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21"/>
  </p:notesMasterIdLst>
  <p:sldIdLst>
    <p:sldId id="427" r:id="rId3"/>
    <p:sldId id="493" r:id="rId4"/>
    <p:sldId id="476" r:id="rId5"/>
    <p:sldId id="601" r:id="rId6"/>
    <p:sldId id="421" r:id="rId7"/>
    <p:sldId id="479" r:id="rId8"/>
    <p:sldId id="482" r:id="rId9"/>
    <p:sldId id="484" r:id="rId10"/>
    <p:sldId id="485" r:id="rId11"/>
    <p:sldId id="496" r:id="rId12"/>
    <p:sldId id="599" r:id="rId13"/>
    <p:sldId id="566" r:id="rId14"/>
    <p:sldId id="567" r:id="rId15"/>
    <p:sldId id="568" r:id="rId16"/>
    <p:sldId id="569" r:id="rId17"/>
    <p:sldId id="498" r:id="rId18"/>
    <p:sldId id="564" r:id="rId19"/>
    <p:sldId id="605" r:id="rId20"/>
    <p:sldId id="604" r:id="rId21"/>
    <p:sldId id="423" r:id="rId22"/>
    <p:sldId id="422" r:id="rId23"/>
    <p:sldId id="425" r:id="rId24"/>
    <p:sldId id="429" r:id="rId25"/>
    <p:sldId id="574" r:id="rId26"/>
    <p:sldId id="575" r:id="rId27"/>
    <p:sldId id="576" r:id="rId28"/>
    <p:sldId id="577" r:id="rId29"/>
    <p:sldId id="620" r:id="rId30"/>
    <p:sldId id="621" r:id="rId31"/>
    <p:sldId id="430" r:id="rId32"/>
    <p:sldId id="547" r:id="rId33"/>
    <p:sldId id="548" r:id="rId34"/>
    <p:sldId id="549" r:id="rId35"/>
    <p:sldId id="431" r:id="rId36"/>
    <p:sldId id="306" r:id="rId37"/>
    <p:sldId id="307" r:id="rId38"/>
    <p:sldId id="435" r:id="rId39"/>
    <p:sldId id="436" r:id="rId40"/>
    <p:sldId id="437" r:id="rId41"/>
    <p:sldId id="438" r:id="rId42"/>
    <p:sldId id="439" r:id="rId43"/>
    <p:sldId id="440" r:id="rId44"/>
    <p:sldId id="561" r:id="rId45"/>
    <p:sldId id="624" r:id="rId46"/>
    <p:sldId id="563" r:id="rId47"/>
    <p:sldId id="570" r:id="rId48"/>
    <p:sldId id="571" r:id="rId49"/>
    <p:sldId id="572" r:id="rId50"/>
    <p:sldId id="487" r:id="rId51"/>
    <p:sldId id="488" r:id="rId52"/>
    <p:sldId id="492" r:id="rId53"/>
    <p:sldId id="491" r:id="rId54"/>
    <p:sldId id="608" r:id="rId55"/>
    <p:sldId id="606" r:id="rId56"/>
    <p:sldId id="607" r:id="rId57"/>
    <p:sldId id="519" r:id="rId58"/>
    <p:sldId id="520" r:id="rId59"/>
    <p:sldId id="514" r:id="rId60"/>
    <p:sldId id="515" r:id="rId61"/>
    <p:sldId id="516" r:id="rId62"/>
    <p:sldId id="602" r:id="rId63"/>
    <p:sldId id="444" r:id="rId64"/>
    <p:sldId id="266" r:id="rId65"/>
    <p:sldId id="446" r:id="rId66"/>
    <p:sldId id="523" r:id="rId67"/>
    <p:sldId id="534" r:id="rId68"/>
    <p:sldId id="600" r:id="rId69"/>
    <p:sldId id="614" r:id="rId70"/>
    <p:sldId id="603" r:id="rId71"/>
    <p:sldId id="525" r:id="rId72"/>
    <p:sldId id="551" r:id="rId73"/>
    <p:sldId id="552" r:id="rId74"/>
    <p:sldId id="506" r:id="rId75"/>
    <p:sldId id="510" r:id="rId76"/>
    <p:sldId id="581" r:id="rId77"/>
    <p:sldId id="582" r:id="rId78"/>
    <p:sldId id="508" r:id="rId79"/>
    <p:sldId id="511" r:id="rId80"/>
    <p:sldId id="526" r:id="rId81"/>
    <p:sldId id="527" r:id="rId82"/>
    <p:sldId id="578" r:id="rId83"/>
    <p:sldId id="579" r:id="rId84"/>
    <p:sldId id="584" r:id="rId85"/>
    <p:sldId id="585" r:id="rId86"/>
    <p:sldId id="610" r:id="rId87"/>
    <p:sldId id="609" r:id="rId88"/>
    <p:sldId id="615" r:id="rId89"/>
    <p:sldId id="617" r:id="rId90"/>
    <p:sldId id="512" r:id="rId91"/>
    <p:sldId id="611" r:id="rId92"/>
    <p:sldId id="540" r:id="rId93"/>
    <p:sldId id="586" r:id="rId94"/>
    <p:sldId id="587" r:id="rId95"/>
    <p:sldId id="589" r:id="rId96"/>
    <p:sldId id="590" r:id="rId97"/>
    <p:sldId id="541" r:id="rId98"/>
    <p:sldId id="542" r:id="rId99"/>
    <p:sldId id="543" r:id="rId100"/>
    <p:sldId id="469" r:id="rId101"/>
    <p:sldId id="555" r:id="rId102"/>
    <p:sldId id="556" r:id="rId103"/>
    <p:sldId id="529" r:id="rId104"/>
    <p:sldId id="530" r:id="rId105"/>
    <p:sldId id="532" r:id="rId106"/>
    <p:sldId id="502" r:id="rId107"/>
    <p:sldId id="558" r:id="rId108"/>
    <p:sldId id="559" r:id="rId109"/>
    <p:sldId id="593" r:id="rId110"/>
    <p:sldId id="594" r:id="rId111"/>
    <p:sldId id="596" r:id="rId112"/>
    <p:sldId id="597" r:id="rId113"/>
    <p:sldId id="613" r:id="rId114"/>
    <p:sldId id="612" r:id="rId115"/>
    <p:sldId id="618" r:id="rId116"/>
    <p:sldId id="619" r:id="rId117"/>
    <p:sldId id="623" r:id="rId118"/>
    <p:sldId id="622" r:id="rId119"/>
    <p:sldId id="598" r:id="rId120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D63800"/>
    <a:srgbClr val="FF0C0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3"/>
    <p:restoredTop sz="95470"/>
  </p:normalViewPr>
  <p:slideViewPr>
    <p:cSldViewPr>
      <p:cViewPr varScale="1">
        <p:scale>
          <a:sx n="70" d="100"/>
          <a:sy n="70" d="100"/>
        </p:scale>
        <p:origin x="-8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5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976EC9C1-1D75-8144-BB2D-B8DF34F6E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733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76EC9C1-1D75-8144-BB2D-B8DF34F6EC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28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989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5B828376-84B2-486F-AA89-EE3F244A8398}" type="slidenum">
              <a:rPr lang="en-US"/>
              <a:pPr/>
              <a:t>19</a:t>
            </a:fld>
            <a:endParaRPr lang="en-US"/>
          </a:p>
        </p:txBody>
      </p:sp>
      <p:sp>
        <p:nvSpPr>
          <p:cNvPr id="2662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1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80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261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49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49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0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AD7811-4846-534F-B9B2-45C2DD9EA4D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598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790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C7F9B13-8368-4847-B9DE-A3906F8C13C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707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14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977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65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802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120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908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C7F9B13-8368-4847-B9DE-A3906F8C13C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98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88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510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521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309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508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A59B798-FE3C-B54B-8461-23FA0D47244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7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A5B4228-C222-48DE-8B7C-15AC76EFFECB}" type="slidenum">
              <a:rPr lang="en-US"/>
              <a:pPr/>
              <a:t>54</a:t>
            </a:fld>
            <a:endParaRPr lang="en-US"/>
          </a:p>
        </p:txBody>
      </p:sp>
      <p:sp>
        <p:nvSpPr>
          <p:cNvPr id="2662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A5B4228-C222-48DE-8B7C-15AC76EFFECB}" type="slidenum">
              <a:rPr lang="en-US"/>
              <a:pPr/>
              <a:t>55</a:t>
            </a:fld>
            <a:endParaRPr lang="en-US"/>
          </a:p>
        </p:txBody>
      </p:sp>
      <p:sp>
        <p:nvSpPr>
          <p:cNvPr id="2662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624CF7B-77DC-014E-B4B8-6B398D17C800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079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A07B33E-6C4E-4B4F-A415-316AD90C88E6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114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A5DD6E5-E744-9840-9475-3AC9EB34C32F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50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0F976-8894-0043-B09C-D655D87DBAEA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3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392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0F976-8894-0043-B09C-D655D87DBAEA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490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0F976-8894-0043-B09C-D655D87DBAEA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353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0F976-8894-0043-B09C-D655D87DBAEA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270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0F976-8894-0043-B09C-D655D87DBAE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82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0F976-8894-0043-B09C-D655D87DBAE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820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912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0909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8501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8711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37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0452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0827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79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250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250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1052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9738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5342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4245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2182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4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0123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EE9E079-2CF1-2C43-9B20-E1B4393468DB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467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4549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93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663D502-EA94-41D2-BA2C-A7107D0C83B7}" type="slidenum">
              <a:rPr lang="en-US"/>
              <a:pPr/>
              <a:t>113</a:t>
            </a:fld>
            <a:endParaRPr lang="en-US"/>
          </a:p>
        </p:txBody>
      </p:sp>
      <p:sp>
        <p:nvSpPr>
          <p:cNvPr id="3584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663D502-EA94-41D2-BA2C-A7107D0C83B7}" type="slidenum">
              <a:rPr lang="en-US"/>
              <a:pPr/>
              <a:t>115</a:t>
            </a:fld>
            <a:endParaRPr lang="en-US"/>
          </a:p>
        </p:txBody>
      </p:sp>
      <p:sp>
        <p:nvSpPr>
          <p:cNvPr id="3584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AC5551-C455-6F41-BAC7-CB62396FEF1D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95400" y="763112"/>
            <a:ext cx="5181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9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4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53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20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573E6C-3171-CA42-B079-9C35FD65C18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5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DAFE-BD51-6F45-877E-9EA74748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8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79A2-F033-6A4D-89B2-99039001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77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371600"/>
            <a:ext cx="2055813" cy="4754563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6625" cy="4754563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70AF-6F52-6A4D-8E68-94F6E2D4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039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3838" cy="19224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CD41-6243-C14F-BAD6-0AE83F9EA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2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16EE-C3FA-2641-A46E-F7B85C440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99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42B1-72CE-BD4E-9104-E469D407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49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545F-C01E-F848-8B4E-106807665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84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4691-5B7D-CA4D-826B-094C670C5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74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0BA45-DAF0-1C44-9E6E-5E7CF464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99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ACD4-A0D7-2C4A-9EF5-42025A71C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507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CFEE-FB87-D643-A55C-5C4CCFA5B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3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A657-F95D-A64F-98ED-AD58A4254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8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4F30-5E4C-BB49-888F-0559A6EB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094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40B-5436-1C4D-85DF-7DA68ECB7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88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E1ED-9417-2948-AEB7-4A218E070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1689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533400"/>
            <a:ext cx="2055813" cy="5938838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6625" cy="5938838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E374-87D9-6B42-B040-7B86E57A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59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544D-8AEC-C345-99A8-7F53844EA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05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9F1D-3C77-DD43-8E8E-0C656B301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1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783CD-7E59-9B44-ABCE-A336A56CF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41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46176-F875-974E-A99F-8B331F059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36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68AA-885F-2A46-8241-214779D4C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9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30C1-17DF-B642-8BF4-328F8A8DB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4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2A7D-CDFF-5047-AFE1-D6013302B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3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843838" cy="1922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19050"/>
            <a:ext cx="2890838" cy="323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19050"/>
            <a:ext cx="1062038" cy="323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01E441E1-4AAE-3B46-877C-17BA751AE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3398838"/>
            <a:ext cx="7848600" cy="1587"/>
          </a:xfrm>
          <a:prstGeom prst="line">
            <a:avLst/>
          </a:prstGeom>
          <a:noFill/>
          <a:ln w="19080" cap="flat">
            <a:solidFill>
              <a:srgbClr val="D253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>
          <a:solidFill>
            <a:srgbClr val="29293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1600">
          <a:solidFill>
            <a:srgbClr val="292934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1400">
          <a:solidFill>
            <a:srgbClr val="292934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4838" cy="985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8720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19050"/>
            <a:ext cx="2890838" cy="323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292934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11/15/16</a:t>
            </a:r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19050"/>
            <a:ext cx="1062038" cy="323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292934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C56C7B73-8C53-CB47-AFD9-FFC07D733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>
          <a:solidFill>
            <a:srgbClr val="29293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>
          <a:solidFill>
            <a:srgbClr val="292934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1600">
          <a:solidFill>
            <a:srgbClr val="292934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1400">
          <a:solidFill>
            <a:srgbClr val="292934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9293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smtClean="0"/>
              <a:t>DIAPOSITIVES des </a:t>
            </a:r>
            <a:r>
              <a:rPr lang="fr-FR" sz="6000" b="1" dirty="0" smtClean="0"/>
              <a:t>:</a:t>
            </a:r>
          </a:p>
          <a:p>
            <a:pPr algn="ctr"/>
            <a:r>
              <a:rPr lang="fr-FR" sz="6000" b="1" dirty="0" smtClean="0"/>
              <a:t> Prières</a:t>
            </a:r>
          </a:p>
          <a:p>
            <a:pPr algn="ctr"/>
            <a:r>
              <a:rPr lang="fr-FR" sz="6000" b="1" dirty="0" smtClean="0"/>
              <a:t>KYRIE</a:t>
            </a:r>
          </a:p>
          <a:p>
            <a:pPr algn="ctr"/>
            <a:r>
              <a:rPr lang="fr-FR" sz="6000" b="1" dirty="0" smtClean="0"/>
              <a:t>GLORIA</a:t>
            </a:r>
          </a:p>
          <a:p>
            <a:pPr algn="ctr"/>
            <a:r>
              <a:rPr lang="fr-FR" sz="6000" b="1" dirty="0" smtClean="0"/>
              <a:t>SANCTUS</a:t>
            </a:r>
          </a:p>
          <a:p>
            <a:pPr algn="ctr"/>
            <a:r>
              <a:rPr lang="fr-FR" sz="6000" b="1" dirty="0" smtClean="0"/>
              <a:t>AGNUS</a:t>
            </a:r>
          </a:p>
          <a:p>
            <a:pPr algn="ctr"/>
            <a:endParaRPr lang="fr-FR" sz="6000" b="1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36096" y="6211888"/>
            <a:ext cx="3250704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cs typeface="Arial Unicode MS" charset="0"/>
              </a:rPr>
              <a:t>Paroisse</a:t>
            </a:r>
            <a:r>
              <a:rPr lang="en-US" dirty="0">
                <a:cs typeface="Arial Unicode MS" charset="0"/>
              </a:rPr>
              <a:t> St </a:t>
            </a:r>
            <a:r>
              <a:rPr lang="en-US" dirty="0" smtClean="0">
                <a:cs typeface="Arial Unicode MS" charset="0"/>
              </a:rPr>
              <a:t>Michel Shanghai</a:t>
            </a:r>
            <a:endParaRPr lang="en-US" dirty="0">
              <a:cs typeface="Arial Unicode MS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195888"/>
            <a:ext cx="812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0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>
                <a:solidFill>
                  <a:srgbClr val="D2533C"/>
                </a:solidFill>
              </a:rPr>
              <a:t>: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Saint Paul (2/3)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037916"/>
            <a:ext cx="7803580" cy="53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dirty="0">
                <a:solidFill>
                  <a:schemeClr val="tx1"/>
                </a:solidFill>
              </a:rPr>
              <a:t>O Christ, venu dans le monde, appeler tous </a:t>
            </a:r>
            <a:r>
              <a:rPr lang="fr-FR" sz="3600" dirty="0" smtClean="0">
                <a:solidFill>
                  <a:schemeClr val="tx1"/>
                </a:solidFill>
              </a:rPr>
              <a:t>les pécheurs</a:t>
            </a:r>
            <a:r>
              <a:rPr lang="fr-FR" sz="3600" dirty="0">
                <a:solidFill>
                  <a:schemeClr val="tx1"/>
                </a:solidFill>
              </a:rPr>
              <a:t>, prends pitié de nous </a:t>
            </a:r>
            <a:r>
              <a:rPr lang="fr-FR" sz="3600" dirty="0" smtClean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endParaRPr lang="fr-FR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b="1" dirty="0" err="1" smtClean="0">
                <a:solidFill>
                  <a:schemeClr val="accent6"/>
                </a:solidFill>
              </a:rPr>
              <a:t>Christe</a:t>
            </a:r>
            <a:r>
              <a:rPr lang="fr-FR" sz="3600" b="1" dirty="0" smtClean="0">
                <a:solidFill>
                  <a:schemeClr val="accent6"/>
                </a:solidFill>
              </a:rPr>
              <a:t> </a:t>
            </a:r>
            <a:r>
              <a:rPr lang="fr-FR" sz="3600" b="1" dirty="0">
                <a:solidFill>
                  <a:schemeClr val="accent6"/>
                </a:solidFill>
              </a:rPr>
              <a:t>eleison, </a:t>
            </a:r>
            <a:r>
              <a:rPr lang="fr-FR" sz="3600" b="1" dirty="0" err="1">
                <a:solidFill>
                  <a:schemeClr val="accent6"/>
                </a:solidFill>
              </a:rPr>
              <a:t>Christe</a:t>
            </a:r>
            <a:r>
              <a:rPr lang="fr-FR" sz="3600" b="1" dirty="0">
                <a:solidFill>
                  <a:schemeClr val="accent6"/>
                </a:solidFill>
              </a:rPr>
              <a:t> eleison, </a:t>
            </a:r>
            <a:r>
              <a:rPr lang="fr-FR" sz="3600" b="1" dirty="0" err="1">
                <a:solidFill>
                  <a:schemeClr val="accent6"/>
                </a:solidFill>
              </a:rPr>
              <a:t>Christe</a:t>
            </a:r>
            <a:r>
              <a:rPr lang="fr-FR" sz="3600" b="1" dirty="0">
                <a:solidFill>
                  <a:schemeClr val="accent6"/>
                </a:solidFill>
              </a:rPr>
              <a:t> eleison</a:t>
            </a:r>
          </a:p>
        </p:txBody>
      </p:sp>
    </p:spTree>
    <p:extLst>
      <p:ext uri="{BB962C8B-B14F-4D97-AF65-F5344CB8AC3E}">
        <p14:creationId xmlns="" xmlns:p14="http://schemas.microsoft.com/office/powerpoint/2010/main" val="191144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du Peuple de Dieu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165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855662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Agneau de Dieu </a:t>
            </a:r>
            <a:br>
              <a:rPr lang="fr-FR" sz="3200" dirty="0" smtClean="0"/>
            </a:br>
            <a:r>
              <a:rPr lang="fr-FR" sz="3200" dirty="0" smtClean="0"/>
              <a:t>qui enlève le péché du monde, </a:t>
            </a:r>
            <a:br>
              <a:rPr lang="fr-FR" sz="3200" dirty="0" smtClean="0"/>
            </a:br>
            <a:r>
              <a:rPr lang="fr-FR" sz="3200" dirty="0" smtClean="0"/>
              <a:t>prends pitié de </a:t>
            </a:r>
            <a:r>
              <a:rPr lang="fr-FR" sz="3200" dirty="0"/>
              <a:t>nous , prends pitié de </a:t>
            </a:r>
            <a:r>
              <a:rPr lang="fr-FR" sz="3200" dirty="0" smtClean="0"/>
              <a:t>nous. (bis)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Agneau de Dieu </a:t>
            </a:r>
            <a:br>
              <a:rPr lang="fr-FR" sz="3200" dirty="0" smtClean="0"/>
            </a:br>
            <a:r>
              <a:rPr lang="fr-FR" sz="3200" dirty="0" smtClean="0"/>
              <a:t>qui enlèves le péché du monde,</a:t>
            </a:r>
            <a:br>
              <a:rPr lang="fr-FR" sz="3200" dirty="0" smtClean="0"/>
            </a:br>
            <a:r>
              <a:rPr lang="fr-FR" sz="3200" dirty="0" smtClean="0"/>
              <a:t>donne-nous la </a:t>
            </a:r>
            <a:r>
              <a:rPr lang="fr-FR" sz="3200" dirty="0"/>
              <a:t>paix , donne-nous la paix.</a:t>
            </a:r>
            <a:endParaRPr lang="fr-FR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Messe du Peuple de Dieu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406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</a:t>
            </a:r>
            <a:r>
              <a:rPr lang="fr-FR" sz="6000" b="1" i="1" smtClean="0"/>
              <a:t>de Saint Paul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291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692150"/>
            <a:ext cx="8077200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116632"/>
            <a:ext cx="8229600" cy="8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63800"/>
                </a:solidFill>
                <a:cs typeface="Arial Unicode MS" charset="0"/>
              </a:rPr>
              <a:t>Agnus</a:t>
            </a: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Saint Paul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855662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/>
          </a:p>
          <a:p>
            <a:pPr algn="ctr"/>
            <a:r>
              <a:rPr lang="fr-FR" sz="3200" dirty="0" smtClean="0"/>
              <a:t>Agnus </a:t>
            </a:r>
            <a:r>
              <a:rPr lang="fr-FR" sz="3200" dirty="0"/>
              <a:t>Dei, qui </a:t>
            </a:r>
            <a:r>
              <a:rPr lang="fr-FR" sz="3200" dirty="0" err="1"/>
              <a:t>tollis</a:t>
            </a:r>
            <a:r>
              <a:rPr lang="fr-FR" sz="3200" dirty="0"/>
              <a:t> </a:t>
            </a:r>
            <a:r>
              <a:rPr lang="fr-FR" sz="3200" dirty="0" err="1"/>
              <a:t>peccata</a:t>
            </a:r>
            <a:r>
              <a:rPr lang="fr-FR" sz="3200" dirty="0"/>
              <a:t> </a:t>
            </a:r>
            <a:r>
              <a:rPr lang="fr-FR" sz="3200" dirty="0" err="1"/>
              <a:t>mundi</a:t>
            </a:r>
            <a:r>
              <a:rPr lang="fr-FR" sz="3200" dirty="0"/>
              <a:t>,</a:t>
            </a:r>
          </a:p>
          <a:p>
            <a:pPr algn="ctr"/>
            <a:r>
              <a:rPr lang="fr-FR" sz="3200" dirty="0"/>
              <a:t>Miserere </a:t>
            </a:r>
            <a:r>
              <a:rPr lang="fr-FR" sz="3200" dirty="0" err="1"/>
              <a:t>nobis</a:t>
            </a:r>
            <a:r>
              <a:rPr lang="fr-FR" sz="3200" dirty="0"/>
              <a:t>, miserere </a:t>
            </a:r>
            <a:r>
              <a:rPr lang="fr-FR" sz="3200" dirty="0" err="1"/>
              <a:t>nobis</a:t>
            </a:r>
            <a:r>
              <a:rPr lang="fr-FR" sz="3200" dirty="0"/>
              <a:t> (bis</a:t>
            </a:r>
            <a:r>
              <a:rPr lang="fr-FR" sz="3200" dirty="0" smtClean="0"/>
              <a:t>)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Agnus Dei, qui </a:t>
            </a:r>
            <a:r>
              <a:rPr lang="fr-FR" sz="3200" dirty="0" err="1"/>
              <a:t>tollis</a:t>
            </a:r>
            <a:r>
              <a:rPr lang="fr-FR" sz="3200" dirty="0"/>
              <a:t> </a:t>
            </a:r>
            <a:r>
              <a:rPr lang="fr-FR" sz="3200" dirty="0" err="1"/>
              <a:t>peccata</a:t>
            </a:r>
            <a:r>
              <a:rPr lang="fr-FR" sz="3200" dirty="0"/>
              <a:t> </a:t>
            </a:r>
            <a:r>
              <a:rPr lang="fr-FR" sz="3200" dirty="0" err="1"/>
              <a:t>mundi</a:t>
            </a:r>
            <a:r>
              <a:rPr lang="fr-FR" sz="3200" dirty="0"/>
              <a:t>,</a:t>
            </a:r>
          </a:p>
          <a:p>
            <a:pPr algn="ctr"/>
            <a:r>
              <a:rPr lang="fr-FR" sz="3200" dirty="0"/>
              <a:t>Dona </a:t>
            </a:r>
            <a:r>
              <a:rPr lang="fr-FR" sz="3200" dirty="0" err="1"/>
              <a:t>nobis</a:t>
            </a:r>
            <a:r>
              <a:rPr lang="fr-FR" sz="3200" dirty="0"/>
              <a:t> </a:t>
            </a:r>
            <a:r>
              <a:rPr lang="fr-FR" sz="3200" dirty="0" err="1"/>
              <a:t>pacem</a:t>
            </a:r>
            <a:r>
              <a:rPr lang="fr-FR" sz="3200" dirty="0"/>
              <a:t>, dona </a:t>
            </a:r>
            <a:r>
              <a:rPr lang="fr-FR" sz="3200" dirty="0" err="1"/>
              <a:t>nobis</a:t>
            </a:r>
            <a:r>
              <a:rPr lang="fr-FR" sz="3200" dirty="0"/>
              <a:t> </a:t>
            </a:r>
            <a:r>
              <a:rPr lang="fr-FR" sz="3200" dirty="0" err="1"/>
              <a:t>pacem</a:t>
            </a:r>
            <a:r>
              <a:rPr lang="fr-FR" sz="3200" dirty="0"/>
              <a:t>.</a:t>
            </a:r>
            <a:endParaRPr lang="fr-FR" sz="3200" b="1" dirty="0"/>
          </a:p>
        </p:txBody>
      </p:sp>
    </p:spTree>
    <p:extLst>
      <p:ext uri="{BB962C8B-B14F-4D97-AF65-F5344CB8AC3E}">
        <p14:creationId xmlns="" xmlns:p14="http://schemas.microsoft.com/office/powerpoint/2010/main" val="2118581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de Shanghai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0845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855662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Agneau de Dieu, Toi qui enlèves le péché du monde, prends pitié de nous.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Agneau de Dieu, Toi qui enlèves le péché du monde, prends pitié de nous. 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Agneau de Dieu, Toi qui enlèves le péché du monde, donne-nous la paix.</a:t>
            </a:r>
            <a:endParaRPr lang="fr-FR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Messe du Shanghai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02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</a:t>
            </a:r>
            <a:r>
              <a:rPr lang="fr-FR" sz="6000" b="1" i="1" smtClean="0"/>
              <a:t>de Trinité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8195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980728"/>
            <a:ext cx="8331200" cy="552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fr-FR" sz="3200" dirty="0" smtClean="0"/>
              <a:t>Agneau de Dieu, envoyé par le Père,           tu nous sauves du péché, </a:t>
            </a:r>
          </a:p>
          <a:p>
            <a:pPr algn="ctr"/>
            <a:r>
              <a:rPr lang="fr-FR" sz="3200" b="1" dirty="0" smtClean="0"/>
              <a:t>Prends pitié de nous Seigneur (bis)</a:t>
            </a:r>
          </a:p>
          <a:p>
            <a:pPr algn="ctr"/>
            <a:endParaRPr lang="en-US" sz="3200" b="1" dirty="0"/>
          </a:p>
          <a:p>
            <a:pPr algn="ctr"/>
            <a:r>
              <a:rPr lang="fr-FR" sz="3200" dirty="0" smtClean="0"/>
              <a:t>Agneau de Dieu, emportant notre mort,       tu nous donnes ta vie,</a:t>
            </a:r>
          </a:p>
          <a:p>
            <a:pPr algn="ctr"/>
            <a:r>
              <a:rPr lang="fr-FR" sz="3200" b="1" dirty="0" smtClean="0"/>
              <a:t>Prends pitié de nous Seigneur (bis)</a:t>
            </a:r>
          </a:p>
          <a:p>
            <a:pPr algn="ctr"/>
            <a:endParaRPr lang="en-US" sz="3200" dirty="0"/>
          </a:p>
          <a:p>
            <a:pPr algn="ctr"/>
            <a:r>
              <a:rPr lang="fr-FR" sz="3200" dirty="0" smtClean="0"/>
              <a:t>Agneau de Dieu, dans l’amour de l’Esprit,     tu apaises notre </a:t>
            </a:r>
            <a:r>
              <a:rPr lang="fr-FR" sz="3200" dirty="0" err="1" smtClean="0"/>
              <a:t>coeur</a:t>
            </a:r>
            <a:r>
              <a:rPr lang="fr-FR" sz="3200" dirty="0" smtClean="0"/>
              <a:t>,</a:t>
            </a:r>
          </a:p>
          <a:p>
            <a:pPr algn="ctr"/>
            <a:r>
              <a:rPr lang="fr-FR" sz="3200" b="1" dirty="0" smtClean="0"/>
              <a:t>Donne-nous la paix Seigneur (bis)</a:t>
            </a:r>
            <a:endParaRPr lang="fr-FR" sz="32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Messe de le Trinité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808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de Saint Boniface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434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855663"/>
            <a:ext cx="8331200" cy="53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Agnus </a:t>
            </a:r>
            <a:r>
              <a:rPr lang="fr-FR" sz="3200" dirty="0"/>
              <a:t>Dei qui </a:t>
            </a:r>
            <a:r>
              <a:rPr lang="fr-FR" sz="3200" dirty="0" err="1"/>
              <a:t>tollis</a:t>
            </a:r>
            <a:r>
              <a:rPr lang="fr-FR" sz="3200" dirty="0"/>
              <a:t> </a:t>
            </a:r>
            <a:r>
              <a:rPr lang="fr-FR" sz="3200" dirty="0" err="1"/>
              <a:t>peccata</a:t>
            </a:r>
            <a:r>
              <a:rPr lang="fr-FR" sz="3200" dirty="0"/>
              <a:t> </a:t>
            </a:r>
            <a:r>
              <a:rPr lang="fr-FR" sz="3200" dirty="0" err="1" smtClean="0"/>
              <a:t>mundi</a:t>
            </a:r>
            <a:endParaRPr lang="fr-FR" sz="3200" dirty="0" smtClean="0"/>
          </a:p>
          <a:p>
            <a:pPr algn="ctr"/>
            <a:r>
              <a:rPr lang="fr-FR" sz="3200" dirty="0" smtClean="0"/>
              <a:t>Miserere </a:t>
            </a:r>
            <a:r>
              <a:rPr lang="fr-FR" sz="3200" dirty="0" err="1" smtClean="0"/>
              <a:t>nobis</a:t>
            </a:r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Agnus Dei qui </a:t>
            </a:r>
            <a:r>
              <a:rPr lang="fr-FR" sz="3200" dirty="0" err="1"/>
              <a:t>tollis</a:t>
            </a:r>
            <a:r>
              <a:rPr lang="fr-FR" sz="3200" dirty="0"/>
              <a:t> </a:t>
            </a:r>
            <a:r>
              <a:rPr lang="fr-FR" sz="3200" dirty="0" err="1"/>
              <a:t>peccata</a:t>
            </a:r>
            <a:r>
              <a:rPr lang="fr-FR" sz="3200" dirty="0"/>
              <a:t> </a:t>
            </a:r>
            <a:r>
              <a:rPr lang="fr-FR" sz="3200" dirty="0" err="1"/>
              <a:t>mundi</a:t>
            </a:r>
            <a:endParaRPr lang="fr-FR" sz="3200" dirty="0"/>
          </a:p>
          <a:p>
            <a:pPr algn="ctr"/>
            <a:r>
              <a:rPr lang="fr-FR" sz="3200" dirty="0"/>
              <a:t>Miserere </a:t>
            </a:r>
            <a:r>
              <a:rPr lang="fr-FR" sz="3200" dirty="0" err="1"/>
              <a:t>nobis</a:t>
            </a:r>
            <a:endParaRPr lang="fr-FR" sz="3200" dirty="0"/>
          </a:p>
          <a:p>
            <a:pPr algn="ctr"/>
            <a:endParaRPr lang="fr-FR" sz="3200" b="1" dirty="0" smtClean="0"/>
          </a:p>
          <a:p>
            <a:pPr algn="ctr"/>
            <a:r>
              <a:rPr lang="fr-FR" sz="3200" dirty="0" smtClean="0"/>
              <a:t>Agnus </a:t>
            </a:r>
            <a:r>
              <a:rPr lang="fr-FR" sz="3200" dirty="0"/>
              <a:t>Dei qui </a:t>
            </a:r>
            <a:r>
              <a:rPr lang="fr-FR" sz="3200" dirty="0" err="1"/>
              <a:t>tollis</a:t>
            </a:r>
            <a:r>
              <a:rPr lang="fr-FR" sz="3200" dirty="0"/>
              <a:t> </a:t>
            </a:r>
            <a:r>
              <a:rPr lang="fr-FR" sz="3200" dirty="0" err="1"/>
              <a:t>peccata</a:t>
            </a:r>
            <a:r>
              <a:rPr lang="fr-FR" sz="3200" dirty="0"/>
              <a:t> </a:t>
            </a:r>
            <a:r>
              <a:rPr lang="fr-FR" sz="3200" dirty="0" err="1"/>
              <a:t>mundi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 smtClean="0"/>
              <a:t>Dona </a:t>
            </a:r>
            <a:r>
              <a:rPr lang="fr-FR" sz="3200" dirty="0" err="1"/>
              <a:t>nobis</a:t>
            </a:r>
            <a:r>
              <a:rPr lang="fr-FR" sz="3200" dirty="0"/>
              <a:t> </a:t>
            </a:r>
            <a:r>
              <a:rPr lang="fr-FR" sz="3200" dirty="0" err="1"/>
              <a:t>pacem</a:t>
            </a:r>
            <a:endParaRPr lang="fr-FR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Messe de Saint Boniface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016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>
                <a:solidFill>
                  <a:srgbClr val="D2533C"/>
                </a:solidFill>
              </a:rPr>
              <a:t>: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Saint Paul (3/3)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037916"/>
            <a:ext cx="7803580" cy="53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dirty="0">
                <a:solidFill>
                  <a:schemeClr val="tx1"/>
                </a:solidFill>
              </a:rPr>
              <a:t>Seigneur Jésus, élevé dans la gloire du Père, où </a:t>
            </a:r>
            <a:r>
              <a:rPr lang="fr-FR" sz="3600" dirty="0" smtClean="0">
                <a:solidFill>
                  <a:schemeClr val="tx1"/>
                </a:solidFill>
              </a:rPr>
              <a:t>tu intercèdes </a:t>
            </a:r>
            <a:r>
              <a:rPr lang="fr-FR" sz="3600" dirty="0">
                <a:solidFill>
                  <a:schemeClr val="tx1"/>
                </a:solidFill>
              </a:rPr>
              <a:t>pour nous, prends pitié de nous </a:t>
            </a:r>
            <a:r>
              <a:rPr lang="fr-FR" sz="3600" dirty="0" smtClean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endParaRPr lang="fr-FR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fr-FR" sz="3600" b="1" dirty="0" smtClean="0">
                <a:solidFill>
                  <a:schemeClr val="accent6"/>
                </a:solidFill>
              </a:rPr>
              <a:t>Kyrie </a:t>
            </a:r>
            <a:r>
              <a:rPr lang="fr-FR" sz="3600" b="1" dirty="0">
                <a:solidFill>
                  <a:schemeClr val="accent6"/>
                </a:solidFill>
              </a:rPr>
              <a:t>eleison, Kyrie eleison, </a:t>
            </a:r>
            <a:r>
              <a:rPr lang="fr-FR" sz="3600" b="1" dirty="0" smtClean="0">
                <a:solidFill>
                  <a:schemeClr val="accent6"/>
                </a:solidFill>
              </a:rPr>
              <a:t>Kyrie</a:t>
            </a:r>
            <a:endParaRPr lang="fr-FR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25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de la visitation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3842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855663"/>
            <a:ext cx="8331200" cy="53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dirty="0"/>
              <a:t>Agneau de Dieu qui enlèves le péché du monde, prends pitié de nous</a:t>
            </a:r>
            <a:r>
              <a:rPr lang="fr-FR" sz="3200" dirty="0" smtClean="0"/>
              <a:t>.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/>
              <a:t>Agneau de Dieu qui enlèves le péché du monde, prends pitié de nous</a:t>
            </a:r>
            <a:r>
              <a:rPr lang="fr-FR" sz="3200" dirty="0" smtClean="0"/>
              <a:t>.</a:t>
            </a:r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 smtClean="0"/>
              <a:t>Agneau </a:t>
            </a:r>
            <a:r>
              <a:rPr lang="fr-FR" sz="3200" dirty="0"/>
              <a:t>de Dieu qui enlèves le péché du monde, Donne-nous la paix.</a:t>
            </a:r>
            <a:endParaRPr lang="fr-FR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Messe de la visitation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791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Agneau de Dieu de la messe de Saint Jean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434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992" y="332656"/>
            <a:ext cx="9073008" cy="8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sz="2800" b="1" dirty="0" smtClean="0">
                <a:solidFill>
                  <a:srgbClr val="D63800"/>
                </a:solidFill>
              </a:rPr>
              <a:t> </a:t>
            </a:r>
            <a:endParaRPr lang="en-GB" sz="2800" dirty="0">
              <a:solidFill>
                <a:srgbClr val="D63800"/>
              </a:solidFill>
            </a:endParaRPr>
          </a:p>
          <a:p>
            <a:pPr algn="ctr"/>
            <a:r>
              <a:rPr lang="" sz="2800" dirty="0">
                <a:solidFill>
                  <a:schemeClr val="tx1"/>
                </a:solidFill>
              </a:rPr>
              <a:t/>
            </a:r>
            <a:br>
              <a:rPr lang="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Agnus Dei qui </a:t>
            </a:r>
            <a:r>
              <a:rPr lang="fr-FR" sz="2800" dirty="0" err="1" smtClean="0">
                <a:solidFill>
                  <a:schemeClr val="tx1"/>
                </a:solidFill>
              </a:rPr>
              <a:t>tollis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peccata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mundi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miserere </a:t>
            </a:r>
            <a:r>
              <a:rPr lang="fr-FR" sz="2800" dirty="0" err="1" smtClean="0">
                <a:solidFill>
                  <a:schemeClr val="tx1"/>
                </a:solidFill>
              </a:rPr>
              <a:t>nobis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Agnus Dei qui </a:t>
            </a:r>
            <a:r>
              <a:rPr lang="fr-FR" sz="2800" dirty="0" err="1" smtClean="0">
                <a:solidFill>
                  <a:schemeClr val="tx1"/>
                </a:solidFill>
              </a:rPr>
              <a:t>tollis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peccata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mundi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err="1" smtClean="0">
                <a:solidFill>
                  <a:schemeClr val="tx1"/>
                </a:solidFill>
              </a:rPr>
              <a:t>misere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nobis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Agnus Dei qui </a:t>
            </a:r>
            <a:r>
              <a:rPr lang="fr-FR" sz="2800" dirty="0" err="1" smtClean="0">
                <a:solidFill>
                  <a:schemeClr val="tx1"/>
                </a:solidFill>
              </a:rPr>
              <a:t>tollis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peccata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mundi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dona </a:t>
            </a:r>
            <a:r>
              <a:rPr lang="fr-FR" sz="2800" dirty="0" err="1" smtClean="0">
                <a:solidFill>
                  <a:schemeClr val="tx1"/>
                </a:solidFill>
              </a:rPr>
              <a:t>nobis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pacem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 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Messe de Saint Jean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La paix elle aura ton visage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434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992" y="332656"/>
            <a:ext cx="9073008" cy="8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sz="2800" b="1" dirty="0" smtClean="0">
                <a:solidFill>
                  <a:srgbClr val="D63800"/>
                </a:solidFill>
              </a:rPr>
              <a:t> </a:t>
            </a:r>
            <a:endParaRPr lang="en-GB" sz="2800" dirty="0">
              <a:solidFill>
                <a:srgbClr val="D63800"/>
              </a:solidFill>
            </a:endParaRPr>
          </a:p>
          <a:p>
            <a:pPr algn="ctr"/>
            <a:r>
              <a:rPr lang="" sz="2800" dirty="0">
                <a:solidFill>
                  <a:schemeClr val="tx1"/>
                </a:solidFill>
              </a:rPr>
              <a:t/>
            </a:r>
            <a:br>
              <a:rPr lang="" sz="2800" dirty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La paix elle aura ton visage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La pais elle aura tous les âges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La paix sera toi, sera moi, sera nous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Et la paix sera chacun de nous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Agneau de Dieu qui enlève le pèche du monde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Prends pitié de nous !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Agneau de Dieu qui enlève le pèche du monde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Prends pitié de nous !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Agneau de Dieu qui enlève le pèche du monde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Donne nous la paix !</a:t>
            </a: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 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 smtClean="0">
                <a:solidFill>
                  <a:srgbClr val="D63800"/>
                </a:solidFill>
                <a:cs typeface="Arial Unicode MS" charset="0"/>
              </a:rPr>
              <a:t>Agneau de Dieu: </a:t>
            </a:r>
            <a:r>
              <a:rPr lang="fr-FR" sz="2400" i="1" dirty="0" smtClean="0">
                <a:solidFill>
                  <a:srgbClr val="D63800"/>
                </a:solidFill>
                <a:cs typeface="Arial Unicode MS" charset="0"/>
              </a:rPr>
              <a:t>La paix elle aura ton visage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i="1" dirty="0" smtClean="0"/>
              <a:t>Agneau de Dieu qui prends nos peches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434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5660" y="557436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/>
          </a:p>
          <a:p>
            <a:pPr algn="ctr"/>
            <a:r>
              <a:rPr lang="fr-FR" sz="3200" dirty="0"/>
              <a:t>Agneau de Dieu, qui prends nos péchés (2x) Tu donnes joie au monde (joie)</a:t>
            </a:r>
          </a:p>
          <a:p>
            <a:pPr algn="ctr"/>
            <a:r>
              <a:rPr lang="fr-FR" sz="3200" dirty="0"/>
              <a:t>(Tu donnes joie au monde).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Agneau de Dieu, qui prends nos péchés (2x) Tu donnes vie au monde (vie)</a:t>
            </a:r>
          </a:p>
          <a:p>
            <a:pPr algn="ctr"/>
            <a:r>
              <a:rPr lang="fr-FR" sz="3200" dirty="0"/>
              <a:t>(Tu donnes vie au monde).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Agneau de Dieu, qui prends nos péchés (2x) Tu donnes paix au monde (paix)</a:t>
            </a:r>
          </a:p>
          <a:p>
            <a:pPr algn="ctr"/>
            <a:r>
              <a:rPr lang="fr-FR" sz="3200" dirty="0"/>
              <a:t>(Tu donnes paix au monde).</a:t>
            </a:r>
          </a:p>
          <a:p>
            <a:pPr algn="ctr"/>
            <a:endParaRPr lang="fr-FR" sz="3200" dirty="0"/>
          </a:p>
          <a:p>
            <a:pPr algn="ctr"/>
            <a:endParaRPr lang="fr-FR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b="1" i="1" dirty="0">
                <a:solidFill>
                  <a:srgbClr val="D63800"/>
                </a:solidFill>
                <a:cs typeface="Arial Unicode MS" charset="0"/>
              </a:rPr>
              <a:t>Agneau de Dieu: </a:t>
            </a:r>
            <a:endParaRPr lang="fr-FR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02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412776"/>
            <a:ext cx="2808920" cy="3847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</a:t>
            </a:r>
            <a:r>
              <a:rPr lang="fr-FR" sz="6000" b="1" i="1" smtClean="0"/>
              <a:t>de Patrick Richard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2270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>
                <a:solidFill>
                  <a:srgbClr val="D2533C"/>
                </a:solidFill>
              </a:rPr>
              <a:t>: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(1/3)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037916"/>
            <a:ext cx="7803580" cy="53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1- Seigneur </a:t>
            </a:r>
            <a:r>
              <a:rPr lang="fr-FR" sz="3600" dirty="0">
                <a:solidFill>
                  <a:schemeClr val="tx1"/>
                </a:solidFill>
              </a:rPr>
              <a:t>Jésus Christ envoyé par le </a:t>
            </a:r>
            <a:r>
              <a:rPr lang="fr-FR" sz="3600" dirty="0" smtClean="0">
                <a:solidFill>
                  <a:schemeClr val="tx1"/>
                </a:solidFill>
              </a:rPr>
              <a:t>Père, pour </a:t>
            </a:r>
            <a:r>
              <a:rPr lang="fr-FR" sz="3600" dirty="0">
                <a:solidFill>
                  <a:schemeClr val="tx1"/>
                </a:solidFill>
              </a:rPr>
              <a:t>sauver tous les hommes, Seigneur prends </a:t>
            </a:r>
            <a:r>
              <a:rPr lang="fr-FR" sz="3600" dirty="0" smtClean="0">
                <a:solidFill>
                  <a:schemeClr val="tx1"/>
                </a:solidFill>
              </a:rPr>
              <a:t>pitié.</a:t>
            </a:r>
          </a:p>
          <a:p>
            <a:pPr algn="ctr"/>
            <a:endParaRPr lang="fr-FR" sz="3600" dirty="0">
              <a:solidFill>
                <a:schemeClr val="tx1"/>
              </a:solidFill>
            </a:endParaRP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Seigneur </a:t>
            </a:r>
            <a:r>
              <a:rPr lang="fr-FR" sz="3600" b="1" dirty="0">
                <a:solidFill>
                  <a:schemeClr val="tx1"/>
                </a:solidFill>
              </a:rPr>
              <a:t>prends pitié des pécheurs que nous </a:t>
            </a:r>
            <a:r>
              <a:rPr lang="fr-FR" sz="3600" b="1" dirty="0" smtClean="0">
                <a:solidFill>
                  <a:schemeClr val="tx1"/>
                </a:solidFill>
              </a:rPr>
              <a:t>sommes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Seigneur </a:t>
            </a:r>
            <a:r>
              <a:rPr lang="fr-FR" sz="3600" b="1" dirty="0">
                <a:solidFill>
                  <a:schemeClr val="tx1"/>
                </a:solidFill>
              </a:rPr>
              <a:t>prends </a:t>
            </a:r>
            <a:r>
              <a:rPr lang="fr-FR" sz="3600" b="1" dirty="0" smtClean="0">
                <a:solidFill>
                  <a:schemeClr val="tx1"/>
                </a:solidFill>
              </a:rPr>
              <a:t>pitié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Seigneur </a:t>
            </a:r>
            <a:r>
              <a:rPr lang="fr-FR" sz="3600" b="1" dirty="0">
                <a:solidFill>
                  <a:schemeClr val="tx1"/>
                </a:solidFill>
              </a:rPr>
              <a:t>prends pitié. (bis</a:t>
            </a:r>
            <a:r>
              <a:rPr lang="fr-FR" sz="3600" b="1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451798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>
                <a:solidFill>
                  <a:srgbClr val="D2533C"/>
                </a:solidFill>
              </a:rPr>
              <a:t>: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(2/3)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037916"/>
            <a:ext cx="7803580" cy="53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r-FR" sz="3600" dirty="0">
              <a:solidFill>
                <a:schemeClr val="tx1"/>
              </a:solidFill>
            </a:endParaRP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2- Toi </a:t>
            </a:r>
            <a:r>
              <a:rPr lang="fr-FR" sz="3600" dirty="0">
                <a:solidFill>
                  <a:schemeClr val="tx1"/>
                </a:solidFill>
              </a:rPr>
              <a:t>qui es venu appeler les </a:t>
            </a:r>
            <a:r>
              <a:rPr lang="fr-FR" sz="3600" dirty="0" smtClean="0">
                <a:solidFill>
                  <a:schemeClr val="tx1"/>
                </a:solidFill>
              </a:rPr>
              <a:t>pêcheurs, Toi </a:t>
            </a:r>
            <a:r>
              <a:rPr lang="fr-FR" sz="3600" dirty="0">
                <a:solidFill>
                  <a:schemeClr val="tx1"/>
                </a:solidFill>
              </a:rPr>
              <a:t>l’avenir de l’homme, Ô Christ prends pitié</a:t>
            </a:r>
            <a:r>
              <a:rPr lang="fr-FR" sz="3600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ctr">
              <a:buAutoNum type="arabicPeriod"/>
            </a:pPr>
            <a:endParaRPr lang="fr-FR" sz="3600" b="1" dirty="0">
              <a:solidFill>
                <a:schemeClr val="tx1"/>
              </a:solidFill>
            </a:endParaRP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Ô </a:t>
            </a:r>
            <a:r>
              <a:rPr lang="fr-FR" sz="3600" b="1" dirty="0">
                <a:solidFill>
                  <a:schemeClr val="tx1"/>
                </a:solidFill>
              </a:rPr>
              <a:t>Christ prends pitié des pêcheurs que nous </a:t>
            </a:r>
            <a:r>
              <a:rPr lang="fr-FR" sz="3600" b="1" dirty="0" smtClean="0">
                <a:solidFill>
                  <a:schemeClr val="tx1"/>
                </a:solidFill>
              </a:rPr>
              <a:t>sommes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Ô </a:t>
            </a:r>
            <a:r>
              <a:rPr lang="fr-FR" sz="3600" b="1" dirty="0">
                <a:solidFill>
                  <a:schemeClr val="tx1"/>
                </a:solidFill>
              </a:rPr>
              <a:t>Christ prends </a:t>
            </a:r>
            <a:r>
              <a:rPr lang="fr-FR" sz="3600" b="1" dirty="0" smtClean="0">
                <a:solidFill>
                  <a:schemeClr val="tx1"/>
                </a:solidFill>
              </a:rPr>
              <a:t>pitié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Ô </a:t>
            </a:r>
            <a:r>
              <a:rPr lang="fr-FR" sz="3600" b="1" dirty="0">
                <a:solidFill>
                  <a:schemeClr val="tx1"/>
                </a:solidFill>
              </a:rPr>
              <a:t>Christ prends pitié. (bis)</a:t>
            </a:r>
            <a:endParaRPr lang="fr-FR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671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>
                <a:solidFill>
                  <a:srgbClr val="D2533C"/>
                </a:solidFill>
              </a:rPr>
              <a:t>: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(3/3)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037916"/>
            <a:ext cx="7803580" cy="53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3- </a:t>
            </a:r>
            <a:r>
              <a:rPr lang="fr-FR" sz="3600" dirty="0">
                <a:solidFill>
                  <a:schemeClr val="tx1"/>
                </a:solidFill>
              </a:rPr>
              <a:t>Seigneur élevé dans la gloire du Père</a:t>
            </a:r>
            <a:r>
              <a:rPr lang="fr-FR" sz="3600" dirty="0" smtClean="0">
                <a:solidFill>
                  <a:schemeClr val="tx1"/>
                </a:solidFill>
              </a:rPr>
              <a:t>, Intercède </a:t>
            </a:r>
            <a:r>
              <a:rPr lang="fr-FR" sz="3600" dirty="0">
                <a:solidFill>
                  <a:schemeClr val="tx1"/>
                </a:solidFill>
              </a:rPr>
              <a:t>pour l’homme, Seigneur prends pitié</a:t>
            </a:r>
            <a:r>
              <a:rPr lang="fr-FR" sz="3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sz="3600" dirty="0">
              <a:solidFill>
                <a:schemeClr val="tx1"/>
              </a:solidFill>
            </a:endParaRP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Seigneur </a:t>
            </a:r>
            <a:r>
              <a:rPr lang="fr-FR" sz="3600" b="1" dirty="0">
                <a:solidFill>
                  <a:schemeClr val="tx1"/>
                </a:solidFill>
              </a:rPr>
              <a:t>prends pitié des pécheurs que nous </a:t>
            </a:r>
            <a:r>
              <a:rPr lang="fr-FR" sz="3600" b="1" dirty="0" smtClean="0">
                <a:solidFill>
                  <a:schemeClr val="tx1"/>
                </a:solidFill>
              </a:rPr>
              <a:t>sommes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Seigneur </a:t>
            </a:r>
            <a:r>
              <a:rPr lang="fr-FR" sz="3600" b="1" dirty="0">
                <a:solidFill>
                  <a:schemeClr val="tx1"/>
                </a:solidFill>
              </a:rPr>
              <a:t>prends </a:t>
            </a:r>
            <a:r>
              <a:rPr lang="fr-FR" sz="3600" b="1" dirty="0" smtClean="0">
                <a:solidFill>
                  <a:schemeClr val="tx1"/>
                </a:solidFill>
              </a:rPr>
              <a:t>pitié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Seigneur </a:t>
            </a:r>
            <a:r>
              <a:rPr lang="fr-FR" sz="3600" b="1" dirty="0">
                <a:solidFill>
                  <a:schemeClr val="tx1"/>
                </a:solidFill>
              </a:rPr>
              <a:t>prends pitié. (bis)</a:t>
            </a:r>
            <a:endParaRPr lang="fr-FR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093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de St Jean Baptiste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725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St Jean Baptiste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1124744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Seigneur,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 x3)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Ô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Christ,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(x3)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(x3)</a:t>
            </a:r>
          </a:p>
        </p:txBody>
      </p:sp>
    </p:spTree>
    <p:extLst>
      <p:ext uri="{BB962C8B-B14F-4D97-AF65-F5344CB8AC3E}">
        <p14:creationId xmlns="" xmlns:p14="http://schemas.microsoft.com/office/powerpoint/2010/main" val="1367609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77281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de St Jean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725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913" y="1484784"/>
            <a:ext cx="85423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Kyrie </a:t>
            </a:r>
            <a:r>
              <a:rPr lang="en-GB" sz="3200" dirty="0" err="1" smtClean="0">
                <a:solidFill>
                  <a:schemeClr val="tx1"/>
                </a:solidFill>
              </a:rPr>
              <a:t>eleison</a:t>
            </a:r>
            <a:r>
              <a:rPr lang="en-GB" sz="3200" dirty="0" smtClean="0">
                <a:solidFill>
                  <a:schemeClr val="tx1"/>
                </a:solidFill>
              </a:rPr>
              <a:t>, </a:t>
            </a:r>
            <a:r>
              <a:rPr lang="en-GB" sz="3200" dirty="0" err="1" smtClean="0">
                <a:solidFill>
                  <a:schemeClr val="tx1"/>
                </a:solidFill>
              </a:rPr>
              <a:t>eleison</a:t>
            </a:r>
            <a:r>
              <a:rPr lang="en-GB" sz="3200" dirty="0" smtClean="0">
                <a:solidFill>
                  <a:schemeClr val="tx1"/>
                </a:solidFill>
              </a:rPr>
              <a:t> ! </a:t>
            </a: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err="1" smtClean="0">
                <a:solidFill>
                  <a:schemeClr val="tx1"/>
                </a:solidFill>
              </a:rPr>
              <a:t>Christe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eleison</a:t>
            </a:r>
            <a:r>
              <a:rPr lang="en-GB" sz="3200" dirty="0" smtClean="0">
                <a:solidFill>
                  <a:schemeClr val="tx1"/>
                </a:solidFill>
              </a:rPr>
              <a:t>, </a:t>
            </a:r>
            <a:r>
              <a:rPr lang="en-GB" sz="3200" dirty="0" err="1" smtClean="0">
                <a:solidFill>
                  <a:schemeClr val="tx1"/>
                </a:solidFill>
              </a:rPr>
              <a:t>eleison</a:t>
            </a:r>
            <a:r>
              <a:rPr lang="en-GB" sz="3200" dirty="0" smtClean="0">
                <a:solidFill>
                  <a:schemeClr val="tx1"/>
                </a:solidFill>
              </a:rPr>
              <a:t> ! </a:t>
            </a: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Kyrie </a:t>
            </a:r>
            <a:r>
              <a:rPr lang="en-GB" sz="3200" dirty="0" err="1" smtClean="0">
                <a:solidFill>
                  <a:schemeClr val="tx1"/>
                </a:solidFill>
              </a:rPr>
              <a:t>eleison</a:t>
            </a:r>
            <a:r>
              <a:rPr lang="en-GB" sz="3200" dirty="0" smtClean="0">
                <a:solidFill>
                  <a:schemeClr val="tx1"/>
                </a:solidFill>
              </a:rPr>
              <a:t>, </a:t>
            </a:r>
            <a:r>
              <a:rPr lang="en-GB" sz="3200" dirty="0" err="1" smtClean="0">
                <a:solidFill>
                  <a:schemeClr val="tx1"/>
                </a:solidFill>
              </a:rPr>
              <a:t>eleison</a:t>
            </a:r>
            <a:r>
              <a:rPr lang="en-GB" sz="3200" dirty="0" smtClean="0">
                <a:solidFill>
                  <a:schemeClr val="tx1"/>
                </a:solidFill>
              </a:rPr>
              <a:t> ! </a:t>
            </a: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66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3200" b="1" dirty="0">
                <a:solidFill>
                  <a:srgbClr val="D63800"/>
                </a:solidFill>
              </a:rPr>
              <a:t>KYRIE </a:t>
            </a:r>
            <a:r>
              <a:rPr lang="" sz="3200" dirty="0">
                <a:solidFill>
                  <a:srgbClr val="D63800"/>
                </a:solidFill>
              </a:rPr>
              <a:t>(Messe de </a:t>
            </a:r>
            <a:r>
              <a:rPr lang="" sz="3200" dirty="0" smtClean="0">
                <a:solidFill>
                  <a:srgbClr val="D63800"/>
                </a:solidFill>
              </a:rPr>
              <a:t>St Jean)</a:t>
            </a:r>
            <a:endParaRPr lang="en-GB" sz="3200" dirty="0">
              <a:solidFill>
                <a:srgbClr val="D638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i="1" dirty="0" smtClean="0">
                <a:solidFill>
                  <a:srgbClr val="D2533C"/>
                </a:solidFill>
              </a:rPr>
              <a:t>Principe de ce document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4838" cy="5328592"/>
          </a:xfrm>
        </p:spPr>
        <p:txBody>
          <a:bodyPr/>
          <a:lstStyle/>
          <a:p>
            <a:r>
              <a:rPr lang="fr-FR" sz="2800" dirty="0" smtClean="0"/>
              <a:t>   Recopier les diapositives des chants qui vous intéressent dans ce livret et les coller dans votre diapo pour la messe du jour.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>
                <a:solidFill>
                  <a:srgbClr val="FF0000"/>
                </a:solidFill>
              </a:rPr>
              <a:t>Attention: Ne pas recopier les diapositives vertes et les diapositives noires portant les titres des chants </a:t>
            </a:r>
            <a:endParaRPr lang="fr-FR" sz="2800" dirty="0"/>
          </a:p>
          <a:p>
            <a:r>
              <a:rPr lang="fr-FR" sz="2800" dirty="0" smtClean="0"/>
              <a:t>Vous pouvez alimenter ce livret en y ajoutant vos diapos mais pensez à mettre les titres des chants ajoutés sur la diapo des titres, et à </a:t>
            </a:r>
            <a:r>
              <a:rPr lang="fr-FR" sz="2800" dirty="0" smtClean="0">
                <a:solidFill>
                  <a:srgbClr val="C00000"/>
                </a:solidFill>
              </a:rPr>
              <a:t>respecter le format des diapos pour garder l’uniformité de ce livret ;-)</a:t>
            </a:r>
          </a:p>
        </p:txBody>
      </p:sp>
    </p:spTree>
    <p:extLst>
      <p:ext uri="{BB962C8B-B14F-4D97-AF65-F5344CB8AC3E}">
        <p14:creationId xmlns="" xmlns:p14="http://schemas.microsoft.com/office/powerpoint/2010/main" val="185425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80512" cy="68853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19672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de Shanghai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1908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Shanghai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1124744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Seigneur,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bis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de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nous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Ô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Christ,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(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bis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Ô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Christ,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de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nous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bis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)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de nous</a:t>
            </a:r>
          </a:p>
        </p:txBody>
      </p:sp>
    </p:spTree>
    <p:extLst>
      <p:ext uri="{BB962C8B-B14F-4D97-AF65-F5344CB8AC3E}">
        <p14:creationId xmlns="" xmlns:p14="http://schemas.microsoft.com/office/powerpoint/2010/main" val="586118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75656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de St-Boniface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0321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St-Boniface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1124744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Kyrie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eleison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Christe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eleison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Kyrie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eleison</a:t>
            </a:r>
            <a:endParaRPr lang="en-US" sz="34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255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75656" y="1979314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de la Visitation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7556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la visitation (1/3)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1124744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Jésus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envoyé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par le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pour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guérir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et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sauver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les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hommes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de nous. 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(x3)</a:t>
            </a:r>
          </a:p>
        </p:txBody>
      </p:sp>
    </p:spTree>
    <p:extLst>
      <p:ext uri="{BB962C8B-B14F-4D97-AF65-F5344CB8AC3E}">
        <p14:creationId xmlns="" xmlns:p14="http://schemas.microsoft.com/office/powerpoint/2010/main" val="279799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la visitation (2/3)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1124744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Ô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Christ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venu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dans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le monde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appeler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tous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les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pécheurs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 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de nous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Ô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Christ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(x3)</a:t>
            </a:r>
          </a:p>
        </p:txBody>
      </p:sp>
    </p:spTree>
    <p:extLst>
      <p:ext uri="{BB962C8B-B14F-4D97-AF65-F5344CB8AC3E}">
        <p14:creationId xmlns="" xmlns:p14="http://schemas.microsoft.com/office/powerpoint/2010/main" val="199101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la visitation (3/3)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584" y="1124744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élevé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dans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la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où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tu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intercèdes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pour nous, 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de nous. </a:t>
            </a: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(x3)</a:t>
            </a:r>
          </a:p>
        </p:txBody>
      </p:sp>
    </p:spTree>
    <p:extLst>
      <p:ext uri="{BB962C8B-B14F-4D97-AF65-F5344CB8AC3E}">
        <p14:creationId xmlns="" xmlns:p14="http://schemas.microsoft.com/office/powerpoint/2010/main" val="1467751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75656" y="1979314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</a:t>
            </a:r>
            <a:br>
              <a:rPr lang="fr-FR" sz="6000" b="1" i="1" dirty="0" smtClean="0"/>
            </a:br>
            <a:r>
              <a:rPr lang="fr-FR" sz="6000" b="1" i="1" dirty="0" err="1" smtClean="0"/>
              <a:t>Jesus</a:t>
            </a:r>
            <a:r>
              <a:rPr lang="fr-FR" sz="6000" b="1" i="1" dirty="0" smtClean="0"/>
              <a:t> Berger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7556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smtClean="0">
                <a:solidFill>
                  <a:srgbClr val="D2533C"/>
                </a:solidFill>
              </a:rPr>
              <a:t>Jesus Berger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552" y="1124744"/>
            <a:ext cx="83164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1. Jésus berger de toute humanité, tu es venu chercher ceux qui étaient perdus</a:t>
            </a:r>
          </a:p>
          <a:p>
            <a:pPr algn="ctr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b="1" dirty="0" smtClean="0">
                <a:solidFill>
                  <a:srgbClr val="292934"/>
                </a:solidFill>
                <a:cs typeface="Arial Unicode MS" charset="0"/>
              </a:rPr>
              <a:t>Prends pitié de nous, fais nous revenir, </a:t>
            </a:r>
            <a:br>
              <a:rPr lang="fr-FR" sz="2800" b="1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b="1" dirty="0" smtClean="0">
                <a:solidFill>
                  <a:srgbClr val="292934"/>
                </a:solidFill>
                <a:cs typeface="Arial Unicode MS" charset="0"/>
              </a:rPr>
              <a:t>Fais nous revenir à toi ! Prends pitié de nous.</a:t>
            </a:r>
          </a:p>
          <a:p>
            <a:pPr algn="ctr" hangingPunct="1">
              <a:lnSpc>
                <a:spcPct val="100000"/>
              </a:lnSpc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2. Jésus berger de toute humanité, tu es venu guérir ceux qui étaient malades.</a:t>
            </a:r>
          </a:p>
          <a:p>
            <a:pPr algn="ctr" hangingPunct="1">
              <a:lnSpc>
                <a:spcPct val="100000"/>
              </a:lnSpc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3. Jésus berger de toute humanité, tu es venu sauver ceux qui étaient pécheurs.</a:t>
            </a:r>
          </a:p>
        </p:txBody>
      </p:sp>
    </p:spTree>
    <p:extLst>
      <p:ext uri="{BB962C8B-B14F-4D97-AF65-F5344CB8AC3E}">
        <p14:creationId xmlns="" xmlns:p14="http://schemas.microsoft.com/office/powerpoint/2010/main" val="1467751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4838" cy="375320"/>
          </a:xfrm>
        </p:spPr>
        <p:txBody>
          <a:bodyPr/>
          <a:lstStyle/>
          <a:p>
            <a:r>
              <a:rPr lang="en-US" b="1" dirty="0" smtClean="0"/>
              <a:t>TITRE DES CHANTS DANS CE LIVRET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544616"/>
          </a:xfrm>
        </p:spPr>
        <p:txBody>
          <a:bodyPr numCol="3"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du peuple de Dieu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de St Paul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de Patrick Richard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de St Jean Baptiste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de Shanghai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de Saint Boniface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Kyrie de la messe de la visitation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Gloria du Peuple de Dieu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Gloria de la messe de la Grâce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Gloria de la messe de Patrick Richard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Gloria de la messe de St Boniface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Gloria de la messe de Shanghai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Gloria de la messe de Berthier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Format de la diapo pour les lectures et le  psaume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Profession de foi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Les PU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du Peuple de Dieu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de la Grâce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de Shanghai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de la Trinité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de St Paul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de la visitation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Sanctus de la messe de Saint Boniface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Notre Père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Anamnèse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Anamnèse de la messe du Peuple de Dieu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Agneau de Dieu de la messe de St Paul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Agneau de Dieu de la messe de Shanghai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Agneau de Dieu de la messe de la Trinité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Agneau de Dieu de la messe de Saint Boniface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r-FR" sz="1100" dirty="0" smtClean="0"/>
              <a:t>Agneau de Dieu de la messe de la Visitation</a:t>
            </a:r>
          </a:p>
          <a:p>
            <a:pPr marL="0" indent="0">
              <a:lnSpc>
                <a:spcPct val="100000"/>
              </a:lnSpc>
            </a:pPr>
            <a:endParaRPr lang="fr-FR" sz="110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fr-FR" sz="110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fr-FR" sz="110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fr-FR" sz="110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fr-FR" sz="110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fr-FR" sz="1100" dirty="0" smtClean="0"/>
          </a:p>
          <a:p>
            <a:pPr>
              <a:lnSpc>
                <a:spcPct val="100000"/>
              </a:lnSpc>
            </a:pP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2908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Les </a:t>
            </a:r>
            <a:r>
              <a:rPr lang="fr-FR" sz="6000" b="1" dirty="0" err="1" smtClean="0"/>
              <a:t>Glorias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9431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844824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Gloria de la messe du Peuple de Dieu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898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du </a:t>
            </a:r>
            <a:r>
              <a:rPr lang="en-US" sz="2400" i="1" dirty="0" err="1" smtClean="0">
                <a:solidFill>
                  <a:srgbClr val="D2533C"/>
                </a:solidFill>
              </a:rPr>
              <a:t>Peuple</a:t>
            </a:r>
            <a:r>
              <a:rPr lang="en-US" sz="2400" i="1" dirty="0" smtClean="0">
                <a:solidFill>
                  <a:srgbClr val="D2533C"/>
                </a:solidFill>
              </a:rPr>
              <a:t> de </a:t>
            </a:r>
            <a:r>
              <a:rPr lang="en-US" sz="2400" i="1" dirty="0" err="1" smtClean="0">
                <a:solidFill>
                  <a:srgbClr val="D2533C"/>
                </a:solidFill>
              </a:rPr>
              <a:t>Dieu</a:t>
            </a:r>
            <a:r>
              <a:rPr lang="en-US" sz="2400" i="1" dirty="0" smtClean="0">
                <a:solidFill>
                  <a:srgbClr val="D2533C"/>
                </a:solidFill>
              </a:rPr>
              <a:t> (1/2)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836612"/>
            <a:ext cx="8640960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b="1" dirty="0" smtClean="0">
                <a:solidFill>
                  <a:srgbClr val="292934"/>
                </a:solidFill>
                <a:cs typeface="Arial Unicode MS" charset="0"/>
              </a:rPr>
              <a:t>Gloire à Dieu, Gloire à Dieu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b="1" dirty="0" smtClean="0">
                <a:solidFill>
                  <a:srgbClr val="292934"/>
                </a:solidFill>
                <a:cs typeface="Arial Unicode MS" charset="0"/>
              </a:rPr>
              <a:t>Au plus haut des cieux ! (bis)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000" dirty="0" smtClean="0">
              <a:solidFill>
                <a:schemeClr val="accent2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Et paix sur la terre aux hommes qu’Il aime.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Nous Te louons, nous Te bénissons, </a:t>
            </a:r>
            <a:br>
              <a:rPr lang="fr-FR" sz="30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T’adorons, nous Te glorifions, </a:t>
            </a:r>
            <a:br>
              <a:rPr lang="fr-FR" sz="30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Te rendons grâce, pour ton immense Gloire,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Seigneur Dieu, Roi du ciel, </a:t>
            </a:r>
            <a:br>
              <a:rPr lang="fr-FR" sz="30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Dieu le Père tout-puissant. </a:t>
            </a:r>
            <a:br>
              <a:rPr lang="fr-FR" sz="3000" dirty="0" smtClean="0">
                <a:solidFill>
                  <a:srgbClr val="292934"/>
                </a:solidFill>
                <a:cs typeface="Arial Unicode MS" charset="0"/>
              </a:rPr>
            </a:br>
            <a:endParaRPr lang="fr-FR" sz="30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0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555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du </a:t>
            </a:r>
            <a:r>
              <a:rPr lang="en-US" sz="2400" i="1" dirty="0" err="1" smtClean="0">
                <a:solidFill>
                  <a:srgbClr val="D2533C"/>
                </a:solidFill>
              </a:rPr>
              <a:t>Peuple</a:t>
            </a:r>
            <a:r>
              <a:rPr lang="en-US" sz="2400" i="1" dirty="0" smtClean="0">
                <a:solidFill>
                  <a:srgbClr val="D2533C"/>
                </a:solidFill>
              </a:rPr>
              <a:t> de </a:t>
            </a:r>
            <a:r>
              <a:rPr lang="en-US" sz="2400" i="1" dirty="0" err="1" smtClean="0">
                <a:solidFill>
                  <a:srgbClr val="D2533C"/>
                </a:solidFill>
              </a:rPr>
              <a:t>Dieu</a:t>
            </a:r>
            <a:r>
              <a:rPr lang="en-US" sz="2400" i="1" dirty="0" smtClean="0">
                <a:solidFill>
                  <a:srgbClr val="D2533C"/>
                </a:solidFill>
              </a:rPr>
              <a:t> (2/2)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750" y="836612"/>
            <a:ext cx="8280722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Seigneur Fils unique, Jésus Christ,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Seigneur Dieu, Agneau de Dieu, le Fils du Père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qui enlèves le péché du monde,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prends pitié de nous;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qui enlèves le péché du monde,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reçois notre prière ;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qui es assis à la droite du Père,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prends pitié de nous.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endParaRPr lang="fr-FR" sz="16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Car Toi seul es saint, Toi seul es Seigneur,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seul es le Très-Haut 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Jésus Christ, avec le Saint-Esprit 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dans la gloire de Dieu le Père. Amen !</a:t>
            </a:r>
            <a:endParaRPr lang="fr-FR" sz="28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63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75656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Gloria de la messe de la Grâce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5472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la grâce (1/2)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750" y="836613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Gloire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Dieu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au plus haut des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cieux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(2x)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Paix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sur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terre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aux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hommes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qu’il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aime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aux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hommes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qu’il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aime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 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Et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paix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sur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la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terre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aux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hommes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qu’il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aime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louons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bénissons</a:t>
            </a:r>
            <a:endParaRPr lang="en-US" sz="28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t’adorons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glorifions</a:t>
            </a:r>
            <a:endParaRPr lang="en-US" sz="28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rendons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grâce 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pour ton immense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gloire</a:t>
            </a:r>
            <a:endParaRPr lang="en-US" sz="28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Roi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ciel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</a:t>
            </a:r>
            <a:endParaRPr lang="en-US" sz="28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tout-puissant.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Jésus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Christ, Seigneur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Fils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unique,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Agneau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fils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.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  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346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la grâce (2/2)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11188" y="855663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Gloire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Dieu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au plus haut des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cieux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(2x)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Paix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sur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terre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aux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hommes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qu’il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aime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,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aux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hommes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qu’il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aime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 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Toi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qui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enlèves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péché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monde 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de nous,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reçois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nos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prières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Toi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qui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assis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à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droite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prends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pitié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de nous,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reçois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nos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prières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Car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toi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seul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saint,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Toi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seul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Seigneur,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Tu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très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haut,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Jésus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Christ.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Dans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l’unité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Saint Esprit,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Et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dans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la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.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722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9712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i="1" dirty="0" smtClean="0"/>
              <a:t>Gloria de la messe de la Patrick Richard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2809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(1/5)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3"/>
            <a:ext cx="82216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6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 à Dieu au plus haut des cieux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Et paix sur la terre aux hommes qu’il aime!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 à Dieu au plus haut des cieux.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Gloire, Gloire, Gloire à Dieu! </a:t>
            </a:r>
          </a:p>
        </p:txBody>
      </p:sp>
    </p:spTree>
    <p:extLst>
      <p:ext uri="{BB962C8B-B14F-4D97-AF65-F5344CB8AC3E}">
        <p14:creationId xmlns="" xmlns:p14="http://schemas.microsoft.com/office/powerpoint/2010/main" val="82593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(2/5)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3"/>
            <a:ext cx="82216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Nous te louons nous te bénissons.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Nous t’adorons, nous te glorifions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Et nous te rendons grâce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pour ton immense gloire.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2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Seigneur Dieu le père tout puissant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Seigneur fils unique Jésus Christ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Seigneur agneau de Dieu, le Fils du Père.</a:t>
            </a:r>
            <a:endParaRPr lang="fr-FR" sz="32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405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412776"/>
            <a:ext cx="2808920" cy="3847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(3/5)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3"/>
            <a:ext cx="82216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6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 à Dieu au plus haut des cieux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Et paix sur la terre aux hommes qu’il aime!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 à Dieu au plus haut des cieux.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Gloire, Gloire, Gloire à Dieu! </a:t>
            </a:r>
          </a:p>
        </p:txBody>
      </p:sp>
    </p:spTree>
    <p:extLst>
      <p:ext uri="{BB962C8B-B14F-4D97-AF65-F5344CB8AC3E}">
        <p14:creationId xmlns="" xmlns:p14="http://schemas.microsoft.com/office/powerpoint/2010/main" val="694950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(4/5)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3"/>
            <a:ext cx="82216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Toi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qui enlève tous les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péchés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sauve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nous du mal,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prends pitié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Assis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auprès du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Père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écoute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nos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prières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6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Car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toi seul es Saint et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Seigneur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T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oi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seul es le Très Haut, Jésus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Christ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Avec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le Saint </a:t>
            </a: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Esprit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dirty="0" smtClean="0">
                <a:solidFill>
                  <a:srgbClr val="292934"/>
                </a:solidFill>
                <a:cs typeface="Arial Unicode MS" charset="0"/>
              </a:rPr>
              <a:t>dans </a:t>
            </a:r>
            <a:r>
              <a:rPr lang="fr-FR" sz="3600" dirty="0">
                <a:solidFill>
                  <a:srgbClr val="292934"/>
                </a:solidFill>
                <a:cs typeface="Arial Unicode MS" charset="0"/>
              </a:rPr>
              <a:t>la gloire du Père.</a:t>
            </a:r>
          </a:p>
        </p:txBody>
      </p:sp>
    </p:spTree>
    <p:extLst>
      <p:ext uri="{BB962C8B-B14F-4D97-AF65-F5344CB8AC3E}">
        <p14:creationId xmlns="" xmlns:p14="http://schemas.microsoft.com/office/powerpoint/2010/main" val="929659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Patrick Richard (5/5)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3"/>
            <a:ext cx="82216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6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 à Dieu au plus haut des cieux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Et paix sur la terre aux hommes qu’il aime!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 à Dieu au plus haut des cieux.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600" b="1" dirty="0" smtClean="0">
                <a:solidFill>
                  <a:schemeClr val="tx1"/>
                </a:solidFill>
                <a:cs typeface="Arial Unicode MS" charset="0"/>
              </a:rPr>
              <a:t>Gloire, Gloire, Gloire à Dieu! </a:t>
            </a:r>
          </a:p>
        </p:txBody>
      </p:sp>
    </p:spTree>
    <p:extLst>
      <p:ext uri="{BB962C8B-B14F-4D97-AF65-F5344CB8AC3E}">
        <p14:creationId xmlns="" xmlns:p14="http://schemas.microsoft.com/office/powerpoint/2010/main" val="2085320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844824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Gloria de la messe de St Boniface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0235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St Boniface (1/2)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3034" y="836613"/>
            <a:ext cx="84374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Gloria in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excelsis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Deo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, Gloria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Deo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 Domino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bis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Et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paix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sur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la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terre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aux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hommes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qu’il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aime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louons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bénissons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,</a:t>
            </a:r>
            <a:endParaRPr lang="en-US" sz="28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glorifions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, Nous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t’adorons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, </a:t>
            </a:r>
            <a:br>
              <a:rPr lang="en-US" sz="2800" dirty="0" smtClean="0">
                <a:solidFill>
                  <a:srgbClr val="292934"/>
                </a:solidFill>
                <a:cs typeface="Arial Unicode MS" charset="0"/>
              </a:rPr>
            </a:b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rendons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grâce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 pour 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ton immense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.</a:t>
            </a:r>
            <a:br>
              <a:rPr lang="en-US" sz="2800" dirty="0" smtClean="0">
                <a:solidFill>
                  <a:srgbClr val="292934"/>
                </a:solidFill>
                <a:cs typeface="Arial Unicode MS" charset="0"/>
              </a:rPr>
            </a:br>
            <a:endParaRPr lang="en-US" sz="28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Roi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ciel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, </a:t>
            </a:r>
            <a:endParaRPr lang="en-US" sz="28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tout-puissant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.</a:t>
            </a:r>
            <a:endParaRPr lang="en-US" sz="28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Fils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unique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Jésus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Christ,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Agneau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de </a:t>
            </a:r>
            <a:r>
              <a:rPr lang="en-US" sz="2800" dirty="0" err="1" smtClean="0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le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fils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28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2800" dirty="0" smtClean="0">
                <a:solidFill>
                  <a:srgbClr val="292934"/>
                </a:solidFill>
                <a:cs typeface="Arial Unicode MS" charset="0"/>
              </a:rPr>
              <a:t>.</a:t>
            </a:r>
            <a:r>
              <a:rPr lang="en-US" sz="2800" dirty="0">
                <a:solidFill>
                  <a:srgbClr val="292934"/>
                </a:solidFill>
                <a:cs typeface="Arial Unicode MS" charset="0"/>
              </a:rPr>
              <a:t>  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299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St Boniface (2/2)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528" y="855662"/>
            <a:ext cx="8364860" cy="574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Gloria in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excelsis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Deo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, Gloria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Deo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Domino 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cs typeface="Arial Unicode MS" charset="0"/>
              </a:rPr>
              <a:t>(bis)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qui enlèves le péché du monde 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prends pitié de nous.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qui enlèves le péché du monde 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reçois notre prières.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qui es assis à la droite du père: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prends pitié de nous.</a:t>
            </a:r>
            <a:br>
              <a:rPr lang="fr-FR" sz="2800" dirty="0" smtClean="0">
                <a:solidFill>
                  <a:srgbClr val="292934"/>
                </a:solidFill>
                <a:cs typeface="Arial Unicode MS" charset="0"/>
              </a:rPr>
            </a:br>
            <a:endParaRPr lang="fr-FR" sz="28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Car toi seul es saint, Toi seul es Seigneur,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Toi seul es le très haut Jésus Christ,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>
                <a:solidFill>
                  <a:srgbClr val="292934"/>
                </a:solidFill>
                <a:cs typeface="Arial Unicode MS" charset="0"/>
              </a:rPr>
              <a:t>a</a:t>
            </a:r>
            <a:r>
              <a:rPr lang="fr-FR" sz="2800" dirty="0" smtClean="0">
                <a:solidFill>
                  <a:srgbClr val="292934"/>
                </a:solidFill>
                <a:cs typeface="Arial Unicode MS" charset="0"/>
              </a:rPr>
              <a:t>vec le Saint Esprit, dans la gloire de Dieu le Père. Amen !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28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550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1844824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Gloria de la messe de Shanghai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36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Shanghai (1/2)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2"/>
            <a:ext cx="8641208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b="1" dirty="0" smtClean="0">
                <a:solidFill>
                  <a:srgbClr val="292934"/>
                </a:solidFill>
                <a:cs typeface="Arial Unicode MS" charset="0"/>
              </a:rPr>
              <a:t>Gloire à Dieu au plus haut des cieux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b="1" dirty="0" smtClean="0">
                <a:solidFill>
                  <a:srgbClr val="292934"/>
                </a:solidFill>
                <a:cs typeface="Arial Unicode MS" charset="0"/>
              </a:rPr>
              <a:t>Et paix sur la terre aux homme qu’Il aime (bis)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0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Nous Te louons, nous Te bénissons, nous T’adorons, nous Te glorifions, nous Te rendons grâce, pour ton immense Gloire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0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Seigneur Dieu, Roi du ciel, le Père tout-puissant. 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Seigneur Fils unique, Jésus Christ, Seigneur Dieu, Agneau de Dieu, le Fils du Père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0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591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Shanghai (2/2)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836612"/>
            <a:ext cx="8569200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b="1" dirty="0">
                <a:solidFill>
                  <a:srgbClr val="292934"/>
                </a:solidFill>
                <a:cs typeface="Arial Unicode MS" charset="0"/>
              </a:rPr>
              <a:t>Gloire à Dieu au plus haut des cieux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b="1" dirty="0">
                <a:solidFill>
                  <a:srgbClr val="292934"/>
                </a:solidFill>
                <a:cs typeface="Arial Unicode MS" charset="0"/>
              </a:rPr>
              <a:t>Et paix sur la terre aux homme qu’Il aime (bis)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000" dirty="0" smtClean="0">
              <a:solidFill>
                <a:schemeClr val="accent2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Toi qui enlèves le péché du monde, reçois notre prière ; Toi qui es assis à la droite du Père, prends pitié de nous.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0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Car Toi seul es saint, Toi seul es Seigneur, Toi seul es le Très-Haut :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292934"/>
                </a:solidFill>
                <a:cs typeface="Arial Unicode MS" charset="0"/>
              </a:rPr>
              <a:t>Jésus Christ, avec le Saint-Esprit dans la gloire de Dieu le Père.</a:t>
            </a:r>
            <a:endParaRPr lang="fr-FR" sz="30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431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91680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Gloria de la messe de Berthier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811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Les Kyries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212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</a:t>
            </a:r>
            <a:r>
              <a:rPr lang="en-US" sz="2400" i="1" dirty="0" err="1" smtClean="0">
                <a:solidFill>
                  <a:srgbClr val="D2533C"/>
                </a:solidFill>
              </a:rPr>
              <a:t>Berthier</a:t>
            </a:r>
            <a:r>
              <a:rPr lang="en-US" sz="2400" i="1" dirty="0" smtClean="0">
                <a:solidFill>
                  <a:srgbClr val="D2533C"/>
                </a:solidFill>
              </a:rPr>
              <a:t> (1/3)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750" y="836613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Gloire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à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Dieu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dans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le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ciel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! </a:t>
            </a:r>
            <a:endParaRPr lang="en-US" sz="36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smtClean="0">
                <a:solidFill>
                  <a:schemeClr val="tx1"/>
                </a:solidFill>
                <a:cs typeface="Arial Unicode MS" charset="0"/>
              </a:rPr>
              <a:t>Grande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paix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sur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la Terre ! (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bis</a:t>
            </a:r>
            <a:r>
              <a:rPr lang="en-US" sz="3600" b="1" dirty="0" smtClean="0">
                <a:solidFill>
                  <a:schemeClr val="tx1"/>
                </a:solidFill>
                <a:cs typeface="Arial Unicode MS" charset="0"/>
              </a:rPr>
              <a:t>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600" dirty="0">
              <a:solidFill>
                <a:schemeClr val="accent2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1 - Nous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louons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nous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bénissons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nous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t'adorons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Nous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glorifions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nous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te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rendons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grâce pour ton immense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948164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</a:t>
            </a:r>
            <a:r>
              <a:rPr lang="en-US" sz="2400" i="1" dirty="0" err="1" smtClean="0">
                <a:solidFill>
                  <a:srgbClr val="D2533C"/>
                </a:solidFill>
              </a:rPr>
              <a:t>Berthier</a:t>
            </a:r>
            <a:r>
              <a:rPr lang="en-US" sz="2400" i="1" dirty="0" smtClean="0">
                <a:solidFill>
                  <a:srgbClr val="D2533C"/>
                </a:solidFill>
              </a:rPr>
              <a:t> (2/3)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750" y="836613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Gloire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à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Dieu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dans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le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ciel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! </a:t>
            </a:r>
            <a:endParaRPr lang="en-US" sz="36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smtClean="0">
                <a:solidFill>
                  <a:schemeClr val="tx1"/>
                </a:solidFill>
                <a:cs typeface="Arial Unicode MS" charset="0"/>
              </a:rPr>
              <a:t>Grande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paix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sur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la Terre ! (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bis</a:t>
            </a:r>
            <a:r>
              <a:rPr lang="en-US" sz="3600" b="1" dirty="0" smtClean="0">
                <a:solidFill>
                  <a:schemeClr val="tx1"/>
                </a:solidFill>
                <a:cs typeface="Arial Unicode MS" charset="0"/>
              </a:rPr>
              <a:t>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600" dirty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2 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- Seigneur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le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roi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ciel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le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tout-puissant </a:t>
            </a: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Seigneur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agneau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de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Dieu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le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Fils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!  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6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275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</a:t>
            </a:r>
            <a:r>
              <a:rPr lang="en-US" sz="2400" i="1" dirty="0" err="1" smtClean="0">
                <a:solidFill>
                  <a:srgbClr val="D2533C"/>
                </a:solidFill>
              </a:rPr>
              <a:t>Berthier</a:t>
            </a:r>
            <a:r>
              <a:rPr lang="en-US" sz="2400" i="1" dirty="0" smtClean="0">
                <a:solidFill>
                  <a:srgbClr val="D2533C"/>
                </a:solidFill>
              </a:rPr>
              <a:t> (3/3)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750" y="836613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Gloire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à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Dieu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dans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le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ciel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! </a:t>
            </a:r>
            <a:endParaRPr lang="en-US" sz="36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smtClean="0">
                <a:solidFill>
                  <a:schemeClr val="tx1"/>
                </a:solidFill>
                <a:cs typeface="Arial Unicode MS" charset="0"/>
              </a:rPr>
              <a:t>Grande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paix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sur</a:t>
            </a:r>
            <a:r>
              <a:rPr lang="en-US" sz="3600" b="1" dirty="0">
                <a:solidFill>
                  <a:schemeClr val="tx1"/>
                </a:solidFill>
                <a:cs typeface="Arial Unicode MS" charset="0"/>
              </a:rPr>
              <a:t> la Terre ! (</a:t>
            </a:r>
            <a:r>
              <a:rPr lang="en-US" sz="3600" b="1" dirty="0" err="1">
                <a:solidFill>
                  <a:schemeClr val="tx1"/>
                </a:solidFill>
                <a:cs typeface="Arial Unicode MS" charset="0"/>
              </a:rPr>
              <a:t>bis</a:t>
            </a:r>
            <a:r>
              <a:rPr lang="en-US" sz="3600" b="1" dirty="0" smtClean="0">
                <a:solidFill>
                  <a:schemeClr val="tx1"/>
                </a:solidFill>
                <a:cs typeface="Arial Unicode MS" charset="0"/>
              </a:rPr>
              <a:t>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600" dirty="0">
              <a:solidFill>
                <a:schemeClr val="accent2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3 - Le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seul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Saint, le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seul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Seigneur, </a:t>
            </a:r>
            <a:endParaRPr lang="en-US" sz="36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le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seul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Très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-Haut </a:t>
            </a: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err="1" smtClean="0">
                <a:solidFill>
                  <a:srgbClr val="292934"/>
                </a:solidFill>
                <a:cs typeface="Arial Unicode MS" charset="0"/>
              </a:rPr>
              <a:t>Jésus</a:t>
            </a: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-Christ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avec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l'Esprit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, </a:t>
            </a:r>
            <a:endParaRPr lang="en-US" sz="36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err="1" smtClean="0">
                <a:solidFill>
                  <a:srgbClr val="292934"/>
                </a:solidFill>
                <a:cs typeface="Arial Unicode MS" charset="0"/>
              </a:rPr>
              <a:t>dans</a:t>
            </a:r>
            <a:r>
              <a:rPr lang="en-US" sz="36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la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du </a:t>
            </a:r>
            <a:r>
              <a:rPr lang="en-US" sz="3600" dirty="0" err="1">
                <a:solidFill>
                  <a:srgbClr val="292934"/>
                </a:solidFill>
                <a:cs typeface="Arial Unicode MS" charset="0"/>
              </a:rPr>
              <a:t>Père</a:t>
            </a:r>
            <a:r>
              <a:rPr lang="en-US" sz="3600" dirty="0">
                <a:solidFill>
                  <a:srgbClr val="292934"/>
                </a:solidFill>
                <a:cs typeface="Arial Unicode MS" charset="0"/>
              </a:rPr>
              <a:t> !</a:t>
            </a:r>
          </a:p>
        </p:txBody>
      </p:sp>
    </p:spTree>
    <p:extLst>
      <p:ext uri="{BB962C8B-B14F-4D97-AF65-F5344CB8AC3E}">
        <p14:creationId xmlns="" xmlns:p14="http://schemas.microsoft.com/office/powerpoint/2010/main" val="1046736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91680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Gloria de la messe de Saint Jean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811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1124744"/>
            <a:ext cx="89644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3000" b="1" dirty="0" smtClean="0">
                <a:solidFill>
                  <a:schemeClr val="tx1"/>
                </a:solidFill>
              </a:rPr>
              <a:t>Gloria, gloria, in </a:t>
            </a:r>
            <a:r>
              <a:rPr lang="fr-FR" sz="3000" b="1" dirty="0" err="1" smtClean="0">
                <a:solidFill>
                  <a:schemeClr val="tx1"/>
                </a:solidFill>
              </a:rPr>
              <a:t>excelsis</a:t>
            </a:r>
            <a:r>
              <a:rPr lang="fr-FR" sz="3000" b="1" dirty="0" smtClean="0">
                <a:solidFill>
                  <a:schemeClr val="tx1"/>
                </a:solidFill>
              </a:rPr>
              <a:t> Deo ! (bis</a:t>
            </a:r>
            <a:r>
              <a:rPr lang="fr-FR" sz="3000" b="1" dirty="0">
                <a:solidFill>
                  <a:schemeClr val="tx1"/>
                </a:solidFill>
              </a:rPr>
              <a:t>)</a:t>
            </a:r>
            <a:endParaRPr lang="en-GB" sz="3000" dirty="0">
              <a:solidFill>
                <a:schemeClr val="tx1"/>
              </a:solidFill>
            </a:endParaRPr>
          </a:p>
          <a:p>
            <a:r>
              <a:rPr lang="fr-FR" sz="3000" b="1" dirty="0">
                <a:solidFill>
                  <a:schemeClr val="tx1"/>
                </a:solidFill>
              </a:rPr>
              <a:t> </a:t>
            </a:r>
            <a:endParaRPr lang="en-GB" sz="3000" dirty="0">
              <a:solidFill>
                <a:schemeClr val="tx1"/>
              </a:solidFill>
            </a:endParaRPr>
          </a:p>
          <a:p>
            <a:r>
              <a:rPr lang="fr-FR" sz="2700" dirty="0" smtClean="0">
                <a:solidFill>
                  <a:schemeClr val="tx1"/>
                </a:solidFill>
              </a:rPr>
              <a:t>Et paix sur la Terre aux hommes qu’il aime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Nous te louons, nous te bénissons,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nous t’adorons, nous te glorifions,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nous te rendons grâce pour ton immense gloire.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Seigneur Dieu, Roi du ciel, </a:t>
            </a:r>
          </a:p>
          <a:p>
            <a:endParaRPr lang="fr-FR" sz="3000" dirty="0" smtClean="0">
              <a:solidFill>
                <a:schemeClr val="tx1"/>
              </a:solidFill>
            </a:endParaRPr>
          </a:p>
          <a:p>
            <a:endParaRPr lang="en-GB" sz="3000" dirty="0"/>
          </a:p>
          <a:p>
            <a:endParaRPr lang="en-US" sz="3000" i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</a:t>
            </a:r>
            <a:r>
              <a:rPr lang="en-GB" sz="2400" i="1" dirty="0" smtClean="0">
                <a:solidFill>
                  <a:srgbClr val="D2533C"/>
                </a:solidFill>
              </a:rPr>
              <a:t>de Saint Jean </a:t>
            </a:r>
            <a:r>
              <a:rPr lang="en-US" sz="2400" i="1" dirty="0" smtClean="0">
                <a:solidFill>
                  <a:srgbClr val="D2533C"/>
                </a:solidFill>
              </a:rPr>
              <a:t>(1/2)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1124744"/>
            <a:ext cx="89644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2700" dirty="0" smtClean="0">
                <a:solidFill>
                  <a:schemeClr val="tx1"/>
                </a:solidFill>
              </a:rPr>
              <a:t>Dieu le Père tout-puissant.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Seigneur, Fils unique, Jésus-Christ,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Seigneur Dieu, Agneau de Dieu, le Fils du Père. 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Toi qui enlèves le péché du monde, prends pitié de nous.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Toi qui enlèves le péché du monde, reçois notre prière.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Toi qui es assis à la droite du Père, prends pitié de nous. </a:t>
            </a:r>
          </a:p>
          <a:p>
            <a:endParaRPr lang="fr-FR" sz="2700" dirty="0" smtClean="0">
              <a:solidFill>
                <a:schemeClr val="tx1"/>
              </a:solidFill>
            </a:endParaRPr>
          </a:p>
          <a:p>
            <a:r>
              <a:rPr lang="fr-FR" sz="2700" dirty="0" smtClean="0">
                <a:solidFill>
                  <a:schemeClr val="tx1"/>
                </a:solidFill>
              </a:rPr>
              <a:t>Car Toi seul es saint, Toi seul es Seigneur,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Toi seul es le Très-Haut : 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Jésus-Christ, avec le  Saint-Esprit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dans la gloire de Dieu le Père. Amen. </a:t>
            </a:r>
          </a:p>
          <a:p>
            <a:r>
              <a:rPr lang="fr-FR" sz="3000" dirty="0"/>
              <a:t> </a:t>
            </a:r>
            <a:endParaRPr lang="en-GB" sz="3000" dirty="0"/>
          </a:p>
          <a:p>
            <a:endParaRPr lang="en-US" sz="3000" i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50838"/>
            <a:ext cx="8229600" cy="485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2533C"/>
                </a:solidFill>
              </a:rPr>
              <a:t>Gloria: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</a:t>
            </a:r>
            <a:r>
              <a:rPr lang="en-GB" sz="2400" i="1" dirty="0" smtClean="0">
                <a:solidFill>
                  <a:srgbClr val="D2533C"/>
                </a:solidFill>
              </a:rPr>
              <a:t>de Saint Jean </a:t>
            </a:r>
            <a:r>
              <a:rPr lang="en-US" sz="2400" i="1" dirty="0" smtClean="0">
                <a:solidFill>
                  <a:srgbClr val="D2533C"/>
                </a:solidFill>
              </a:rPr>
              <a:t>(2/2)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Format de la diapo pour les lectures et psaume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11165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u="sng" dirty="0" smtClean="0">
                <a:solidFill>
                  <a:srgbClr val="D2533C"/>
                </a:solidFill>
              </a:rPr>
              <a:t>LITURGIE DE </a:t>
            </a:r>
            <a:r>
              <a:rPr lang="en-US" sz="2400" b="1" u="sng" smtClean="0">
                <a:solidFill>
                  <a:srgbClr val="D2533C"/>
                </a:solidFill>
              </a:rPr>
              <a:t>LA PAROLE</a:t>
            </a:r>
            <a:endParaRPr lang="en-US" sz="2400" b="1" dirty="0" smtClean="0">
              <a:solidFill>
                <a:srgbClr val="D2533C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1188" y="692150"/>
            <a:ext cx="80772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b="1" i="1" u="sng" dirty="0" smtClean="0">
                <a:solidFill>
                  <a:schemeClr val="tx1"/>
                </a:solidFill>
                <a:cs typeface="Arial Unicode MS" charset="0"/>
              </a:rPr>
              <a:t>Première lecture </a:t>
            </a:r>
            <a:r>
              <a:rPr lang="fr-FR" sz="2800" b="1" dirty="0" smtClean="0">
                <a:solidFill>
                  <a:schemeClr val="tx1"/>
                </a:solidFill>
                <a:cs typeface="Arial Unicode MS" charset="0"/>
              </a:rPr>
              <a:t>: </a:t>
            </a: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Livre du prophète Isaïe (22, 19-23) </a:t>
            </a:r>
            <a:r>
              <a:rPr lang="fr-FR" sz="2400" b="1" dirty="0" smtClean="0">
                <a:solidFill>
                  <a:schemeClr val="tx1"/>
                </a:solidFill>
                <a:cs typeface="Arial Unicode MS" charset="0"/>
              </a:rPr>
              <a:t> </a:t>
            </a: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dirty="0" smtClean="0">
                <a:solidFill>
                  <a:schemeClr val="tx1"/>
                </a:solidFill>
                <a:cs typeface="Arial Unicode MS" charset="0"/>
              </a:rPr>
              <a:t> </a:t>
            </a: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b="1" i="1" u="sng" dirty="0" smtClean="0">
                <a:solidFill>
                  <a:schemeClr val="tx1"/>
                </a:solidFill>
                <a:cs typeface="Arial Unicode MS" charset="0"/>
              </a:rPr>
              <a:t>Psaume 137 (138</a:t>
            </a:r>
            <a:r>
              <a:rPr lang="fr-FR" sz="2800" b="1" i="1" dirty="0" smtClean="0">
                <a:solidFill>
                  <a:schemeClr val="tx1"/>
                </a:solidFill>
                <a:cs typeface="Arial Unicode MS" charset="0"/>
              </a:rPr>
              <a:t>) 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4000" dirty="0" smtClean="0">
                <a:solidFill>
                  <a:schemeClr val="accent2"/>
                </a:solidFill>
              </a:rPr>
              <a:t>« Seigneur, éternel est ton amour : n’arrête pas l’œuvre de tes mains. »</a:t>
            </a:r>
            <a:r>
              <a:rPr lang="fr-FR" sz="4000" b="1" dirty="0" smtClean="0">
                <a:solidFill>
                  <a:schemeClr val="tx1"/>
                </a:solidFill>
              </a:rPr>
              <a:t> 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cs typeface="Arial Unicode MS" charset="0"/>
              </a:rPr>
              <a:t> </a:t>
            </a:r>
            <a:endParaRPr lang="fr-FR" sz="2800" b="1" i="1" u="sng" dirty="0" smtClean="0">
              <a:solidFill>
                <a:schemeClr val="tx1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2800" b="1" i="1" u="sng" dirty="0" smtClean="0">
              <a:solidFill>
                <a:schemeClr val="tx1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800" b="1" i="1" u="sng" dirty="0" smtClean="0">
                <a:solidFill>
                  <a:schemeClr val="tx1"/>
                </a:solidFill>
                <a:cs typeface="Arial Unicode MS" charset="0"/>
              </a:rPr>
              <a:t>Deuxième lecture</a:t>
            </a:r>
            <a:r>
              <a:rPr lang="fr-FR" sz="2800" b="1" i="1" dirty="0" smtClean="0">
                <a:solidFill>
                  <a:schemeClr val="tx1"/>
                </a:solidFill>
                <a:cs typeface="Arial Unicode MS" charset="0"/>
              </a:rPr>
              <a:t> </a:t>
            </a:r>
            <a:r>
              <a:rPr lang="fr-FR" sz="2800" dirty="0" smtClean="0">
                <a:solidFill>
                  <a:schemeClr val="tx1"/>
                </a:solidFill>
                <a:cs typeface="Arial Unicode MS" charset="0"/>
              </a:rPr>
              <a:t>: </a:t>
            </a: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Lettre </a:t>
            </a:r>
            <a:r>
              <a:rPr lang="fr-FR" sz="2400" dirty="0">
                <a:solidFill>
                  <a:schemeClr val="tx1"/>
                </a:solidFill>
              </a:rPr>
              <a:t>de saint Paul apôtre aux Romains (11, 33‑36)</a:t>
            </a:r>
            <a:endParaRPr lang="fr-FR" sz="2400" dirty="0">
              <a:solidFill>
                <a:schemeClr val="tx1"/>
              </a:solidFill>
              <a:cs typeface="Verdan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033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La profession de foi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20513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smtClean="0">
                <a:solidFill>
                  <a:srgbClr val="D2533C"/>
                </a:solidFill>
              </a:rPr>
              <a:t>Profession de </a:t>
            </a:r>
            <a:r>
              <a:rPr lang="en-US" sz="2400" dirty="0" err="1" smtClean="0">
                <a:solidFill>
                  <a:srgbClr val="D2533C"/>
                </a:solidFill>
              </a:rPr>
              <a:t>foi</a:t>
            </a:r>
            <a:r>
              <a:rPr lang="en-US" sz="2400" dirty="0" smtClean="0">
                <a:solidFill>
                  <a:srgbClr val="D2533C"/>
                </a:solidFill>
              </a:rPr>
              <a:t>: Credo    (1/2)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188" y="928464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Je crois en Dieu, le Père tout-puissant,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créateur du ciel et de la terre ;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et en Jésus-Christ, son Fils unique,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notre Seigneur, qui a été conçu du Saint-Esprit, est né de la Vierge Marie,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a souffert sous Ponce Pilate,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a été crucifié, est mort et a été enseveli,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400" dirty="0" smtClean="0">
                <a:solidFill>
                  <a:srgbClr val="292934"/>
                </a:solidFill>
                <a:cs typeface="Arial Unicode MS" charset="0"/>
              </a:rPr>
              <a:t>est descendu aux enfers</a:t>
            </a:r>
            <a:endParaRPr lang="fr-FR" sz="3400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725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75656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du Peuple de Dieu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7937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smtClean="0">
                <a:solidFill>
                  <a:srgbClr val="D2533C"/>
                </a:solidFill>
              </a:rPr>
              <a:t>Profession de </a:t>
            </a:r>
            <a:r>
              <a:rPr lang="en-US" sz="2400" dirty="0" err="1" smtClean="0">
                <a:solidFill>
                  <a:srgbClr val="D2533C"/>
                </a:solidFill>
              </a:rPr>
              <a:t>foi</a:t>
            </a:r>
            <a:r>
              <a:rPr lang="en-US" sz="2400" dirty="0" smtClean="0">
                <a:solidFill>
                  <a:srgbClr val="D2533C"/>
                </a:solidFill>
              </a:rPr>
              <a:t>: Credo     (2/2)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2138" y="1000472"/>
            <a:ext cx="84983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spcAft>
                <a:spcPts val="863"/>
              </a:spcAft>
              <a:buClrTx/>
              <a:buFontTx/>
              <a:buNone/>
              <a:defRPr/>
            </a:pPr>
            <a:r>
              <a:rPr lang="fr-FR" sz="3400" dirty="0" smtClean="0">
                <a:solidFill>
                  <a:srgbClr val="292934"/>
                </a:solidFill>
              </a:rPr>
              <a:t>le troisième jour est ressuscité des morts, est monté aux cieux, est assis à la droite de Dieu le Père tout-puissant, d’où il viendra juger les vivants et les morts. </a:t>
            </a:r>
          </a:p>
          <a:p>
            <a:pPr algn="ctr" hangingPunct="1">
              <a:lnSpc>
                <a:spcPct val="100000"/>
              </a:lnSpc>
              <a:spcAft>
                <a:spcPts val="863"/>
              </a:spcAft>
              <a:buClrTx/>
              <a:buFontTx/>
              <a:buNone/>
              <a:defRPr/>
            </a:pPr>
            <a:r>
              <a:rPr lang="fr-FR" sz="3400" dirty="0" smtClean="0">
                <a:solidFill>
                  <a:srgbClr val="292934"/>
                </a:solidFill>
              </a:rPr>
              <a:t>Je crois en l’</a:t>
            </a:r>
            <a:r>
              <a:rPr lang="fr-FR" sz="3400" dirty="0" err="1" smtClean="0">
                <a:solidFill>
                  <a:srgbClr val="292934"/>
                </a:solidFill>
              </a:rPr>
              <a:t>Esprit-Saint</a:t>
            </a:r>
            <a:r>
              <a:rPr lang="fr-FR" sz="3400" dirty="0" smtClean="0">
                <a:solidFill>
                  <a:srgbClr val="292934"/>
                </a:solidFill>
              </a:rPr>
              <a:t>, à la sainte Eglise catholique, à la communion des saints, à la rémission des péchés, à la résurrection de la chair,  à la vie éternelle.</a:t>
            </a:r>
          </a:p>
        </p:txBody>
      </p:sp>
    </p:spTree>
    <p:extLst>
      <p:ext uri="{BB962C8B-B14F-4D97-AF65-F5344CB8AC3E}">
        <p14:creationId xmlns="" xmlns:p14="http://schemas.microsoft.com/office/powerpoint/2010/main" val="2093440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00018"/>
            <a:ext cx="3744416" cy="41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43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Les PU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12141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Prière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b="1" i="1" dirty="0" err="1" smtClean="0">
                <a:solidFill>
                  <a:srgbClr val="D2533C"/>
                </a:solidFill>
              </a:rPr>
              <a:t>Universelle</a:t>
            </a:r>
            <a:endParaRPr lang="en-US" sz="2400" b="1" i="1" dirty="0" smtClean="0">
              <a:solidFill>
                <a:srgbClr val="D2533C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77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defRPr/>
            </a:pPr>
            <a:r>
              <a:rPr lang="fr-FR" sz="3400" dirty="0" smtClean="0"/>
              <a:t>Seigneur, écoute-nous</a:t>
            </a:r>
          </a:p>
          <a:p>
            <a:pPr algn="ctr" hangingPunct="1">
              <a:lnSpc>
                <a:spcPct val="100000"/>
              </a:lnSpc>
              <a:defRPr/>
            </a:pPr>
            <a:r>
              <a:rPr lang="fr-FR" sz="3400" dirty="0"/>
              <a:t>Seigneur, </a:t>
            </a:r>
            <a:r>
              <a:rPr lang="fr-FR" sz="3400" dirty="0" smtClean="0"/>
              <a:t>exauce-nous</a:t>
            </a:r>
            <a:endParaRPr lang="fr-FR" sz="3400" dirty="0"/>
          </a:p>
          <a:p>
            <a:pPr algn="ctr" hangingPunct="1">
              <a:lnSpc>
                <a:spcPct val="100000"/>
              </a:lnSpc>
              <a:defRPr/>
            </a:pPr>
            <a:endParaRPr lang="fr-FR" sz="3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4060700" cy="33816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Prière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b="1" i="1" dirty="0" err="1" smtClean="0">
                <a:solidFill>
                  <a:srgbClr val="D2533C"/>
                </a:solidFill>
              </a:rPr>
              <a:t>Universelle</a:t>
            </a:r>
            <a:endParaRPr lang="en-US" sz="2400" b="1" i="1" dirty="0" smtClean="0">
              <a:solidFill>
                <a:srgbClr val="D2533C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77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defRPr/>
            </a:pPr>
            <a:r>
              <a:rPr lang="fr-FR" sz="3400" dirty="0"/>
              <a:t>Entends nos prières, entends nos voix, entends nos prières monter vers toi</a:t>
            </a:r>
            <a:endParaRPr lang="fr-FR" sz="3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4060700" cy="3381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202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Prière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b="1" i="1" dirty="0" err="1" smtClean="0">
                <a:solidFill>
                  <a:srgbClr val="D2533C"/>
                </a:solidFill>
              </a:rPr>
              <a:t>Universelle</a:t>
            </a:r>
            <a:endParaRPr lang="en-US" sz="2400" b="1" i="1" dirty="0" smtClean="0">
              <a:solidFill>
                <a:srgbClr val="D2533C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1328539"/>
            <a:ext cx="777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defRPr/>
            </a:pPr>
            <a:r>
              <a:rPr lang="fr-FR" sz="3400" dirty="0"/>
              <a:t>Accueille au creux de tes mains, </a:t>
            </a:r>
          </a:p>
          <a:p>
            <a:pPr algn="ctr" hangingPunct="1">
              <a:lnSpc>
                <a:spcPct val="100000"/>
              </a:lnSpc>
              <a:defRPr/>
            </a:pPr>
            <a:r>
              <a:rPr lang="fr-FR" sz="3400" dirty="0"/>
              <a:t>La prière de tes enfants.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4060700" cy="3381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4204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Prière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b="1" i="1" dirty="0" err="1" smtClean="0">
                <a:solidFill>
                  <a:srgbClr val="D2533C"/>
                </a:solidFill>
              </a:rPr>
              <a:t>Universelle</a:t>
            </a:r>
            <a:endParaRPr lang="en-US" sz="2400" b="1" i="1" dirty="0" smtClean="0">
              <a:solidFill>
                <a:srgbClr val="D2533C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  <a:defRPr/>
            </a:pPr>
            <a:endParaRPr lang="en-US" sz="2400" smtClean="0">
              <a:solidFill>
                <a:srgbClr val="292934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1328539"/>
            <a:ext cx="777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defRPr/>
            </a:pPr>
            <a:r>
              <a:rPr lang="fr-FR" sz="3400" dirty="0"/>
              <a:t>Notre Père, notre Père, </a:t>
            </a:r>
          </a:p>
          <a:p>
            <a:pPr algn="ctr" hangingPunct="1">
              <a:lnSpc>
                <a:spcPct val="100000"/>
              </a:lnSpc>
              <a:defRPr/>
            </a:pPr>
            <a:r>
              <a:rPr lang="fr-FR" sz="3400" dirty="0"/>
              <a:t>nous te supplions humblement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4060700" cy="3381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891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Prière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b="1" i="1" dirty="0" err="1" smtClean="0">
                <a:solidFill>
                  <a:srgbClr val="D2533C"/>
                </a:solidFill>
              </a:rPr>
              <a:t>Universelle</a:t>
            </a:r>
            <a:endParaRPr lang="en-US" sz="2400" b="1" i="1" dirty="0" smtClean="0">
              <a:solidFill>
                <a:srgbClr val="D2533C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1400547"/>
            <a:ext cx="777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defRPr/>
            </a:pPr>
            <a:r>
              <a:rPr lang="fr-FR" sz="3400" dirty="0" smtClean="0"/>
              <a:t>O Seigneur en ce jour </a:t>
            </a:r>
          </a:p>
          <a:p>
            <a:pPr algn="ctr" hangingPunct="1">
              <a:lnSpc>
                <a:spcPct val="100000"/>
              </a:lnSpc>
              <a:defRPr/>
            </a:pPr>
            <a:r>
              <a:rPr lang="fr-FR" sz="3400" dirty="0" smtClean="0"/>
              <a:t>Ecoute nos prières.</a:t>
            </a:r>
            <a:endParaRPr lang="fr-FR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4060700" cy="3381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593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Prière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b="1" i="1" dirty="0" err="1" smtClean="0">
                <a:solidFill>
                  <a:srgbClr val="D2533C"/>
                </a:solidFill>
              </a:rPr>
              <a:t>Universelle</a:t>
            </a:r>
            <a:endParaRPr lang="en-US" sz="2400" b="1" i="1" dirty="0" smtClean="0">
              <a:solidFill>
                <a:srgbClr val="D2533C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1400547"/>
            <a:ext cx="777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fr-FR" sz="3200" dirty="0" smtClean="0"/>
              <a:t> </a:t>
            </a:r>
            <a:r>
              <a:rPr lang="fr-FR" sz="3200" b="1" i="1" dirty="0" smtClean="0"/>
              <a:t>Pour les hommes et pour les femmes</a:t>
            </a:r>
          </a:p>
          <a:p>
            <a:pPr algn="ctr"/>
            <a:r>
              <a:rPr lang="fr-FR" sz="3200" b="1" i="1" dirty="0" smtClean="0"/>
              <a:t>Pour les enfants de la Terre</a:t>
            </a:r>
          </a:p>
          <a:p>
            <a:pPr algn="ctr"/>
            <a:r>
              <a:rPr lang="fr-FR" sz="3200" b="1" i="1" dirty="0" smtClean="0"/>
              <a:t>Ton Eglise qui t’acclame</a:t>
            </a:r>
          </a:p>
          <a:p>
            <a:pPr algn="ctr"/>
            <a:r>
              <a:rPr lang="fr-FR" sz="3200" b="1" i="1" dirty="0" smtClean="0"/>
              <a:t>vient te confier sa prière </a:t>
            </a:r>
          </a:p>
          <a:p>
            <a:pPr algn="ctr" hangingPunct="1">
              <a:lnSpc>
                <a:spcPct val="100000"/>
              </a:lnSpc>
              <a:defRPr/>
            </a:pPr>
            <a:endParaRPr lang="fr-F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276600"/>
            <a:ext cx="4060700" cy="3381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593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xmlns="" id="{171C5671-9D74-459A-9099-A050BF94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80728"/>
            <a:ext cx="3744416" cy="481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8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 smtClean="0">
                <a:solidFill>
                  <a:srgbClr val="D2533C"/>
                </a:solidFill>
              </a:rPr>
              <a:t>: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du </a:t>
            </a:r>
            <a:r>
              <a:rPr lang="en-US" sz="2400" i="1" dirty="0" err="1" smtClean="0">
                <a:solidFill>
                  <a:srgbClr val="D2533C"/>
                </a:solidFill>
              </a:rPr>
              <a:t>Peuple</a:t>
            </a:r>
            <a:r>
              <a:rPr lang="en-US" sz="2400" i="1" dirty="0" smtClean="0">
                <a:solidFill>
                  <a:srgbClr val="D2533C"/>
                </a:solidFill>
              </a:rPr>
              <a:t> de </a:t>
            </a:r>
            <a:r>
              <a:rPr lang="en-US" sz="2400" i="1" dirty="0" err="1" smtClean="0">
                <a:solidFill>
                  <a:srgbClr val="D2533C"/>
                </a:solidFill>
              </a:rPr>
              <a:t>Dieu</a:t>
            </a:r>
            <a:endParaRPr lang="en-US" sz="2400" i="1" dirty="0" smtClean="0">
              <a:solidFill>
                <a:srgbClr val="D2533C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571612"/>
            <a:ext cx="78035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Kyrie eleison (x4)</a:t>
            </a:r>
          </a:p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	Christe eleison (x4)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Kyrie eleison (x4)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3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Les </a:t>
            </a:r>
            <a:r>
              <a:rPr lang="fr-FR" sz="6000" b="1" dirty="0"/>
              <a:t>S</a:t>
            </a:r>
            <a:r>
              <a:rPr lang="fr-FR" sz="6000" b="1" dirty="0" smtClean="0"/>
              <a:t>anctus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12627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du peuple de Dieu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3212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692150"/>
            <a:ext cx="8077200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du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Peuple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Dieu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071687"/>
            <a:ext cx="8331200" cy="53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fr-FR" sz="3200" b="1" dirty="0" smtClean="0"/>
              <a:t>Saint</a:t>
            </a:r>
            <a:r>
              <a:rPr lang="fr-FR" sz="3200" b="1" dirty="0"/>
              <a:t>, Saint, Saint le </a:t>
            </a:r>
            <a:r>
              <a:rPr lang="fr-FR" sz="3200" b="1" dirty="0" smtClean="0"/>
              <a:t>Seigneur, Dieu </a:t>
            </a:r>
            <a:r>
              <a:rPr lang="fr-FR" sz="3200" b="1" dirty="0"/>
              <a:t>de l’Univers ! (bis</a:t>
            </a:r>
            <a:r>
              <a:rPr lang="fr-FR" sz="3200" b="1" dirty="0" smtClean="0"/>
              <a:t>)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Le </a:t>
            </a:r>
            <a:r>
              <a:rPr lang="fr-FR" sz="3200" dirty="0"/>
              <a:t>ciel et la terre sont remplis de ta Gloire</a:t>
            </a:r>
            <a:r>
              <a:rPr lang="fr-FR" sz="3200" dirty="0" smtClean="0"/>
              <a:t>.</a:t>
            </a:r>
          </a:p>
          <a:p>
            <a:pPr algn="ctr"/>
            <a:r>
              <a:rPr lang="fr-FR" sz="3200" b="1" dirty="0" smtClean="0"/>
              <a:t>Hosanna au plus haut des cieux !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Béni </a:t>
            </a:r>
            <a:r>
              <a:rPr lang="fr-FR" sz="3200" dirty="0"/>
              <a:t>soit celui qui vient au nom du Seigneur</a:t>
            </a:r>
            <a:r>
              <a:rPr lang="fr-FR" sz="3200" dirty="0" smtClean="0"/>
              <a:t>.</a:t>
            </a:r>
          </a:p>
          <a:p>
            <a:pPr algn="ctr"/>
            <a:r>
              <a:rPr lang="fr-FR" sz="3200" b="1" dirty="0" smtClean="0"/>
              <a:t>Hosanna </a:t>
            </a:r>
            <a:r>
              <a:rPr lang="fr-FR" sz="3200" b="1" dirty="0"/>
              <a:t>au plus haut des cieux </a:t>
            </a:r>
            <a:r>
              <a:rPr lang="fr-FR" sz="3200" b="1" dirty="0" smtClean="0"/>
              <a:t>!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b="1" dirty="0"/>
              <a:t>Saint, Saint, Saint le Seigneur, Dieu de l’Univers ! (bis)</a:t>
            </a:r>
          </a:p>
          <a:p>
            <a:pPr algn="ctr"/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1122862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</a:t>
            </a:r>
            <a:r>
              <a:rPr lang="fr-FR" sz="6000" b="1" i="1" smtClean="0"/>
              <a:t>de </a:t>
            </a:r>
            <a:r>
              <a:rPr lang="fr-FR" sz="6000" b="1" i="1"/>
              <a:t>Grâce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8734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990600"/>
            <a:ext cx="8077200" cy="553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Tu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es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Saint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Dieu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de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l’univers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(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bis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).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Hosanna au plus haut des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cieux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 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au plus haut des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cieux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cs typeface="Arial Unicode MS" charset="0"/>
              </a:rPr>
              <a:t>!</a:t>
            </a:r>
            <a:endParaRPr lang="en-US" sz="3400" b="1" dirty="0" smtClean="0">
              <a:solidFill>
                <a:schemeClr val="accent6">
                  <a:lumMod val="75000"/>
                </a:schemeClr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Le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ciel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et la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terre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sont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remplis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,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de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ta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, de la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ta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gloire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Béni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soit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celui</a:t>
            </a:r>
            <a:r>
              <a:rPr lang="en-US" sz="3400" dirty="0">
                <a:solidFill>
                  <a:srgbClr val="292934"/>
                </a:solidFill>
                <a:cs typeface="Arial Unicode MS" charset="0"/>
              </a:rPr>
              <a:t> qui </a:t>
            </a:r>
            <a:r>
              <a:rPr lang="en-US" sz="3400" dirty="0" err="1">
                <a:solidFill>
                  <a:srgbClr val="292934"/>
                </a:solidFill>
                <a:cs typeface="Arial Unicode MS" charset="0"/>
              </a:rPr>
              <a:t>vient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en-US" sz="3400" dirty="0" err="1" smtClean="0">
                <a:solidFill>
                  <a:srgbClr val="292934"/>
                </a:solidFill>
                <a:cs typeface="Arial Unicode MS" charset="0"/>
              </a:rPr>
              <a:t>dans</a:t>
            </a: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 le nom 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dirty="0" smtClean="0">
                <a:solidFill>
                  <a:srgbClr val="292934"/>
                </a:solidFill>
                <a:cs typeface="Arial Unicode MS" charset="0"/>
              </a:rPr>
              <a:t>du Seigneur, du Seigneur.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 smtClean="0">
              <a:solidFill>
                <a:srgbClr val="292934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la Gr</a:t>
            </a:r>
            <a:r>
              <a:rPr lang="fr-FR" sz="2400" i="1" dirty="0" err="1" smtClean="0">
                <a:solidFill>
                  <a:srgbClr val="D63800"/>
                </a:solidFill>
                <a:cs typeface="Arial Unicode MS" charset="0"/>
              </a:rPr>
              <a:t>âce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15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de Shanghai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8567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095822"/>
            <a:ext cx="88569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b="1" dirty="0">
                <a:solidFill>
                  <a:schemeClr val="tx1"/>
                </a:solidFill>
                <a:cs typeface="Arial Unicode MS" charset="0"/>
              </a:rPr>
              <a:t>Saint, Saint, Saint  le Seigneur, Dieu de l’univers </a:t>
            </a:r>
            <a:r>
              <a:rPr lang="fr-FR" sz="3200" b="1" dirty="0" smtClean="0">
                <a:solidFill>
                  <a:schemeClr val="tx1"/>
                </a:solidFill>
                <a:cs typeface="Arial Unicode MS" charset="0"/>
              </a:rPr>
              <a:t>!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200" b="1" dirty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chemeClr val="tx1"/>
                </a:solidFill>
                <a:cs typeface="Arial Unicode MS" charset="0"/>
              </a:rPr>
              <a:t>Le </a:t>
            </a:r>
            <a:r>
              <a:rPr lang="fr-FR" sz="3200" dirty="0">
                <a:solidFill>
                  <a:schemeClr val="tx1"/>
                </a:solidFill>
                <a:cs typeface="Arial Unicode MS" charset="0"/>
              </a:rPr>
              <a:t>ciel et la terre sont remplis de ta Gloire</a:t>
            </a:r>
            <a:r>
              <a:rPr lang="fr-FR" sz="3200" dirty="0" smtClean="0">
                <a:solidFill>
                  <a:schemeClr val="tx1"/>
                </a:solidFill>
                <a:cs typeface="Arial Unicode MS" charset="0"/>
              </a:rPr>
              <a:t>.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b="1" dirty="0" smtClean="0">
                <a:solidFill>
                  <a:schemeClr val="tx1"/>
                </a:solidFill>
                <a:cs typeface="Arial Unicode MS" charset="0"/>
              </a:rPr>
              <a:t>Hosanna</a:t>
            </a:r>
            <a:r>
              <a:rPr lang="fr-FR" sz="3200" b="1" dirty="0">
                <a:solidFill>
                  <a:schemeClr val="tx1"/>
                </a:solidFill>
                <a:cs typeface="Arial Unicode MS" charset="0"/>
              </a:rPr>
              <a:t>, hosanna au plus haut des cieux ! </a:t>
            </a:r>
            <a:endParaRPr lang="fr-FR" sz="3200" b="1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200" b="1" dirty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chemeClr val="tx1"/>
                </a:solidFill>
                <a:cs typeface="Arial Unicode MS" charset="0"/>
              </a:rPr>
              <a:t>Béni </a:t>
            </a:r>
            <a:r>
              <a:rPr lang="fr-FR" sz="3200" dirty="0">
                <a:solidFill>
                  <a:schemeClr val="tx1"/>
                </a:solidFill>
                <a:cs typeface="Arial Unicode MS" charset="0"/>
              </a:rPr>
              <a:t>soit celui qui vient au nom du </a:t>
            </a:r>
            <a:r>
              <a:rPr lang="fr-FR" sz="3200" dirty="0" smtClean="0">
                <a:solidFill>
                  <a:schemeClr val="tx1"/>
                </a:solidFill>
                <a:cs typeface="Arial Unicode MS" charset="0"/>
              </a:rPr>
              <a:t>Seigneur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b="1" dirty="0" smtClean="0">
                <a:solidFill>
                  <a:schemeClr val="tx1"/>
                </a:solidFill>
                <a:cs typeface="Arial Unicode MS" charset="0"/>
              </a:rPr>
              <a:t>Hosanna</a:t>
            </a:r>
            <a:r>
              <a:rPr lang="fr-FR" sz="3200" b="1" dirty="0">
                <a:solidFill>
                  <a:schemeClr val="tx1"/>
                </a:solidFill>
                <a:cs typeface="Arial Unicode MS" charset="0"/>
              </a:rPr>
              <a:t>, hosanna au plus haut des cieux ! </a:t>
            </a:r>
            <a:endParaRPr lang="fr-FR" sz="3200" b="1" dirty="0" smtClean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Shanghai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868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de la Trinité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725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44513" y="1095822"/>
            <a:ext cx="80772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b="1" dirty="0" smtClean="0">
                <a:solidFill>
                  <a:schemeClr val="tx1"/>
                </a:solidFill>
                <a:cs typeface="Arial Unicode MS" charset="0"/>
              </a:rPr>
              <a:t>Saint, Saint, Saint le Seigneur, le Dieu de l’univers! (bis)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fr-FR" sz="3200" dirty="0" smtClean="0">
              <a:solidFill>
                <a:schemeClr val="tx1"/>
              </a:solidFill>
              <a:cs typeface="Arial Unicode MS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Ciel et terre sont remplis de ta splendeur et de ta gloire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b="1" dirty="0" smtClean="0">
                <a:solidFill>
                  <a:srgbClr val="292934"/>
                </a:solidFill>
                <a:cs typeface="Arial Unicode MS" charset="0"/>
              </a:rPr>
              <a:t>Hosanna au plus haut des cieux (bis)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Béni soit celui qui vient au nom du Seigneur</a:t>
            </a: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200" b="1" dirty="0" smtClean="0">
                <a:solidFill>
                  <a:srgbClr val="292934"/>
                </a:solidFill>
                <a:cs typeface="Arial Unicode MS" charset="0"/>
              </a:rPr>
              <a:t>Hosanna</a:t>
            </a:r>
            <a:r>
              <a:rPr lang="fr-FR" sz="3200" dirty="0" smtClean="0">
                <a:solidFill>
                  <a:srgbClr val="292934"/>
                </a:solidFill>
                <a:cs typeface="Arial Unicode MS" charset="0"/>
              </a:rPr>
              <a:t> </a:t>
            </a:r>
            <a:r>
              <a:rPr lang="fr-FR" sz="3200" b="1" dirty="0" smtClean="0">
                <a:solidFill>
                  <a:srgbClr val="292934"/>
                </a:solidFill>
                <a:cs typeface="Arial Unicode MS" charset="0"/>
              </a:rPr>
              <a:t>au plus haut des cieux (bis)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la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Trinité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414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de Saint Paul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0488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75656" y="2051322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Kyrie de la messe de St Paul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616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692150"/>
            <a:ext cx="8077200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Saint Paul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855662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/>
          </a:p>
          <a:p>
            <a:pPr algn="ctr"/>
            <a:r>
              <a:rPr lang="fr-FR" sz="3200" b="1" dirty="0"/>
              <a:t>Sanctus, Sanctus, Sanctus, Dominus !</a:t>
            </a:r>
          </a:p>
          <a:p>
            <a:pPr algn="ctr"/>
            <a:r>
              <a:rPr lang="fr-FR" sz="3200" b="1" dirty="0"/>
              <a:t>Dominus Deus </a:t>
            </a:r>
            <a:r>
              <a:rPr lang="fr-FR" sz="3200" b="1" dirty="0" err="1"/>
              <a:t>Sabaoth</a:t>
            </a:r>
            <a:r>
              <a:rPr lang="fr-FR" sz="3200" b="1" dirty="0"/>
              <a:t> (bis)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sz="3200" dirty="0" err="1" smtClean="0"/>
              <a:t>Pleni</a:t>
            </a:r>
            <a:r>
              <a:rPr lang="fr-FR" sz="3200" dirty="0" smtClean="0"/>
              <a:t> </a:t>
            </a:r>
            <a:r>
              <a:rPr lang="fr-FR" sz="3200" dirty="0" err="1"/>
              <a:t>sunt</a:t>
            </a:r>
            <a:r>
              <a:rPr lang="fr-FR" sz="3200" dirty="0"/>
              <a:t> </a:t>
            </a:r>
            <a:r>
              <a:rPr lang="fr-FR" sz="3200" dirty="0" err="1"/>
              <a:t>caeli</a:t>
            </a:r>
            <a:r>
              <a:rPr lang="fr-FR" sz="3200" dirty="0"/>
              <a:t> et terra gloria tua</a:t>
            </a:r>
          </a:p>
          <a:p>
            <a:pPr algn="ctr"/>
            <a:r>
              <a:rPr lang="fr-FR" sz="3200" dirty="0"/>
              <a:t>Hosanna in </a:t>
            </a:r>
            <a:r>
              <a:rPr lang="fr-FR" sz="3200" dirty="0" err="1"/>
              <a:t>excelsis</a:t>
            </a:r>
            <a:r>
              <a:rPr lang="fr-FR" sz="3200" dirty="0"/>
              <a:t> (bis)</a:t>
            </a:r>
          </a:p>
          <a:p>
            <a:pPr algn="ctr"/>
            <a:r>
              <a:rPr lang="fr-FR" sz="3200" dirty="0" err="1"/>
              <a:t>Bénédictus</a:t>
            </a:r>
            <a:r>
              <a:rPr lang="fr-FR" sz="3200" dirty="0"/>
              <a:t> qui </a:t>
            </a:r>
            <a:r>
              <a:rPr lang="fr-FR" sz="3200" dirty="0" err="1"/>
              <a:t>venit</a:t>
            </a:r>
            <a:r>
              <a:rPr lang="fr-FR" sz="3200" dirty="0"/>
              <a:t> in nomine </a:t>
            </a:r>
            <a:r>
              <a:rPr lang="fr-FR" sz="3200" dirty="0" err="1"/>
              <a:t>Domini</a:t>
            </a:r>
            <a:endParaRPr lang="fr-FR" sz="3200" dirty="0"/>
          </a:p>
          <a:p>
            <a:pPr algn="ctr"/>
            <a:r>
              <a:rPr lang="fr-FR" sz="3200" dirty="0"/>
              <a:t>Hosanna in </a:t>
            </a:r>
            <a:r>
              <a:rPr lang="fr-FR" sz="3200" dirty="0" err="1"/>
              <a:t>excelsis</a:t>
            </a:r>
            <a:r>
              <a:rPr lang="fr-FR" sz="3200" dirty="0"/>
              <a:t> (bis)</a:t>
            </a:r>
            <a:endParaRPr lang="fr-F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36233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de la visitation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423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692150"/>
            <a:ext cx="8077200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la visitation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855662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/>
          </a:p>
          <a:p>
            <a:pPr algn="ctr"/>
            <a:r>
              <a:rPr lang="fr-FR" sz="3200" b="1" dirty="0"/>
              <a:t>Saint ! Saint ! Saint le Seigneur, Dieu de l’univers ! (bis</a:t>
            </a:r>
            <a:r>
              <a:rPr lang="fr-FR" sz="3200" b="1" dirty="0" smtClean="0"/>
              <a:t>)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dirty="0" smtClean="0"/>
              <a:t>Le </a:t>
            </a:r>
            <a:r>
              <a:rPr lang="fr-FR" sz="3200" dirty="0"/>
              <a:t>ciel et la terre sont remplis de ta </a:t>
            </a:r>
            <a:r>
              <a:rPr lang="fr-FR" sz="3200" dirty="0" err="1"/>
              <a:t>Gloire.Hosanna</a:t>
            </a:r>
            <a:r>
              <a:rPr lang="fr-FR" sz="3200" dirty="0"/>
              <a:t>,  au plus haut des cieux </a:t>
            </a:r>
            <a:r>
              <a:rPr lang="fr-FR" sz="3200" dirty="0" smtClean="0"/>
              <a:t>!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 smtClean="0"/>
              <a:t>Béni </a:t>
            </a:r>
            <a:r>
              <a:rPr lang="fr-FR" sz="3200" dirty="0"/>
              <a:t>soit celui qui vient au nom du </a:t>
            </a:r>
            <a:r>
              <a:rPr lang="fr-FR" sz="3200" dirty="0" err="1"/>
              <a:t>Seigneur,Hosanna</a:t>
            </a:r>
            <a:r>
              <a:rPr lang="fr-FR" sz="3200" dirty="0"/>
              <a:t>, hosanna au plus haut des cieux !</a:t>
            </a:r>
          </a:p>
        </p:txBody>
      </p:sp>
    </p:spTree>
    <p:extLst>
      <p:ext uri="{BB962C8B-B14F-4D97-AF65-F5344CB8AC3E}">
        <p14:creationId xmlns="" xmlns:p14="http://schemas.microsoft.com/office/powerpoint/2010/main" val="686757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de Saint Boniface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54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750" y="692150"/>
            <a:ext cx="8077200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4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Saint Boniface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855662"/>
            <a:ext cx="8331200" cy="61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b="1" dirty="0" smtClean="0"/>
              <a:t>Sanctus</a:t>
            </a:r>
            <a:r>
              <a:rPr lang="fr-FR" sz="3200" b="1" dirty="0"/>
              <a:t>, Sanctus, Sanctus, Deus </a:t>
            </a:r>
            <a:r>
              <a:rPr lang="fr-FR" sz="3200" b="1" dirty="0" err="1"/>
              <a:t>Sabaoth</a:t>
            </a:r>
            <a:r>
              <a:rPr lang="fr-FR" sz="3200" b="1" dirty="0"/>
              <a:t> </a:t>
            </a:r>
            <a:endParaRPr lang="fr-FR" sz="3200" b="1" dirty="0" smtClean="0"/>
          </a:p>
          <a:p>
            <a:pPr algn="ctr"/>
            <a:endParaRPr lang="fr-FR" sz="3200" dirty="0"/>
          </a:p>
          <a:p>
            <a:pPr algn="ctr"/>
            <a:r>
              <a:rPr lang="fr-FR" sz="3200" dirty="0" err="1" smtClean="0"/>
              <a:t>Pleni</a:t>
            </a:r>
            <a:r>
              <a:rPr lang="fr-FR" sz="3200" dirty="0" smtClean="0"/>
              <a:t> </a:t>
            </a:r>
            <a:r>
              <a:rPr lang="fr-FR" sz="3200" dirty="0" err="1"/>
              <a:t>sunt</a:t>
            </a:r>
            <a:r>
              <a:rPr lang="fr-FR" sz="3200" dirty="0"/>
              <a:t> </a:t>
            </a:r>
            <a:r>
              <a:rPr lang="fr-FR" sz="3200" dirty="0" err="1" smtClean="0"/>
              <a:t>caeli</a:t>
            </a:r>
            <a:r>
              <a:rPr lang="fr-FR" sz="3200" dirty="0" smtClean="0"/>
              <a:t> </a:t>
            </a:r>
            <a:r>
              <a:rPr lang="fr-FR" sz="3200" dirty="0"/>
              <a:t>et terra gloria </a:t>
            </a:r>
            <a:r>
              <a:rPr lang="fr-FR" sz="3200" dirty="0" smtClean="0"/>
              <a:t>tua</a:t>
            </a:r>
          </a:p>
          <a:p>
            <a:pPr algn="ctr"/>
            <a:r>
              <a:rPr lang="fr-FR" sz="3200" b="1" dirty="0" smtClean="0"/>
              <a:t>Hosanna </a:t>
            </a:r>
            <a:r>
              <a:rPr lang="fr-FR" sz="3200" b="1" dirty="0"/>
              <a:t>in </a:t>
            </a:r>
            <a:r>
              <a:rPr lang="fr-FR" sz="3200" b="1" dirty="0" err="1"/>
              <a:t>excelsis</a:t>
            </a:r>
            <a:r>
              <a:rPr lang="fr-FR" sz="3200" b="1" dirty="0"/>
              <a:t> </a:t>
            </a:r>
            <a:r>
              <a:rPr lang="fr-FR" sz="3200" b="1" dirty="0" smtClean="0"/>
              <a:t>deo</a:t>
            </a:r>
          </a:p>
          <a:p>
            <a:pPr algn="ctr"/>
            <a:r>
              <a:rPr lang="fr-FR" sz="3200" b="1" dirty="0" smtClean="0"/>
              <a:t>hosanna </a:t>
            </a:r>
            <a:r>
              <a:rPr lang="fr-FR" sz="3200" b="1" dirty="0"/>
              <a:t>in </a:t>
            </a:r>
            <a:r>
              <a:rPr lang="fr-FR" sz="3200" b="1" dirty="0" err="1"/>
              <a:t>excelsis</a:t>
            </a:r>
            <a:r>
              <a:rPr lang="fr-FR" sz="3200" b="1" dirty="0"/>
              <a:t>   (</a:t>
            </a:r>
            <a:r>
              <a:rPr lang="fr-FR" sz="3200" b="1" dirty="0" smtClean="0"/>
              <a:t>bis)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 smtClean="0"/>
              <a:t>Benedictus </a:t>
            </a:r>
            <a:r>
              <a:rPr lang="fr-FR" sz="3200" dirty="0"/>
              <a:t>qui </a:t>
            </a:r>
            <a:r>
              <a:rPr lang="fr-FR" sz="3200" dirty="0" err="1"/>
              <a:t>venit</a:t>
            </a:r>
            <a:r>
              <a:rPr lang="fr-FR" sz="3200" dirty="0"/>
              <a:t> in nomine </a:t>
            </a:r>
            <a:r>
              <a:rPr lang="fr-FR" sz="3200" dirty="0" err="1"/>
              <a:t>domini</a:t>
            </a:r>
            <a:r>
              <a:rPr lang="fr-FR" sz="3200" dirty="0"/>
              <a:t> </a:t>
            </a:r>
            <a:r>
              <a:rPr lang="fr-FR" sz="3200" b="1" dirty="0"/>
              <a:t>Hosanna in </a:t>
            </a:r>
            <a:r>
              <a:rPr lang="fr-FR" sz="3200" b="1" dirty="0" err="1"/>
              <a:t>excelsis</a:t>
            </a:r>
            <a:r>
              <a:rPr lang="fr-FR" sz="3200" b="1" dirty="0"/>
              <a:t> </a:t>
            </a:r>
            <a:r>
              <a:rPr lang="fr-FR" sz="3200" b="1" dirty="0" smtClean="0"/>
              <a:t>deo</a:t>
            </a:r>
          </a:p>
          <a:p>
            <a:pPr algn="ctr"/>
            <a:r>
              <a:rPr lang="fr-FR" sz="3200" b="1" dirty="0" smtClean="0"/>
              <a:t>hosanna </a:t>
            </a:r>
            <a:r>
              <a:rPr lang="fr-FR" sz="3200" b="1" dirty="0"/>
              <a:t>in </a:t>
            </a:r>
            <a:r>
              <a:rPr lang="fr-FR" sz="3200" b="1" dirty="0" err="1"/>
              <a:t>excelsis</a:t>
            </a:r>
            <a:r>
              <a:rPr lang="fr-FR" sz="3200" b="1" dirty="0"/>
              <a:t>   (bis)</a:t>
            </a:r>
          </a:p>
        </p:txBody>
      </p:sp>
    </p:spTree>
    <p:extLst>
      <p:ext uri="{BB962C8B-B14F-4D97-AF65-F5344CB8AC3E}">
        <p14:creationId xmlns="" xmlns:p14="http://schemas.microsoft.com/office/powerpoint/2010/main" val="1789869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Sanctus messe de Saint Jean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54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692150"/>
            <a:ext cx="8221414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i="1" dirty="0" smtClean="0">
                <a:solidFill>
                  <a:srgbClr val="D63800"/>
                </a:solidFill>
                <a:cs typeface="Arial Unicode MS" charset="0"/>
              </a:rPr>
              <a:t> </a:t>
            </a:r>
            <a:endParaRPr lang="en-US" i="1" dirty="0">
              <a:solidFill>
                <a:srgbClr val="D63800"/>
              </a:solidFill>
              <a:cs typeface="Arial Unicode MS" charset="0"/>
            </a:endParaRPr>
          </a:p>
          <a:p>
            <a:pPr algn="ctr"/>
            <a:r>
              <a:rPr lang="" sz="3200" b="1" i="1" dirty="0">
                <a:solidFill>
                  <a:schemeClr val="tx1"/>
                </a:solidFill>
                <a:cs typeface="Arial Unicode MS" charset="0"/>
              </a:rPr>
              <a:t/>
            </a:r>
            <a:br>
              <a:rPr lang="" sz="3200" b="1" i="1" dirty="0">
                <a:solidFill>
                  <a:schemeClr val="tx1"/>
                </a:solidFill>
                <a:cs typeface="Arial Unicode MS" charset="0"/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Sanctus, Sanctus, Sanctus, </a:t>
            </a:r>
            <a:br>
              <a:rPr lang="fr-FR" sz="3200" b="1" dirty="0" smtClean="0">
                <a:solidFill>
                  <a:schemeClr val="tx1"/>
                </a:solidFill>
              </a:rPr>
            </a:br>
            <a:r>
              <a:rPr lang="fr-FR" sz="3200" b="1" dirty="0" err="1" smtClean="0">
                <a:solidFill>
                  <a:schemeClr val="tx1"/>
                </a:solidFill>
              </a:rPr>
              <a:t>Dominus</a:t>
            </a:r>
            <a:r>
              <a:rPr lang="fr-FR" sz="3200" b="1" dirty="0" smtClean="0">
                <a:solidFill>
                  <a:schemeClr val="tx1"/>
                </a:solidFill>
              </a:rPr>
              <a:t> Deus </a:t>
            </a:r>
            <a:r>
              <a:rPr lang="fr-FR" sz="3200" b="1" dirty="0" err="1" smtClean="0">
                <a:solidFill>
                  <a:schemeClr val="tx1"/>
                </a:solidFill>
              </a:rPr>
              <a:t>Sabaoth</a:t>
            </a:r>
            <a:r>
              <a:rPr lang="fr-FR" sz="3200" b="1" dirty="0" smtClean="0">
                <a:solidFill>
                  <a:schemeClr val="tx1"/>
                </a:solidFill>
              </a:rPr>
              <a:t> !</a:t>
            </a: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3200" dirty="0" err="1" smtClean="0">
                <a:solidFill>
                  <a:schemeClr val="tx1"/>
                </a:solidFill>
              </a:rPr>
              <a:t>Pleni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sunt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caeli</a:t>
            </a:r>
            <a:r>
              <a:rPr lang="fr-FR" sz="3200" dirty="0" smtClean="0">
                <a:solidFill>
                  <a:schemeClr val="tx1"/>
                </a:solidFill>
              </a:rPr>
              <a:t> et terra, gloria tua. </a:t>
            </a:r>
          </a:p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Hosanna, hosanna, hosanna, in </a:t>
            </a:r>
            <a:r>
              <a:rPr lang="fr-FR" sz="3200" b="1" dirty="0" err="1" smtClean="0">
                <a:solidFill>
                  <a:schemeClr val="tx1"/>
                </a:solidFill>
              </a:rPr>
              <a:t>excelsis</a:t>
            </a:r>
            <a:r>
              <a:rPr lang="fr-FR" sz="3200" b="1" dirty="0" smtClean="0">
                <a:solidFill>
                  <a:schemeClr val="tx1"/>
                </a:solidFill>
              </a:rPr>
              <a:t> !</a:t>
            </a: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Benedictus qui </a:t>
            </a:r>
            <a:r>
              <a:rPr lang="fr-FR" sz="3200" dirty="0" err="1" smtClean="0">
                <a:solidFill>
                  <a:schemeClr val="tx1"/>
                </a:solidFill>
              </a:rPr>
              <a:t>venit</a:t>
            </a:r>
            <a:r>
              <a:rPr lang="fr-FR" sz="3200" dirty="0" smtClean="0">
                <a:solidFill>
                  <a:schemeClr val="tx1"/>
                </a:solidFill>
              </a:rPr>
              <a:t> in nomine </a:t>
            </a:r>
            <a:r>
              <a:rPr lang="fr-FR" sz="3200" dirty="0" err="1" smtClean="0">
                <a:solidFill>
                  <a:schemeClr val="tx1"/>
                </a:solidFill>
              </a:rPr>
              <a:t>Domini</a:t>
            </a:r>
            <a:r>
              <a:rPr lang="fr-FR" sz="3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Hosanna, hosanna, hosanna, in </a:t>
            </a:r>
            <a:r>
              <a:rPr lang="fr-FR" sz="3200" b="1" dirty="0" err="1" smtClean="0">
                <a:solidFill>
                  <a:schemeClr val="tx1"/>
                </a:solidFill>
              </a:rPr>
              <a:t>excelsis</a:t>
            </a:r>
            <a:r>
              <a:rPr lang="fr-FR" sz="3200" b="1" dirty="0" smtClean="0">
                <a:solidFill>
                  <a:schemeClr val="tx1"/>
                </a:solidFill>
              </a:rPr>
              <a:t> !</a:t>
            </a: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b="1" dirty="0">
              <a:solidFill>
                <a:schemeClr val="tx1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b="1" dirty="0">
              <a:solidFill>
                <a:schemeClr val="tx1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700" dirty="0">
              <a:solidFill>
                <a:srgbClr val="292934"/>
              </a:solidFill>
              <a:cs typeface="Arial Unicode MS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8313" y="62136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Sanctus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Saint Jean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271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1907306"/>
            <a:ext cx="661504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Trois fois Saint </a:t>
            </a:r>
            <a:br>
              <a:rPr lang="fr-FR" sz="6000" b="1" i="1" dirty="0" smtClean="0"/>
            </a:br>
            <a:r>
              <a:rPr lang="fr-FR" sz="6000" b="1" i="1" dirty="0" smtClean="0"/>
              <a:t>le Seigneur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954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92150"/>
            <a:ext cx="9144000" cy="62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700" b="1" dirty="0">
                <a:solidFill>
                  <a:srgbClr val="D63800"/>
                </a:solidFill>
                <a:cs typeface="Arial Unicode MS" charset="0"/>
              </a:rPr>
              <a:t>SANCTUS</a:t>
            </a:r>
            <a:r>
              <a:rPr lang="en-US" sz="2700" dirty="0">
                <a:solidFill>
                  <a:srgbClr val="D63800"/>
                </a:solidFill>
                <a:cs typeface="Arial Unicode MS" charset="0"/>
              </a:rPr>
              <a:t> </a:t>
            </a:r>
            <a:r>
              <a:rPr lang="en-GB" sz="2700" dirty="0" smtClean="0">
                <a:solidFill>
                  <a:srgbClr val="D63800"/>
                </a:solidFill>
                <a:cs typeface="Arial Unicode MS" charset="0"/>
              </a:rPr>
              <a:t> </a:t>
            </a:r>
            <a:endParaRPr lang="en-US" sz="2700" dirty="0">
              <a:solidFill>
                <a:srgbClr val="D63800"/>
              </a:solidFill>
              <a:cs typeface="Arial Unicode MS" charset="0"/>
            </a:endParaRPr>
          </a:p>
          <a:p>
            <a:pPr algn="ctr"/>
            <a:r>
              <a:rPr lang="" sz="1600" b="1" i="1" dirty="0">
                <a:solidFill>
                  <a:schemeClr val="tx1"/>
                </a:solidFill>
                <a:cs typeface="Arial Unicode MS" charset="0"/>
              </a:rPr>
              <a:t/>
            </a:r>
            <a:br>
              <a:rPr lang="" sz="1600" b="1" i="1" dirty="0">
                <a:solidFill>
                  <a:schemeClr val="tx1"/>
                </a:solidFill>
                <a:cs typeface="Arial Unicode MS" charset="0"/>
              </a:rPr>
            </a:br>
            <a:r>
              <a:rPr lang="fr-FR" sz="2800" dirty="0" smtClean="0">
                <a:solidFill>
                  <a:schemeClr val="tx1"/>
                </a:solidFill>
              </a:rPr>
              <a:t>Trois fois saint le Seigneur, Dieu de l’univers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Trois fois saint le Seigneur, le fils de David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Trois fois saint le Seigneur qui vient nous sauver</a:t>
            </a: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Il est notre salut, il est notre vie, il est la lumière ! x2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Ciel et Terre passeront, 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ses paroles ne passeront pas. x2 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Non </a:t>
            </a:r>
            <a:r>
              <a:rPr lang="fr-FR" sz="2800" b="1" dirty="0" err="1" smtClean="0">
                <a:solidFill>
                  <a:schemeClr val="tx1"/>
                </a:solidFill>
              </a:rPr>
              <a:t>non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non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non</a:t>
            </a:r>
            <a:r>
              <a:rPr lang="fr-FR" sz="2800" b="1" dirty="0" smtClean="0">
                <a:solidFill>
                  <a:schemeClr val="tx1"/>
                </a:solidFill>
              </a:rPr>
              <a:t>, non, ne passeront pas. x2 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Béni soit celui qui vient au nom du Seigneur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Le ciel et la terre sont remplis de sa gloire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Hosanna </a:t>
            </a:r>
            <a:r>
              <a:rPr lang="fr-FR" sz="2800" dirty="0" err="1" smtClean="0">
                <a:solidFill>
                  <a:schemeClr val="tx1"/>
                </a:solidFill>
              </a:rPr>
              <a:t>hosanna</a:t>
            </a:r>
            <a:r>
              <a:rPr lang="fr-FR" sz="2800" dirty="0" smtClean="0">
                <a:solidFill>
                  <a:schemeClr val="tx1"/>
                </a:solidFill>
              </a:rPr>
              <a:t> au plus haut des cieux</a:t>
            </a:r>
          </a:p>
          <a:p>
            <a:pPr algn="ctr"/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b="1" dirty="0">
              <a:solidFill>
                <a:schemeClr val="tx1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b="1" dirty="0">
              <a:solidFill>
                <a:schemeClr val="tx1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292934"/>
              </a:solidFill>
              <a:cs typeface="Arial Unicode MS" charset="0"/>
            </a:endParaRPr>
          </a:p>
          <a:p>
            <a:pPr algn="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292934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271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Notre Père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3579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9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2533C"/>
                </a:solidFill>
              </a:rPr>
              <a:t>Kyrié</a:t>
            </a:r>
            <a:r>
              <a:rPr lang="en-US" sz="2400" b="1" i="1" dirty="0">
                <a:solidFill>
                  <a:srgbClr val="D2533C"/>
                </a:solidFill>
              </a:rPr>
              <a:t>:</a:t>
            </a:r>
            <a:r>
              <a:rPr lang="en-US" sz="2400" b="1" i="1" dirty="0" smtClean="0">
                <a:solidFill>
                  <a:srgbClr val="D2533C"/>
                </a:solidFill>
              </a:rPr>
              <a:t> </a:t>
            </a:r>
            <a:r>
              <a:rPr lang="en-US" sz="2400" i="1" dirty="0" err="1" smtClean="0">
                <a:solidFill>
                  <a:srgbClr val="D2533C"/>
                </a:solidFill>
              </a:rPr>
              <a:t>Messe</a:t>
            </a:r>
            <a:r>
              <a:rPr lang="en-US" sz="2400" i="1" dirty="0" smtClean="0">
                <a:solidFill>
                  <a:srgbClr val="D2533C"/>
                </a:solidFill>
              </a:rPr>
              <a:t> de Saint Paul (1/3)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1037916"/>
            <a:ext cx="7803580" cy="53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Seigneur </a:t>
            </a:r>
            <a:r>
              <a:rPr lang="fr-FR" sz="3600" dirty="0">
                <a:solidFill>
                  <a:schemeClr val="tx1"/>
                </a:solidFill>
              </a:rPr>
              <a:t>Jésus, envoyé par le Père, pour guérir </a:t>
            </a:r>
            <a:r>
              <a:rPr lang="fr-FR" sz="3600" dirty="0" smtClean="0">
                <a:solidFill>
                  <a:schemeClr val="tx1"/>
                </a:solidFill>
              </a:rPr>
              <a:t>et sauver </a:t>
            </a:r>
            <a:r>
              <a:rPr lang="fr-FR" sz="3600" dirty="0">
                <a:solidFill>
                  <a:schemeClr val="tx1"/>
                </a:solidFill>
              </a:rPr>
              <a:t>les hommes, prends pitié de nous </a:t>
            </a:r>
            <a:r>
              <a:rPr lang="fr-FR" sz="3600" dirty="0" smtClean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600" b="1" dirty="0" smtClean="0">
                <a:solidFill>
                  <a:schemeClr val="accent6"/>
                </a:solidFill>
              </a:rPr>
              <a:t>Kyrie </a:t>
            </a:r>
            <a:r>
              <a:rPr lang="fr-FR" sz="3600" b="1" dirty="0">
                <a:solidFill>
                  <a:schemeClr val="accent6"/>
                </a:solidFill>
              </a:rPr>
              <a:t>eleison, Kyrie eleison, </a:t>
            </a:r>
            <a:r>
              <a:rPr lang="fr-FR" sz="3600" b="1" dirty="0" smtClean="0">
                <a:solidFill>
                  <a:schemeClr val="accent6"/>
                </a:solidFill>
              </a:rPr>
              <a:t>Kyrie</a:t>
            </a:r>
            <a:endParaRPr lang="fr-FR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179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0825" y="837754"/>
            <a:ext cx="8497888" cy="57595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Notre Père qui es aux cieux, </a:t>
            </a:r>
            <a:endParaRPr lang="" sz="3200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que ton Nom soit sanctifié,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que ton règne vienne;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Que ta volonté soit faite, 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sur la terre comme au ciel. 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Donne-nous aujourd</a:t>
            </a:r>
            <a:r>
              <a:rPr lang="fr-FR" altLang="en-US" sz="3200" dirty="0">
                <a:solidFill>
                  <a:schemeClr val="tx1"/>
                </a:solidFill>
              </a:rPr>
              <a:t>’</a:t>
            </a:r>
            <a:r>
              <a:rPr lang="fr-FR" sz="3200" dirty="0">
                <a:solidFill>
                  <a:schemeClr val="tx1"/>
                </a:solidFill>
              </a:rPr>
              <a:t>hui notre pain de ce jour, Pardonne-nous nos offenses, 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comme nous pardonnons aussi 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</a:rPr>
              <a:t>à ceux qui nous ont offensés. 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2"/>
                </a:solidFill>
              </a:rPr>
              <a:t>Et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2"/>
                </a:solidFill>
              </a:rPr>
              <a:t>ne nous laisse pas entrer en tentation, </a:t>
            </a:r>
          </a:p>
          <a:p>
            <a:pPr algn="ctr" defTabSz="914400">
              <a:lnSpc>
                <a:spcPct val="90000"/>
              </a:lnSpc>
            </a:pPr>
            <a:r>
              <a:rPr lang="fr-FR" sz="3200" dirty="0">
                <a:solidFill>
                  <a:schemeClr val="tx1"/>
                </a:solidFill>
              </a:rPr>
              <a:t>mais délivre-nous du mal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-242888"/>
            <a:ext cx="82296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685" name="TextBox 1"/>
          <p:cNvSpPr txBox="1">
            <a:spLocks noChangeArrowheads="1"/>
          </p:cNvSpPr>
          <p:nvPr/>
        </p:nvSpPr>
        <p:spPr bwMode="auto">
          <a:xfrm>
            <a:off x="106213" y="406871"/>
            <a:ext cx="6049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D63800"/>
                </a:solidFill>
              </a:rPr>
              <a:t>Notre </a:t>
            </a:r>
            <a:r>
              <a:rPr lang="en-US" sz="3200" dirty="0" err="1" smtClean="0">
                <a:solidFill>
                  <a:srgbClr val="D63800"/>
                </a:solidFill>
              </a:rPr>
              <a:t>Père</a:t>
            </a:r>
            <a:endParaRPr lang="en-US" sz="3200" dirty="0">
              <a:solidFill>
                <a:srgbClr val="D63800"/>
              </a:solidFill>
            </a:endParaRPr>
          </a:p>
          <a:p>
            <a:endParaRPr lang="en-US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Anamnèse 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5808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15616" y="2477970"/>
            <a:ext cx="6615043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smtClean="0"/>
              <a:t>Anamnèse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679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323975"/>
            <a:ext cx="8240713" cy="41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Gloire </a:t>
            </a:r>
            <a:r>
              <a:rPr lang="fr-FR" sz="3200" dirty="0"/>
              <a:t>à Toi qui étais </a:t>
            </a:r>
            <a:r>
              <a:rPr lang="fr-FR" sz="3200" dirty="0" smtClean="0"/>
              <a:t>mort</a:t>
            </a:r>
          </a:p>
          <a:p>
            <a:pPr algn="ctr"/>
            <a:r>
              <a:rPr lang="fr-FR" sz="3200" dirty="0" smtClean="0"/>
              <a:t>Gloire </a:t>
            </a:r>
            <a:r>
              <a:rPr lang="fr-FR" sz="3200" dirty="0"/>
              <a:t>à Toi qui es </a:t>
            </a:r>
            <a:r>
              <a:rPr lang="fr-FR" sz="3200" dirty="0" smtClean="0"/>
              <a:t>vivant</a:t>
            </a:r>
          </a:p>
          <a:p>
            <a:pPr algn="ctr"/>
            <a:r>
              <a:rPr lang="fr-FR" sz="3200" dirty="0" smtClean="0"/>
              <a:t>Notre </a:t>
            </a:r>
            <a:r>
              <a:rPr lang="fr-FR" sz="3200" dirty="0"/>
              <a:t>sauveur et notre </a:t>
            </a:r>
            <a:r>
              <a:rPr lang="fr-FR" sz="3200" dirty="0" smtClean="0"/>
              <a:t>Dieu</a:t>
            </a:r>
          </a:p>
          <a:p>
            <a:pPr algn="ctr"/>
            <a:r>
              <a:rPr lang="fr-FR" sz="3200" dirty="0" smtClean="0"/>
              <a:t>viens</a:t>
            </a:r>
            <a:r>
              <a:rPr lang="fr-FR" sz="3200" dirty="0"/>
              <a:t>, Seigneur Jésus</a:t>
            </a:r>
            <a:r>
              <a:rPr lang="fr-FR" sz="3200" dirty="0" smtClean="0"/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116632"/>
            <a:ext cx="8229600" cy="8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63800"/>
                </a:solidFill>
                <a:cs typeface="Arial Unicode MS" charset="0"/>
              </a:rPr>
              <a:t>Anamnèse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10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15616" y="2477970"/>
            <a:ext cx="6615043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smtClean="0"/>
              <a:t>Anamnèse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0521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124744"/>
            <a:ext cx="8240713" cy="505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fr-FR" sz="3200" smtClean="0"/>
              <a:t>Christ </a:t>
            </a:r>
            <a:r>
              <a:rPr lang="fr-FR" sz="3200" dirty="0"/>
              <a:t>est </a:t>
            </a:r>
            <a:r>
              <a:rPr lang="fr-FR" sz="3200" dirty="0" smtClean="0"/>
              <a:t>venu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est </a:t>
            </a:r>
            <a:r>
              <a:rPr lang="fr-FR" sz="3200" dirty="0" smtClean="0"/>
              <a:t>né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a </a:t>
            </a:r>
            <a:r>
              <a:rPr lang="fr-FR" sz="3200" dirty="0" smtClean="0"/>
              <a:t>souffert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est </a:t>
            </a:r>
            <a:r>
              <a:rPr lang="fr-FR" sz="3200" dirty="0" smtClean="0"/>
              <a:t>mort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est </a:t>
            </a:r>
            <a:r>
              <a:rPr lang="fr-FR" sz="3200" dirty="0" smtClean="0"/>
              <a:t>ressuscité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est </a:t>
            </a:r>
            <a:r>
              <a:rPr lang="fr-FR" sz="3200" dirty="0" smtClean="0"/>
              <a:t>vivant</a:t>
            </a:r>
          </a:p>
          <a:p>
            <a:pPr algn="ctr"/>
            <a:r>
              <a:rPr lang="fr-FR" sz="3200" dirty="0" smtClean="0"/>
              <a:t>Christ reviendra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est </a:t>
            </a:r>
            <a:r>
              <a:rPr lang="fr-FR" sz="3200" dirty="0" smtClean="0"/>
              <a:t>là</a:t>
            </a:r>
          </a:p>
          <a:p>
            <a:pPr algn="ctr"/>
            <a:r>
              <a:rPr lang="fr-FR" sz="3200" dirty="0" smtClean="0"/>
              <a:t>Christ reviendra</a:t>
            </a:r>
          </a:p>
          <a:p>
            <a:pPr algn="ctr"/>
            <a:r>
              <a:rPr lang="fr-FR" sz="3200" dirty="0" smtClean="0"/>
              <a:t>Christ </a:t>
            </a:r>
            <a:r>
              <a:rPr lang="fr-FR" sz="3200" dirty="0"/>
              <a:t>est là.</a:t>
            </a:r>
            <a:endParaRPr lang="fr-FR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116632"/>
            <a:ext cx="8229600" cy="8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63800"/>
                </a:solidFill>
                <a:cs typeface="Arial Unicode MS" charset="0"/>
              </a:rPr>
              <a:t>Anamnèse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960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9712" y="1772816"/>
            <a:ext cx="6615043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/>
              <a:t>Anamnèse de la messe du peuple de Dieu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9190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323975"/>
            <a:ext cx="8240713" cy="41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fr-FR" sz="3200" dirty="0" smtClean="0"/>
          </a:p>
          <a:p>
            <a:pPr algn="ctr"/>
            <a:r>
              <a:rPr lang="fr-FR" sz="3200" dirty="0"/>
              <a:t>Gloire à Toi qui étais </a:t>
            </a:r>
            <a:r>
              <a:rPr lang="fr-FR" sz="3200" dirty="0" smtClean="0"/>
              <a:t>mort</a:t>
            </a:r>
          </a:p>
          <a:p>
            <a:pPr algn="ctr"/>
            <a:r>
              <a:rPr lang="fr-FR" sz="3200" dirty="0" smtClean="0"/>
              <a:t>Gloire </a:t>
            </a:r>
            <a:r>
              <a:rPr lang="fr-FR" sz="3200" dirty="0"/>
              <a:t>à Toi qui es </a:t>
            </a:r>
            <a:r>
              <a:rPr lang="fr-FR" sz="3200" dirty="0" smtClean="0"/>
              <a:t>vivant</a:t>
            </a:r>
          </a:p>
          <a:p>
            <a:pPr algn="ctr"/>
            <a:r>
              <a:rPr lang="fr-FR" sz="3200" dirty="0"/>
              <a:t>N</a:t>
            </a:r>
            <a:r>
              <a:rPr lang="fr-FR" sz="3200" dirty="0" smtClean="0"/>
              <a:t>otre </a:t>
            </a:r>
            <a:r>
              <a:rPr lang="fr-FR" sz="3200" dirty="0"/>
              <a:t>sauveur et notre </a:t>
            </a:r>
            <a:r>
              <a:rPr lang="fr-FR" sz="3200" dirty="0" smtClean="0"/>
              <a:t>Dieu</a:t>
            </a:r>
          </a:p>
          <a:p>
            <a:pPr algn="ctr"/>
            <a:r>
              <a:rPr lang="fr-FR" sz="3200" dirty="0" smtClean="0"/>
              <a:t>Viens </a:t>
            </a:r>
            <a:r>
              <a:rPr lang="fr-FR" sz="3200" dirty="0"/>
              <a:t>Seigneur Jésus.</a:t>
            </a:r>
            <a:endParaRPr lang="fr-FR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116632"/>
            <a:ext cx="8229600" cy="8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i="1" dirty="0" err="1" smtClean="0">
                <a:solidFill>
                  <a:srgbClr val="D63800"/>
                </a:solidFill>
                <a:cs typeface="Arial Unicode MS" charset="0"/>
              </a:rPr>
              <a:t>Anamnèse</a:t>
            </a:r>
            <a:r>
              <a:rPr lang="en-US" sz="2400" b="1" i="1" dirty="0" smtClean="0">
                <a:solidFill>
                  <a:srgbClr val="D63800"/>
                </a:solidFill>
                <a:cs typeface="Arial Unicode MS" charset="0"/>
              </a:rPr>
              <a:t> :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Messe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du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Peuple</a:t>
            </a:r>
            <a:r>
              <a:rPr lang="en-US" sz="2400" i="1" dirty="0" smtClean="0">
                <a:solidFill>
                  <a:srgbClr val="D63800"/>
                </a:solidFill>
                <a:cs typeface="Arial Unicode MS" charset="0"/>
              </a:rPr>
              <a:t> de </a:t>
            </a:r>
            <a:r>
              <a:rPr lang="en-US" sz="2400" i="1" dirty="0" err="1" smtClean="0">
                <a:solidFill>
                  <a:srgbClr val="D63800"/>
                </a:solidFill>
                <a:cs typeface="Arial Unicode MS" charset="0"/>
              </a:rPr>
              <a:t>Dieu</a:t>
            </a:r>
            <a:endParaRPr lang="en-US" sz="2400" i="1" dirty="0">
              <a:solidFill>
                <a:srgbClr val="D638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856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60"/>
            <a:ext cx="5595335" cy="3852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8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65314"/>
            <a:ext cx="9144000" cy="669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/>
              <a:t>Les Agneau de Dieu</a:t>
            </a:r>
            <a:endParaRPr lang="fr-FR" sz="6000" b="1" dirty="0"/>
          </a:p>
        </p:txBody>
      </p:sp>
    </p:spTree>
    <p:extLst>
      <p:ext uri="{BB962C8B-B14F-4D97-AF65-F5344CB8AC3E}">
        <p14:creationId xmlns="" xmlns:p14="http://schemas.microsoft.com/office/powerpoint/2010/main" val="8253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39099</TotalTime>
  <Words>2981</Words>
  <Application>Microsoft Office PowerPoint</Application>
  <PresentationFormat>On-screen Show (4:3)</PresentationFormat>
  <Paragraphs>650</Paragraphs>
  <Slides>118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Office Theme</vt:lpstr>
      <vt:lpstr>1_Office Theme</vt:lpstr>
      <vt:lpstr>Slide 1</vt:lpstr>
      <vt:lpstr>Principe de ce document</vt:lpstr>
      <vt:lpstr>TITRE DES CHANTS DANS CE LIVRET</vt:lpstr>
      <vt:lpstr>Slide 4</vt:lpstr>
      <vt:lpstr>Slide 5</vt:lpstr>
      <vt:lpstr>Slide 6</vt:lpstr>
      <vt:lpstr>Kyrié: Messe du Peuple de Dieu</vt:lpstr>
      <vt:lpstr>Slide 8</vt:lpstr>
      <vt:lpstr>Kyrié: Messe de Saint Paul (1/3)</vt:lpstr>
      <vt:lpstr>Kyrié: Messe de Saint Paul (2/3)</vt:lpstr>
      <vt:lpstr>Kyrié: Messe de Saint Paul (3/3)</vt:lpstr>
      <vt:lpstr>Slide 12</vt:lpstr>
      <vt:lpstr>Kyrié: Messe de Patrick Richard (1/3)</vt:lpstr>
      <vt:lpstr>Kyrié: Messe de Patrick Richard (2/3)</vt:lpstr>
      <vt:lpstr>Kyrié: Messe de Patrick Richard (3/3)</vt:lpstr>
      <vt:lpstr>Slide 16</vt:lpstr>
      <vt:lpstr>Kyrié: Messe de St Jean Baptiste</vt:lpstr>
      <vt:lpstr>Slide 18</vt:lpstr>
      <vt:lpstr>Slide 19</vt:lpstr>
      <vt:lpstr>Slide 20</vt:lpstr>
      <vt:lpstr>Kyrié: Messe de Shanghai</vt:lpstr>
      <vt:lpstr>Slide 22</vt:lpstr>
      <vt:lpstr>Kyrié: Messe de St-Boniface</vt:lpstr>
      <vt:lpstr>Slide 24</vt:lpstr>
      <vt:lpstr>Kyrié: Messe de la visitation (1/3)</vt:lpstr>
      <vt:lpstr>Kyrié: Messe de la visitation (2/3)</vt:lpstr>
      <vt:lpstr>Kyrié: Messe de la visitation (3/3)</vt:lpstr>
      <vt:lpstr>Slide 28</vt:lpstr>
      <vt:lpstr>Kyrié: Jesus Berger</vt:lpstr>
      <vt:lpstr>Slide 30</vt:lpstr>
      <vt:lpstr>Slide 31</vt:lpstr>
      <vt:lpstr>Gloria: Messe du Peuple de Dieu (1/2)</vt:lpstr>
      <vt:lpstr>Gloria: Messe du Peuple de Dieu (2/2)</vt:lpstr>
      <vt:lpstr>Slide 34</vt:lpstr>
      <vt:lpstr>Gloria: Messe de la grâce (1/2) </vt:lpstr>
      <vt:lpstr>Gloria: Messe de la grâce (2/2)</vt:lpstr>
      <vt:lpstr>Slide 37</vt:lpstr>
      <vt:lpstr>Gloria: Messe de Patrick Richard (1/5) </vt:lpstr>
      <vt:lpstr>Gloria: Messe de Patrick Richard (2/5) </vt:lpstr>
      <vt:lpstr>Gloria: Messe de Patrick Richard (3/5) </vt:lpstr>
      <vt:lpstr>Gloria: Messe de Patrick Richard (4/5) </vt:lpstr>
      <vt:lpstr>Gloria: Messe de Patrick Richard (5/5)</vt:lpstr>
      <vt:lpstr>Slide 43</vt:lpstr>
      <vt:lpstr>Gloria: Messe de St Boniface (1/2) </vt:lpstr>
      <vt:lpstr>Gloria: Messe de St Boniface (2/2)</vt:lpstr>
      <vt:lpstr>Slide 46</vt:lpstr>
      <vt:lpstr>Gloria: Messe de Shanghai (1/2) </vt:lpstr>
      <vt:lpstr>Gloria: Messe de Shanghai (2/2) </vt:lpstr>
      <vt:lpstr>Slide 49</vt:lpstr>
      <vt:lpstr>Gloria: Messe de Berthier (1/3) </vt:lpstr>
      <vt:lpstr>Gloria: Messe de Berthier (2/3) </vt:lpstr>
      <vt:lpstr>Gloria: Messe de Berthier (3/3) </vt:lpstr>
      <vt:lpstr>Slide 53</vt:lpstr>
      <vt:lpstr>Gloria: Messe de Saint Jean (1/2)</vt:lpstr>
      <vt:lpstr>Gloria: Messe de Saint Jean (2/2)</vt:lpstr>
      <vt:lpstr>Slide 56</vt:lpstr>
      <vt:lpstr>LITURGIE DE LA PAROLE</vt:lpstr>
      <vt:lpstr>Slide 58</vt:lpstr>
      <vt:lpstr>Profession de foi: Credo    (1/2)</vt:lpstr>
      <vt:lpstr>Profession de foi: Credo     (2/2)</vt:lpstr>
      <vt:lpstr>Slide 61</vt:lpstr>
      <vt:lpstr>Slide 62</vt:lpstr>
      <vt:lpstr>Prière Universelle</vt:lpstr>
      <vt:lpstr>Prière Universelle</vt:lpstr>
      <vt:lpstr>Prière Universelle</vt:lpstr>
      <vt:lpstr>Prière Universelle</vt:lpstr>
      <vt:lpstr>Prière Universelle</vt:lpstr>
      <vt:lpstr>Prière Universelle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des  CHANTS de Messe  du 20 NOV 2016</dc:title>
  <cp:lastModifiedBy>Matthieu .</cp:lastModifiedBy>
  <cp:revision>253</cp:revision>
  <cp:lastPrinted>1601-01-01T00:00:00Z</cp:lastPrinted>
  <dcterms:created xsi:type="dcterms:W3CDTF">2017-01-14T03:58:33Z</dcterms:created>
  <dcterms:modified xsi:type="dcterms:W3CDTF">2024-11-01T10:25:09Z</dcterms:modified>
</cp:coreProperties>
</file>