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theme/themeOverride1.xml" ContentType="application/vnd.openxmlformats-officedocument.themeOverride+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notesSlides/notesSlide14.xml" ContentType="application/vnd.openxmlformats-officedocument.presentationml.notesSlide+xml"/>
  <Override PartName="/docProps/custom.xml" ContentType="application/vnd.openxmlformats-officedocument.custom-propertie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9" r:id="rId1"/>
    <p:sldMasterId id="2147483673" r:id="rId2"/>
  </p:sldMasterIdLst>
  <p:notesMasterIdLst>
    <p:notesMasterId r:id="rId43"/>
  </p:notesMasterIdLst>
  <p:sldIdLst>
    <p:sldId id="549" r:id="rId3"/>
    <p:sldId id="785" r:id="rId4"/>
    <p:sldId id="795" r:id="rId5"/>
    <p:sldId id="796" r:id="rId6"/>
    <p:sldId id="713" r:id="rId7"/>
    <p:sldId id="727" r:id="rId8"/>
    <p:sldId id="746" r:id="rId9"/>
    <p:sldId id="810" r:id="rId10"/>
    <p:sldId id="811" r:id="rId11"/>
    <p:sldId id="714" r:id="rId12"/>
    <p:sldId id="329" r:id="rId13"/>
    <p:sldId id="330" r:id="rId14"/>
    <p:sldId id="716" r:id="rId15"/>
    <p:sldId id="782" r:id="rId16"/>
    <p:sldId id="717" r:id="rId17"/>
    <p:sldId id="676" r:id="rId18"/>
    <p:sldId id="718" r:id="rId19"/>
    <p:sldId id="804" r:id="rId20"/>
    <p:sldId id="805" r:id="rId21"/>
    <p:sldId id="806" r:id="rId22"/>
    <p:sldId id="775" r:id="rId23"/>
    <p:sldId id="753" r:id="rId24"/>
    <p:sldId id="754" r:id="rId25"/>
    <p:sldId id="794" r:id="rId26"/>
    <p:sldId id="720" r:id="rId27"/>
    <p:sldId id="755" r:id="rId28"/>
    <p:sldId id="756" r:id="rId29"/>
    <p:sldId id="355" r:id="rId30"/>
    <p:sldId id="721" r:id="rId31"/>
    <p:sldId id="576" r:id="rId32"/>
    <p:sldId id="722" r:id="rId33"/>
    <p:sldId id="680" r:id="rId34"/>
    <p:sldId id="807" r:id="rId35"/>
    <p:sldId id="808" r:id="rId36"/>
    <p:sldId id="809" r:id="rId37"/>
    <p:sldId id="723" r:id="rId38"/>
    <p:sldId id="698" r:id="rId39"/>
    <p:sldId id="802" r:id="rId40"/>
    <p:sldId id="803" r:id="rId41"/>
    <p:sldId id="684" r:id="rId42"/>
  </p:sldIdLst>
  <p:sldSz cx="9144000" cy="6858000" type="screen4x3"/>
  <p:notesSz cx="7772400" cy="10058400"/>
  <p:defaultTextStyle>
    <a:defPPr>
      <a:defRPr lang="en-GB"/>
    </a:defPPr>
    <a:lvl1pPr algn="l" defTabSz="457200" rtl="0" eaLnBrk="0" fontAlgn="base" hangingPunct="0">
      <a:spcBef>
        <a:spcPct val="0"/>
      </a:spcBef>
      <a:spcAft>
        <a:spcPct val="0"/>
      </a:spcAft>
      <a:defRPr sz="2400" kern="1200">
        <a:solidFill>
          <a:schemeClr val="bg1"/>
        </a:solidFill>
        <a:latin typeface="Arial" charset="0"/>
        <a:ea typeface="MS PGothic" pitchFamily="34" charset="-128"/>
        <a:cs typeface="+mn-cs"/>
      </a:defRPr>
    </a:lvl1pPr>
    <a:lvl2pPr marL="742950" indent="-285750" algn="l" defTabSz="457200" rtl="0" eaLnBrk="0" fontAlgn="base" hangingPunct="0">
      <a:spcBef>
        <a:spcPct val="0"/>
      </a:spcBef>
      <a:spcAft>
        <a:spcPct val="0"/>
      </a:spcAft>
      <a:defRPr sz="2400" kern="1200">
        <a:solidFill>
          <a:schemeClr val="bg1"/>
        </a:solidFill>
        <a:latin typeface="Arial" charset="0"/>
        <a:ea typeface="MS PGothic" pitchFamily="34" charset="-128"/>
        <a:cs typeface="+mn-cs"/>
      </a:defRPr>
    </a:lvl2pPr>
    <a:lvl3pPr marL="1143000" indent="-228600" algn="l" defTabSz="457200" rtl="0" eaLnBrk="0" fontAlgn="base" hangingPunct="0">
      <a:spcBef>
        <a:spcPct val="0"/>
      </a:spcBef>
      <a:spcAft>
        <a:spcPct val="0"/>
      </a:spcAft>
      <a:defRPr sz="2400" kern="1200">
        <a:solidFill>
          <a:schemeClr val="bg1"/>
        </a:solidFill>
        <a:latin typeface="Arial" charset="0"/>
        <a:ea typeface="MS PGothic" pitchFamily="34" charset="-128"/>
        <a:cs typeface="+mn-cs"/>
      </a:defRPr>
    </a:lvl3pPr>
    <a:lvl4pPr marL="1600200" indent="-228600" algn="l" defTabSz="457200" rtl="0" eaLnBrk="0" fontAlgn="base" hangingPunct="0">
      <a:spcBef>
        <a:spcPct val="0"/>
      </a:spcBef>
      <a:spcAft>
        <a:spcPct val="0"/>
      </a:spcAft>
      <a:defRPr sz="2400" kern="1200">
        <a:solidFill>
          <a:schemeClr val="bg1"/>
        </a:solidFill>
        <a:latin typeface="Arial" charset="0"/>
        <a:ea typeface="MS PGothic" pitchFamily="34" charset="-128"/>
        <a:cs typeface="+mn-cs"/>
      </a:defRPr>
    </a:lvl4pPr>
    <a:lvl5pPr marL="2057400" indent="-228600" algn="l" defTabSz="457200" rtl="0" eaLnBrk="0" fontAlgn="base" hangingPunct="0">
      <a:spcBef>
        <a:spcPct val="0"/>
      </a:spcBef>
      <a:spcAft>
        <a:spcPct val="0"/>
      </a:spcAft>
      <a:defRPr sz="2400" kern="1200">
        <a:solidFill>
          <a:schemeClr val="bg1"/>
        </a:solidFill>
        <a:latin typeface="Arial" charset="0"/>
        <a:ea typeface="MS PGothic" pitchFamily="34" charset="-128"/>
        <a:cs typeface="+mn-cs"/>
      </a:defRPr>
    </a:lvl5pPr>
    <a:lvl6pPr marL="2286000" algn="l" defTabSz="914400" rtl="0" eaLnBrk="1" latinLnBrk="0" hangingPunct="1">
      <a:defRPr sz="2400" kern="1200">
        <a:solidFill>
          <a:schemeClr val="bg1"/>
        </a:solidFill>
        <a:latin typeface="Arial" charset="0"/>
        <a:ea typeface="MS PGothic" pitchFamily="34" charset="-128"/>
        <a:cs typeface="+mn-cs"/>
      </a:defRPr>
    </a:lvl6pPr>
    <a:lvl7pPr marL="2743200" algn="l" defTabSz="914400" rtl="0" eaLnBrk="1" latinLnBrk="0" hangingPunct="1">
      <a:defRPr sz="2400" kern="1200">
        <a:solidFill>
          <a:schemeClr val="bg1"/>
        </a:solidFill>
        <a:latin typeface="Arial" charset="0"/>
        <a:ea typeface="MS PGothic" pitchFamily="34" charset="-128"/>
        <a:cs typeface="+mn-cs"/>
      </a:defRPr>
    </a:lvl7pPr>
    <a:lvl8pPr marL="3200400" algn="l" defTabSz="914400" rtl="0" eaLnBrk="1" latinLnBrk="0" hangingPunct="1">
      <a:defRPr sz="2400" kern="1200">
        <a:solidFill>
          <a:schemeClr val="bg1"/>
        </a:solidFill>
        <a:latin typeface="Arial" charset="0"/>
        <a:ea typeface="MS PGothic" pitchFamily="34" charset="-128"/>
        <a:cs typeface="+mn-cs"/>
      </a:defRPr>
    </a:lvl8pPr>
    <a:lvl9pPr marL="3657600" algn="l" defTabSz="914400" rtl="0" eaLnBrk="1" latinLnBrk="0" hangingPunct="1">
      <a:defRPr sz="2400" kern="1200">
        <a:solidFill>
          <a:schemeClr val="bg1"/>
        </a:solidFill>
        <a:latin typeface="Arial" charset="0"/>
        <a:ea typeface="MS PGothic" pitchFamily="34"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srgbClr val="FF0000"/>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EC8514"/>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824" autoAdjust="0"/>
    <p:restoredTop sz="94918"/>
  </p:normalViewPr>
  <p:slideViewPr>
    <p:cSldViewPr>
      <p:cViewPr varScale="1">
        <p:scale>
          <a:sx n="70" d="100"/>
          <a:sy n="70" d="100"/>
        </p:scale>
        <p:origin x="-744" y="-90"/>
      </p:cViewPr>
      <p:guideLst>
        <p:guide orient="horz" pos="2160"/>
        <p:guide pos="2880"/>
      </p:guideLst>
    </p:cSldViewPr>
  </p:slideViewPr>
  <p:outlineViewPr>
    <p:cViewPr varScale="1">
      <p:scale>
        <a:sx n="170" d="200"/>
        <a:sy n="170" d="200"/>
      </p:scale>
      <p:origin x="56"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9" d="100"/>
          <a:sy n="59" d="100"/>
        </p:scale>
        <p:origin x="-1752" y="-7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AutoShape 1"/>
          <p:cNvSpPr>
            <a:spLocks noChangeArrowheads="1"/>
          </p:cNvSpPr>
          <p:nvPr/>
        </p:nvSpPr>
        <p:spPr bwMode="auto">
          <a:xfrm>
            <a:off x="0" y="0"/>
            <a:ext cx="7772400" cy="10058400"/>
          </a:xfrm>
          <a:prstGeom prst="roundRect">
            <a:avLst>
              <a:gd name="adj" fmla="val 19"/>
            </a:avLst>
          </a:prstGeom>
          <a:solidFill>
            <a:srgbClr val="FFFFFF"/>
          </a:solidFill>
          <a:ln w="9525">
            <a:noFill/>
            <a:round/>
            <a:headEnd/>
            <a:tailEnd/>
          </a:ln>
        </p:spPr>
        <p:txBody>
          <a:bodyPr wrap="none" anchor="ctr"/>
          <a:lstStyle/>
          <a:p>
            <a:pPr eaLnBrk="1">
              <a:lnSpc>
                <a:spcPct val="93000"/>
              </a:lnSpc>
              <a:buClr>
                <a:srgbClr val="000000"/>
              </a:buClr>
              <a:buSzPct val="100000"/>
              <a:buFont typeface="Times New Roman" pitchFamily="18" charset="0"/>
              <a:buNone/>
            </a:pPr>
            <a:endParaRPr lang="en-US" altLang="en-US" sz="1800"/>
          </a:p>
        </p:txBody>
      </p:sp>
      <p:sp>
        <p:nvSpPr>
          <p:cNvPr id="15363" name="AutoShape 2"/>
          <p:cNvSpPr>
            <a:spLocks noChangeArrowheads="1"/>
          </p:cNvSpPr>
          <p:nvPr/>
        </p:nvSpPr>
        <p:spPr bwMode="auto">
          <a:xfrm>
            <a:off x="0" y="0"/>
            <a:ext cx="7772400" cy="10058400"/>
          </a:xfrm>
          <a:prstGeom prst="roundRect">
            <a:avLst>
              <a:gd name="adj" fmla="val 19"/>
            </a:avLst>
          </a:prstGeom>
          <a:solidFill>
            <a:srgbClr val="FFFFFF"/>
          </a:solidFill>
          <a:ln w="9525">
            <a:noFill/>
            <a:round/>
            <a:headEnd/>
            <a:tailEnd/>
          </a:ln>
        </p:spPr>
        <p:txBody>
          <a:bodyPr wrap="none" anchor="ctr"/>
          <a:lstStyle/>
          <a:p>
            <a:pPr eaLnBrk="1">
              <a:lnSpc>
                <a:spcPct val="93000"/>
              </a:lnSpc>
              <a:buClr>
                <a:srgbClr val="000000"/>
              </a:buClr>
              <a:buSzPct val="100000"/>
              <a:buFont typeface="Times New Roman" pitchFamily="18" charset="0"/>
              <a:buNone/>
            </a:pPr>
            <a:endParaRPr lang="en-US" altLang="en-US" sz="1800"/>
          </a:p>
        </p:txBody>
      </p:sp>
      <p:sp>
        <p:nvSpPr>
          <p:cNvPr id="15364" name="Rectangle 3"/>
          <p:cNvSpPr>
            <a:spLocks noGrp="1" noRot="1" noChangeAspect="1" noChangeArrowheads="1"/>
          </p:cNvSpPr>
          <p:nvPr>
            <p:ph type="sldImg"/>
          </p:nvPr>
        </p:nvSpPr>
        <p:spPr bwMode="auto">
          <a:xfrm>
            <a:off x="1371600" y="763588"/>
            <a:ext cx="5024438" cy="3767137"/>
          </a:xfrm>
          <a:prstGeom prst="rect">
            <a:avLst/>
          </a:prstGeom>
          <a:noFill/>
          <a:ln w="9525">
            <a:noFill/>
            <a:miter lim="800000"/>
            <a:headEnd/>
            <a:tailEnd/>
          </a:ln>
        </p:spPr>
      </p:sp>
      <p:sp>
        <p:nvSpPr>
          <p:cNvPr id="3076" name="Rectangle 4"/>
          <p:cNvSpPr>
            <a:spLocks noGrp="1" noChangeArrowheads="1"/>
          </p:cNvSpPr>
          <p:nvPr>
            <p:ph type="body"/>
          </p:nvPr>
        </p:nvSpPr>
        <p:spPr bwMode="auto">
          <a:xfrm>
            <a:off x="777875" y="4776788"/>
            <a:ext cx="6213475" cy="4521200"/>
          </a:xfrm>
          <a:prstGeom prst="rect">
            <a:avLst/>
          </a:prstGeom>
          <a:noFill/>
          <a:ln>
            <a:noFill/>
          </a:ln>
          <a:effectLst/>
        </p:spPr>
        <p:txBody>
          <a:bodyPr vert="horz" wrap="square" lIns="0" tIns="0" rIns="0" bIns="0" numCol="1" anchor="t" anchorCtr="0" compatLnSpc="1">
            <a:prstTxWarp prst="textNoShape">
              <a:avLst/>
            </a:prstTxWarp>
          </a:bodyPr>
          <a:lstStyle/>
          <a:p>
            <a:pPr lvl="0"/>
            <a:endParaRPr lang="en-US" altLang="en-US" noProof="0"/>
          </a:p>
        </p:txBody>
      </p:sp>
      <p:sp>
        <p:nvSpPr>
          <p:cNvPr id="3077" name="Rectangle 5"/>
          <p:cNvSpPr>
            <a:spLocks noGrp="1" noChangeArrowheads="1"/>
          </p:cNvSpPr>
          <p:nvPr>
            <p:ph type="hdr"/>
          </p:nvPr>
        </p:nvSpPr>
        <p:spPr bwMode="auto">
          <a:xfrm>
            <a:off x="0" y="0"/>
            <a:ext cx="3368675" cy="498475"/>
          </a:xfrm>
          <a:prstGeom prst="rect">
            <a:avLst/>
          </a:prstGeom>
          <a:noFill/>
          <a:ln>
            <a:noFill/>
          </a:ln>
          <a:effectLst/>
        </p:spPr>
        <p:txBody>
          <a:bodyPr vert="horz" wrap="square" lIns="0" tIns="0" rIns="0" bIns="0" numCol="1" anchor="t" anchorCtr="0" compatLnSpc="1">
            <a:prstTxWarp prst="textNoShape">
              <a:avLst/>
            </a:prstTxWarp>
          </a:bodyPr>
          <a:lstStyle>
            <a:lvl1pPr eaLnBrk="1">
              <a:lnSpc>
                <a:spcPct val="93000"/>
              </a:lnSpc>
              <a:buSzPct val="100000"/>
              <a:tabLst>
                <a:tab pos="723900" algn="l"/>
                <a:tab pos="1447800" algn="l"/>
                <a:tab pos="2171700" algn="l"/>
                <a:tab pos="2895600" algn="l"/>
              </a:tabLst>
              <a:defRPr sz="1400">
                <a:solidFill>
                  <a:srgbClr val="000000"/>
                </a:solidFill>
                <a:latin typeface="Times New Roman" panose="02020603050405020304" pitchFamily="18" charset="0"/>
              </a:defRPr>
            </a:lvl1pPr>
          </a:lstStyle>
          <a:p>
            <a:pPr>
              <a:defRPr/>
            </a:pPr>
            <a:endParaRPr lang="en-US" altLang="en-US"/>
          </a:p>
        </p:txBody>
      </p:sp>
      <p:sp>
        <p:nvSpPr>
          <p:cNvPr id="3078" name="Rectangle 6"/>
          <p:cNvSpPr>
            <a:spLocks noGrp="1" noChangeArrowheads="1"/>
          </p:cNvSpPr>
          <p:nvPr>
            <p:ph type="dt"/>
          </p:nvPr>
        </p:nvSpPr>
        <p:spPr bwMode="auto">
          <a:xfrm>
            <a:off x="4398963" y="0"/>
            <a:ext cx="3368675" cy="498475"/>
          </a:xfrm>
          <a:prstGeom prst="rect">
            <a:avLst/>
          </a:prstGeom>
          <a:noFill/>
          <a:ln>
            <a:noFill/>
          </a:ln>
          <a:effectLst/>
        </p:spPr>
        <p:txBody>
          <a:bodyPr vert="horz" wrap="square" lIns="0" tIns="0" rIns="0" bIns="0" numCol="1" anchor="t" anchorCtr="0" compatLnSpc="1">
            <a:prstTxWarp prst="textNoShape">
              <a:avLst/>
            </a:prstTxWarp>
          </a:bodyPr>
          <a:lstStyle>
            <a:lvl1pPr algn="r" eaLnBrk="1">
              <a:lnSpc>
                <a:spcPct val="93000"/>
              </a:lnSpc>
              <a:buSzPct val="100000"/>
              <a:tabLst>
                <a:tab pos="723900" algn="l"/>
                <a:tab pos="1447800" algn="l"/>
                <a:tab pos="2171700" algn="l"/>
                <a:tab pos="2895600" algn="l"/>
              </a:tabLst>
              <a:defRPr sz="1400">
                <a:solidFill>
                  <a:srgbClr val="000000"/>
                </a:solidFill>
                <a:latin typeface="Times New Roman" panose="02020603050405020304" pitchFamily="18" charset="0"/>
              </a:defRPr>
            </a:lvl1pPr>
          </a:lstStyle>
          <a:p>
            <a:pPr>
              <a:defRPr/>
            </a:pPr>
            <a:endParaRPr lang="en-US" altLang="en-US"/>
          </a:p>
        </p:txBody>
      </p:sp>
      <p:sp>
        <p:nvSpPr>
          <p:cNvPr id="3079" name="Rectangle 7"/>
          <p:cNvSpPr>
            <a:spLocks noGrp="1" noChangeArrowheads="1"/>
          </p:cNvSpPr>
          <p:nvPr>
            <p:ph type="ftr"/>
          </p:nvPr>
        </p:nvSpPr>
        <p:spPr bwMode="auto">
          <a:xfrm>
            <a:off x="0" y="9555163"/>
            <a:ext cx="3368675" cy="498475"/>
          </a:xfrm>
          <a:prstGeom prst="rect">
            <a:avLst/>
          </a:prstGeom>
          <a:noFill/>
          <a:ln>
            <a:noFill/>
          </a:ln>
          <a:effectLst/>
        </p:spPr>
        <p:txBody>
          <a:bodyPr vert="horz" wrap="square" lIns="0" tIns="0" rIns="0" bIns="0" numCol="1" anchor="b" anchorCtr="0" compatLnSpc="1">
            <a:prstTxWarp prst="textNoShape">
              <a:avLst/>
            </a:prstTxWarp>
          </a:bodyPr>
          <a:lstStyle>
            <a:lvl1pPr eaLnBrk="1">
              <a:lnSpc>
                <a:spcPct val="93000"/>
              </a:lnSpc>
              <a:buSzPct val="100000"/>
              <a:tabLst>
                <a:tab pos="723900" algn="l"/>
                <a:tab pos="1447800" algn="l"/>
                <a:tab pos="2171700" algn="l"/>
                <a:tab pos="2895600" algn="l"/>
              </a:tabLst>
              <a:defRPr sz="1400">
                <a:solidFill>
                  <a:srgbClr val="000000"/>
                </a:solidFill>
                <a:latin typeface="Times New Roman" panose="02020603050405020304" pitchFamily="18" charset="0"/>
              </a:defRPr>
            </a:lvl1pPr>
          </a:lstStyle>
          <a:p>
            <a:pPr>
              <a:defRPr/>
            </a:pPr>
            <a:endParaRPr lang="en-US" altLang="en-US"/>
          </a:p>
        </p:txBody>
      </p:sp>
      <p:sp>
        <p:nvSpPr>
          <p:cNvPr id="3080" name="Rectangle 8"/>
          <p:cNvSpPr>
            <a:spLocks noGrp="1" noChangeArrowheads="1"/>
          </p:cNvSpPr>
          <p:nvPr>
            <p:ph type="sldNum"/>
          </p:nvPr>
        </p:nvSpPr>
        <p:spPr bwMode="auto">
          <a:xfrm>
            <a:off x="4398963" y="9555163"/>
            <a:ext cx="3368675" cy="498475"/>
          </a:xfrm>
          <a:prstGeom prst="rect">
            <a:avLst/>
          </a:prstGeom>
          <a:noFill/>
          <a:ln>
            <a:noFill/>
          </a:ln>
          <a:effectLst/>
        </p:spPr>
        <p:txBody>
          <a:bodyPr vert="horz" wrap="square" lIns="0" tIns="0" rIns="0" bIns="0" numCol="1" anchor="b" anchorCtr="0" compatLnSpc="1">
            <a:prstTxWarp prst="textNoShape">
              <a:avLst/>
            </a:prstTxWarp>
          </a:bodyPr>
          <a:lstStyle>
            <a:lvl1pPr algn="r" eaLnBrk="1">
              <a:lnSpc>
                <a:spcPct val="93000"/>
              </a:lnSpc>
              <a:buSzPct val="100000"/>
              <a:tabLst>
                <a:tab pos="723900" algn="l"/>
                <a:tab pos="1447800" algn="l"/>
                <a:tab pos="2171700" algn="l"/>
                <a:tab pos="2895600" algn="l"/>
              </a:tabLst>
              <a:defRPr sz="1400">
                <a:solidFill>
                  <a:srgbClr val="000000"/>
                </a:solidFill>
                <a:latin typeface="Times New Roman" pitchFamily="18" charset="0"/>
              </a:defRPr>
            </a:lvl1pPr>
          </a:lstStyle>
          <a:p>
            <a:fld id="{BBC9A19E-16C5-455E-8A5E-6C7C391F0E58}" type="slidenum">
              <a:rPr lang="en-US" altLang="en-US"/>
              <a:pPr/>
              <a:t>‹#›</a:t>
            </a:fld>
            <a:endParaRPr lang="en-US" altLang="en-US"/>
          </a:p>
        </p:txBody>
      </p:sp>
    </p:spTree>
    <p:extLst>
      <p:ext uri="{BB962C8B-B14F-4D97-AF65-F5344CB8AC3E}">
        <p14:creationId xmlns:p14="http://schemas.microsoft.com/office/powerpoint/2010/main" xmlns="" val="1016554291"/>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F6AD7811-4846-534F-B9B2-45C2DD9EA4D0}" type="slidenum">
              <a:rPr lang="en-US"/>
              <a:pPr>
                <a:defRPr/>
              </a:pPr>
              <a:t>2</a:t>
            </a:fld>
            <a:endParaRPr lang="en-US"/>
          </a:p>
        </p:txBody>
      </p:sp>
      <p:sp>
        <p:nvSpPr>
          <p:cNvPr id="24577" name="Text Box 1"/>
          <p:cNvSpPr txBox="1">
            <a:spLocks noGrp="1" noRot="1" noChangeAspect="1" noChangeArrowheads="1"/>
          </p:cNvSpPr>
          <p:nvPr>
            <p:ph type="sldImg"/>
          </p:nvPr>
        </p:nvSpPr>
        <p:spPr>
          <a:xfrm>
            <a:off x="1371600" y="763588"/>
            <a:ext cx="5029200" cy="3771900"/>
          </a:xfr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24578" name="Text Box 2"/>
          <p:cNvSpPr txBox="1">
            <a:spLocks noGrp="1" noChangeArrowheads="1"/>
          </p:cNvSpPr>
          <p:nvPr>
            <p:ph type="body" idx="1"/>
          </p:nvPr>
        </p:nvSpPr>
        <p:spPr>
          <a:xfrm>
            <a:off x="777875" y="4776788"/>
            <a:ext cx="6218238" cy="4525962"/>
          </a:xfrm>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dirty="0">
              <a:cs typeface="+mn-cs"/>
            </a:endParaRPr>
          </a:p>
        </p:txBody>
      </p:sp>
    </p:spTree>
    <p:extLst>
      <p:ext uri="{BB962C8B-B14F-4D97-AF65-F5344CB8AC3E}">
        <p14:creationId xmlns:p14="http://schemas.microsoft.com/office/powerpoint/2010/main" xmlns="" val="6010313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FFE0F976-8894-0043-B09C-D655D87DBAEA}" type="slidenum">
              <a:rPr lang="en-US"/>
              <a:pPr>
                <a:defRPr/>
              </a:pPr>
              <a:t>16</a:t>
            </a:fld>
            <a:endParaRPr lang="en-US"/>
          </a:p>
        </p:txBody>
      </p:sp>
      <p:sp>
        <p:nvSpPr>
          <p:cNvPr id="33793" name="Text Box 1"/>
          <p:cNvSpPr txBox="1">
            <a:spLocks noGrp="1" noRot="1" noChangeAspect="1" noChangeArrowheads="1"/>
          </p:cNvSpPr>
          <p:nvPr>
            <p:ph type="sldImg"/>
          </p:nvPr>
        </p:nvSpPr>
        <p:spPr>
          <a:xfrm>
            <a:off x="1371600" y="763588"/>
            <a:ext cx="5029200" cy="3771900"/>
          </a:xfr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33794" name="Text Box 2"/>
          <p:cNvSpPr txBox="1">
            <a:spLocks noGrp="1" noChangeArrowheads="1"/>
          </p:cNvSpPr>
          <p:nvPr>
            <p:ph type="body" idx="1"/>
          </p:nvPr>
        </p:nvSpPr>
        <p:spPr>
          <a:xfrm>
            <a:off x="777875" y="4776788"/>
            <a:ext cx="6218238" cy="4525962"/>
          </a:xfrm>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mn-cs"/>
            </a:endParaRPr>
          </a:p>
        </p:txBody>
      </p:sp>
    </p:spTree>
    <p:extLst>
      <p:ext uri="{BB962C8B-B14F-4D97-AF65-F5344CB8AC3E}">
        <p14:creationId xmlns:p14="http://schemas.microsoft.com/office/powerpoint/2010/main" xmlns="" val="16004906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fld id="{B27DBCE9-C635-47E8-9760-B5759BDB7365}" type="slidenum">
              <a:rPr lang="en-US"/>
              <a:pPr/>
              <a:t>18</a:t>
            </a:fld>
            <a:endParaRPr lang="en-US"/>
          </a:p>
        </p:txBody>
      </p:sp>
      <p:sp>
        <p:nvSpPr>
          <p:cNvPr id="37889" name="Text Box 1"/>
          <p:cNvSpPr>
            <a:spLocks noGrp="1" noRot="1" noChangeAspect="1" noChangeArrowheads="1"/>
          </p:cNvSpPr>
          <p:nvPr>
            <p:ph type="sldImg"/>
          </p:nvPr>
        </p:nvSpPr>
        <p:spPr>
          <a:xfrm>
            <a:off x="1371600" y="763588"/>
            <a:ext cx="5029200" cy="3771900"/>
          </a:xfrm>
          <a:solidFill>
            <a:srgbClr val="FFFFFF"/>
          </a:solidFill>
          <a:ln>
            <a:solidFill>
              <a:srgbClr val="000000"/>
            </a:solidFill>
            <a:miter lim="800000"/>
            <a:headEnd/>
            <a:tailEnd/>
          </a:ln>
        </p:spPr>
      </p:sp>
      <p:sp>
        <p:nvSpPr>
          <p:cNvPr id="37890" name="Text Box 2"/>
          <p:cNvSpPr>
            <a:spLocks noGrp="1" noChangeArrowheads="1"/>
          </p:cNvSpPr>
          <p:nvPr>
            <p:ph type="body" idx="1"/>
          </p:nvPr>
        </p:nvSpPr>
        <p:spPr>
          <a:xfrm>
            <a:off x="777875" y="4776789"/>
            <a:ext cx="6218238" cy="4525962"/>
          </a:xfrm>
          <a:noFill/>
        </p:spPr>
        <p:txBody>
          <a:bodyPr wrap="none" anchor="ctr"/>
          <a:lstStyle/>
          <a:p>
            <a:endParaRPr lang="en-US">
              <a:latin typeface="Times New Roman" pitchFamily="18" charset="0"/>
              <a:ea typeface="ＭＳ Ｐゴシック" pitchFamily="34"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p>
            <a:fld id="{B27DBCE9-C635-47E8-9760-B5759BDB7365}" type="slidenum">
              <a:rPr lang="en-US"/>
              <a:pPr/>
              <a:t>19</a:t>
            </a:fld>
            <a:endParaRPr lang="en-US"/>
          </a:p>
        </p:txBody>
      </p:sp>
      <p:sp>
        <p:nvSpPr>
          <p:cNvPr id="37889" name="Text Box 1"/>
          <p:cNvSpPr>
            <a:spLocks noGrp="1" noRot="1" noChangeAspect="1" noChangeArrowheads="1"/>
          </p:cNvSpPr>
          <p:nvPr>
            <p:ph type="sldImg"/>
          </p:nvPr>
        </p:nvSpPr>
        <p:spPr>
          <a:xfrm>
            <a:off x="1371600" y="763588"/>
            <a:ext cx="5029200" cy="3771900"/>
          </a:xfrm>
          <a:solidFill>
            <a:srgbClr val="FFFFFF"/>
          </a:solidFill>
          <a:ln>
            <a:solidFill>
              <a:srgbClr val="000000"/>
            </a:solidFill>
            <a:miter lim="800000"/>
            <a:headEnd/>
            <a:tailEnd/>
          </a:ln>
        </p:spPr>
      </p:sp>
      <p:sp>
        <p:nvSpPr>
          <p:cNvPr id="37890" name="Text Box 2"/>
          <p:cNvSpPr>
            <a:spLocks noGrp="1" noChangeArrowheads="1"/>
          </p:cNvSpPr>
          <p:nvPr>
            <p:ph type="body" idx="1"/>
          </p:nvPr>
        </p:nvSpPr>
        <p:spPr>
          <a:xfrm>
            <a:off x="777875" y="4776789"/>
            <a:ext cx="6218238" cy="4525962"/>
          </a:xfrm>
          <a:noFill/>
        </p:spPr>
        <p:txBody>
          <a:bodyPr wrap="none" anchor="ctr"/>
          <a:lstStyle/>
          <a:p>
            <a:endParaRPr lang="en-US">
              <a:latin typeface="Times New Roman" pitchFamily="18" charset="0"/>
              <a:ea typeface="ＭＳ Ｐゴシック" pitchFamily="34" charset="-128"/>
            </a:endParaRPr>
          </a:p>
        </p:txBody>
      </p:sp>
    </p:spTree>
    <p:extLst>
      <p:ext uri="{BB962C8B-B14F-4D97-AF65-F5344CB8AC3E}">
        <p14:creationId xmlns:p14="http://schemas.microsoft.com/office/powerpoint/2010/main" xmlns="" val="355868597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fld id="{B27DBCE9-C635-47E8-9760-B5759BDB7365}" type="slidenum">
              <a:rPr lang="en-US"/>
              <a:pPr/>
              <a:t>20</a:t>
            </a:fld>
            <a:endParaRPr lang="en-US"/>
          </a:p>
        </p:txBody>
      </p:sp>
      <p:sp>
        <p:nvSpPr>
          <p:cNvPr id="37889" name="Text Box 1"/>
          <p:cNvSpPr>
            <a:spLocks noGrp="1" noRot="1" noChangeAspect="1" noChangeArrowheads="1"/>
          </p:cNvSpPr>
          <p:nvPr>
            <p:ph type="sldImg"/>
          </p:nvPr>
        </p:nvSpPr>
        <p:spPr>
          <a:xfrm>
            <a:off x="1371600" y="763588"/>
            <a:ext cx="5029200" cy="3771900"/>
          </a:xfrm>
          <a:solidFill>
            <a:srgbClr val="FFFFFF"/>
          </a:solidFill>
          <a:ln>
            <a:solidFill>
              <a:srgbClr val="000000"/>
            </a:solidFill>
            <a:miter lim="800000"/>
            <a:headEnd/>
            <a:tailEnd/>
          </a:ln>
        </p:spPr>
      </p:sp>
      <p:sp>
        <p:nvSpPr>
          <p:cNvPr id="37890" name="Text Box 2"/>
          <p:cNvSpPr>
            <a:spLocks noGrp="1" noChangeArrowheads="1"/>
          </p:cNvSpPr>
          <p:nvPr>
            <p:ph type="body" idx="1"/>
          </p:nvPr>
        </p:nvSpPr>
        <p:spPr>
          <a:xfrm>
            <a:off x="777875" y="4776789"/>
            <a:ext cx="6218238" cy="4525962"/>
          </a:xfrm>
          <a:noFill/>
        </p:spPr>
        <p:txBody>
          <a:bodyPr wrap="none" anchor="ctr"/>
          <a:lstStyle/>
          <a:p>
            <a:endParaRPr lang="en-US">
              <a:latin typeface="Times New Roman" pitchFamily="18" charset="0"/>
              <a:ea typeface="ＭＳ Ｐゴシック" pitchFamily="34" charset="-128"/>
            </a:endParaRPr>
          </a:p>
        </p:txBody>
      </p:sp>
    </p:spTree>
    <p:extLst>
      <p:ext uri="{BB962C8B-B14F-4D97-AF65-F5344CB8AC3E}">
        <p14:creationId xmlns:p14="http://schemas.microsoft.com/office/powerpoint/2010/main" xmlns="" val="162491368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0EE9E079-2CF1-2C43-9B20-E1B4393468DB}" type="slidenum">
              <a:rPr lang="en-US"/>
              <a:pPr>
                <a:defRPr/>
              </a:pPr>
              <a:t>24</a:t>
            </a:fld>
            <a:endParaRPr lang="en-US"/>
          </a:p>
        </p:txBody>
      </p:sp>
      <p:sp>
        <p:nvSpPr>
          <p:cNvPr id="34817" name="Text Box 1"/>
          <p:cNvSpPr txBox="1">
            <a:spLocks noGrp="1" noRot="1" noChangeAspect="1" noChangeArrowheads="1"/>
          </p:cNvSpPr>
          <p:nvPr>
            <p:ph type="sldImg"/>
          </p:nvPr>
        </p:nvSpPr>
        <p:spPr>
          <a:xfrm>
            <a:off x="1371600" y="763588"/>
            <a:ext cx="5029200" cy="3771900"/>
          </a:xfr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34818" name="Text Box 2"/>
          <p:cNvSpPr txBox="1">
            <a:spLocks noGrp="1" noChangeArrowheads="1"/>
          </p:cNvSpPr>
          <p:nvPr>
            <p:ph type="body" idx="1"/>
          </p:nvPr>
        </p:nvSpPr>
        <p:spPr>
          <a:xfrm>
            <a:off x="777875" y="4776788"/>
            <a:ext cx="6218238" cy="4525962"/>
          </a:xfrm>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mn-cs"/>
            </a:endParaRPr>
          </a:p>
        </p:txBody>
      </p:sp>
    </p:spTree>
    <p:extLst>
      <p:ext uri="{BB962C8B-B14F-4D97-AF65-F5344CB8AC3E}">
        <p14:creationId xmlns:p14="http://schemas.microsoft.com/office/powerpoint/2010/main" xmlns="" val="112226541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6AAC5551-C455-6F41-BAC7-CB62396FEF1D}" type="slidenum">
              <a:rPr lang="en-US"/>
              <a:pPr>
                <a:defRPr/>
              </a:pPr>
              <a:t>30</a:t>
            </a:fld>
            <a:endParaRPr lang="en-US"/>
          </a:p>
        </p:txBody>
      </p:sp>
      <p:sp>
        <p:nvSpPr>
          <p:cNvPr id="35841" name="Text Box 1"/>
          <p:cNvSpPr txBox="1">
            <a:spLocks noGrp="1" noRot="1" noChangeAspect="1" noChangeArrowheads="1"/>
          </p:cNvSpPr>
          <p:nvPr>
            <p:ph type="sldImg"/>
          </p:nvPr>
        </p:nvSpPr>
        <p:spPr>
          <a:xfrm>
            <a:off x="1143000" y="693738"/>
            <a:ext cx="4572000" cy="3429000"/>
          </a:xfr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35842" name="Text Box 2"/>
          <p:cNvSpPr txBox="1">
            <a:spLocks noGrp="1" noChangeArrowheads="1"/>
          </p:cNvSpPr>
          <p:nvPr>
            <p:ph type="body" idx="1"/>
          </p:nvPr>
        </p:nvSpPr>
        <p:spPr>
          <a:xfrm>
            <a:off x="686360" y="4342535"/>
            <a:ext cx="5486681" cy="4114511"/>
          </a:xfrm>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mn-cs"/>
            </a:endParaRPr>
          </a:p>
        </p:txBody>
      </p:sp>
    </p:spTree>
    <p:extLst>
      <p:ext uri="{BB962C8B-B14F-4D97-AF65-F5344CB8AC3E}">
        <p14:creationId xmlns:p14="http://schemas.microsoft.com/office/powerpoint/2010/main" xmlns="" val="165342454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33795" name="Espace réservé des not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fr-FR" altLang="fr-FR"/>
          </a:p>
        </p:txBody>
      </p:sp>
      <p:sp>
        <p:nvSpPr>
          <p:cNvPr id="33796" name="Espace réservé du numéro de diapositive 3"/>
          <p:cNvSpPr>
            <a:spLocks noGrp="1" noChangeArrowheads="1"/>
          </p:cNvSpPr>
          <p:nvPr>
            <p:ph type="sldNum" sz="quarter" idx="5"/>
          </p:nvPr>
        </p:nvSpPr>
        <p:spPr bwMode="auto">
          <a:noFill/>
          <a:ln>
            <a:miter lim="800000"/>
            <a:headEnd/>
            <a:tailEnd/>
          </a:ln>
        </p:spPr>
        <p:txBody>
          <a:bodyPr/>
          <a:lstStyle/>
          <a:p>
            <a:fld id="{22C9C0AD-5281-40AE-9E94-D80BAB4A3B07}" type="slidenum">
              <a:rPr lang="fr-FR" altLang="fr-FR"/>
              <a:pPr/>
              <a:t>32</a:t>
            </a:fld>
            <a:endParaRPr lang="fr-FR" altLang="fr-FR"/>
          </a:p>
        </p:txBody>
      </p:sp>
    </p:spTree>
    <p:extLst>
      <p:ext uri="{BB962C8B-B14F-4D97-AF65-F5344CB8AC3E}">
        <p14:creationId xmlns:p14="http://schemas.microsoft.com/office/powerpoint/2010/main" xmlns="" val="42712945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fld id="{B27DBCE9-C635-47E8-9760-B5759BDB7365}" type="slidenum">
              <a:rPr lang="en-US"/>
              <a:pPr/>
              <a:t>33</a:t>
            </a:fld>
            <a:endParaRPr lang="en-US"/>
          </a:p>
        </p:txBody>
      </p:sp>
      <p:sp>
        <p:nvSpPr>
          <p:cNvPr id="37889" name="Text Box 1"/>
          <p:cNvSpPr>
            <a:spLocks noGrp="1" noRot="1" noChangeAspect="1" noChangeArrowheads="1"/>
          </p:cNvSpPr>
          <p:nvPr>
            <p:ph type="sldImg"/>
          </p:nvPr>
        </p:nvSpPr>
        <p:spPr>
          <a:xfrm>
            <a:off x="1371600" y="763588"/>
            <a:ext cx="5029200" cy="3771900"/>
          </a:xfrm>
          <a:solidFill>
            <a:srgbClr val="FFFFFF"/>
          </a:solidFill>
          <a:ln>
            <a:solidFill>
              <a:srgbClr val="000000"/>
            </a:solidFill>
            <a:miter lim="800000"/>
            <a:headEnd/>
            <a:tailEnd/>
          </a:ln>
        </p:spPr>
      </p:sp>
      <p:sp>
        <p:nvSpPr>
          <p:cNvPr id="37890" name="Text Box 2"/>
          <p:cNvSpPr>
            <a:spLocks noGrp="1" noChangeArrowheads="1"/>
          </p:cNvSpPr>
          <p:nvPr>
            <p:ph type="body" idx="1"/>
          </p:nvPr>
        </p:nvSpPr>
        <p:spPr>
          <a:xfrm>
            <a:off x="777875" y="4776788"/>
            <a:ext cx="6218238" cy="4525962"/>
          </a:xfrm>
          <a:noFill/>
        </p:spPr>
        <p:txBody>
          <a:bodyPr wrap="none" anchor="ctr"/>
          <a:lstStyle/>
          <a:p>
            <a:endParaRPr lang="en-US">
              <a:latin typeface="Times New Roman" pitchFamily="18" charset="0"/>
              <a:ea typeface="ＭＳ Ｐゴシック" pitchFamily="34" charset="-128"/>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fld id="{B27DBCE9-C635-47E8-9760-B5759BDB7365}" type="slidenum">
              <a:rPr lang="en-US"/>
              <a:pPr/>
              <a:t>34</a:t>
            </a:fld>
            <a:endParaRPr lang="en-US"/>
          </a:p>
        </p:txBody>
      </p:sp>
      <p:sp>
        <p:nvSpPr>
          <p:cNvPr id="37889" name="Text Box 1"/>
          <p:cNvSpPr>
            <a:spLocks noGrp="1" noRot="1" noChangeAspect="1" noChangeArrowheads="1"/>
          </p:cNvSpPr>
          <p:nvPr>
            <p:ph type="sldImg"/>
          </p:nvPr>
        </p:nvSpPr>
        <p:spPr>
          <a:xfrm>
            <a:off x="1371600" y="763588"/>
            <a:ext cx="5029200" cy="3771900"/>
          </a:xfrm>
          <a:solidFill>
            <a:srgbClr val="FFFFFF"/>
          </a:solidFill>
          <a:ln>
            <a:solidFill>
              <a:srgbClr val="000000"/>
            </a:solidFill>
            <a:miter lim="800000"/>
            <a:headEnd/>
            <a:tailEnd/>
          </a:ln>
        </p:spPr>
      </p:sp>
      <p:sp>
        <p:nvSpPr>
          <p:cNvPr id="37890" name="Text Box 2"/>
          <p:cNvSpPr>
            <a:spLocks noGrp="1" noChangeArrowheads="1"/>
          </p:cNvSpPr>
          <p:nvPr>
            <p:ph type="body" idx="1"/>
          </p:nvPr>
        </p:nvSpPr>
        <p:spPr>
          <a:xfrm>
            <a:off x="777875" y="4776788"/>
            <a:ext cx="6218238" cy="4525962"/>
          </a:xfrm>
          <a:noFill/>
        </p:spPr>
        <p:txBody>
          <a:bodyPr wrap="none" anchor="ctr"/>
          <a:lstStyle/>
          <a:p>
            <a:endParaRPr lang="en-US">
              <a:latin typeface="Times New Roman" pitchFamily="18" charset="0"/>
              <a:ea typeface="ＭＳ Ｐゴシック" pitchFamily="34" charset="-128"/>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fld id="{B27DBCE9-C635-47E8-9760-B5759BDB7365}" type="slidenum">
              <a:rPr lang="en-US"/>
              <a:pPr/>
              <a:t>35</a:t>
            </a:fld>
            <a:endParaRPr lang="en-US"/>
          </a:p>
        </p:txBody>
      </p:sp>
      <p:sp>
        <p:nvSpPr>
          <p:cNvPr id="37889" name="Text Box 1"/>
          <p:cNvSpPr>
            <a:spLocks noGrp="1" noRot="1" noChangeAspect="1" noChangeArrowheads="1"/>
          </p:cNvSpPr>
          <p:nvPr>
            <p:ph type="sldImg"/>
          </p:nvPr>
        </p:nvSpPr>
        <p:spPr>
          <a:xfrm>
            <a:off x="1371600" y="763588"/>
            <a:ext cx="5029200" cy="3771900"/>
          </a:xfrm>
          <a:solidFill>
            <a:srgbClr val="FFFFFF"/>
          </a:solidFill>
          <a:ln>
            <a:solidFill>
              <a:srgbClr val="000000"/>
            </a:solidFill>
            <a:miter lim="800000"/>
            <a:headEnd/>
            <a:tailEnd/>
          </a:ln>
        </p:spPr>
      </p:sp>
      <p:sp>
        <p:nvSpPr>
          <p:cNvPr id="37890" name="Text Box 2"/>
          <p:cNvSpPr>
            <a:spLocks noGrp="1" noChangeArrowheads="1"/>
          </p:cNvSpPr>
          <p:nvPr>
            <p:ph type="body" idx="1"/>
          </p:nvPr>
        </p:nvSpPr>
        <p:spPr>
          <a:xfrm>
            <a:off x="777875" y="4776788"/>
            <a:ext cx="6218238" cy="4525962"/>
          </a:xfrm>
          <a:noFill/>
        </p:spPr>
        <p:txBody>
          <a:bodyPr wrap="none" anchor="ctr"/>
          <a:lstStyle/>
          <a:p>
            <a:endParaRPr lang="en-US">
              <a:latin typeface="Times New Roman" pitchFamily="18" charset="0"/>
              <a:ea typeface="ＭＳ Ｐゴシック" pitchFamily="3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F6AD7811-4846-534F-B9B2-45C2DD9EA4D0}" type="slidenum">
              <a:rPr lang="en-US"/>
              <a:pPr>
                <a:defRPr/>
              </a:pPr>
              <a:t>3</a:t>
            </a:fld>
            <a:endParaRPr lang="en-US"/>
          </a:p>
        </p:txBody>
      </p:sp>
      <p:sp>
        <p:nvSpPr>
          <p:cNvPr id="24577" name="Text Box 1"/>
          <p:cNvSpPr txBox="1">
            <a:spLocks noGrp="1" noRot="1" noChangeAspect="1" noChangeArrowheads="1"/>
          </p:cNvSpPr>
          <p:nvPr>
            <p:ph type="sldImg"/>
          </p:nvPr>
        </p:nvSpPr>
        <p:spPr>
          <a:xfrm>
            <a:off x="1371600" y="763588"/>
            <a:ext cx="5029200" cy="3771900"/>
          </a:xfr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24578" name="Text Box 2"/>
          <p:cNvSpPr txBox="1">
            <a:spLocks noGrp="1" noChangeArrowheads="1"/>
          </p:cNvSpPr>
          <p:nvPr>
            <p:ph type="body" idx="1"/>
          </p:nvPr>
        </p:nvSpPr>
        <p:spPr>
          <a:xfrm>
            <a:off x="777875" y="4776788"/>
            <a:ext cx="6218238" cy="4525962"/>
          </a:xfrm>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defRPr/>
            </a:pPr>
            <a:endParaRPr lang="en-US" dirty="0">
              <a:cs typeface="+mn-cs"/>
            </a:endParaRPr>
          </a:p>
        </p:txBody>
      </p:sp>
    </p:spTree>
    <p:extLst>
      <p:ext uri="{BB962C8B-B14F-4D97-AF65-F5344CB8AC3E}">
        <p14:creationId xmlns:p14="http://schemas.microsoft.com/office/powerpoint/2010/main" xmlns="" val="39209878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1986" name="Rectangle 8">
            <a:extLst>
              <a:ext uri="{FF2B5EF4-FFF2-40B4-BE49-F238E27FC236}">
                <a16:creationId xmlns:a16="http://schemas.microsoft.com/office/drawing/2014/main" xmlns="" id="{D228E71D-20CF-B3F2-FEF1-AC7BF2912B8C}"/>
              </a:ext>
            </a:extLst>
          </p:cNvPr>
          <p:cNvSpPr>
            <a:spLocks noGrp="1" noChangeArrowheads="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7B26F6D5-855B-413A-8CB5-F01B2B35B268}" type="slidenum">
              <a:rPr lang="en-US" altLang="en-US">
                <a:latin typeface="Calibri" panose="020F0502020204030204" pitchFamily="34" charset="0"/>
              </a:rPr>
              <a:pPr fontAlgn="base">
                <a:spcBef>
                  <a:spcPct val="0"/>
                </a:spcBef>
                <a:spcAft>
                  <a:spcPct val="0"/>
                </a:spcAft>
              </a:pPr>
              <a:t>37</a:t>
            </a:fld>
            <a:endParaRPr lang="en-US" altLang="en-US">
              <a:latin typeface="Calibri" panose="020F0502020204030204" pitchFamily="34" charset="0"/>
            </a:endParaRPr>
          </a:p>
        </p:txBody>
      </p:sp>
      <p:sp>
        <p:nvSpPr>
          <p:cNvPr id="41987" name="Text Box 1">
            <a:extLst>
              <a:ext uri="{FF2B5EF4-FFF2-40B4-BE49-F238E27FC236}">
                <a16:creationId xmlns:a16="http://schemas.microsoft.com/office/drawing/2014/main" xmlns="" id="{4B1D9919-5309-0BC9-A433-3DBCF9542478}"/>
              </a:ext>
            </a:extLst>
          </p:cNvPr>
          <p:cNvSpPr>
            <a:spLocks noGrp="1" noRot="1" noChangeAspect="1" noChangeArrowheads="1" noTextEdit="1"/>
          </p:cNvSpPr>
          <p:nvPr>
            <p:ph type="sldImg"/>
          </p:nvPr>
        </p:nvSpPr>
        <p:spPr bwMode="auto">
          <a:xfrm>
            <a:off x="1143000" y="693738"/>
            <a:ext cx="4572000" cy="3429000"/>
          </a:xfrm>
          <a:solidFill>
            <a:srgbClr val="FFFFFF"/>
          </a:solidFill>
          <a:ln>
            <a:solidFill>
              <a:srgbClr val="000000"/>
            </a:solidFill>
            <a:miter lim="800000"/>
            <a:headEnd/>
            <a:tailEnd/>
          </a:ln>
        </p:spPr>
      </p:sp>
      <p:sp>
        <p:nvSpPr>
          <p:cNvPr id="41988" name="Text Box 2">
            <a:extLst>
              <a:ext uri="{FF2B5EF4-FFF2-40B4-BE49-F238E27FC236}">
                <a16:creationId xmlns:a16="http://schemas.microsoft.com/office/drawing/2014/main" xmlns="" id="{460F9466-C5DD-44A2-B767-AAE6C38F317B}"/>
              </a:ext>
            </a:extLst>
          </p:cNvPr>
          <p:cNvSpPr>
            <a:spLocks noGrp="1" noChangeArrowheads="1"/>
          </p:cNvSpPr>
          <p:nvPr>
            <p:ph type="body" idx="1"/>
          </p:nvPr>
        </p:nvSpPr>
        <p:spPr bwMode="auto">
          <a:xfrm>
            <a:off x="685800" y="4341813"/>
            <a:ext cx="5487988" cy="4114800"/>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numCol="1" anchor="ctr" anchorCtr="0" compatLnSpc="1">
            <a:prstTxWarp prst="textNoShape">
              <a:avLst/>
            </a:prstTxWarp>
          </a:bodyPr>
          <a:lstStyle/>
          <a:p>
            <a:pPr>
              <a:spcBef>
                <a:spcPct val="0"/>
              </a:spcBef>
            </a:pPr>
            <a:endParaRPr lang="en-US" altLang="en-US"/>
          </a:p>
        </p:txBody>
      </p:sp>
    </p:spTree>
    <p:extLst>
      <p:ext uri="{BB962C8B-B14F-4D97-AF65-F5344CB8AC3E}">
        <p14:creationId xmlns:p14="http://schemas.microsoft.com/office/powerpoint/2010/main" xmlns="" val="102087921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1986" name="Rectangle 8">
            <a:extLst>
              <a:ext uri="{FF2B5EF4-FFF2-40B4-BE49-F238E27FC236}">
                <a16:creationId xmlns:a16="http://schemas.microsoft.com/office/drawing/2014/main" xmlns="" id="{D228E71D-20CF-B3F2-FEF1-AC7BF2912B8C}"/>
              </a:ext>
            </a:extLst>
          </p:cNvPr>
          <p:cNvSpPr>
            <a:spLocks noGrp="1" noChangeArrowheads="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7B26F6D5-855B-413A-8CB5-F01B2B35B268}" type="slidenum">
              <a:rPr lang="en-US" altLang="en-US">
                <a:latin typeface="Calibri" panose="020F0502020204030204" pitchFamily="34" charset="0"/>
              </a:rPr>
              <a:pPr fontAlgn="base">
                <a:spcBef>
                  <a:spcPct val="0"/>
                </a:spcBef>
                <a:spcAft>
                  <a:spcPct val="0"/>
                </a:spcAft>
              </a:pPr>
              <a:t>38</a:t>
            </a:fld>
            <a:endParaRPr lang="en-US" altLang="en-US">
              <a:latin typeface="Calibri" panose="020F0502020204030204" pitchFamily="34" charset="0"/>
            </a:endParaRPr>
          </a:p>
        </p:txBody>
      </p:sp>
      <p:sp>
        <p:nvSpPr>
          <p:cNvPr id="41987" name="Text Box 1">
            <a:extLst>
              <a:ext uri="{FF2B5EF4-FFF2-40B4-BE49-F238E27FC236}">
                <a16:creationId xmlns:a16="http://schemas.microsoft.com/office/drawing/2014/main" xmlns="" id="{4B1D9919-5309-0BC9-A433-3DBCF9542478}"/>
              </a:ext>
            </a:extLst>
          </p:cNvPr>
          <p:cNvSpPr>
            <a:spLocks noGrp="1" noRot="1" noChangeAspect="1" noChangeArrowheads="1" noTextEdit="1"/>
          </p:cNvSpPr>
          <p:nvPr>
            <p:ph type="sldImg"/>
          </p:nvPr>
        </p:nvSpPr>
        <p:spPr bwMode="auto">
          <a:xfrm>
            <a:off x="1143000" y="693738"/>
            <a:ext cx="4572000" cy="3429000"/>
          </a:xfrm>
          <a:solidFill>
            <a:srgbClr val="FFFFFF"/>
          </a:solidFill>
          <a:ln>
            <a:solidFill>
              <a:srgbClr val="000000"/>
            </a:solidFill>
            <a:miter lim="800000"/>
            <a:headEnd/>
            <a:tailEnd/>
          </a:ln>
        </p:spPr>
      </p:sp>
      <p:sp>
        <p:nvSpPr>
          <p:cNvPr id="41988" name="Text Box 2">
            <a:extLst>
              <a:ext uri="{FF2B5EF4-FFF2-40B4-BE49-F238E27FC236}">
                <a16:creationId xmlns:a16="http://schemas.microsoft.com/office/drawing/2014/main" xmlns="" id="{460F9466-C5DD-44A2-B767-AAE6C38F317B}"/>
              </a:ext>
            </a:extLst>
          </p:cNvPr>
          <p:cNvSpPr>
            <a:spLocks noGrp="1" noChangeArrowheads="1"/>
          </p:cNvSpPr>
          <p:nvPr>
            <p:ph type="body" idx="1"/>
          </p:nvPr>
        </p:nvSpPr>
        <p:spPr bwMode="auto">
          <a:xfrm>
            <a:off x="685800" y="4341813"/>
            <a:ext cx="5487988" cy="4114800"/>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numCol="1" anchor="ctr" anchorCtr="0" compatLnSpc="1">
            <a:prstTxWarp prst="textNoShape">
              <a:avLst/>
            </a:prstTxWarp>
          </a:bodyPr>
          <a:lstStyle/>
          <a:p>
            <a:pPr>
              <a:spcBef>
                <a:spcPct val="0"/>
              </a:spcBef>
            </a:pPr>
            <a:endParaRPr lang="en-US" altLang="en-US"/>
          </a:p>
        </p:txBody>
      </p:sp>
    </p:spTree>
    <p:extLst>
      <p:ext uri="{BB962C8B-B14F-4D97-AF65-F5344CB8AC3E}">
        <p14:creationId xmlns:p14="http://schemas.microsoft.com/office/powerpoint/2010/main" xmlns="" val="241155311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1986" name="Rectangle 8">
            <a:extLst>
              <a:ext uri="{FF2B5EF4-FFF2-40B4-BE49-F238E27FC236}">
                <a16:creationId xmlns:a16="http://schemas.microsoft.com/office/drawing/2014/main" xmlns="" id="{D228E71D-20CF-B3F2-FEF1-AC7BF2912B8C}"/>
              </a:ext>
            </a:extLst>
          </p:cNvPr>
          <p:cNvSpPr>
            <a:spLocks noGrp="1" noChangeArrowheads="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7B26F6D5-855B-413A-8CB5-F01B2B35B268}" type="slidenum">
              <a:rPr lang="en-US" altLang="en-US">
                <a:latin typeface="Calibri" panose="020F0502020204030204" pitchFamily="34" charset="0"/>
              </a:rPr>
              <a:pPr fontAlgn="base">
                <a:spcBef>
                  <a:spcPct val="0"/>
                </a:spcBef>
                <a:spcAft>
                  <a:spcPct val="0"/>
                </a:spcAft>
              </a:pPr>
              <a:t>39</a:t>
            </a:fld>
            <a:endParaRPr lang="en-US" altLang="en-US">
              <a:latin typeface="Calibri" panose="020F0502020204030204" pitchFamily="34" charset="0"/>
            </a:endParaRPr>
          </a:p>
        </p:txBody>
      </p:sp>
      <p:sp>
        <p:nvSpPr>
          <p:cNvPr id="41987" name="Text Box 1">
            <a:extLst>
              <a:ext uri="{FF2B5EF4-FFF2-40B4-BE49-F238E27FC236}">
                <a16:creationId xmlns:a16="http://schemas.microsoft.com/office/drawing/2014/main" xmlns="" id="{4B1D9919-5309-0BC9-A433-3DBCF9542478}"/>
              </a:ext>
            </a:extLst>
          </p:cNvPr>
          <p:cNvSpPr>
            <a:spLocks noGrp="1" noRot="1" noChangeAspect="1" noChangeArrowheads="1" noTextEdit="1"/>
          </p:cNvSpPr>
          <p:nvPr>
            <p:ph type="sldImg"/>
          </p:nvPr>
        </p:nvSpPr>
        <p:spPr bwMode="auto">
          <a:xfrm>
            <a:off x="1143000" y="693738"/>
            <a:ext cx="4572000" cy="3429000"/>
          </a:xfrm>
          <a:solidFill>
            <a:srgbClr val="FFFFFF"/>
          </a:solidFill>
          <a:ln>
            <a:solidFill>
              <a:srgbClr val="000000"/>
            </a:solidFill>
            <a:miter lim="800000"/>
            <a:headEnd/>
            <a:tailEnd/>
          </a:ln>
        </p:spPr>
      </p:sp>
      <p:sp>
        <p:nvSpPr>
          <p:cNvPr id="41988" name="Text Box 2">
            <a:extLst>
              <a:ext uri="{FF2B5EF4-FFF2-40B4-BE49-F238E27FC236}">
                <a16:creationId xmlns:a16="http://schemas.microsoft.com/office/drawing/2014/main" xmlns="" id="{460F9466-C5DD-44A2-B767-AAE6C38F317B}"/>
              </a:ext>
            </a:extLst>
          </p:cNvPr>
          <p:cNvSpPr>
            <a:spLocks noGrp="1" noChangeArrowheads="1"/>
          </p:cNvSpPr>
          <p:nvPr>
            <p:ph type="body" idx="1"/>
          </p:nvPr>
        </p:nvSpPr>
        <p:spPr bwMode="auto">
          <a:xfrm>
            <a:off x="685800" y="4341813"/>
            <a:ext cx="5487988" cy="4114800"/>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numCol="1" anchor="ctr" anchorCtr="0" compatLnSpc="1">
            <a:prstTxWarp prst="textNoShape">
              <a:avLst/>
            </a:prstTxWarp>
          </a:bodyPr>
          <a:lstStyle/>
          <a:p>
            <a:pPr>
              <a:spcBef>
                <a:spcPct val="0"/>
              </a:spcBef>
            </a:pPr>
            <a:endParaRPr lang="en-US" altLang="en-US"/>
          </a:p>
        </p:txBody>
      </p:sp>
    </p:spTree>
    <p:extLst>
      <p:ext uri="{BB962C8B-B14F-4D97-AF65-F5344CB8AC3E}">
        <p14:creationId xmlns:p14="http://schemas.microsoft.com/office/powerpoint/2010/main" xmlns="" val="24932708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F6AD7811-4846-534F-B9B2-45C2DD9EA4D0}" type="slidenum">
              <a:rPr lang="en-US"/>
              <a:pPr>
                <a:defRPr/>
              </a:pPr>
              <a:t>4</a:t>
            </a:fld>
            <a:endParaRPr lang="en-US"/>
          </a:p>
        </p:txBody>
      </p:sp>
      <p:sp>
        <p:nvSpPr>
          <p:cNvPr id="24577" name="Text Box 1"/>
          <p:cNvSpPr txBox="1">
            <a:spLocks noGrp="1" noRot="1" noChangeAspect="1" noChangeArrowheads="1"/>
          </p:cNvSpPr>
          <p:nvPr>
            <p:ph type="sldImg"/>
          </p:nvPr>
        </p:nvSpPr>
        <p:spPr>
          <a:xfrm>
            <a:off x="1371600" y="763588"/>
            <a:ext cx="5029200" cy="3771900"/>
          </a:xfr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24578" name="Text Box 2"/>
          <p:cNvSpPr txBox="1">
            <a:spLocks noGrp="1" noChangeArrowheads="1"/>
          </p:cNvSpPr>
          <p:nvPr>
            <p:ph type="body" idx="1"/>
          </p:nvPr>
        </p:nvSpPr>
        <p:spPr>
          <a:xfrm>
            <a:off x="777875" y="4776788"/>
            <a:ext cx="6218238" cy="4525962"/>
          </a:xfrm>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dirty="0">
              <a:cs typeface="+mn-cs"/>
            </a:endParaRPr>
          </a:p>
        </p:txBody>
      </p:sp>
    </p:spTree>
    <p:extLst>
      <p:ext uri="{BB962C8B-B14F-4D97-AF65-F5344CB8AC3E}">
        <p14:creationId xmlns:p14="http://schemas.microsoft.com/office/powerpoint/2010/main" xmlns="" val="9476969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fld id="{5B828376-84B2-486F-AA89-EE3F244A8398}" type="slidenum">
              <a:rPr lang="en-US"/>
              <a:pPr/>
              <a:t>6</a:t>
            </a:fld>
            <a:endParaRPr lang="en-US"/>
          </a:p>
        </p:txBody>
      </p:sp>
      <p:sp>
        <p:nvSpPr>
          <p:cNvPr id="26625" name="Text Box 1"/>
          <p:cNvSpPr>
            <a:spLocks noGrp="1" noRot="1" noChangeAspect="1" noChangeArrowheads="1"/>
          </p:cNvSpPr>
          <p:nvPr>
            <p:ph type="sldImg"/>
          </p:nvPr>
        </p:nvSpPr>
        <p:spPr>
          <a:xfrm>
            <a:off x="1371600" y="763588"/>
            <a:ext cx="5029200" cy="3771900"/>
          </a:xfrm>
          <a:solidFill>
            <a:srgbClr val="FFFFFF"/>
          </a:solidFill>
          <a:ln>
            <a:solidFill>
              <a:srgbClr val="000000"/>
            </a:solidFill>
            <a:miter lim="800000"/>
            <a:headEnd/>
            <a:tailEnd/>
          </a:ln>
        </p:spPr>
      </p:sp>
      <p:sp>
        <p:nvSpPr>
          <p:cNvPr id="26626" name="Text Box 2"/>
          <p:cNvSpPr>
            <a:spLocks noGrp="1" noChangeArrowheads="1"/>
          </p:cNvSpPr>
          <p:nvPr>
            <p:ph type="body" idx="1"/>
          </p:nvPr>
        </p:nvSpPr>
        <p:spPr>
          <a:xfrm>
            <a:off x="777875" y="4776788"/>
            <a:ext cx="6218238" cy="4525962"/>
          </a:xfrm>
          <a:noFill/>
        </p:spPr>
        <p:txBody>
          <a:bodyPr wrap="none" anchor="ctr"/>
          <a:lstStyle/>
          <a:p>
            <a:endParaRPr lang="en-US">
              <a:latin typeface="Times New Roman" pitchFamily="18" charset="0"/>
              <a:ea typeface="ＭＳ Ｐゴシック" pitchFamily="34" charset="-128"/>
            </a:endParaRPr>
          </a:p>
        </p:txBody>
      </p:sp>
    </p:spTree>
    <p:extLst>
      <p:ext uri="{BB962C8B-B14F-4D97-AF65-F5344CB8AC3E}">
        <p14:creationId xmlns:p14="http://schemas.microsoft.com/office/powerpoint/2010/main" xmlns="" val="19466825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6C573E6C-3171-CA42-B079-9C35FD65C185}" type="slidenum">
              <a:rPr lang="en-US"/>
              <a:pPr>
                <a:defRPr/>
              </a:pPr>
              <a:t>7</a:t>
            </a:fld>
            <a:endParaRPr lang="en-US"/>
          </a:p>
        </p:txBody>
      </p:sp>
      <p:sp>
        <p:nvSpPr>
          <p:cNvPr id="26625" name="Text Box 1"/>
          <p:cNvSpPr txBox="1">
            <a:spLocks noGrp="1" noRot="1" noChangeAspect="1" noChangeArrowheads="1"/>
          </p:cNvSpPr>
          <p:nvPr>
            <p:ph type="sldImg"/>
          </p:nvPr>
        </p:nvSpPr>
        <p:spPr>
          <a:xfrm>
            <a:off x="1371600" y="763588"/>
            <a:ext cx="5029200" cy="3771900"/>
          </a:xfr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26626" name="Text Box 2"/>
          <p:cNvSpPr txBox="1">
            <a:spLocks noGrp="1" noChangeArrowheads="1"/>
          </p:cNvSpPr>
          <p:nvPr>
            <p:ph type="body" idx="1"/>
          </p:nvPr>
        </p:nvSpPr>
        <p:spPr>
          <a:xfrm>
            <a:off x="777875" y="4776788"/>
            <a:ext cx="6218238" cy="4525962"/>
          </a:xfrm>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mn-cs"/>
            </a:endParaRPr>
          </a:p>
        </p:txBody>
      </p:sp>
    </p:spTree>
    <p:extLst>
      <p:ext uri="{BB962C8B-B14F-4D97-AF65-F5344CB8AC3E}">
        <p14:creationId xmlns:p14="http://schemas.microsoft.com/office/powerpoint/2010/main" xmlns="" val="35758977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0A59B798-FE3C-B54B-8461-23FA0D47244A}" type="slidenum">
              <a:rPr lang="en-US"/>
              <a:pPr>
                <a:defRPr/>
              </a:pPr>
              <a:t>8</a:t>
            </a:fld>
            <a:endParaRPr lang="en-US"/>
          </a:p>
        </p:txBody>
      </p:sp>
      <p:sp>
        <p:nvSpPr>
          <p:cNvPr id="27649" name="Text Box 1"/>
          <p:cNvSpPr txBox="1">
            <a:spLocks noGrp="1" noRot="1" noChangeAspect="1" noChangeArrowheads="1"/>
          </p:cNvSpPr>
          <p:nvPr>
            <p:ph type="sldImg"/>
          </p:nvPr>
        </p:nvSpPr>
        <p:spPr>
          <a:xfrm>
            <a:off x="1371601" y="763588"/>
            <a:ext cx="5029200" cy="3771900"/>
          </a:xfr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27650" name="Text Box 2"/>
          <p:cNvSpPr txBox="1">
            <a:spLocks noGrp="1" noChangeArrowheads="1"/>
          </p:cNvSpPr>
          <p:nvPr>
            <p:ph type="body" idx="1"/>
          </p:nvPr>
        </p:nvSpPr>
        <p:spPr>
          <a:xfrm>
            <a:off x="777875" y="4776789"/>
            <a:ext cx="6218238" cy="4525962"/>
          </a:xfrm>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smtClean="0">
              <a:cs typeface="+mn-cs"/>
            </a:endParaRPr>
          </a:p>
        </p:txBody>
      </p:sp>
    </p:spTree>
    <p:extLst>
      <p:ext uri="{BB962C8B-B14F-4D97-AF65-F5344CB8AC3E}">
        <p14:creationId xmlns:p14="http://schemas.microsoft.com/office/powerpoint/2010/main" xmlns="" val="23079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0A59B798-FE3C-B54B-8461-23FA0D47244A}" type="slidenum">
              <a:rPr lang="en-US"/>
              <a:pPr>
                <a:defRPr/>
              </a:pPr>
              <a:t>9</a:t>
            </a:fld>
            <a:endParaRPr lang="en-US"/>
          </a:p>
        </p:txBody>
      </p:sp>
      <p:sp>
        <p:nvSpPr>
          <p:cNvPr id="27649" name="Text Box 1"/>
          <p:cNvSpPr txBox="1">
            <a:spLocks noGrp="1" noRot="1" noChangeAspect="1" noChangeArrowheads="1"/>
          </p:cNvSpPr>
          <p:nvPr>
            <p:ph type="sldImg"/>
          </p:nvPr>
        </p:nvSpPr>
        <p:spPr>
          <a:xfrm>
            <a:off x="1371601" y="763588"/>
            <a:ext cx="5029200" cy="3771900"/>
          </a:xfr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27650" name="Text Box 2"/>
          <p:cNvSpPr txBox="1">
            <a:spLocks noGrp="1" noChangeArrowheads="1"/>
          </p:cNvSpPr>
          <p:nvPr>
            <p:ph type="body" idx="1"/>
          </p:nvPr>
        </p:nvSpPr>
        <p:spPr>
          <a:xfrm>
            <a:off x="777875" y="4776789"/>
            <a:ext cx="6218238" cy="4525962"/>
          </a:xfrm>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smtClean="0">
              <a:cs typeface="+mn-cs"/>
            </a:endParaRPr>
          </a:p>
        </p:txBody>
      </p:sp>
    </p:spTree>
    <p:extLst>
      <p:ext uri="{BB962C8B-B14F-4D97-AF65-F5344CB8AC3E}">
        <p14:creationId xmlns:p14="http://schemas.microsoft.com/office/powerpoint/2010/main" xmlns="" val="4073031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5842" name="Rectangle 8"/>
          <p:cNvSpPr>
            <a:spLocks noGrp="1" noChangeArrowheads="1"/>
          </p:cNvSpPr>
          <p:nvPr>
            <p:ph type="sldNum" sz="quarter"/>
          </p:nvPr>
        </p:nvSpPr>
        <p:spPr>
          <a:noFill/>
          <a:ln>
            <a:miter lim="800000"/>
            <a:headEnd/>
            <a:tailEnd/>
          </a:ln>
        </p:spPr>
        <p:txBody>
          <a:bodyPr/>
          <a:lstStyle/>
          <a:p>
            <a:fld id="{459DE95C-AF6F-47C4-B1DB-F3FBA0298621}" type="slidenum">
              <a:rPr lang="en-US" altLang="en-US">
                <a:ea typeface="Arial Unicode MS" pitchFamily="34" charset="-122"/>
                <a:cs typeface="Arial Unicode MS" pitchFamily="34" charset="-122"/>
              </a:rPr>
              <a:pPr/>
              <a:t>11</a:t>
            </a:fld>
            <a:endParaRPr lang="en-US" altLang="en-US">
              <a:ea typeface="Arial Unicode MS" pitchFamily="34" charset="-122"/>
              <a:cs typeface="Arial Unicode MS" pitchFamily="34" charset="-122"/>
            </a:endParaRPr>
          </a:p>
        </p:txBody>
      </p:sp>
      <p:sp>
        <p:nvSpPr>
          <p:cNvPr id="35843" name="Text Box 1"/>
          <p:cNvSpPr>
            <a:spLocks noGrp="1" noRot="1" noChangeAspect="1" noChangeArrowheads="1" noTextEdit="1"/>
          </p:cNvSpPr>
          <p:nvPr>
            <p:ph type="sldImg"/>
          </p:nvPr>
        </p:nvSpPr>
        <p:spPr>
          <a:xfrm>
            <a:off x="1371600" y="763588"/>
            <a:ext cx="5029200" cy="3771900"/>
          </a:xfrm>
          <a:solidFill>
            <a:srgbClr val="FFFFFF"/>
          </a:solidFill>
          <a:ln>
            <a:solidFill>
              <a:srgbClr val="000000"/>
            </a:solidFill>
          </a:ln>
        </p:spPr>
      </p:sp>
      <p:sp>
        <p:nvSpPr>
          <p:cNvPr id="35844" name="Text Box 2"/>
          <p:cNvSpPr>
            <a:spLocks noGrp="1" noChangeArrowheads="1"/>
          </p:cNvSpPr>
          <p:nvPr>
            <p:ph type="body" idx="1"/>
          </p:nvPr>
        </p:nvSpPr>
        <p:spPr>
          <a:xfrm>
            <a:off x="777875" y="4776788"/>
            <a:ext cx="6218238" cy="4525962"/>
          </a:xfrm>
          <a:noFill/>
        </p:spPr>
        <p:txBody>
          <a:bodyPr wrap="none" anchor="ctr"/>
          <a:lstStyle/>
          <a:p>
            <a:endParaRPr lang="en-US" altLang="en-US">
              <a:latin typeface="Times New Roman" pitchFamily="18" charset="0"/>
            </a:endParaRPr>
          </a:p>
        </p:txBody>
      </p:sp>
    </p:spTree>
    <p:extLst>
      <p:ext uri="{BB962C8B-B14F-4D97-AF65-F5344CB8AC3E}">
        <p14:creationId xmlns:p14="http://schemas.microsoft.com/office/powerpoint/2010/main" xmlns="" val="16238036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890" name="Rectangle 8"/>
          <p:cNvSpPr>
            <a:spLocks noGrp="1" noChangeArrowheads="1"/>
          </p:cNvSpPr>
          <p:nvPr>
            <p:ph type="sldNum" sz="quarter"/>
          </p:nvPr>
        </p:nvSpPr>
        <p:spPr>
          <a:noFill/>
          <a:ln>
            <a:miter lim="800000"/>
            <a:headEnd/>
            <a:tailEnd/>
          </a:ln>
        </p:spPr>
        <p:txBody>
          <a:bodyPr/>
          <a:lstStyle/>
          <a:p>
            <a:fld id="{7B978D57-66A1-483C-B9BA-F87C967BAFD0}" type="slidenum">
              <a:rPr lang="en-US" altLang="en-US">
                <a:ea typeface="Arial Unicode MS" pitchFamily="34" charset="-122"/>
                <a:cs typeface="Arial Unicode MS" pitchFamily="34" charset="-122"/>
              </a:rPr>
              <a:pPr/>
              <a:t>12</a:t>
            </a:fld>
            <a:endParaRPr lang="en-US" altLang="en-US">
              <a:ea typeface="Arial Unicode MS" pitchFamily="34" charset="-122"/>
              <a:cs typeface="Arial Unicode MS" pitchFamily="34" charset="-122"/>
            </a:endParaRPr>
          </a:p>
        </p:txBody>
      </p:sp>
      <p:sp>
        <p:nvSpPr>
          <p:cNvPr id="37891" name="Text Box 1"/>
          <p:cNvSpPr>
            <a:spLocks noGrp="1" noRot="1" noChangeAspect="1" noChangeArrowheads="1" noTextEdit="1"/>
          </p:cNvSpPr>
          <p:nvPr>
            <p:ph type="sldImg"/>
          </p:nvPr>
        </p:nvSpPr>
        <p:spPr>
          <a:xfrm>
            <a:off x="1371600" y="763588"/>
            <a:ext cx="5029200" cy="3771900"/>
          </a:xfrm>
          <a:solidFill>
            <a:srgbClr val="FFFFFF"/>
          </a:solidFill>
          <a:ln>
            <a:solidFill>
              <a:srgbClr val="000000"/>
            </a:solidFill>
          </a:ln>
        </p:spPr>
      </p:sp>
      <p:sp>
        <p:nvSpPr>
          <p:cNvPr id="37892" name="Text Box 2"/>
          <p:cNvSpPr>
            <a:spLocks noGrp="1" noChangeArrowheads="1"/>
          </p:cNvSpPr>
          <p:nvPr>
            <p:ph type="body" idx="1"/>
          </p:nvPr>
        </p:nvSpPr>
        <p:spPr>
          <a:xfrm>
            <a:off x="777875" y="4776788"/>
            <a:ext cx="6218238" cy="4525962"/>
          </a:xfrm>
          <a:noFill/>
        </p:spPr>
        <p:txBody>
          <a:bodyPr wrap="none" anchor="ctr"/>
          <a:lstStyle/>
          <a:p>
            <a:endParaRPr lang="en-US" altLang="en-US">
              <a:latin typeface="Times New Roman" pitchFamily="18" charset="0"/>
            </a:endParaRPr>
          </a:p>
        </p:txBody>
      </p:sp>
    </p:spTree>
    <p:extLst>
      <p:ext uri="{BB962C8B-B14F-4D97-AF65-F5344CB8AC3E}">
        <p14:creationId xmlns:p14="http://schemas.microsoft.com/office/powerpoint/2010/main" xmlns="" val="23089305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hemeOverride" Target="../theme/themeOverride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fr-FR"/>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a:t>Click to edit Master subtitle style</a:t>
            </a:r>
            <a:endParaRPr lang="en-US"/>
          </a:p>
        </p:txBody>
      </p:sp>
      <p:sp>
        <p:nvSpPr>
          <p:cNvPr id="4" name="Rectangle 5"/>
          <p:cNvSpPr>
            <a:spLocks noGrp="1" noChangeArrowheads="1"/>
          </p:cNvSpPr>
          <p:nvPr>
            <p:ph type="dt" idx="10"/>
          </p:nvPr>
        </p:nvSpPr>
        <p:spPr>
          <a:ln/>
        </p:spPr>
        <p:txBody>
          <a:bodyPr/>
          <a:lstStyle>
            <a:lvl1pPr>
              <a:defRPr/>
            </a:lvl1pPr>
          </a:lstStyle>
          <a:p>
            <a:pPr>
              <a:defRPr/>
            </a:pPr>
            <a:r>
              <a:rPr lang="en-US"/>
              <a:t>11/15/16</a:t>
            </a:r>
          </a:p>
        </p:txBody>
      </p:sp>
      <p:sp>
        <p:nvSpPr>
          <p:cNvPr id="5" name="Rectangle 7"/>
          <p:cNvSpPr>
            <a:spLocks noGrp="1" noChangeArrowheads="1"/>
          </p:cNvSpPr>
          <p:nvPr>
            <p:ph type="sldNum" idx="11"/>
          </p:nvPr>
        </p:nvSpPr>
        <p:spPr>
          <a:ln/>
        </p:spPr>
        <p:txBody>
          <a:bodyPr/>
          <a:lstStyle>
            <a:lvl1pPr>
              <a:defRPr/>
            </a:lvl1pPr>
          </a:lstStyle>
          <a:p>
            <a:fld id="{7B5B1540-27F8-407C-BC4D-65FA89FA11DA}" type="slidenum">
              <a:rPr lang="en-US" altLang="en-US"/>
              <a:pPr/>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4" name="Rectangle 5"/>
          <p:cNvSpPr>
            <a:spLocks noGrp="1" noChangeArrowheads="1"/>
          </p:cNvSpPr>
          <p:nvPr>
            <p:ph type="dt" idx="10"/>
          </p:nvPr>
        </p:nvSpPr>
        <p:spPr>
          <a:ln/>
        </p:spPr>
        <p:txBody>
          <a:bodyPr/>
          <a:lstStyle>
            <a:lvl1pPr>
              <a:defRPr/>
            </a:lvl1pPr>
          </a:lstStyle>
          <a:p>
            <a:pPr>
              <a:defRPr/>
            </a:pPr>
            <a:r>
              <a:rPr lang="en-US"/>
              <a:t>11/15/16</a:t>
            </a:r>
          </a:p>
        </p:txBody>
      </p:sp>
      <p:sp>
        <p:nvSpPr>
          <p:cNvPr id="5" name="Rectangle 7"/>
          <p:cNvSpPr>
            <a:spLocks noGrp="1" noChangeArrowheads="1"/>
          </p:cNvSpPr>
          <p:nvPr>
            <p:ph type="sldNum" idx="11"/>
          </p:nvPr>
        </p:nvSpPr>
        <p:spPr>
          <a:ln/>
        </p:spPr>
        <p:txBody>
          <a:bodyPr/>
          <a:lstStyle>
            <a:lvl1pPr>
              <a:defRPr/>
            </a:lvl1pPr>
          </a:lstStyle>
          <a:p>
            <a:fld id="{F46EA630-A397-47B8-A6B0-A36C06E3E9A2}" type="slidenum">
              <a:rPr lang="en-US" altLang="en-US"/>
              <a:pPr/>
              <a:t>‹#›</a:t>
            </a:fld>
            <a:endParaRPr lang="en-US"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6225" y="533400"/>
            <a:ext cx="2055813" cy="5938838"/>
          </a:xfrm>
        </p:spPr>
        <p:txBody>
          <a:bodyPr vert="eaVert"/>
          <a:lstStyle/>
          <a:p>
            <a:r>
              <a:rPr lang="fr-FR"/>
              <a:t>Click to edit Master title style</a:t>
            </a:r>
            <a:endParaRPr lang="en-US"/>
          </a:p>
        </p:txBody>
      </p:sp>
      <p:sp>
        <p:nvSpPr>
          <p:cNvPr id="3" name="Vertical Text Placeholder 2"/>
          <p:cNvSpPr>
            <a:spLocks noGrp="1"/>
          </p:cNvSpPr>
          <p:nvPr>
            <p:ph type="body" orient="vert" idx="1"/>
          </p:nvPr>
        </p:nvSpPr>
        <p:spPr>
          <a:xfrm>
            <a:off x="457200" y="533400"/>
            <a:ext cx="6016625" cy="5938838"/>
          </a:xfrm>
        </p:spPr>
        <p:txBody>
          <a:bodyPr vert="eaVert"/>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4" name="Rectangle 5"/>
          <p:cNvSpPr>
            <a:spLocks noGrp="1" noChangeArrowheads="1"/>
          </p:cNvSpPr>
          <p:nvPr>
            <p:ph type="dt" idx="10"/>
          </p:nvPr>
        </p:nvSpPr>
        <p:spPr>
          <a:ln/>
        </p:spPr>
        <p:txBody>
          <a:bodyPr/>
          <a:lstStyle>
            <a:lvl1pPr>
              <a:defRPr/>
            </a:lvl1pPr>
          </a:lstStyle>
          <a:p>
            <a:pPr>
              <a:defRPr/>
            </a:pPr>
            <a:r>
              <a:rPr lang="en-US"/>
              <a:t>11/15/16</a:t>
            </a:r>
          </a:p>
        </p:txBody>
      </p:sp>
      <p:sp>
        <p:nvSpPr>
          <p:cNvPr id="5" name="Rectangle 7"/>
          <p:cNvSpPr>
            <a:spLocks noGrp="1" noChangeArrowheads="1"/>
          </p:cNvSpPr>
          <p:nvPr>
            <p:ph type="sldNum" idx="11"/>
          </p:nvPr>
        </p:nvSpPr>
        <p:spPr>
          <a:ln/>
        </p:spPr>
        <p:txBody>
          <a:bodyPr/>
          <a:lstStyle>
            <a:lvl1pPr>
              <a:defRPr/>
            </a:lvl1pPr>
          </a:lstStyle>
          <a:p>
            <a:fld id="{8C6197F5-CFBC-44FF-8A78-4B8C1773BFBB}" type="slidenum">
              <a:rPr lang="en-US" altLang="en-US"/>
              <a:pPr/>
              <a:t>‹#›</a:t>
            </a:fld>
            <a:endParaRPr lang="en-US"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cxnSp>
        <p:nvCxnSpPr>
          <p:cNvPr id="4" name="Straight Connector 3"/>
          <p:cNvCxnSpPr/>
          <p:nvPr/>
        </p:nvCxnSpPr>
        <p:spPr>
          <a:xfrm>
            <a:off x="685800" y="3398838"/>
            <a:ext cx="7848600" cy="158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fr-FR"/>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Click to edit Master subtitle style</a:t>
            </a:r>
            <a:endParaRPr lang="en-US" dirty="0"/>
          </a:p>
        </p:txBody>
      </p:sp>
      <p:sp>
        <p:nvSpPr>
          <p:cNvPr id="5" name="Date Placeholder 3"/>
          <p:cNvSpPr>
            <a:spLocks noGrp="1"/>
          </p:cNvSpPr>
          <p:nvPr>
            <p:ph type="dt" sz="half" idx="10"/>
          </p:nvPr>
        </p:nvSpPr>
        <p:spPr/>
        <p:txBody>
          <a:bodyPr/>
          <a:lstStyle>
            <a:lvl1pPr defTabSz="457200">
              <a:defRPr/>
            </a:lvl1pPr>
          </a:lstStyle>
          <a:p>
            <a:pPr>
              <a:defRPr/>
            </a:pPr>
            <a:fld id="{FD958E63-224D-4647-B5E2-735832295E6E}" type="datetime2">
              <a:rPr lang="en-US" altLang="en-US"/>
              <a:pPr>
                <a:defRPr/>
              </a:pPr>
              <a:t>Saturday, February 15, 2025</a:t>
            </a:fld>
            <a:endParaRPr lang="en-US" altLang="en-US"/>
          </a:p>
        </p:txBody>
      </p:sp>
      <p:sp>
        <p:nvSpPr>
          <p:cNvPr id="6" name="Footer Placeholder 4"/>
          <p:cNvSpPr>
            <a:spLocks noGrp="1"/>
          </p:cNvSpPr>
          <p:nvPr>
            <p:ph type="ftr" sz="quarter" idx="11"/>
          </p:nvPr>
        </p:nvSpPr>
        <p:spPr/>
        <p:txBody>
          <a:bodyPr/>
          <a:lstStyle>
            <a:lvl1pPr defTabSz="457200">
              <a:defRPr/>
            </a:lvl1pPr>
          </a:lstStyle>
          <a:p>
            <a:pPr>
              <a:defRPr/>
            </a:pPr>
            <a:endParaRPr lang="en-US" altLang="en-US"/>
          </a:p>
        </p:txBody>
      </p:sp>
      <p:sp>
        <p:nvSpPr>
          <p:cNvPr id="7" name="Slide Number Placeholder 5"/>
          <p:cNvSpPr>
            <a:spLocks noGrp="1"/>
          </p:cNvSpPr>
          <p:nvPr>
            <p:ph type="sldNum" sz="quarter" idx="12"/>
          </p:nvPr>
        </p:nvSpPr>
        <p:spPr/>
        <p:txBody>
          <a:bodyPr/>
          <a:lstStyle>
            <a:lvl1pPr defTabSz="457200">
              <a:defRPr/>
            </a:lvl1pPr>
          </a:lstStyle>
          <a:p>
            <a:fld id="{E474B5B0-08BB-43A8-A3B6-6F715FCAD77A}" type="slidenum">
              <a:rPr lang="en-US" altLang="en-US"/>
              <a:pPr/>
              <a:t>‹#›</a:t>
            </a:fld>
            <a:endParaRPr lang="en-US"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Content Placeholder 2"/>
          <p:cNvSpPr>
            <a:spLocks noGrp="1"/>
          </p:cNvSpPr>
          <p:nvPr>
            <p:ph idx="1"/>
          </p:nvPr>
        </p:nvSpPr>
        <p:spPr/>
        <p:txBody>
          <a:body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4" name="Date Placeholder 3"/>
          <p:cNvSpPr>
            <a:spLocks noGrp="1"/>
          </p:cNvSpPr>
          <p:nvPr>
            <p:ph type="dt" sz="half" idx="10"/>
          </p:nvPr>
        </p:nvSpPr>
        <p:spPr/>
        <p:txBody>
          <a:bodyPr/>
          <a:lstStyle>
            <a:lvl1pPr defTabSz="457200">
              <a:defRPr/>
            </a:lvl1pPr>
          </a:lstStyle>
          <a:p>
            <a:pPr>
              <a:defRPr/>
            </a:pPr>
            <a:fld id="{5E02A2C1-8B7B-411B-85AD-3CB969597230}" type="datetime2">
              <a:rPr lang="en-US" altLang="en-US"/>
              <a:pPr>
                <a:defRPr/>
              </a:pPr>
              <a:t>Saturday, February 15, 2025</a:t>
            </a:fld>
            <a:endParaRPr lang="en-US" altLang="en-US"/>
          </a:p>
        </p:txBody>
      </p:sp>
      <p:sp>
        <p:nvSpPr>
          <p:cNvPr id="5" name="Footer Placeholder 4"/>
          <p:cNvSpPr>
            <a:spLocks noGrp="1"/>
          </p:cNvSpPr>
          <p:nvPr>
            <p:ph type="ftr" sz="quarter" idx="11"/>
          </p:nvPr>
        </p:nvSpPr>
        <p:spPr/>
        <p:txBody>
          <a:bodyPr/>
          <a:lstStyle>
            <a:lvl1pPr defTabSz="457200">
              <a:defRPr/>
            </a:lvl1pPr>
          </a:lstStyle>
          <a:p>
            <a:pPr>
              <a:defRPr/>
            </a:pPr>
            <a:endParaRPr lang="en-US" altLang="en-US"/>
          </a:p>
        </p:txBody>
      </p:sp>
      <p:sp>
        <p:nvSpPr>
          <p:cNvPr id="6" name="Slide Number Placeholder 5"/>
          <p:cNvSpPr>
            <a:spLocks noGrp="1"/>
          </p:cNvSpPr>
          <p:nvPr>
            <p:ph type="sldNum" sz="quarter" idx="12"/>
          </p:nvPr>
        </p:nvSpPr>
        <p:spPr/>
        <p:txBody>
          <a:bodyPr/>
          <a:lstStyle>
            <a:lvl1pPr defTabSz="457200">
              <a:defRPr/>
            </a:lvl1pPr>
          </a:lstStyle>
          <a:p>
            <a:fld id="{AED742B7-1364-40AD-A85C-BBBE772E0867}" type="slidenum">
              <a:rPr lang="en-US" altLang="en-US"/>
              <a:pPr/>
              <a:t>‹#›</a:t>
            </a:fld>
            <a:endParaRPr lang="en-US"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bg2"/>
        </a:solidFill>
        <a:effectLst/>
      </p:bgPr>
    </p:bg>
    <p:spTree>
      <p:nvGrpSpPr>
        <p:cNvPr id="1" name=""/>
        <p:cNvGrpSpPr/>
        <p:nvPr/>
      </p:nvGrpSpPr>
      <p:grpSpPr>
        <a:xfrm>
          <a:off x="0" y="0"/>
          <a:ext cx="0" cy="0"/>
          <a:chOff x="0" y="0"/>
          <a:chExt cx="0" cy="0"/>
        </a:xfrm>
      </p:grpSpPr>
      <p:cxnSp>
        <p:nvCxnSpPr>
          <p:cNvPr id="4" name="Straight Connector 3"/>
          <p:cNvCxnSpPr/>
          <p:nvPr/>
        </p:nvCxnSpPr>
        <p:spPr>
          <a:xfrm>
            <a:off x="731838" y="4598988"/>
            <a:ext cx="7848600" cy="158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722313" y="2362200"/>
            <a:ext cx="7772400" cy="2200275"/>
          </a:xfrm>
        </p:spPr>
        <p:txBody>
          <a:bodyPr anchor="b"/>
          <a:lstStyle>
            <a:lvl1pPr algn="l">
              <a:defRPr sz="4800" b="0" cap="all"/>
            </a:lvl1pPr>
          </a:lstStyle>
          <a:p>
            <a:r>
              <a:rPr lang="fr-FR"/>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Click to edit Master text styles</a:t>
            </a:r>
          </a:p>
        </p:txBody>
      </p:sp>
      <p:sp>
        <p:nvSpPr>
          <p:cNvPr id="5" name="Date Placeholder 3"/>
          <p:cNvSpPr>
            <a:spLocks noGrp="1"/>
          </p:cNvSpPr>
          <p:nvPr>
            <p:ph type="dt" sz="half" idx="10"/>
          </p:nvPr>
        </p:nvSpPr>
        <p:spPr/>
        <p:txBody>
          <a:bodyPr/>
          <a:lstStyle>
            <a:lvl1pPr defTabSz="457200">
              <a:defRPr/>
            </a:lvl1pPr>
          </a:lstStyle>
          <a:p>
            <a:pPr>
              <a:defRPr/>
            </a:pPr>
            <a:fld id="{31F2A882-90D2-464D-A7C7-D85A5814E4C5}" type="datetime2">
              <a:rPr lang="en-US" altLang="en-US"/>
              <a:pPr>
                <a:defRPr/>
              </a:pPr>
              <a:t>Saturday, February 15, 2025</a:t>
            </a:fld>
            <a:endParaRPr lang="en-US" altLang="en-US"/>
          </a:p>
        </p:txBody>
      </p:sp>
      <p:sp>
        <p:nvSpPr>
          <p:cNvPr id="6" name="Footer Placeholder 4"/>
          <p:cNvSpPr>
            <a:spLocks noGrp="1"/>
          </p:cNvSpPr>
          <p:nvPr>
            <p:ph type="ftr" sz="quarter" idx="11"/>
          </p:nvPr>
        </p:nvSpPr>
        <p:spPr/>
        <p:txBody>
          <a:bodyPr/>
          <a:lstStyle>
            <a:lvl1pPr defTabSz="457200">
              <a:defRPr/>
            </a:lvl1pPr>
          </a:lstStyle>
          <a:p>
            <a:pPr>
              <a:defRPr/>
            </a:pPr>
            <a:endParaRPr lang="en-US" altLang="en-US"/>
          </a:p>
        </p:txBody>
      </p:sp>
      <p:sp>
        <p:nvSpPr>
          <p:cNvPr id="7" name="Slide Number Placeholder 5"/>
          <p:cNvSpPr>
            <a:spLocks noGrp="1"/>
          </p:cNvSpPr>
          <p:nvPr>
            <p:ph type="sldNum" sz="quarter" idx="12"/>
          </p:nvPr>
        </p:nvSpPr>
        <p:spPr/>
        <p:txBody>
          <a:bodyPr/>
          <a:lstStyle>
            <a:lvl1pPr defTabSz="457200">
              <a:defRPr/>
            </a:lvl1pPr>
          </a:lstStyle>
          <a:p>
            <a:fld id="{70C51047-C2D4-4C01-B1B4-C91F706BC659}" type="slidenum">
              <a:rPr lang="en-US" altLang="en-US"/>
              <a:pPr/>
              <a:t>‹#›</a:t>
            </a:fld>
            <a:endParaRPr lang="en-US"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dirty="0"/>
          </a:p>
        </p:txBody>
      </p:sp>
      <p:sp>
        <p:nvSpPr>
          <p:cNvPr id="5" name="Date Placeholder 4"/>
          <p:cNvSpPr>
            <a:spLocks noGrp="1"/>
          </p:cNvSpPr>
          <p:nvPr>
            <p:ph type="dt" sz="half" idx="10"/>
          </p:nvPr>
        </p:nvSpPr>
        <p:spPr/>
        <p:txBody>
          <a:bodyPr/>
          <a:lstStyle>
            <a:lvl1pPr defTabSz="457200">
              <a:defRPr/>
            </a:lvl1pPr>
          </a:lstStyle>
          <a:p>
            <a:pPr>
              <a:defRPr/>
            </a:pPr>
            <a:fld id="{6444CFC5-CF5A-4B51-B679-35525E1330AC}" type="datetime2">
              <a:rPr lang="en-US" altLang="en-US"/>
              <a:pPr>
                <a:defRPr/>
              </a:pPr>
              <a:t>Saturday, February 15, 2025</a:t>
            </a:fld>
            <a:endParaRPr lang="en-US" altLang="en-US"/>
          </a:p>
        </p:txBody>
      </p:sp>
      <p:sp>
        <p:nvSpPr>
          <p:cNvPr id="6" name="Footer Placeholder 5"/>
          <p:cNvSpPr>
            <a:spLocks noGrp="1"/>
          </p:cNvSpPr>
          <p:nvPr>
            <p:ph type="ftr" sz="quarter" idx="11"/>
          </p:nvPr>
        </p:nvSpPr>
        <p:spPr/>
        <p:txBody>
          <a:bodyPr/>
          <a:lstStyle>
            <a:lvl1pPr defTabSz="457200">
              <a:defRPr/>
            </a:lvl1pPr>
          </a:lstStyle>
          <a:p>
            <a:pPr>
              <a:defRPr/>
            </a:pPr>
            <a:endParaRPr lang="en-US" altLang="en-US"/>
          </a:p>
        </p:txBody>
      </p:sp>
      <p:sp>
        <p:nvSpPr>
          <p:cNvPr id="7" name="Slide Number Placeholder 6"/>
          <p:cNvSpPr>
            <a:spLocks noGrp="1"/>
          </p:cNvSpPr>
          <p:nvPr>
            <p:ph type="sldNum" sz="quarter" idx="12"/>
          </p:nvPr>
        </p:nvSpPr>
        <p:spPr/>
        <p:txBody>
          <a:bodyPr/>
          <a:lstStyle>
            <a:lvl1pPr defTabSz="457200">
              <a:defRPr/>
            </a:lvl1pPr>
          </a:lstStyle>
          <a:p>
            <a:fld id="{CD9FB85A-0B7D-4EA8-BDE3-F1962E03521C}" type="slidenum">
              <a:rPr lang="en-US" altLang="en-US"/>
              <a:pPr/>
              <a:t>‹#›</a:t>
            </a:fld>
            <a:endParaRPr lang="en-US"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6"/>
          <p:cNvCxnSpPr/>
          <p:nvPr/>
        </p:nvCxnSpPr>
        <p:spPr>
          <a:xfrm rot="5400000">
            <a:off x="2218531" y="4045744"/>
            <a:ext cx="4708525"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lvl1pPr>
              <a:defRPr/>
            </a:lvl1pPr>
          </a:lstStyle>
          <a:p>
            <a:r>
              <a:rPr lang="fr-FR"/>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dirty="0"/>
          </a:p>
        </p:txBody>
      </p:sp>
      <p:sp>
        <p:nvSpPr>
          <p:cNvPr id="8" name="Date Placeholder 6"/>
          <p:cNvSpPr>
            <a:spLocks noGrp="1"/>
          </p:cNvSpPr>
          <p:nvPr>
            <p:ph type="dt" sz="half" idx="10"/>
          </p:nvPr>
        </p:nvSpPr>
        <p:spPr/>
        <p:txBody>
          <a:bodyPr/>
          <a:lstStyle>
            <a:lvl1pPr defTabSz="457200">
              <a:defRPr/>
            </a:lvl1pPr>
          </a:lstStyle>
          <a:p>
            <a:pPr>
              <a:defRPr/>
            </a:pPr>
            <a:fld id="{00F9724C-B7EC-4FA6-800D-4345AE2CBBB5}" type="datetime2">
              <a:rPr lang="en-US" altLang="en-US"/>
              <a:pPr>
                <a:defRPr/>
              </a:pPr>
              <a:t>Saturday, February 15, 2025</a:t>
            </a:fld>
            <a:endParaRPr lang="en-US" altLang="en-US"/>
          </a:p>
        </p:txBody>
      </p:sp>
      <p:sp>
        <p:nvSpPr>
          <p:cNvPr id="9" name="Footer Placeholder 7"/>
          <p:cNvSpPr>
            <a:spLocks noGrp="1"/>
          </p:cNvSpPr>
          <p:nvPr>
            <p:ph type="ftr" sz="quarter" idx="11"/>
          </p:nvPr>
        </p:nvSpPr>
        <p:spPr/>
        <p:txBody>
          <a:bodyPr/>
          <a:lstStyle>
            <a:lvl1pPr defTabSz="457200">
              <a:defRPr/>
            </a:lvl1pPr>
          </a:lstStyle>
          <a:p>
            <a:pPr>
              <a:defRPr/>
            </a:pPr>
            <a:endParaRPr lang="en-US" altLang="en-US"/>
          </a:p>
        </p:txBody>
      </p:sp>
      <p:sp>
        <p:nvSpPr>
          <p:cNvPr id="10" name="Slide Number Placeholder 8"/>
          <p:cNvSpPr>
            <a:spLocks noGrp="1"/>
          </p:cNvSpPr>
          <p:nvPr>
            <p:ph type="sldNum" sz="quarter" idx="12"/>
          </p:nvPr>
        </p:nvSpPr>
        <p:spPr/>
        <p:txBody>
          <a:bodyPr/>
          <a:lstStyle>
            <a:lvl1pPr defTabSz="457200">
              <a:defRPr/>
            </a:lvl1pPr>
          </a:lstStyle>
          <a:p>
            <a:fld id="{A9DC868D-BC90-4B22-B541-01E11A9F137F}" type="slidenum">
              <a:rPr lang="en-US" altLang="en-US"/>
              <a:pPr/>
              <a:t>‹#›</a:t>
            </a:fld>
            <a:endParaRPr lang="en-US"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Date Placeholder 2"/>
          <p:cNvSpPr>
            <a:spLocks noGrp="1"/>
          </p:cNvSpPr>
          <p:nvPr>
            <p:ph type="dt" sz="half" idx="10"/>
          </p:nvPr>
        </p:nvSpPr>
        <p:spPr/>
        <p:txBody>
          <a:bodyPr/>
          <a:lstStyle>
            <a:lvl1pPr defTabSz="457200">
              <a:defRPr/>
            </a:lvl1pPr>
          </a:lstStyle>
          <a:p>
            <a:pPr>
              <a:defRPr/>
            </a:pPr>
            <a:fld id="{C9011C2E-E385-4543-8F58-6E27631792E9}" type="datetime2">
              <a:rPr lang="en-US" altLang="en-US"/>
              <a:pPr>
                <a:defRPr/>
              </a:pPr>
              <a:t>Saturday, February 15, 2025</a:t>
            </a:fld>
            <a:endParaRPr lang="en-US" altLang="en-US"/>
          </a:p>
        </p:txBody>
      </p:sp>
      <p:sp>
        <p:nvSpPr>
          <p:cNvPr id="4" name="Footer Placeholder 3"/>
          <p:cNvSpPr>
            <a:spLocks noGrp="1"/>
          </p:cNvSpPr>
          <p:nvPr>
            <p:ph type="ftr" sz="quarter" idx="11"/>
          </p:nvPr>
        </p:nvSpPr>
        <p:spPr/>
        <p:txBody>
          <a:bodyPr/>
          <a:lstStyle>
            <a:lvl1pPr defTabSz="457200">
              <a:defRPr/>
            </a:lvl1pPr>
          </a:lstStyle>
          <a:p>
            <a:pPr>
              <a:defRPr/>
            </a:pPr>
            <a:endParaRPr lang="en-US" altLang="en-US"/>
          </a:p>
        </p:txBody>
      </p:sp>
      <p:sp>
        <p:nvSpPr>
          <p:cNvPr id="5" name="Slide Number Placeholder 4"/>
          <p:cNvSpPr>
            <a:spLocks noGrp="1"/>
          </p:cNvSpPr>
          <p:nvPr>
            <p:ph type="sldNum" sz="quarter" idx="12"/>
          </p:nvPr>
        </p:nvSpPr>
        <p:spPr/>
        <p:txBody>
          <a:bodyPr/>
          <a:lstStyle>
            <a:lvl1pPr defTabSz="457200">
              <a:defRPr/>
            </a:lvl1pPr>
          </a:lstStyle>
          <a:p>
            <a:fld id="{1001F199-A628-4A38-AAC3-53BF2FBAAE49}" type="slidenum">
              <a:rPr lang="en-US" altLang="en-US"/>
              <a:pPr/>
              <a:t>‹#›</a:t>
            </a:fld>
            <a:endParaRPr lang="en-US"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defTabSz="457200">
              <a:defRPr/>
            </a:lvl1pPr>
          </a:lstStyle>
          <a:p>
            <a:pPr>
              <a:defRPr/>
            </a:pPr>
            <a:fld id="{D0F82E59-31D6-471E-9C07-2176E451E629}" type="datetime2">
              <a:rPr lang="en-US" altLang="en-US"/>
              <a:pPr>
                <a:defRPr/>
              </a:pPr>
              <a:t>Saturday, February 15, 2025</a:t>
            </a:fld>
            <a:endParaRPr lang="en-US" altLang="en-US"/>
          </a:p>
        </p:txBody>
      </p:sp>
      <p:sp>
        <p:nvSpPr>
          <p:cNvPr id="3" name="Footer Placeholder 2"/>
          <p:cNvSpPr>
            <a:spLocks noGrp="1"/>
          </p:cNvSpPr>
          <p:nvPr>
            <p:ph type="ftr" sz="quarter" idx="11"/>
          </p:nvPr>
        </p:nvSpPr>
        <p:spPr/>
        <p:txBody>
          <a:bodyPr/>
          <a:lstStyle>
            <a:lvl1pPr defTabSz="457200">
              <a:defRPr/>
            </a:lvl1pPr>
          </a:lstStyle>
          <a:p>
            <a:pPr>
              <a:defRPr/>
            </a:pPr>
            <a:endParaRPr lang="en-US" altLang="en-US"/>
          </a:p>
        </p:txBody>
      </p:sp>
      <p:sp>
        <p:nvSpPr>
          <p:cNvPr id="4" name="Slide Number Placeholder 3"/>
          <p:cNvSpPr>
            <a:spLocks noGrp="1"/>
          </p:cNvSpPr>
          <p:nvPr>
            <p:ph type="sldNum" sz="quarter" idx="12"/>
          </p:nvPr>
        </p:nvSpPr>
        <p:spPr/>
        <p:txBody>
          <a:bodyPr/>
          <a:lstStyle>
            <a:lvl1pPr defTabSz="457200">
              <a:defRPr/>
            </a:lvl1pPr>
          </a:lstStyle>
          <a:p>
            <a:fld id="{70E92B8E-81AC-4DC3-991A-AFDC76729A4F}" type="slidenum">
              <a:rPr lang="en-US" altLang="en-US"/>
              <a:pPr/>
              <a:t>‹#›</a:t>
            </a:fld>
            <a:endParaRPr lang="en-US"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cxnSp>
        <p:nvCxnSpPr>
          <p:cNvPr id="5" name="Straight Connector 4"/>
          <p:cNvCxnSpPr/>
          <p:nvPr/>
        </p:nvCxnSpPr>
        <p:spPr>
          <a:xfrm rot="5400000">
            <a:off x="-13494" y="3580607"/>
            <a:ext cx="5578475"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fr-FR"/>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Click to edit Master text styles</a:t>
            </a:r>
          </a:p>
        </p:txBody>
      </p:sp>
      <p:sp>
        <p:nvSpPr>
          <p:cNvPr id="6" name="Date Placeholder 4"/>
          <p:cNvSpPr>
            <a:spLocks noGrp="1"/>
          </p:cNvSpPr>
          <p:nvPr>
            <p:ph type="dt" sz="half" idx="10"/>
          </p:nvPr>
        </p:nvSpPr>
        <p:spPr/>
        <p:txBody>
          <a:bodyPr/>
          <a:lstStyle>
            <a:lvl1pPr defTabSz="457200">
              <a:defRPr/>
            </a:lvl1pPr>
          </a:lstStyle>
          <a:p>
            <a:pPr>
              <a:defRPr/>
            </a:pPr>
            <a:fld id="{CEBCDF90-2A47-4185-8445-CE1BC7B8F7E2}" type="datetime2">
              <a:rPr lang="en-US" altLang="en-US"/>
              <a:pPr>
                <a:defRPr/>
              </a:pPr>
              <a:t>Saturday, February 15, 2025</a:t>
            </a:fld>
            <a:endParaRPr lang="en-US" altLang="en-US"/>
          </a:p>
        </p:txBody>
      </p:sp>
      <p:sp>
        <p:nvSpPr>
          <p:cNvPr id="7" name="Footer Placeholder 5"/>
          <p:cNvSpPr>
            <a:spLocks noGrp="1"/>
          </p:cNvSpPr>
          <p:nvPr>
            <p:ph type="ftr" sz="quarter" idx="11"/>
          </p:nvPr>
        </p:nvSpPr>
        <p:spPr/>
        <p:txBody>
          <a:bodyPr/>
          <a:lstStyle>
            <a:lvl1pPr defTabSz="457200">
              <a:defRPr/>
            </a:lvl1pPr>
          </a:lstStyle>
          <a:p>
            <a:pPr>
              <a:defRPr/>
            </a:pPr>
            <a:endParaRPr lang="en-US" altLang="en-US"/>
          </a:p>
        </p:txBody>
      </p:sp>
      <p:sp>
        <p:nvSpPr>
          <p:cNvPr id="8" name="Slide Number Placeholder 6"/>
          <p:cNvSpPr>
            <a:spLocks noGrp="1"/>
          </p:cNvSpPr>
          <p:nvPr>
            <p:ph type="sldNum" sz="quarter" idx="12"/>
          </p:nvPr>
        </p:nvSpPr>
        <p:spPr/>
        <p:txBody>
          <a:bodyPr/>
          <a:lstStyle>
            <a:lvl1pPr defTabSz="457200">
              <a:defRPr/>
            </a:lvl1pPr>
          </a:lstStyle>
          <a:p>
            <a:fld id="{C5561102-B2F7-4123-9A82-194FDA126A3C}" type="slidenum">
              <a:rPr lang="en-US" altLang="en-US"/>
              <a:pPr/>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Content Placeholder 2"/>
          <p:cNvSpPr>
            <a:spLocks noGrp="1"/>
          </p:cNvSpPr>
          <p:nvPr>
            <p:ph idx="1"/>
          </p:nvPr>
        </p:nvSpPr>
        <p:spPr/>
        <p:txBody>
          <a:body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4" name="Rectangle 5"/>
          <p:cNvSpPr>
            <a:spLocks noGrp="1" noChangeArrowheads="1"/>
          </p:cNvSpPr>
          <p:nvPr>
            <p:ph type="dt" idx="10"/>
          </p:nvPr>
        </p:nvSpPr>
        <p:spPr>
          <a:ln/>
        </p:spPr>
        <p:txBody>
          <a:bodyPr/>
          <a:lstStyle>
            <a:lvl1pPr>
              <a:defRPr/>
            </a:lvl1pPr>
          </a:lstStyle>
          <a:p>
            <a:pPr>
              <a:defRPr/>
            </a:pPr>
            <a:r>
              <a:rPr lang="en-US"/>
              <a:t>11/15/16</a:t>
            </a:r>
          </a:p>
        </p:txBody>
      </p:sp>
      <p:sp>
        <p:nvSpPr>
          <p:cNvPr id="5" name="Rectangle 7"/>
          <p:cNvSpPr>
            <a:spLocks noGrp="1" noChangeArrowheads="1"/>
          </p:cNvSpPr>
          <p:nvPr>
            <p:ph type="sldNum" idx="11"/>
          </p:nvPr>
        </p:nvSpPr>
        <p:spPr>
          <a:ln/>
        </p:spPr>
        <p:txBody>
          <a:bodyPr/>
          <a:lstStyle>
            <a:lvl1pPr>
              <a:defRPr/>
            </a:lvl1pPr>
          </a:lstStyle>
          <a:p>
            <a:fld id="{ACB73C93-AC6B-4472-8B4F-37DB8B0684F1}" type="slidenum">
              <a:rPr lang="en-US" altLang="en-US"/>
              <a:pPr/>
              <a:t>‹#›</a:t>
            </a:fld>
            <a:endParaRPr lang="en-US"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lstStyle>
            <a:lvl1pPr algn="l">
              <a:defRPr sz="2400" b="0"/>
            </a:lvl1pPr>
          </a:lstStyle>
          <a:p>
            <a:r>
              <a:rPr lang="fr-FR"/>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fr-FR" noProof="0"/>
              <a:t>Drag picture to placeholder or click icon to add</a:t>
            </a:r>
            <a:endParaRPr lang="en-US" noProof="0"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Click to edit Master text styles</a:t>
            </a:r>
          </a:p>
        </p:txBody>
      </p:sp>
      <p:sp>
        <p:nvSpPr>
          <p:cNvPr id="5" name="Date Placeholder 4"/>
          <p:cNvSpPr>
            <a:spLocks noGrp="1"/>
          </p:cNvSpPr>
          <p:nvPr>
            <p:ph type="dt" sz="half" idx="10"/>
          </p:nvPr>
        </p:nvSpPr>
        <p:spPr/>
        <p:txBody>
          <a:bodyPr/>
          <a:lstStyle>
            <a:lvl1pPr defTabSz="457200">
              <a:defRPr/>
            </a:lvl1pPr>
          </a:lstStyle>
          <a:p>
            <a:pPr>
              <a:defRPr/>
            </a:pPr>
            <a:fld id="{D5FB5D6F-209F-42B2-9EB7-C8B38EA751CB}" type="datetime2">
              <a:rPr lang="en-US" altLang="en-US"/>
              <a:pPr>
                <a:defRPr/>
              </a:pPr>
              <a:t>Saturday, February 15, 2025</a:t>
            </a:fld>
            <a:endParaRPr lang="en-US" altLang="en-US"/>
          </a:p>
        </p:txBody>
      </p:sp>
      <p:sp>
        <p:nvSpPr>
          <p:cNvPr id="6" name="Footer Placeholder 5"/>
          <p:cNvSpPr>
            <a:spLocks noGrp="1"/>
          </p:cNvSpPr>
          <p:nvPr>
            <p:ph type="ftr" sz="quarter" idx="11"/>
          </p:nvPr>
        </p:nvSpPr>
        <p:spPr/>
        <p:txBody>
          <a:bodyPr/>
          <a:lstStyle>
            <a:lvl1pPr defTabSz="457200">
              <a:defRPr/>
            </a:lvl1pPr>
          </a:lstStyle>
          <a:p>
            <a:pPr>
              <a:defRPr/>
            </a:pPr>
            <a:endParaRPr lang="en-US" altLang="en-US"/>
          </a:p>
        </p:txBody>
      </p:sp>
      <p:sp>
        <p:nvSpPr>
          <p:cNvPr id="7" name="Slide Number Placeholder 6"/>
          <p:cNvSpPr>
            <a:spLocks noGrp="1"/>
          </p:cNvSpPr>
          <p:nvPr>
            <p:ph type="sldNum" sz="quarter" idx="12"/>
          </p:nvPr>
        </p:nvSpPr>
        <p:spPr/>
        <p:txBody>
          <a:bodyPr/>
          <a:lstStyle>
            <a:lvl1pPr defTabSz="457200">
              <a:defRPr/>
            </a:lvl1pPr>
          </a:lstStyle>
          <a:p>
            <a:fld id="{3EBD42A5-101C-4570-9F2E-CA91B53EDD7E}" type="slidenum">
              <a:rPr lang="en-US" altLang="en-US"/>
              <a:pPr/>
              <a:t>‹#›</a:t>
            </a:fld>
            <a:endParaRPr lang="en-US"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4" name="Date Placeholder 3"/>
          <p:cNvSpPr>
            <a:spLocks noGrp="1"/>
          </p:cNvSpPr>
          <p:nvPr>
            <p:ph type="dt" sz="half" idx="10"/>
          </p:nvPr>
        </p:nvSpPr>
        <p:spPr/>
        <p:txBody>
          <a:bodyPr/>
          <a:lstStyle>
            <a:lvl1pPr defTabSz="457200">
              <a:defRPr/>
            </a:lvl1pPr>
          </a:lstStyle>
          <a:p>
            <a:pPr>
              <a:defRPr/>
            </a:pPr>
            <a:fld id="{7F14788F-BF35-4A6A-84A9-219C04D73207}" type="datetime2">
              <a:rPr lang="en-US" altLang="en-US"/>
              <a:pPr>
                <a:defRPr/>
              </a:pPr>
              <a:t>Saturday, February 15, 2025</a:t>
            </a:fld>
            <a:endParaRPr lang="en-US" altLang="en-US"/>
          </a:p>
        </p:txBody>
      </p:sp>
      <p:sp>
        <p:nvSpPr>
          <p:cNvPr id="5" name="Footer Placeholder 4"/>
          <p:cNvSpPr>
            <a:spLocks noGrp="1"/>
          </p:cNvSpPr>
          <p:nvPr>
            <p:ph type="ftr" sz="quarter" idx="11"/>
          </p:nvPr>
        </p:nvSpPr>
        <p:spPr/>
        <p:txBody>
          <a:bodyPr/>
          <a:lstStyle>
            <a:lvl1pPr defTabSz="457200">
              <a:defRPr/>
            </a:lvl1pPr>
          </a:lstStyle>
          <a:p>
            <a:pPr>
              <a:defRPr/>
            </a:pPr>
            <a:endParaRPr lang="en-US" altLang="en-US"/>
          </a:p>
        </p:txBody>
      </p:sp>
      <p:sp>
        <p:nvSpPr>
          <p:cNvPr id="6" name="Slide Number Placeholder 5"/>
          <p:cNvSpPr>
            <a:spLocks noGrp="1"/>
          </p:cNvSpPr>
          <p:nvPr>
            <p:ph type="sldNum" sz="quarter" idx="12"/>
          </p:nvPr>
        </p:nvSpPr>
        <p:spPr/>
        <p:txBody>
          <a:bodyPr/>
          <a:lstStyle>
            <a:lvl1pPr defTabSz="457200">
              <a:defRPr/>
            </a:lvl1pPr>
          </a:lstStyle>
          <a:p>
            <a:fld id="{49D50F9A-4EF0-4A01-AB60-103A68883FD7}" type="slidenum">
              <a:rPr lang="en-US" altLang="en-US"/>
              <a:pPr/>
              <a:t>‹#›</a:t>
            </a:fld>
            <a:endParaRPr lang="en-US"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fr-FR"/>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dirty="0"/>
          </a:p>
        </p:txBody>
      </p:sp>
      <p:sp>
        <p:nvSpPr>
          <p:cNvPr id="4" name="Date Placeholder 3"/>
          <p:cNvSpPr>
            <a:spLocks noGrp="1"/>
          </p:cNvSpPr>
          <p:nvPr>
            <p:ph type="dt" sz="half" idx="10"/>
          </p:nvPr>
        </p:nvSpPr>
        <p:spPr/>
        <p:txBody>
          <a:bodyPr/>
          <a:lstStyle>
            <a:lvl1pPr defTabSz="457200">
              <a:defRPr/>
            </a:lvl1pPr>
          </a:lstStyle>
          <a:p>
            <a:pPr>
              <a:defRPr/>
            </a:pPr>
            <a:fld id="{9AC93CAF-AB25-44D4-8922-1752DA39331E}" type="datetime2">
              <a:rPr lang="en-US" altLang="en-US"/>
              <a:pPr>
                <a:defRPr/>
              </a:pPr>
              <a:t>Saturday, February 15, 2025</a:t>
            </a:fld>
            <a:endParaRPr lang="en-US" altLang="en-US"/>
          </a:p>
        </p:txBody>
      </p:sp>
      <p:sp>
        <p:nvSpPr>
          <p:cNvPr id="5" name="Footer Placeholder 4"/>
          <p:cNvSpPr>
            <a:spLocks noGrp="1"/>
          </p:cNvSpPr>
          <p:nvPr>
            <p:ph type="ftr" sz="quarter" idx="11"/>
          </p:nvPr>
        </p:nvSpPr>
        <p:spPr/>
        <p:txBody>
          <a:bodyPr/>
          <a:lstStyle>
            <a:lvl1pPr defTabSz="457200">
              <a:defRPr/>
            </a:lvl1pPr>
          </a:lstStyle>
          <a:p>
            <a:pPr>
              <a:defRPr/>
            </a:pPr>
            <a:endParaRPr lang="en-US" altLang="en-US"/>
          </a:p>
        </p:txBody>
      </p:sp>
      <p:sp>
        <p:nvSpPr>
          <p:cNvPr id="6" name="Slide Number Placeholder 5"/>
          <p:cNvSpPr>
            <a:spLocks noGrp="1"/>
          </p:cNvSpPr>
          <p:nvPr>
            <p:ph type="sldNum" sz="quarter" idx="12"/>
          </p:nvPr>
        </p:nvSpPr>
        <p:spPr/>
        <p:txBody>
          <a:bodyPr/>
          <a:lstStyle>
            <a:lvl1pPr defTabSz="457200">
              <a:defRPr/>
            </a:lvl1pPr>
          </a:lstStyle>
          <a:p>
            <a:fld id="{F7AF5D34-D171-4711-AD8B-7A4511614BAF}" type="slidenum">
              <a:rPr lang="en-US" altLang="en-US"/>
              <a:pPr/>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fr-FR"/>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a:t>Click to edit Master text styles</a:t>
            </a:r>
          </a:p>
        </p:txBody>
      </p:sp>
      <p:sp>
        <p:nvSpPr>
          <p:cNvPr id="4" name="Rectangle 5"/>
          <p:cNvSpPr>
            <a:spLocks noGrp="1" noChangeArrowheads="1"/>
          </p:cNvSpPr>
          <p:nvPr>
            <p:ph type="dt" idx="10"/>
          </p:nvPr>
        </p:nvSpPr>
        <p:spPr>
          <a:ln/>
        </p:spPr>
        <p:txBody>
          <a:bodyPr/>
          <a:lstStyle>
            <a:lvl1pPr>
              <a:defRPr/>
            </a:lvl1pPr>
          </a:lstStyle>
          <a:p>
            <a:pPr>
              <a:defRPr/>
            </a:pPr>
            <a:r>
              <a:rPr lang="en-US"/>
              <a:t>11/15/16</a:t>
            </a:r>
          </a:p>
        </p:txBody>
      </p:sp>
      <p:sp>
        <p:nvSpPr>
          <p:cNvPr id="5" name="Rectangle 7"/>
          <p:cNvSpPr>
            <a:spLocks noGrp="1" noChangeArrowheads="1"/>
          </p:cNvSpPr>
          <p:nvPr>
            <p:ph type="sldNum" idx="11"/>
          </p:nvPr>
        </p:nvSpPr>
        <p:spPr>
          <a:ln/>
        </p:spPr>
        <p:txBody>
          <a:bodyPr/>
          <a:lstStyle>
            <a:lvl1pPr>
              <a:defRPr/>
            </a:lvl1pPr>
          </a:lstStyle>
          <a:p>
            <a:fld id="{FF0F3FF5-DC3A-4ADD-AB34-7AA1933899A4}" type="slidenum">
              <a:rPr lang="en-US" altLang="en-US"/>
              <a:pPr/>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Content Placeholder 2"/>
          <p:cNvSpPr>
            <a:spLocks noGrp="1"/>
          </p:cNvSpPr>
          <p:nvPr>
            <p:ph sz="half" idx="1"/>
          </p:nvPr>
        </p:nvSpPr>
        <p:spPr>
          <a:xfrm>
            <a:off x="457200" y="1600200"/>
            <a:ext cx="4035425" cy="48720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4" name="Content Placeholder 3"/>
          <p:cNvSpPr>
            <a:spLocks noGrp="1"/>
          </p:cNvSpPr>
          <p:nvPr>
            <p:ph sz="half" idx="2"/>
          </p:nvPr>
        </p:nvSpPr>
        <p:spPr>
          <a:xfrm>
            <a:off x="4645025" y="1600200"/>
            <a:ext cx="4037013" cy="48720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5" name="Rectangle 5"/>
          <p:cNvSpPr>
            <a:spLocks noGrp="1" noChangeArrowheads="1"/>
          </p:cNvSpPr>
          <p:nvPr>
            <p:ph type="dt" idx="10"/>
          </p:nvPr>
        </p:nvSpPr>
        <p:spPr>
          <a:ln/>
        </p:spPr>
        <p:txBody>
          <a:bodyPr/>
          <a:lstStyle>
            <a:lvl1pPr>
              <a:defRPr/>
            </a:lvl1pPr>
          </a:lstStyle>
          <a:p>
            <a:pPr>
              <a:defRPr/>
            </a:pPr>
            <a:r>
              <a:rPr lang="en-US"/>
              <a:t>11/15/16</a:t>
            </a:r>
          </a:p>
        </p:txBody>
      </p:sp>
      <p:sp>
        <p:nvSpPr>
          <p:cNvPr id="6" name="Rectangle 7"/>
          <p:cNvSpPr>
            <a:spLocks noGrp="1" noChangeArrowheads="1"/>
          </p:cNvSpPr>
          <p:nvPr>
            <p:ph type="sldNum" idx="11"/>
          </p:nvPr>
        </p:nvSpPr>
        <p:spPr>
          <a:ln/>
        </p:spPr>
        <p:txBody>
          <a:bodyPr/>
          <a:lstStyle>
            <a:lvl1pPr>
              <a:defRPr/>
            </a:lvl1pPr>
          </a:lstStyle>
          <a:p>
            <a:fld id="{BE5A397A-6331-42BD-B927-80B39D6C82FD}" type="slidenum">
              <a:rPr lang="en-US" altLang="en-US"/>
              <a:pPr/>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fr-FR"/>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7" name="Rectangle 5"/>
          <p:cNvSpPr>
            <a:spLocks noGrp="1" noChangeArrowheads="1"/>
          </p:cNvSpPr>
          <p:nvPr>
            <p:ph type="dt" idx="10"/>
          </p:nvPr>
        </p:nvSpPr>
        <p:spPr>
          <a:ln/>
        </p:spPr>
        <p:txBody>
          <a:bodyPr/>
          <a:lstStyle>
            <a:lvl1pPr>
              <a:defRPr/>
            </a:lvl1pPr>
          </a:lstStyle>
          <a:p>
            <a:pPr>
              <a:defRPr/>
            </a:pPr>
            <a:r>
              <a:rPr lang="en-US"/>
              <a:t>11/15/16</a:t>
            </a:r>
          </a:p>
        </p:txBody>
      </p:sp>
      <p:sp>
        <p:nvSpPr>
          <p:cNvPr id="8" name="Rectangle 7"/>
          <p:cNvSpPr>
            <a:spLocks noGrp="1" noChangeArrowheads="1"/>
          </p:cNvSpPr>
          <p:nvPr>
            <p:ph type="sldNum" idx="11"/>
          </p:nvPr>
        </p:nvSpPr>
        <p:spPr>
          <a:ln/>
        </p:spPr>
        <p:txBody>
          <a:bodyPr/>
          <a:lstStyle>
            <a:lvl1pPr>
              <a:defRPr/>
            </a:lvl1pPr>
          </a:lstStyle>
          <a:p>
            <a:fld id="{B75CB83A-79ED-4440-AFED-B021E36EF2B4}" type="slidenum">
              <a:rPr lang="en-US" altLang="en-US"/>
              <a:pPr/>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Rectangle 5"/>
          <p:cNvSpPr>
            <a:spLocks noGrp="1" noChangeArrowheads="1"/>
          </p:cNvSpPr>
          <p:nvPr>
            <p:ph type="dt" idx="10"/>
          </p:nvPr>
        </p:nvSpPr>
        <p:spPr>
          <a:ln/>
        </p:spPr>
        <p:txBody>
          <a:bodyPr/>
          <a:lstStyle>
            <a:lvl1pPr>
              <a:defRPr/>
            </a:lvl1pPr>
          </a:lstStyle>
          <a:p>
            <a:pPr>
              <a:defRPr/>
            </a:pPr>
            <a:r>
              <a:rPr lang="en-US"/>
              <a:t>11/15/16</a:t>
            </a:r>
          </a:p>
        </p:txBody>
      </p:sp>
      <p:sp>
        <p:nvSpPr>
          <p:cNvPr id="4" name="Rectangle 7"/>
          <p:cNvSpPr>
            <a:spLocks noGrp="1" noChangeArrowheads="1"/>
          </p:cNvSpPr>
          <p:nvPr>
            <p:ph type="sldNum" idx="11"/>
          </p:nvPr>
        </p:nvSpPr>
        <p:spPr>
          <a:ln/>
        </p:spPr>
        <p:txBody>
          <a:bodyPr/>
          <a:lstStyle>
            <a:lvl1pPr>
              <a:defRPr/>
            </a:lvl1pPr>
          </a:lstStyle>
          <a:p>
            <a:fld id="{61706DD0-EB57-4F2F-B3D2-CE9BADBE1FA4}" type="slidenum">
              <a:rPr lang="en-US" altLang="en-US"/>
              <a:pPr/>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idx="10"/>
          </p:nvPr>
        </p:nvSpPr>
        <p:spPr>
          <a:ln/>
        </p:spPr>
        <p:txBody>
          <a:bodyPr/>
          <a:lstStyle>
            <a:lvl1pPr>
              <a:defRPr/>
            </a:lvl1pPr>
          </a:lstStyle>
          <a:p>
            <a:pPr>
              <a:defRPr/>
            </a:pPr>
            <a:r>
              <a:rPr lang="en-US"/>
              <a:t>11/15/16</a:t>
            </a:r>
          </a:p>
        </p:txBody>
      </p:sp>
      <p:sp>
        <p:nvSpPr>
          <p:cNvPr id="3" name="Rectangle 7"/>
          <p:cNvSpPr>
            <a:spLocks noGrp="1" noChangeArrowheads="1"/>
          </p:cNvSpPr>
          <p:nvPr>
            <p:ph type="sldNum" idx="11"/>
          </p:nvPr>
        </p:nvSpPr>
        <p:spPr>
          <a:ln/>
        </p:spPr>
        <p:txBody>
          <a:bodyPr/>
          <a:lstStyle>
            <a:lvl1pPr>
              <a:defRPr/>
            </a:lvl1pPr>
          </a:lstStyle>
          <a:p>
            <a:fld id="{029AC67A-5543-4D9D-A025-0FCD2F0B61F7}" type="slidenum">
              <a:rPr lang="en-US" altLang="en-US"/>
              <a:pPr/>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fr-FR"/>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Click to edit Master text styles</a:t>
            </a:r>
          </a:p>
        </p:txBody>
      </p:sp>
      <p:sp>
        <p:nvSpPr>
          <p:cNvPr id="5" name="Rectangle 5"/>
          <p:cNvSpPr>
            <a:spLocks noGrp="1" noChangeArrowheads="1"/>
          </p:cNvSpPr>
          <p:nvPr>
            <p:ph type="dt" idx="10"/>
          </p:nvPr>
        </p:nvSpPr>
        <p:spPr>
          <a:ln/>
        </p:spPr>
        <p:txBody>
          <a:bodyPr/>
          <a:lstStyle>
            <a:lvl1pPr>
              <a:defRPr/>
            </a:lvl1pPr>
          </a:lstStyle>
          <a:p>
            <a:pPr>
              <a:defRPr/>
            </a:pPr>
            <a:r>
              <a:rPr lang="en-US"/>
              <a:t>11/15/16</a:t>
            </a:r>
          </a:p>
        </p:txBody>
      </p:sp>
      <p:sp>
        <p:nvSpPr>
          <p:cNvPr id="6" name="Rectangle 7"/>
          <p:cNvSpPr>
            <a:spLocks noGrp="1" noChangeArrowheads="1"/>
          </p:cNvSpPr>
          <p:nvPr>
            <p:ph type="sldNum" idx="11"/>
          </p:nvPr>
        </p:nvSpPr>
        <p:spPr>
          <a:ln/>
        </p:spPr>
        <p:txBody>
          <a:bodyPr/>
          <a:lstStyle>
            <a:lvl1pPr>
              <a:defRPr/>
            </a:lvl1pPr>
          </a:lstStyle>
          <a:p>
            <a:fld id="{2EBE61E6-F591-490D-A03E-BBAF659C23E2}" type="slidenum">
              <a:rPr lang="en-US" altLang="en-US"/>
              <a:pPr/>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fr-FR"/>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Click to edit Master text styles</a:t>
            </a:r>
          </a:p>
        </p:txBody>
      </p:sp>
      <p:sp>
        <p:nvSpPr>
          <p:cNvPr id="5" name="Rectangle 5"/>
          <p:cNvSpPr>
            <a:spLocks noGrp="1" noChangeArrowheads="1"/>
          </p:cNvSpPr>
          <p:nvPr>
            <p:ph type="dt" idx="10"/>
          </p:nvPr>
        </p:nvSpPr>
        <p:spPr>
          <a:ln/>
        </p:spPr>
        <p:txBody>
          <a:bodyPr/>
          <a:lstStyle>
            <a:lvl1pPr>
              <a:defRPr/>
            </a:lvl1pPr>
          </a:lstStyle>
          <a:p>
            <a:pPr>
              <a:defRPr/>
            </a:pPr>
            <a:r>
              <a:rPr lang="en-US"/>
              <a:t>11/15/16</a:t>
            </a:r>
          </a:p>
        </p:txBody>
      </p:sp>
      <p:sp>
        <p:nvSpPr>
          <p:cNvPr id="6" name="Rectangle 7"/>
          <p:cNvSpPr>
            <a:spLocks noGrp="1" noChangeArrowheads="1"/>
          </p:cNvSpPr>
          <p:nvPr>
            <p:ph type="sldNum" idx="11"/>
          </p:nvPr>
        </p:nvSpPr>
        <p:spPr>
          <a:ln/>
        </p:spPr>
        <p:txBody>
          <a:bodyPr/>
          <a:lstStyle>
            <a:lvl1pPr>
              <a:defRPr/>
            </a:lvl1pPr>
          </a:lstStyle>
          <a:p>
            <a:fld id="{1375F16D-3D21-4268-A060-F386BE4AB0CB}" type="slidenum">
              <a:rPr lang="en-US" altLang="en-US"/>
              <a:pPr/>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ChangeArrowheads="1"/>
          </p:cNvSpPr>
          <p:nvPr/>
        </p:nvSpPr>
        <p:spPr bwMode="auto">
          <a:xfrm>
            <a:off x="0" y="220663"/>
            <a:ext cx="9144000" cy="228600"/>
          </a:xfrm>
          <a:prstGeom prst="rect">
            <a:avLst/>
          </a:prstGeom>
          <a:solidFill>
            <a:srgbClr val="FFFFFF"/>
          </a:solidFill>
          <a:ln w="9525">
            <a:noFill/>
            <a:miter lim="800000"/>
            <a:headEnd/>
            <a:tailEnd/>
          </a:ln>
        </p:spPr>
        <p:txBody>
          <a:bodyPr wrap="none" anchor="ctr"/>
          <a:lstStyle/>
          <a:p>
            <a:pPr eaLnBrk="1">
              <a:lnSpc>
                <a:spcPct val="93000"/>
              </a:lnSpc>
              <a:buClr>
                <a:srgbClr val="000000"/>
              </a:buClr>
              <a:buSzPct val="100000"/>
              <a:buFont typeface="Times New Roman" pitchFamily="18" charset="0"/>
              <a:buNone/>
            </a:pPr>
            <a:endParaRPr lang="en-US" altLang="en-US" sz="1800"/>
          </a:p>
        </p:txBody>
      </p:sp>
      <p:sp>
        <p:nvSpPr>
          <p:cNvPr id="1027" name="Rectangle 2"/>
          <p:cNvSpPr>
            <a:spLocks noChangeArrowheads="1"/>
          </p:cNvSpPr>
          <p:nvPr/>
        </p:nvSpPr>
        <p:spPr bwMode="auto">
          <a:xfrm>
            <a:off x="0" y="0"/>
            <a:ext cx="9144000" cy="365125"/>
          </a:xfrm>
          <a:prstGeom prst="rect">
            <a:avLst/>
          </a:prstGeom>
          <a:solidFill>
            <a:srgbClr val="93A299"/>
          </a:solidFill>
          <a:ln w="9525">
            <a:noFill/>
            <a:miter lim="800000"/>
            <a:headEnd/>
            <a:tailEnd/>
          </a:ln>
        </p:spPr>
        <p:txBody>
          <a:bodyPr wrap="none" anchor="ctr"/>
          <a:lstStyle/>
          <a:p>
            <a:pPr eaLnBrk="1">
              <a:lnSpc>
                <a:spcPct val="93000"/>
              </a:lnSpc>
              <a:buClr>
                <a:srgbClr val="000000"/>
              </a:buClr>
              <a:buSzPct val="100000"/>
              <a:buFont typeface="Times New Roman" pitchFamily="18" charset="0"/>
              <a:buNone/>
            </a:pPr>
            <a:endParaRPr lang="en-US" altLang="en-US" sz="1800"/>
          </a:p>
        </p:txBody>
      </p:sp>
      <p:sp>
        <p:nvSpPr>
          <p:cNvPr id="1028" name="Rectangle 3"/>
          <p:cNvSpPr>
            <a:spLocks noGrp="1" noChangeArrowheads="1"/>
          </p:cNvSpPr>
          <p:nvPr>
            <p:ph type="title"/>
          </p:nvPr>
        </p:nvSpPr>
        <p:spPr bwMode="auto">
          <a:xfrm>
            <a:off x="457200" y="533400"/>
            <a:ext cx="8224838" cy="985838"/>
          </a:xfrm>
          <a:prstGeom prst="rect">
            <a:avLst/>
          </a:prstGeom>
          <a:noFill/>
          <a:ln w="9525">
            <a:noFill/>
            <a:miter lim="800000"/>
            <a:headEnd/>
            <a:tailEnd/>
          </a:ln>
        </p:spPr>
        <p:txBody>
          <a:bodyPr vert="horz" wrap="square" lIns="90000" tIns="45000" rIns="90000" bIns="45000" numCol="1" anchor="t" anchorCtr="0" compatLnSpc="1">
            <a:prstTxWarp prst="textNoShape">
              <a:avLst/>
            </a:prstTxWarp>
          </a:bodyPr>
          <a:lstStyle/>
          <a:p>
            <a:pPr lvl="0"/>
            <a:r>
              <a:rPr lang="en-GB" altLang="en-US"/>
              <a:t>Cliquez pour éditer le format du texte-titre</a:t>
            </a:r>
          </a:p>
        </p:txBody>
      </p:sp>
      <p:sp>
        <p:nvSpPr>
          <p:cNvPr id="1029" name="Rectangle 4"/>
          <p:cNvSpPr>
            <a:spLocks noGrp="1" noChangeArrowheads="1"/>
          </p:cNvSpPr>
          <p:nvPr>
            <p:ph type="body" idx="1"/>
          </p:nvPr>
        </p:nvSpPr>
        <p:spPr bwMode="auto">
          <a:xfrm>
            <a:off x="457200" y="1600200"/>
            <a:ext cx="8224838" cy="4872038"/>
          </a:xfrm>
          <a:prstGeom prst="rect">
            <a:avLst/>
          </a:prstGeom>
          <a:noFill/>
          <a:ln w="9525">
            <a:noFill/>
            <a:miter lim="800000"/>
            <a:headEnd/>
            <a:tailEnd/>
          </a:ln>
        </p:spPr>
        <p:txBody>
          <a:bodyPr vert="horz" wrap="square" lIns="90000" tIns="45000" rIns="90000" bIns="45000" numCol="1" anchor="t" anchorCtr="0" compatLnSpc="1">
            <a:prstTxWarp prst="textNoShape">
              <a:avLst/>
            </a:prstTxWarp>
          </a:bodyPr>
          <a:lstStyle/>
          <a:p>
            <a:pPr lvl="0"/>
            <a:r>
              <a:rPr lang="en-GB" altLang="en-US"/>
              <a:t>Cliquez pour éditer le format du plan de texte</a:t>
            </a:r>
          </a:p>
          <a:p>
            <a:pPr lvl="1"/>
            <a:r>
              <a:rPr lang="en-GB" altLang="en-US"/>
              <a:t>Second niveau de plan</a:t>
            </a:r>
          </a:p>
          <a:p>
            <a:pPr lvl="2"/>
            <a:r>
              <a:rPr lang="en-GB" altLang="en-US"/>
              <a:t>Troisième niveau de plan</a:t>
            </a:r>
          </a:p>
          <a:p>
            <a:pPr lvl="3"/>
            <a:r>
              <a:rPr lang="en-GB" altLang="en-US"/>
              <a:t>Quatrième niveau de plan</a:t>
            </a:r>
          </a:p>
          <a:p>
            <a:pPr lvl="4"/>
            <a:r>
              <a:rPr lang="en-GB" altLang="en-US"/>
              <a:t>Cinquième niveau de plan</a:t>
            </a:r>
          </a:p>
          <a:p>
            <a:pPr lvl="4"/>
            <a:r>
              <a:rPr lang="en-GB" altLang="en-US"/>
              <a:t>Sixième niveau de plan</a:t>
            </a:r>
          </a:p>
          <a:p>
            <a:pPr lvl="4"/>
            <a:r>
              <a:rPr lang="en-GB" altLang="en-US"/>
              <a:t>Septième niveau de plan</a:t>
            </a:r>
          </a:p>
          <a:p>
            <a:pPr lvl="4"/>
            <a:r>
              <a:rPr lang="en-GB" altLang="en-US"/>
              <a:t>Huitième niveau de plan</a:t>
            </a:r>
          </a:p>
          <a:p>
            <a:pPr lvl="4"/>
            <a:r>
              <a:rPr lang="en-GB" altLang="en-US"/>
              <a:t>Neuvième niveau de plan</a:t>
            </a:r>
          </a:p>
        </p:txBody>
      </p:sp>
      <p:sp>
        <p:nvSpPr>
          <p:cNvPr id="2053" name="Rectangle 5"/>
          <p:cNvSpPr>
            <a:spLocks noGrp="1" noChangeArrowheads="1"/>
          </p:cNvSpPr>
          <p:nvPr>
            <p:ph type="dt"/>
          </p:nvPr>
        </p:nvSpPr>
        <p:spPr bwMode="auto">
          <a:xfrm>
            <a:off x="457200" y="19050"/>
            <a:ext cx="2890838" cy="323850"/>
          </a:xfrm>
          <a:prstGeom prst="rect">
            <a:avLst/>
          </a:prstGeom>
          <a:noFill/>
          <a:ln>
            <a:noFill/>
          </a:ln>
          <a:effectLst/>
        </p:spPr>
        <p:txBody>
          <a:bodyPr vert="horz" wrap="square" lIns="90000" tIns="45000" rIns="90000" bIns="45000" numCol="1" anchor="t" anchorCtr="0" compatLnSpc="1">
            <a:prstTxWarp prst="textNoShape">
              <a:avLst/>
            </a:prstTxWarp>
          </a:bodyPr>
          <a:lstStyle>
            <a:lvl1pPr eaLnBrk="1" hangingPunct="1">
              <a:lnSpc>
                <a:spcPct val="100000"/>
              </a:lnSpc>
              <a:buClrTx/>
              <a:buSzPct val="100000"/>
              <a:buFontTx/>
              <a:buNone/>
              <a:tabLst>
                <a:tab pos="723900" algn="l"/>
                <a:tab pos="1447800" algn="l"/>
                <a:tab pos="2171700" algn="l"/>
              </a:tabLst>
              <a:defRPr sz="1800">
                <a:solidFill>
                  <a:srgbClr val="292934"/>
                </a:solidFill>
                <a:latin typeface="Arial" charset="0"/>
                <a:ea typeface="ＭＳ Ｐゴシック" charset="0"/>
                <a:cs typeface="Arial Unicode MS" charset="0"/>
              </a:defRPr>
            </a:lvl1pPr>
          </a:lstStyle>
          <a:p>
            <a:pPr>
              <a:defRPr/>
            </a:pPr>
            <a:r>
              <a:rPr lang="en-US"/>
              <a:t>11/15/16</a:t>
            </a:r>
          </a:p>
        </p:txBody>
      </p:sp>
      <p:sp>
        <p:nvSpPr>
          <p:cNvPr id="1031" name="Text Box 6"/>
          <p:cNvSpPr txBox="1">
            <a:spLocks noChangeArrowheads="1"/>
          </p:cNvSpPr>
          <p:nvPr/>
        </p:nvSpPr>
        <p:spPr bwMode="auto">
          <a:xfrm>
            <a:off x="3429000" y="19050"/>
            <a:ext cx="4114800" cy="328613"/>
          </a:xfrm>
          <a:prstGeom prst="rect">
            <a:avLst/>
          </a:prstGeom>
          <a:noFill/>
          <a:ln w="9525">
            <a:noFill/>
            <a:miter lim="800000"/>
            <a:headEnd/>
            <a:tailEnd/>
          </a:ln>
        </p:spPr>
        <p:txBody>
          <a:bodyPr wrap="none" anchor="ctr"/>
          <a:lstStyle/>
          <a:p>
            <a:pPr eaLnBrk="1">
              <a:lnSpc>
                <a:spcPct val="93000"/>
              </a:lnSpc>
              <a:buClr>
                <a:srgbClr val="000000"/>
              </a:buClr>
              <a:buSzPct val="100000"/>
              <a:buFont typeface="Times New Roman" pitchFamily="18" charset="0"/>
              <a:buNone/>
            </a:pPr>
            <a:endParaRPr lang="en-US" altLang="en-US" sz="1800"/>
          </a:p>
        </p:txBody>
      </p:sp>
      <p:sp>
        <p:nvSpPr>
          <p:cNvPr id="2055" name="Rectangle 7"/>
          <p:cNvSpPr>
            <a:spLocks noGrp="1" noChangeArrowheads="1"/>
          </p:cNvSpPr>
          <p:nvPr>
            <p:ph type="sldNum"/>
          </p:nvPr>
        </p:nvSpPr>
        <p:spPr bwMode="auto">
          <a:xfrm>
            <a:off x="7620000" y="19050"/>
            <a:ext cx="1062038" cy="323850"/>
          </a:xfrm>
          <a:prstGeom prst="rect">
            <a:avLst/>
          </a:prstGeom>
          <a:noFill/>
          <a:ln>
            <a:noFill/>
          </a:ln>
          <a:effectLst/>
        </p:spPr>
        <p:txBody>
          <a:bodyPr vert="horz" wrap="square" lIns="90000" tIns="45000" rIns="90000" bIns="45000" numCol="1" anchor="t" anchorCtr="0" compatLnSpc="1">
            <a:prstTxWarp prst="textNoShape">
              <a:avLst/>
            </a:prstTxWarp>
          </a:bodyPr>
          <a:lstStyle>
            <a:lvl1pPr eaLnBrk="1" hangingPunct="1">
              <a:buSzPct val="100000"/>
              <a:tabLst>
                <a:tab pos="723900" algn="l"/>
              </a:tabLst>
              <a:defRPr sz="1800">
                <a:solidFill>
                  <a:srgbClr val="292934"/>
                </a:solidFill>
              </a:defRPr>
            </a:lvl1pPr>
          </a:lstStyle>
          <a:p>
            <a:fld id="{8D077725-19DD-4D4E-A322-5CF7579DF2E9}"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4577" r:id="rId1"/>
    <p:sldLayoutId id="2147484578" r:id="rId2"/>
    <p:sldLayoutId id="2147484579" r:id="rId3"/>
    <p:sldLayoutId id="2147484580" r:id="rId4"/>
    <p:sldLayoutId id="2147484581" r:id="rId5"/>
    <p:sldLayoutId id="2147484582" r:id="rId6"/>
    <p:sldLayoutId id="2147484583" r:id="rId7"/>
    <p:sldLayoutId id="2147484584" r:id="rId8"/>
    <p:sldLayoutId id="2147484585" r:id="rId9"/>
    <p:sldLayoutId id="2147484586" r:id="rId10"/>
    <p:sldLayoutId id="2147484587" r:id="rId11"/>
  </p:sldLayoutIdLst>
  <p:hf sldNum="0" hdr="0" ftr="0"/>
  <p:txStyles>
    <p:titleStyle>
      <a:lvl1pPr algn="l" defTabSz="457200" rtl="0" eaLnBrk="0" fontAlgn="base" hangingPunct="0">
        <a:lnSpc>
          <a:spcPct val="93000"/>
        </a:lnSpc>
        <a:spcBef>
          <a:spcPct val="0"/>
        </a:spcBef>
        <a:spcAft>
          <a:spcPct val="0"/>
        </a:spcAft>
        <a:buClr>
          <a:srgbClr val="000000"/>
        </a:buClr>
        <a:buSzPct val="100000"/>
        <a:buFont typeface="Times New Roman" pitchFamily="18" charset="0"/>
        <a:defRPr>
          <a:solidFill>
            <a:srgbClr val="292934"/>
          </a:solidFill>
          <a:latin typeface="+mj-lt"/>
          <a:ea typeface="MS PGothic" panose="020B0600070205080204" pitchFamily="34" charset="-128"/>
          <a:cs typeface="+mj-cs"/>
        </a:defRPr>
      </a:lvl1pPr>
      <a:lvl2pPr algn="l" defTabSz="457200" rtl="0" eaLnBrk="0" fontAlgn="base" hangingPunct="0">
        <a:lnSpc>
          <a:spcPct val="93000"/>
        </a:lnSpc>
        <a:spcBef>
          <a:spcPct val="0"/>
        </a:spcBef>
        <a:spcAft>
          <a:spcPct val="0"/>
        </a:spcAft>
        <a:buClr>
          <a:srgbClr val="000000"/>
        </a:buClr>
        <a:buSzPct val="100000"/>
        <a:buFont typeface="Times New Roman" pitchFamily="18" charset="0"/>
        <a:defRPr>
          <a:solidFill>
            <a:srgbClr val="292934"/>
          </a:solidFill>
          <a:latin typeface="Arial" charset="0"/>
          <a:ea typeface="MS PGothic" panose="020B0600070205080204" pitchFamily="34" charset="-128"/>
          <a:cs typeface="Arial Unicode MS" charset="0"/>
        </a:defRPr>
      </a:lvl2pPr>
      <a:lvl3pPr algn="l" defTabSz="457200" rtl="0" eaLnBrk="0" fontAlgn="base" hangingPunct="0">
        <a:lnSpc>
          <a:spcPct val="93000"/>
        </a:lnSpc>
        <a:spcBef>
          <a:spcPct val="0"/>
        </a:spcBef>
        <a:spcAft>
          <a:spcPct val="0"/>
        </a:spcAft>
        <a:buClr>
          <a:srgbClr val="000000"/>
        </a:buClr>
        <a:buSzPct val="100000"/>
        <a:buFont typeface="Times New Roman" pitchFamily="18" charset="0"/>
        <a:defRPr>
          <a:solidFill>
            <a:srgbClr val="292934"/>
          </a:solidFill>
          <a:latin typeface="Arial" charset="0"/>
          <a:ea typeface="MS PGothic" panose="020B0600070205080204" pitchFamily="34" charset="-128"/>
          <a:cs typeface="Arial Unicode MS" charset="0"/>
        </a:defRPr>
      </a:lvl3pPr>
      <a:lvl4pPr algn="l" defTabSz="457200" rtl="0" eaLnBrk="0" fontAlgn="base" hangingPunct="0">
        <a:lnSpc>
          <a:spcPct val="93000"/>
        </a:lnSpc>
        <a:spcBef>
          <a:spcPct val="0"/>
        </a:spcBef>
        <a:spcAft>
          <a:spcPct val="0"/>
        </a:spcAft>
        <a:buClr>
          <a:srgbClr val="000000"/>
        </a:buClr>
        <a:buSzPct val="100000"/>
        <a:buFont typeface="Times New Roman" pitchFamily="18" charset="0"/>
        <a:defRPr>
          <a:solidFill>
            <a:srgbClr val="292934"/>
          </a:solidFill>
          <a:latin typeface="Arial" charset="0"/>
          <a:ea typeface="MS PGothic" panose="020B0600070205080204" pitchFamily="34" charset="-128"/>
          <a:cs typeface="Arial Unicode MS" charset="0"/>
        </a:defRPr>
      </a:lvl4pPr>
      <a:lvl5pPr algn="l" defTabSz="457200" rtl="0" eaLnBrk="0" fontAlgn="base" hangingPunct="0">
        <a:lnSpc>
          <a:spcPct val="93000"/>
        </a:lnSpc>
        <a:spcBef>
          <a:spcPct val="0"/>
        </a:spcBef>
        <a:spcAft>
          <a:spcPct val="0"/>
        </a:spcAft>
        <a:buClr>
          <a:srgbClr val="000000"/>
        </a:buClr>
        <a:buSzPct val="100000"/>
        <a:buFont typeface="Times New Roman" pitchFamily="18" charset="0"/>
        <a:defRPr>
          <a:solidFill>
            <a:srgbClr val="292934"/>
          </a:solidFill>
          <a:latin typeface="Arial" charset="0"/>
          <a:ea typeface="MS PGothic" panose="020B0600070205080204" pitchFamily="34" charset="-128"/>
          <a:cs typeface="Arial Unicode MS" charset="0"/>
        </a:defRPr>
      </a:lvl5pPr>
      <a:lvl6pPr marL="2514600" indent="-228600" algn="l" defTabSz="457200" rtl="0" fontAlgn="base">
        <a:lnSpc>
          <a:spcPct val="93000"/>
        </a:lnSpc>
        <a:spcBef>
          <a:spcPct val="0"/>
        </a:spcBef>
        <a:spcAft>
          <a:spcPct val="0"/>
        </a:spcAft>
        <a:buClr>
          <a:srgbClr val="000000"/>
        </a:buClr>
        <a:buSzPct val="100000"/>
        <a:buFont typeface="Times New Roman" charset="0"/>
        <a:defRPr>
          <a:solidFill>
            <a:srgbClr val="292934"/>
          </a:solidFill>
          <a:latin typeface="Arial" charset="0"/>
          <a:ea typeface="ＭＳ Ｐゴシック" charset="0"/>
          <a:cs typeface="Arial Unicode MS" charset="0"/>
        </a:defRPr>
      </a:lvl6pPr>
      <a:lvl7pPr marL="2971800" indent="-228600" algn="l" defTabSz="457200" rtl="0" fontAlgn="base">
        <a:lnSpc>
          <a:spcPct val="93000"/>
        </a:lnSpc>
        <a:spcBef>
          <a:spcPct val="0"/>
        </a:spcBef>
        <a:spcAft>
          <a:spcPct val="0"/>
        </a:spcAft>
        <a:buClr>
          <a:srgbClr val="000000"/>
        </a:buClr>
        <a:buSzPct val="100000"/>
        <a:buFont typeface="Times New Roman" charset="0"/>
        <a:defRPr>
          <a:solidFill>
            <a:srgbClr val="292934"/>
          </a:solidFill>
          <a:latin typeface="Arial" charset="0"/>
          <a:ea typeface="ＭＳ Ｐゴシック" charset="0"/>
          <a:cs typeface="Arial Unicode MS" charset="0"/>
        </a:defRPr>
      </a:lvl7pPr>
      <a:lvl8pPr marL="3429000" indent="-228600" algn="l" defTabSz="457200" rtl="0" fontAlgn="base">
        <a:lnSpc>
          <a:spcPct val="93000"/>
        </a:lnSpc>
        <a:spcBef>
          <a:spcPct val="0"/>
        </a:spcBef>
        <a:spcAft>
          <a:spcPct val="0"/>
        </a:spcAft>
        <a:buClr>
          <a:srgbClr val="000000"/>
        </a:buClr>
        <a:buSzPct val="100000"/>
        <a:buFont typeface="Times New Roman" charset="0"/>
        <a:defRPr>
          <a:solidFill>
            <a:srgbClr val="292934"/>
          </a:solidFill>
          <a:latin typeface="Arial" charset="0"/>
          <a:ea typeface="ＭＳ Ｐゴシック" charset="0"/>
          <a:cs typeface="Arial Unicode MS" charset="0"/>
        </a:defRPr>
      </a:lvl8pPr>
      <a:lvl9pPr marL="3886200" indent="-228600" algn="l" defTabSz="457200" rtl="0" fontAlgn="base">
        <a:lnSpc>
          <a:spcPct val="93000"/>
        </a:lnSpc>
        <a:spcBef>
          <a:spcPct val="0"/>
        </a:spcBef>
        <a:spcAft>
          <a:spcPct val="0"/>
        </a:spcAft>
        <a:buClr>
          <a:srgbClr val="000000"/>
        </a:buClr>
        <a:buSzPct val="100000"/>
        <a:buFont typeface="Times New Roman" charset="0"/>
        <a:defRPr>
          <a:solidFill>
            <a:srgbClr val="292934"/>
          </a:solidFill>
          <a:latin typeface="Arial" charset="0"/>
          <a:ea typeface="ＭＳ Ｐゴシック" charset="0"/>
          <a:cs typeface="Arial Unicode MS" charset="0"/>
        </a:defRPr>
      </a:lvl9pPr>
    </p:titleStyle>
    <p:bodyStyle>
      <a:lvl1pPr marL="342900" indent="-342900" algn="l" defTabSz="457200" rtl="0" eaLnBrk="0" fontAlgn="base" hangingPunct="0">
        <a:lnSpc>
          <a:spcPct val="93000"/>
        </a:lnSpc>
        <a:spcBef>
          <a:spcPct val="0"/>
        </a:spcBef>
        <a:spcAft>
          <a:spcPts val="1425"/>
        </a:spcAft>
        <a:buClr>
          <a:srgbClr val="000000"/>
        </a:buClr>
        <a:buSzPct val="100000"/>
        <a:buFont typeface="Times New Roman" pitchFamily="18" charset="0"/>
        <a:defRPr sz="2400">
          <a:solidFill>
            <a:srgbClr val="292934"/>
          </a:solidFill>
          <a:latin typeface="+mn-lt"/>
          <a:ea typeface="MS PGothic" panose="020B0600070205080204" pitchFamily="34" charset="-128"/>
          <a:cs typeface="+mn-cs"/>
        </a:defRPr>
      </a:lvl1pPr>
      <a:lvl2pPr marL="742950" indent="-285750" algn="l" defTabSz="457200" rtl="0" eaLnBrk="0" fontAlgn="base" hangingPunct="0">
        <a:lnSpc>
          <a:spcPct val="93000"/>
        </a:lnSpc>
        <a:spcBef>
          <a:spcPct val="0"/>
        </a:spcBef>
        <a:spcAft>
          <a:spcPts val="1138"/>
        </a:spcAft>
        <a:buClr>
          <a:srgbClr val="000000"/>
        </a:buClr>
        <a:buSzPct val="100000"/>
        <a:buFont typeface="Times New Roman" pitchFamily="18" charset="0"/>
        <a:defRPr>
          <a:solidFill>
            <a:srgbClr val="292934"/>
          </a:solidFill>
          <a:latin typeface="+mn-lt"/>
          <a:ea typeface="MS PGothic" panose="020B0600070205080204" pitchFamily="34" charset="-128"/>
          <a:cs typeface="+mn-cs"/>
        </a:defRPr>
      </a:lvl2pPr>
      <a:lvl3pPr marL="1143000" indent="-228600" algn="l" defTabSz="457200" rtl="0" eaLnBrk="0" fontAlgn="base" hangingPunct="0">
        <a:lnSpc>
          <a:spcPct val="93000"/>
        </a:lnSpc>
        <a:spcBef>
          <a:spcPct val="0"/>
        </a:spcBef>
        <a:spcAft>
          <a:spcPts val="850"/>
        </a:spcAft>
        <a:buClr>
          <a:srgbClr val="000000"/>
        </a:buClr>
        <a:buSzPct val="100000"/>
        <a:buFont typeface="Times New Roman" pitchFamily="18" charset="0"/>
        <a:defRPr sz="1600">
          <a:solidFill>
            <a:srgbClr val="292934"/>
          </a:solidFill>
          <a:latin typeface="+mn-lt"/>
          <a:ea typeface="MS PGothic" panose="020B0600070205080204" pitchFamily="34" charset="-128"/>
          <a:cs typeface="+mn-cs"/>
        </a:defRPr>
      </a:lvl3pPr>
      <a:lvl4pPr marL="1600200" indent="-228600" algn="l" defTabSz="457200" rtl="0" eaLnBrk="0" fontAlgn="base" hangingPunct="0">
        <a:lnSpc>
          <a:spcPct val="93000"/>
        </a:lnSpc>
        <a:spcBef>
          <a:spcPct val="0"/>
        </a:spcBef>
        <a:spcAft>
          <a:spcPts val="575"/>
        </a:spcAft>
        <a:buClr>
          <a:srgbClr val="000000"/>
        </a:buClr>
        <a:buSzPct val="100000"/>
        <a:buFont typeface="Times New Roman" pitchFamily="18" charset="0"/>
        <a:defRPr sz="1400">
          <a:solidFill>
            <a:srgbClr val="292934"/>
          </a:solidFill>
          <a:latin typeface="+mn-lt"/>
          <a:ea typeface="MS PGothic" panose="020B0600070205080204" pitchFamily="34" charset="-128"/>
          <a:cs typeface="+mn-cs"/>
        </a:defRPr>
      </a:lvl4pPr>
      <a:lvl5pPr marL="2057400" indent="-228600" algn="l" defTabSz="457200" rtl="0" eaLnBrk="0" fontAlgn="base" hangingPunct="0">
        <a:lnSpc>
          <a:spcPct val="93000"/>
        </a:lnSpc>
        <a:spcBef>
          <a:spcPct val="0"/>
        </a:spcBef>
        <a:spcAft>
          <a:spcPts val="288"/>
        </a:spcAft>
        <a:buClr>
          <a:srgbClr val="000000"/>
        </a:buClr>
        <a:buSzPct val="100000"/>
        <a:buFont typeface="Times New Roman" pitchFamily="18" charset="0"/>
        <a:defRPr sz="2000">
          <a:solidFill>
            <a:srgbClr val="292934"/>
          </a:solidFill>
          <a:latin typeface="+mn-lt"/>
          <a:ea typeface="MS PGothic" panose="020B0600070205080204" pitchFamily="34" charset="-128"/>
          <a:cs typeface="+mn-cs"/>
        </a:defRPr>
      </a:lvl5pPr>
      <a:lvl6pPr marL="2514600" indent="-228600" algn="l" defTabSz="457200" rtl="0" fontAlgn="base">
        <a:lnSpc>
          <a:spcPct val="93000"/>
        </a:lnSpc>
        <a:spcBef>
          <a:spcPct val="0"/>
        </a:spcBef>
        <a:spcAft>
          <a:spcPts val="288"/>
        </a:spcAft>
        <a:buClr>
          <a:srgbClr val="000000"/>
        </a:buClr>
        <a:buSzPct val="100000"/>
        <a:buFont typeface="Times New Roman" charset="0"/>
        <a:defRPr sz="2000">
          <a:solidFill>
            <a:srgbClr val="292934"/>
          </a:solidFill>
          <a:latin typeface="+mn-lt"/>
          <a:ea typeface="+mn-ea"/>
          <a:cs typeface="+mn-cs"/>
        </a:defRPr>
      </a:lvl6pPr>
      <a:lvl7pPr marL="2971800" indent="-228600" algn="l" defTabSz="457200" rtl="0" fontAlgn="base">
        <a:lnSpc>
          <a:spcPct val="93000"/>
        </a:lnSpc>
        <a:spcBef>
          <a:spcPct val="0"/>
        </a:spcBef>
        <a:spcAft>
          <a:spcPts val="288"/>
        </a:spcAft>
        <a:buClr>
          <a:srgbClr val="000000"/>
        </a:buClr>
        <a:buSzPct val="100000"/>
        <a:buFont typeface="Times New Roman" charset="0"/>
        <a:defRPr sz="2000">
          <a:solidFill>
            <a:srgbClr val="292934"/>
          </a:solidFill>
          <a:latin typeface="+mn-lt"/>
          <a:ea typeface="+mn-ea"/>
          <a:cs typeface="+mn-cs"/>
        </a:defRPr>
      </a:lvl7pPr>
      <a:lvl8pPr marL="3429000" indent="-228600" algn="l" defTabSz="457200" rtl="0" fontAlgn="base">
        <a:lnSpc>
          <a:spcPct val="93000"/>
        </a:lnSpc>
        <a:spcBef>
          <a:spcPct val="0"/>
        </a:spcBef>
        <a:spcAft>
          <a:spcPts val="288"/>
        </a:spcAft>
        <a:buClr>
          <a:srgbClr val="000000"/>
        </a:buClr>
        <a:buSzPct val="100000"/>
        <a:buFont typeface="Times New Roman" charset="0"/>
        <a:defRPr sz="2000">
          <a:solidFill>
            <a:srgbClr val="292934"/>
          </a:solidFill>
          <a:latin typeface="+mn-lt"/>
          <a:ea typeface="+mn-ea"/>
          <a:cs typeface="+mn-cs"/>
        </a:defRPr>
      </a:lvl8pPr>
      <a:lvl9pPr marL="3886200" indent="-228600" algn="l" defTabSz="457200" rtl="0" fontAlgn="base">
        <a:lnSpc>
          <a:spcPct val="93000"/>
        </a:lnSpc>
        <a:spcBef>
          <a:spcPct val="0"/>
        </a:spcBef>
        <a:spcAft>
          <a:spcPts val="288"/>
        </a:spcAft>
        <a:buClr>
          <a:srgbClr val="000000"/>
        </a:buClr>
        <a:buSzPct val="100000"/>
        <a:buFont typeface="Times New Roman" charset="0"/>
        <a:defRPr sz="2000">
          <a:solidFill>
            <a:srgbClr val="292934"/>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p:cNvSpPr/>
          <p:nvPr/>
        </p:nvSpPr>
        <p:spPr>
          <a:xfrm>
            <a:off x="0" y="220663"/>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sz="2400">
                <a:solidFill>
                  <a:schemeClr val="bg1"/>
                </a:solidFill>
                <a:latin typeface="Arial" panose="020B0604020202020204" pitchFamily="34" charset="0"/>
                <a:ea typeface="MS PGothic" panose="020B0600070205080204" pitchFamily="34" charset="-128"/>
              </a:defRPr>
            </a:lvl1pPr>
            <a:lvl2pPr>
              <a:defRPr sz="2400">
                <a:solidFill>
                  <a:schemeClr val="bg1"/>
                </a:solidFill>
                <a:latin typeface="Arial" panose="020B0604020202020204" pitchFamily="34" charset="0"/>
                <a:ea typeface="MS PGothic" panose="020B0600070205080204" pitchFamily="34" charset="-128"/>
              </a:defRPr>
            </a:lvl2pPr>
            <a:lvl3pPr>
              <a:defRPr sz="2400">
                <a:solidFill>
                  <a:schemeClr val="bg1"/>
                </a:solidFill>
                <a:latin typeface="Arial" panose="020B0604020202020204" pitchFamily="34" charset="0"/>
                <a:ea typeface="MS PGothic" panose="020B0600070205080204" pitchFamily="34" charset="-128"/>
              </a:defRPr>
            </a:lvl3pPr>
            <a:lvl4pPr>
              <a:defRPr sz="2400">
                <a:solidFill>
                  <a:schemeClr val="bg1"/>
                </a:solidFill>
                <a:latin typeface="Arial" panose="020B0604020202020204" pitchFamily="34" charset="0"/>
                <a:ea typeface="MS PGothic" panose="020B0600070205080204" pitchFamily="34" charset="-128"/>
              </a:defRPr>
            </a:lvl4pPr>
            <a:lvl5pPr>
              <a:defRPr sz="2400">
                <a:solidFill>
                  <a:schemeClr val="bg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bg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bg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bg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bg1"/>
                </a:solidFill>
                <a:latin typeface="Arial" panose="020B0604020202020204" pitchFamily="34" charset="0"/>
                <a:ea typeface="MS PGothic" panose="020B0600070205080204" pitchFamily="34" charset="-128"/>
              </a:defRPr>
            </a:lvl9pPr>
          </a:lstStyle>
          <a:p>
            <a:pPr algn="ctr" defTabSz="914400" eaLnBrk="1" hangingPunct="1">
              <a:defRPr/>
            </a:pPr>
            <a:endParaRPr lang="en-US" altLang="en-US" sz="1800">
              <a:solidFill>
                <a:srgbClr val="FFFFFF"/>
              </a:solidFill>
            </a:endParaRPr>
          </a:p>
        </p:txBody>
      </p:sp>
      <p:sp>
        <p:nvSpPr>
          <p:cNvPr id="2" name="Title Placeholder 1"/>
          <p:cNvSpPr>
            <a:spLocks noGrp="1"/>
          </p:cNvSpPr>
          <p:nvPr>
            <p:ph type="title"/>
          </p:nvPr>
        </p:nvSpPr>
        <p:spPr>
          <a:xfrm>
            <a:off x="457200" y="533400"/>
            <a:ext cx="8229600" cy="990600"/>
          </a:xfrm>
          <a:prstGeom prst="rect">
            <a:avLst/>
          </a:prstGeom>
        </p:spPr>
        <p:txBody>
          <a:bodyPr vert="horz" wrap="square" lIns="91440" tIns="45720" rIns="91440" bIns="45720" numCol="1" anchor="ctr" anchorCtr="0" compatLnSpc="1">
            <a:prstTxWarp prst="textNoShape">
              <a:avLst/>
            </a:prstTxWarp>
            <a:normAutofit/>
          </a:bodyPr>
          <a:lstStyle/>
          <a:p>
            <a:pPr lvl="0"/>
            <a:r>
              <a:rPr lang="fr-FR" altLang="en-US"/>
              <a:t>Click to edit Master title style</a:t>
            </a:r>
            <a:endParaRPr lang="en-US" altLang="en-US"/>
          </a:p>
        </p:txBody>
      </p:sp>
      <p:sp>
        <p:nvSpPr>
          <p:cNvPr id="2052" name="Text Placeholder 2"/>
          <p:cNvSpPr>
            <a:spLocks noGrp="1"/>
          </p:cNvSpPr>
          <p:nvPr>
            <p:ph type="body" idx="1"/>
          </p:nvPr>
        </p:nvSpPr>
        <p:spPr bwMode="auto">
          <a:xfrm>
            <a:off x="457200" y="1600200"/>
            <a:ext cx="8229600" cy="4876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altLang="en-US"/>
              <a:t>Click to edit Master text styles</a:t>
            </a:r>
          </a:p>
          <a:p>
            <a:pPr lvl="1"/>
            <a:r>
              <a:rPr lang="fr-FR" altLang="en-US"/>
              <a:t>Second level</a:t>
            </a:r>
          </a:p>
          <a:p>
            <a:pPr lvl="2"/>
            <a:r>
              <a:rPr lang="fr-FR" altLang="en-US"/>
              <a:t>Third level</a:t>
            </a:r>
          </a:p>
          <a:p>
            <a:pPr lvl="3"/>
            <a:r>
              <a:rPr lang="fr-FR" altLang="en-US"/>
              <a:t>Fourth level</a:t>
            </a:r>
          </a:p>
          <a:p>
            <a:pPr lvl="4"/>
            <a:r>
              <a:rPr lang="fr-FR" altLang="en-US"/>
              <a:t>Fifth level</a:t>
            </a:r>
            <a:endParaRPr lang="en-US" altLang="en-US"/>
          </a:p>
        </p:txBody>
      </p:sp>
      <p:sp>
        <p:nvSpPr>
          <p:cNvPr id="7" name="Rectangle 6"/>
          <p:cNvSpPr/>
          <p:nvPr/>
        </p:nvSpPr>
        <p:spPr>
          <a:xfrm>
            <a:off x="0" y="0"/>
            <a:ext cx="9144000" cy="3651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sz="2400">
                <a:solidFill>
                  <a:schemeClr val="bg1"/>
                </a:solidFill>
                <a:latin typeface="Arial" panose="020B0604020202020204" pitchFamily="34" charset="0"/>
                <a:ea typeface="MS PGothic" panose="020B0600070205080204" pitchFamily="34" charset="-128"/>
              </a:defRPr>
            </a:lvl1pPr>
            <a:lvl2pPr>
              <a:defRPr sz="2400">
                <a:solidFill>
                  <a:schemeClr val="bg1"/>
                </a:solidFill>
                <a:latin typeface="Arial" panose="020B0604020202020204" pitchFamily="34" charset="0"/>
                <a:ea typeface="MS PGothic" panose="020B0600070205080204" pitchFamily="34" charset="-128"/>
              </a:defRPr>
            </a:lvl2pPr>
            <a:lvl3pPr>
              <a:defRPr sz="2400">
                <a:solidFill>
                  <a:schemeClr val="bg1"/>
                </a:solidFill>
                <a:latin typeface="Arial" panose="020B0604020202020204" pitchFamily="34" charset="0"/>
                <a:ea typeface="MS PGothic" panose="020B0600070205080204" pitchFamily="34" charset="-128"/>
              </a:defRPr>
            </a:lvl3pPr>
            <a:lvl4pPr>
              <a:defRPr sz="2400">
                <a:solidFill>
                  <a:schemeClr val="bg1"/>
                </a:solidFill>
                <a:latin typeface="Arial" panose="020B0604020202020204" pitchFamily="34" charset="0"/>
                <a:ea typeface="MS PGothic" panose="020B0600070205080204" pitchFamily="34" charset="-128"/>
              </a:defRPr>
            </a:lvl4pPr>
            <a:lvl5pPr>
              <a:defRPr sz="2400">
                <a:solidFill>
                  <a:schemeClr val="bg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bg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bg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bg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bg1"/>
                </a:solidFill>
                <a:latin typeface="Arial" panose="020B0604020202020204" pitchFamily="34" charset="0"/>
                <a:ea typeface="MS PGothic" panose="020B0600070205080204" pitchFamily="34" charset="-128"/>
              </a:defRPr>
            </a:lvl9pPr>
          </a:lstStyle>
          <a:p>
            <a:pPr algn="ctr" defTabSz="914400" eaLnBrk="1" hangingPunct="1">
              <a:defRPr/>
            </a:pPr>
            <a:endParaRPr lang="en-US" altLang="en-US" sz="1800">
              <a:solidFill>
                <a:srgbClr val="FFFFFF"/>
              </a:solidFill>
            </a:endParaRPr>
          </a:p>
        </p:txBody>
      </p:sp>
      <p:sp>
        <p:nvSpPr>
          <p:cNvPr id="4" name="Date Placeholder 3"/>
          <p:cNvSpPr>
            <a:spLocks noGrp="1"/>
          </p:cNvSpPr>
          <p:nvPr>
            <p:ph type="dt" sz="half" idx="2"/>
          </p:nvPr>
        </p:nvSpPr>
        <p:spPr>
          <a:xfrm>
            <a:off x="457200" y="19050"/>
            <a:ext cx="2895600" cy="328613"/>
          </a:xfrm>
          <a:prstGeom prst="rect">
            <a:avLst/>
          </a:prstGeom>
        </p:spPr>
        <p:txBody>
          <a:bodyPr vert="horz" wrap="square" lIns="91440" tIns="45720" rIns="91440" bIns="45720" numCol="1" anchor="ctr" anchorCtr="0" compatLnSpc="1">
            <a:prstTxWarp prst="textNoShape">
              <a:avLst/>
            </a:prstTxWarp>
          </a:bodyPr>
          <a:lstStyle>
            <a:lvl1pPr defTabSz="914400" eaLnBrk="1" hangingPunct="1">
              <a:defRPr sz="1200">
                <a:solidFill>
                  <a:srgbClr val="FFFFFF"/>
                </a:solidFill>
                <a:latin typeface="Arial" panose="020B0604020202020204" pitchFamily="34" charset="0"/>
              </a:defRPr>
            </a:lvl1pPr>
          </a:lstStyle>
          <a:p>
            <a:pPr>
              <a:defRPr/>
            </a:pPr>
            <a:fld id="{01862DFC-60BC-438F-91C1-2546E478600E}" type="datetime2">
              <a:rPr lang="en-US" altLang="en-US"/>
              <a:pPr>
                <a:defRPr/>
              </a:pPr>
              <a:t>Saturday, February 15, 2025</a:t>
            </a:fld>
            <a:endParaRPr lang="en-US" altLang="en-US"/>
          </a:p>
        </p:txBody>
      </p:sp>
      <p:sp>
        <p:nvSpPr>
          <p:cNvPr id="5" name="Footer Placeholder 4"/>
          <p:cNvSpPr>
            <a:spLocks noGrp="1"/>
          </p:cNvSpPr>
          <p:nvPr>
            <p:ph type="ftr" sz="quarter" idx="3"/>
          </p:nvPr>
        </p:nvSpPr>
        <p:spPr>
          <a:xfrm>
            <a:off x="3429000" y="19050"/>
            <a:ext cx="4114800" cy="328613"/>
          </a:xfrm>
          <a:prstGeom prst="rect">
            <a:avLst/>
          </a:prstGeom>
        </p:spPr>
        <p:txBody>
          <a:bodyPr vert="horz" wrap="square" lIns="91440" tIns="45720" rIns="91440" bIns="45720" numCol="1" anchor="ctr" anchorCtr="0" compatLnSpc="1">
            <a:prstTxWarp prst="textNoShape">
              <a:avLst/>
            </a:prstTxWarp>
          </a:bodyPr>
          <a:lstStyle>
            <a:lvl1pPr algn="r" defTabSz="914400" eaLnBrk="1" hangingPunct="1">
              <a:defRPr sz="1200">
                <a:solidFill>
                  <a:srgbClr val="FFFFFF"/>
                </a:solidFill>
                <a:latin typeface="Arial" panose="020B0604020202020204" pitchFamily="34" charset="0"/>
              </a:defRPr>
            </a:lvl1pPr>
          </a:lstStyle>
          <a:p>
            <a:pPr>
              <a:defRPr/>
            </a:pPr>
            <a:endParaRPr lang="en-US" altLang="en-US"/>
          </a:p>
        </p:txBody>
      </p:sp>
      <p:sp>
        <p:nvSpPr>
          <p:cNvPr id="6" name="Slide Number Placeholder 5"/>
          <p:cNvSpPr>
            <a:spLocks noGrp="1"/>
          </p:cNvSpPr>
          <p:nvPr>
            <p:ph type="sldNum" sz="quarter" idx="4"/>
          </p:nvPr>
        </p:nvSpPr>
        <p:spPr>
          <a:xfrm>
            <a:off x="7620000" y="19050"/>
            <a:ext cx="1066800" cy="328613"/>
          </a:xfrm>
          <a:prstGeom prst="rect">
            <a:avLst/>
          </a:prstGeom>
        </p:spPr>
        <p:txBody>
          <a:bodyPr vert="horz" wrap="square" lIns="91440" tIns="45720" rIns="91440" bIns="45720" numCol="1" anchor="ctr" anchorCtr="0" compatLnSpc="1">
            <a:prstTxWarp prst="textNoShape">
              <a:avLst/>
            </a:prstTxWarp>
          </a:bodyPr>
          <a:lstStyle>
            <a:lvl1pPr defTabSz="914400" eaLnBrk="1" hangingPunct="1">
              <a:defRPr sz="1400" b="1">
                <a:solidFill>
                  <a:srgbClr val="FFFFFF"/>
                </a:solidFill>
              </a:defRPr>
            </a:lvl1pPr>
          </a:lstStyle>
          <a:p>
            <a:fld id="{DEFEDDC9-6B4E-4530-A40D-6A5BB31ACF7B}"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4599" r:id="rId1"/>
    <p:sldLayoutId id="2147484600" r:id="rId2"/>
    <p:sldLayoutId id="2147484601" r:id="rId3"/>
    <p:sldLayoutId id="2147484602" r:id="rId4"/>
    <p:sldLayoutId id="2147484603" r:id="rId5"/>
    <p:sldLayoutId id="2147484604" r:id="rId6"/>
    <p:sldLayoutId id="2147484605" r:id="rId7"/>
    <p:sldLayoutId id="2147484606" r:id="rId8"/>
    <p:sldLayoutId id="2147484607" r:id="rId9"/>
    <p:sldLayoutId id="2147484608" r:id="rId10"/>
    <p:sldLayoutId id="2147484609" r:id="rId11"/>
  </p:sldLayoutIdLst>
  <p:hf sldNum="0" hdr="0" ftr="0" dt="0"/>
  <p:txStyles>
    <p:titleStyle>
      <a:lvl1pPr algn="l" rtl="0" eaLnBrk="0" fontAlgn="base" hangingPunct="0">
        <a:spcBef>
          <a:spcPct val="0"/>
        </a:spcBef>
        <a:spcAft>
          <a:spcPct val="0"/>
        </a:spcAft>
        <a:defRPr sz="4000" kern="1200" spc="-100">
          <a:solidFill>
            <a:schemeClr val="tx2"/>
          </a:solidFill>
          <a:latin typeface="+mj-lt"/>
          <a:ea typeface="MS PGothic" panose="020B0600070205080204" pitchFamily="34" charset="-128"/>
          <a:cs typeface="ＭＳ Ｐゴシック" charset="0"/>
        </a:defRPr>
      </a:lvl1pPr>
      <a:lvl2pPr algn="l" rtl="0" eaLnBrk="0" fontAlgn="base" hangingPunct="0">
        <a:spcBef>
          <a:spcPct val="0"/>
        </a:spcBef>
        <a:spcAft>
          <a:spcPct val="0"/>
        </a:spcAft>
        <a:defRPr sz="4000">
          <a:solidFill>
            <a:schemeClr val="tx2"/>
          </a:solidFill>
          <a:latin typeface="Arial" charset="0"/>
          <a:ea typeface="MS PGothic" panose="020B0600070205080204" pitchFamily="34" charset="-128"/>
          <a:cs typeface="ＭＳ Ｐゴシック" charset="0"/>
        </a:defRPr>
      </a:lvl2pPr>
      <a:lvl3pPr algn="l" rtl="0" eaLnBrk="0" fontAlgn="base" hangingPunct="0">
        <a:spcBef>
          <a:spcPct val="0"/>
        </a:spcBef>
        <a:spcAft>
          <a:spcPct val="0"/>
        </a:spcAft>
        <a:defRPr sz="4000">
          <a:solidFill>
            <a:schemeClr val="tx2"/>
          </a:solidFill>
          <a:latin typeface="Arial" charset="0"/>
          <a:ea typeface="MS PGothic" panose="020B0600070205080204" pitchFamily="34" charset="-128"/>
          <a:cs typeface="ＭＳ Ｐゴシック" charset="0"/>
        </a:defRPr>
      </a:lvl3pPr>
      <a:lvl4pPr algn="l" rtl="0" eaLnBrk="0" fontAlgn="base" hangingPunct="0">
        <a:spcBef>
          <a:spcPct val="0"/>
        </a:spcBef>
        <a:spcAft>
          <a:spcPct val="0"/>
        </a:spcAft>
        <a:defRPr sz="4000">
          <a:solidFill>
            <a:schemeClr val="tx2"/>
          </a:solidFill>
          <a:latin typeface="Arial" charset="0"/>
          <a:ea typeface="MS PGothic" panose="020B0600070205080204" pitchFamily="34" charset="-128"/>
          <a:cs typeface="ＭＳ Ｐゴシック" charset="0"/>
        </a:defRPr>
      </a:lvl4pPr>
      <a:lvl5pPr algn="l" rtl="0" eaLnBrk="0" fontAlgn="base" hangingPunct="0">
        <a:spcBef>
          <a:spcPct val="0"/>
        </a:spcBef>
        <a:spcAft>
          <a:spcPct val="0"/>
        </a:spcAft>
        <a:defRPr sz="4000">
          <a:solidFill>
            <a:schemeClr val="tx2"/>
          </a:solidFill>
          <a:latin typeface="Arial" charset="0"/>
          <a:ea typeface="MS PGothic" panose="020B0600070205080204" pitchFamily="34" charset="-128"/>
          <a:cs typeface="ＭＳ Ｐゴシック" charset="0"/>
        </a:defRPr>
      </a:lvl5pPr>
      <a:lvl6pPr marL="457200" algn="l" rtl="0" fontAlgn="base">
        <a:spcBef>
          <a:spcPct val="0"/>
        </a:spcBef>
        <a:spcAft>
          <a:spcPct val="0"/>
        </a:spcAft>
        <a:defRPr sz="4000">
          <a:solidFill>
            <a:schemeClr val="tx2"/>
          </a:solidFill>
          <a:latin typeface="Arial" charset="0"/>
          <a:ea typeface="ＭＳ Ｐゴシック" charset="0"/>
          <a:cs typeface="ＭＳ Ｐゴシック" charset="0"/>
        </a:defRPr>
      </a:lvl6pPr>
      <a:lvl7pPr marL="914400" algn="l" rtl="0" fontAlgn="base">
        <a:spcBef>
          <a:spcPct val="0"/>
        </a:spcBef>
        <a:spcAft>
          <a:spcPct val="0"/>
        </a:spcAft>
        <a:defRPr sz="4000">
          <a:solidFill>
            <a:schemeClr val="tx2"/>
          </a:solidFill>
          <a:latin typeface="Arial" charset="0"/>
          <a:ea typeface="ＭＳ Ｐゴシック" charset="0"/>
          <a:cs typeface="ＭＳ Ｐゴシック" charset="0"/>
        </a:defRPr>
      </a:lvl7pPr>
      <a:lvl8pPr marL="1371600" algn="l" rtl="0" fontAlgn="base">
        <a:spcBef>
          <a:spcPct val="0"/>
        </a:spcBef>
        <a:spcAft>
          <a:spcPct val="0"/>
        </a:spcAft>
        <a:defRPr sz="4000">
          <a:solidFill>
            <a:schemeClr val="tx2"/>
          </a:solidFill>
          <a:latin typeface="Arial" charset="0"/>
          <a:ea typeface="ＭＳ Ｐゴシック" charset="0"/>
          <a:cs typeface="ＭＳ Ｐゴシック" charset="0"/>
        </a:defRPr>
      </a:lvl8pPr>
      <a:lvl9pPr marL="1828800" algn="l" rtl="0" fontAlgn="base">
        <a:spcBef>
          <a:spcPct val="0"/>
        </a:spcBef>
        <a:spcAft>
          <a:spcPct val="0"/>
        </a:spcAft>
        <a:defRPr sz="4000">
          <a:solidFill>
            <a:schemeClr val="tx2"/>
          </a:solidFill>
          <a:latin typeface="Arial" charset="0"/>
          <a:ea typeface="ＭＳ Ｐゴシック" charset="0"/>
          <a:cs typeface="ＭＳ Ｐゴシック" charset="0"/>
        </a:defRPr>
      </a:lvl9pPr>
    </p:titleStyle>
    <p:bodyStyle>
      <a:lvl1pPr marL="182563" indent="-182563" algn="l" rtl="0" eaLnBrk="0" fontAlgn="base" hangingPunct="0">
        <a:spcBef>
          <a:spcPct val="20000"/>
        </a:spcBef>
        <a:spcAft>
          <a:spcPct val="0"/>
        </a:spcAft>
        <a:buClr>
          <a:schemeClr val="accent1"/>
        </a:buClr>
        <a:buSzPct val="85000"/>
        <a:buFont typeface="Arial" charset="0"/>
        <a:buChar char="•"/>
        <a:defRPr sz="2400" kern="1200">
          <a:solidFill>
            <a:schemeClr val="tx1"/>
          </a:solidFill>
          <a:latin typeface="+mn-lt"/>
          <a:ea typeface="MS PGothic" panose="020B0600070205080204" pitchFamily="34" charset="-128"/>
          <a:cs typeface="ＭＳ Ｐゴシック" charset="0"/>
        </a:defRPr>
      </a:lvl1pPr>
      <a:lvl2pPr marL="457200" indent="-182563" algn="l" rtl="0" eaLnBrk="0" fontAlgn="base" hangingPunct="0">
        <a:spcBef>
          <a:spcPct val="20000"/>
        </a:spcBef>
        <a:spcAft>
          <a:spcPct val="0"/>
        </a:spcAft>
        <a:buClr>
          <a:schemeClr val="accent1"/>
        </a:buClr>
        <a:buSzPct val="85000"/>
        <a:buFont typeface="Arial" charset="0"/>
        <a:buChar char="•"/>
        <a:defRPr sz="2000" kern="1200">
          <a:solidFill>
            <a:schemeClr val="tx1"/>
          </a:solidFill>
          <a:latin typeface="+mn-lt"/>
          <a:ea typeface="MS PGothic" panose="020B0600070205080204" pitchFamily="34" charset="-128"/>
          <a:cs typeface="+mn-cs"/>
        </a:defRPr>
      </a:lvl2pPr>
      <a:lvl3pPr marL="730250" indent="-182563" algn="l" rtl="0" eaLnBrk="0" fontAlgn="base" hangingPunct="0">
        <a:spcBef>
          <a:spcPct val="20000"/>
        </a:spcBef>
        <a:spcAft>
          <a:spcPct val="0"/>
        </a:spcAft>
        <a:buClr>
          <a:schemeClr val="accent1"/>
        </a:buClr>
        <a:buSzPct val="90000"/>
        <a:buFont typeface="Arial" charset="0"/>
        <a:buChar char="•"/>
        <a:defRPr kern="1200">
          <a:solidFill>
            <a:schemeClr val="tx1"/>
          </a:solidFill>
          <a:latin typeface="+mn-lt"/>
          <a:ea typeface="MS PGothic" panose="020B0600070205080204" pitchFamily="34" charset="-128"/>
          <a:cs typeface="+mn-cs"/>
        </a:defRPr>
      </a:lvl3pPr>
      <a:lvl4pPr marL="1004888" indent="-182563" algn="l" rtl="0" eaLnBrk="0" fontAlgn="base" hangingPunct="0">
        <a:spcBef>
          <a:spcPct val="20000"/>
        </a:spcBef>
        <a:spcAft>
          <a:spcPct val="0"/>
        </a:spcAft>
        <a:buClr>
          <a:schemeClr val="accent1"/>
        </a:buClr>
        <a:buFont typeface="Arial" charset="0"/>
        <a:buChar char="•"/>
        <a:defRPr sz="1600" kern="1200">
          <a:solidFill>
            <a:schemeClr val="tx1"/>
          </a:solidFill>
          <a:latin typeface="+mn-lt"/>
          <a:ea typeface="MS PGothic" panose="020B0600070205080204" pitchFamily="34" charset="-128"/>
          <a:cs typeface="+mn-cs"/>
        </a:defRPr>
      </a:lvl4pPr>
      <a:lvl5pPr marL="1187450" indent="-136525" algn="l" rtl="0" eaLnBrk="0" fontAlgn="base" hangingPunct="0">
        <a:spcBef>
          <a:spcPct val="20000"/>
        </a:spcBef>
        <a:spcAft>
          <a:spcPct val="0"/>
        </a:spcAft>
        <a:buClr>
          <a:schemeClr val="accent1"/>
        </a:buClr>
        <a:buSzPct val="100000"/>
        <a:buFont typeface="Arial" charset="0"/>
        <a:buChar char="•"/>
        <a:defRPr sz="1400" kern="1200">
          <a:solidFill>
            <a:schemeClr val="tx1"/>
          </a:solidFill>
          <a:latin typeface="+mn-lt"/>
          <a:ea typeface="MS PGothic" panose="020B0600070205080204" pitchFamily="34" charset="-128"/>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eaLnBrk="1" hangingPunct="1">
              <a:defRPr/>
            </a:pPr>
            <a:r>
              <a:rPr lang="fr-FR" altLang="en-US" i="1" cap="none" dirty="0"/>
              <a:t/>
            </a:r>
            <a:br>
              <a:rPr lang="fr-FR" altLang="en-US" i="1" cap="none" dirty="0"/>
            </a:br>
            <a:r>
              <a:rPr lang="en-GB" altLang="en-US" b="1" cap="none" dirty="0" err="1">
                <a:latin typeface="Arial Narrow" panose="020B0606020202030204" pitchFamily="34" charset="0"/>
              </a:rPr>
              <a:t>Bienvenue</a:t>
            </a:r>
            <a:r>
              <a:rPr lang="en-GB" altLang="en-US" b="1" cap="none" dirty="0">
                <a:latin typeface="Arial Narrow" panose="020B0606020202030204" pitchFamily="34" charset="0"/>
              </a:rPr>
              <a:t> !</a:t>
            </a:r>
            <a:endParaRPr lang="en-US" altLang="en-US" b="1" cap="none" dirty="0">
              <a:latin typeface="Arial Narrow" panose="020B0606020202030204" pitchFamily="34" charset="0"/>
            </a:endParaRPr>
          </a:p>
        </p:txBody>
      </p:sp>
      <p:pic>
        <p:nvPicPr>
          <p:cNvPr id="16387" name="Picture 4"/>
          <p:cNvPicPr>
            <a:picLocks noChangeAspect="1" noChangeArrowheads="1"/>
          </p:cNvPicPr>
          <p:nvPr/>
        </p:nvPicPr>
        <p:blipFill>
          <a:blip r:embed="rId2"/>
          <a:srcRect/>
          <a:stretch>
            <a:fillRect/>
          </a:stretch>
        </p:blipFill>
        <p:spPr bwMode="auto">
          <a:xfrm>
            <a:off x="7874000" y="5195888"/>
            <a:ext cx="812800" cy="1016000"/>
          </a:xfrm>
          <a:prstGeom prst="rect">
            <a:avLst/>
          </a:prstGeom>
          <a:noFill/>
          <a:ln w="9525">
            <a:noFill/>
            <a:miter lim="800000"/>
            <a:headEnd/>
            <a:tailEnd/>
          </a:ln>
        </p:spPr>
      </p:pic>
      <p:sp>
        <p:nvSpPr>
          <p:cNvPr id="4" name="Rectangle 3">
            <a:extLst>
              <a:ext uri="{FF2B5EF4-FFF2-40B4-BE49-F238E27FC236}">
                <a16:creationId xmlns:a16="http://schemas.microsoft.com/office/drawing/2014/main" xmlns="" id="{7F2E5B40-42C6-4659-BFFA-30D80B464FD6}"/>
              </a:ext>
            </a:extLst>
          </p:cNvPr>
          <p:cNvSpPr>
            <a:spLocks noChangeArrowheads="1"/>
          </p:cNvSpPr>
          <p:nvPr/>
        </p:nvSpPr>
        <p:spPr bwMode="auto">
          <a:xfrm>
            <a:off x="6804248" y="6211888"/>
            <a:ext cx="2112962" cy="3651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0000" tIns="45000" rIns="90000" bIns="45000">
            <a:spAutoFit/>
          </a:bodyPr>
          <a:lstStyle>
            <a:lvl1pPr>
              <a:lnSpc>
                <a:spcPct val="93000"/>
              </a:lnSpc>
              <a:spcAft>
                <a:spcPts val="14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292934"/>
                </a:solidFill>
                <a:latin typeface="Arial" panose="020B0604020202020204" pitchFamily="34" charset="0"/>
                <a:ea typeface="ＭＳ Ｐゴシック" panose="020B0600070205080204" pitchFamily="34" charset="-128"/>
                <a:cs typeface="Arial Unicode MS"/>
              </a:defRPr>
            </a:lvl1pPr>
            <a:lvl2pPr>
              <a:lnSpc>
                <a:spcPct val="93000"/>
              </a:lnSpc>
              <a:spcAft>
                <a:spcPts val="113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292934"/>
                </a:solidFill>
                <a:latin typeface="Arial" panose="020B0604020202020204" pitchFamily="34" charset="0"/>
                <a:ea typeface="ＭＳ Ｐゴシック" panose="020B0600070205080204" pitchFamily="34" charset="-128"/>
                <a:cs typeface="Arial Unicode MS"/>
              </a:defRPr>
            </a:lvl2pPr>
            <a:lvl3pPr>
              <a:lnSpc>
                <a:spcPct val="93000"/>
              </a:lnSpc>
              <a:spcAft>
                <a:spcPts val="8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292934"/>
                </a:solidFill>
                <a:latin typeface="Arial" panose="020B0604020202020204" pitchFamily="34" charset="0"/>
                <a:ea typeface="ＭＳ Ｐゴシック" panose="020B0600070205080204" pitchFamily="34" charset="-128"/>
                <a:cs typeface="Arial Unicode MS"/>
              </a:defRPr>
            </a:lvl3pPr>
            <a:lvl4pPr>
              <a:lnSpc>
                <a:spcPct val="93000"/>
              </a:lnSpc>
              <a:spcAft>
                <a:spcPts val="57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292934"/>
                </a:solidFill>
                <a:latin typeface="Arial" panose="020B0604020202020204" pitchFamily="34" charset="0"/>
                <a:ea typeface="ＭＳ Ｐゴシック" panose="020B0600070205080204" pitchFamily="34" charset="-128"/>
                <a:cs typeface="Arial Unicode MS"/>
              </a:defRPr>
            </a:lvl4pPr>
            <a:lvl5pPr>
              <a:lnSpc>
                <a:spcPct val="93000"/>
              </a:lnSpc>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292934"/>
                </a:solidFill>
                <a:latin typeface="Arial" panose="020B0604020202020204" pitchFamily="34" charset="0"/>
                <a:ea typeface="ＭＳ Ｐゴシック" panose="020B0600070205080204" pitchFamily="34" charset="-128"/>
                <a:cs typeface="Arial Unicode MS"/>
              </a:defRPr>
            </a:lvl5pPr>
            <a:lvl6pPr marL="25146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292934"/>
                </a:solidFill>
                <a:latin typeface="Arial" panose="020B0604020202020204" pitchFamily="34" charset="0"/>
                <a:ea typeface="ＭＳ Ｐゴシック" panose="020B0600070205080204" pitchFamily="34" charset="-128"/>
                <a:cs typeface="Arial Unicode MS"/>
              </a:defRPr>
            </a:lvl6pPr>
            <a:lvl7pPr marL="29718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292934"/>
                </a:solidFill>
                <a:latin typeface="Arial" panose="020B0604020202020204" pitchFamily="34" charset="0"/>
                <a:ea typeface="ＭＳ Ｐゴシック" panose="020B0600070205080204" pitchFamily="34" charset="-128"/>
                <a:cs typeface="Arial Unicode MS"/>
              </a:defRPr>
            </a:lvl7pPr>
            <a:lvl8pPr marL="34290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292934"/>
                </a:solidFill>
                <a:latin typeface="Arial" panose="020B0604020202020204" pitchFamily="34" charset="0"/>
                <a:ea typeface="ＭＳ Ｐゴシック" panose="020B0600070205080204" pitchFamily="34" charset="-128"/>
                <a:cs typeface="Arial Unicode MS"/>
              </a:defRPr>
            </a:lvl8pPr>
            <a:lvl9pPr marL="38862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292934"/>
                </a:solidFill>
                <a:latin typeface="Arial" panose="020B0604020202020204" pitchFamily="34" charset="0"/>
                <a:ea typeface="ＭＳ Ｐゴシック" panose="020B0600070205080204" pitchFamily="34" charset="-128"/>
                <a:cs typeface="Arial Unicode MS"/>
              </a:defRPr>
            </a:lvl9pPr>
          </a:lstStyle>
          <a:p>
            <a:pPr algn="r" eaLnBrk="1" hangingPunct="1">
              <a:lnSpc>
                <a:spcPct val="100000"/>
              </a:lnSpc>
              <a:spcAft>
                <a:spcPct val="0"/>
              </a:spcAft>
              <a:buClrTx/>
              <a:buFontTx/>
              <a:buNone/>
            </a:pPr>
            <a:r>
              <a:rPr lang="en-US" altLang="fr-FR" sz="1800" dirty="0" err="1"/>
              <a:t>Paroisse</a:t>
            </a:r>
            <a:r>
              <a:rPr lang="en-US" altLang="fr-FR" sz="1800" dirty="0"/>
              <a:t> St Michel</a:t>
            </a:r>
          </a:p>
        </p:txBody>
      </p:sp>
      <p:sp>
        <p:nvSpPr>
          <p:cNvPr id="3" name="ZoneTexte 2"/>
          <p:cNvSpPr txBox="1"/>
          <p:nvPr/>
        </p:nvSpPr>
        <p:spPr>
          <a:xfrm>
            <a:off x="4523805" y="3878984"/>
            <a:ext cx="312906" cy="1200329"/>
          </a:xfrm>
          <a:prstGeom prst="rect">
            <a:avLst/>
          </a:prstGeom>
          <a:noFill/>
        </p:spPr>
        <p:txBody>
          <a:bodyPr wrap="none" rtlCol="0">
            <a:spAutoFit/>
          </a:bodyPr>
          <a:lstStyle/>
          <a:p>
            <a:pPr algn="ctr"/>
            <a:r>
              <a:rPr lang="en-US" sz="3600" b="1" dirty="0" smtClean="0">
                <a:solidFill>
                  <a:schemeClr val="tx1"/>
                </a:solidFill>
              </a:rPr>
              <a:t> </a:t>
            </a:r>
            <a:endParaRPr lang="en-US" sz="3600" b="1" dirty="0">
              <a:solidFill>
                <a:schemeClr val="tx1"/>
              </a:solidFill>
            </a:endParaRPr>
          </a:p>
          <a:p>
            <a:pPr algn="ctr"/>
            <a:endParaRPr lang="en-US" sz="3600" b="1"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0" y="65314"/>
            <a:ext cx="9144000" cy="6696188"/>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endParaRPr lang="fr-FR" sz="2000" dirty="0">
              <a:latin typeface="Arial Narrow" panose="020B0606020202030204" pitchFamily="34" charset="0"/>
            </a:endParaRPr>
          </a:p>
          <a:p>
            <a:pPr marL="0" indent="0">
              <a:buNone/>
            </a:pPr>
            <a:endParaRPr lang="en-US" sz="2000" dirty="0">
              <a:latin typeface="Arial Narrow" panose="020B0606020202030204" pitchFamily="34" charset="0"/>
            </a:endParaRPr>
          </a:p>
        </p:txBody>
      </p:sp>
      <p:sp>
        <p:nvSpPr>
          <p:cNvPr id="2" name="Rectangle 1"/>
          <p:cNvSpPr/>
          <p:nvPr/>
        </p:nvSpPr>
        <p:spPr>
          <a:xfrm>
            <a:off x="0" y="0"/>
            <a:ext cx="9144000" cy="6858000"/>
          </a:xfrm>
          <a:prstGeom prst="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xmlns="" val="20235057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ext Box 2"/>
          <p:cNvSpPr txBox="1">
            <a:spLocks noChangeArrowheads="1"/>
          </p:cNvSpPr>
          <p:nvPr/>
        </p:nvSpPr>
        <p:spPr bwMode="auto">
          <a:xfrm>
            <a:off x="483381" y="1136738"/>
            <a:ext cx="8659216" cy="5454204"/>
          </a:xfrm>
          <a:prstGeom prst="rect">
            <a:avLst/>
          </a:prstGeom>
          <a:noFill/>
          <a:ln w="9525">
            <a:noFill/>
            <a:miter lim="800000"/>
            <a:headEnd/>
            <a:tailEnd/>
          </a:ln>
        </p:spPr>
        <p:txBody>
          <a:bodyPr lIns="90000" tIns="45000" rIns="90000" bIns="45000"/>
          <a:lstStyle/>
          <a:p>
            <a:pPr eaLnBrk="1" hangingPunct="1">
              <a:spcBef>
                <a:spcPts val="488"/>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b="1" i="1" dirty="0">
                <a:solidFill>
                  <a:srgbClr val="C00000"/>
                </a:solidFill>
                <a:latin typeface="+mn-lt"/>
              </a:rPr>
              <a:t>Première lecture</a:t>
            </a:r>
            <a:r>
              <a:rPr lang="en-US" altLang="en-US" b="1" dirty="0">
                <a:solidFill>
                  <a:srgbClr val="C00000"/>
                </a:solidFill>
                <a:latin typeface="+mn-lt"/>
              </a:rPr>
              <a:t> </a:t>
            </a:r>
          </a:p>
          <a:p>
            <a:r>
              <a:rPr lang="fr-FR" altLang="en-US" b="1" dirty="0">
                <a:solidFill>
                  <a:schemeClr val="tx1"/>
                </a:solidFill>
              </a:rPr>
              <a:t>«</a:t>
            </a:r>
            <a:r>
              <a:rPr lang="fr-FR" altLang="en-US" b="1" dirty="0" smtClean="0">
                <a:solidFill>
                  <a:schemeClr val="tx1"/>
                </a:solidFill>
              </a:rPr>
              <a:t>  Maudit soit l’homme qui met sa foi dans un mortel. </a:t>
            </a:r>
            <a:r>
              <a:rPr lang="fr-FR" altLang="en-US" b="1" dirty="0" smtClean="0">
                <a:solidFill>
                  <a:schemeClr val="tx1"/>
                </a:solidFill>
              </a:rPr>
              <a:t/>
            </a:r>
            <a:br>
              <a:rPr lang="fr-FR" altLang="en-US" b="1" dirty="0" smtClean="0">
                <a:solidFill>
                  <a:schemeClr val="tx1"/>
                </a:solidFill>
              </a:rPr>
            </a:br>
            <a:r>
              <a:rPr lang="fr-FR" altLang="en-US" b="1" dirty="0" smtClean="0">
                <a:solidFill>
                  <a:schemeClr val="tx1"/>
                </a:solidFill>
              </a:rPr>
              <a:t>Béni </a:t>
            </a:r>
            <a:r>
              <a:rPr lang="fr-FR" altLang="en-US" b="1" dirty="0" smtClean="0">
                <a:solidFill>
                  <a:schemeClr val="tx1"/>
                </a:solidFill>
              </a:rPr>
              <a:t>soit l’homme qui met sa foi dans le Seigneur » </a:t>
            </a:r>
            <a:r>
              <a:rPr lang="fr-FR" altLang="en-US" b="1" dirty="0" smtClean="0">
                <a:solidFill>
                  <a:schemeClr val="tx1"/>
                </a:solidFill>
              </a:rPr>
              <a:t/>
            </a:r>
            <a:br>
              <a:rPr lang="fr-FR" altLang="en-US" b="1" dirty="0" smtClean="0">
                <a:solidFill>
                  <a:schemeClr val="tx1"/>
                </a:solidFill>
              </a:rPr>
            </a:br>
            <a:r>
              <a:rPr lang="fr-FR" altLang="en-US" b="1" dirty="0" smtClean="0">
                <a:solidFill>
                  <a:schemeClr val="tx1"/>
                </a:solidFill>
              </a:rPr>
              <a:t>(</a:t>
            </a:r>
            <a:r>
              <a:rPr lang="fr-FR" altLang="en-US" b="1" dirty="0" smtClean="0">
                <a:solidFill>
                  <a:schemeClr val="tx1"/>
                </a:solidFill>
              </a:rPr>
              <a:t>Jr 17, 5-8)</a:t>
            </a:r>
          </a:p>
          <a:p>
            <a:endParaRPr lang="fr-FR" b="1" dirty="0">
              <a:solidFill>
                <a:schemeClr val="tx1"/>
              </a:solidFill>
              <a:latin typeface="+mn-lt"/>
            </a:endParaRPr>
          </a:p>
          <a:p>
            <a:endParaRPr lang="en-GB" i="0" dirty="0">
              <a:solidFill>
                <a:schemeClr val="tx1"/>
              </a:solidFill>
              <a:effectLst/>
              <a:latin typeface="+mn-lt"/>
            </a:endParaRPr>
          </a:p>
          <a:p>
            <a:r>
              <a:rPr lang="en-US" altLang="en-US" b="1" i="1" dirty="0" err="1">
                <a:solidFill>
                  <a:srgbClr val="C00000"/>
                </a:solidFill>
                <a:latin typeface="+mn-lt"/>
              </a:rPr>
              <a:t>Psaume</a:t>
            </a:r>
            <a:r>
              <a:rPr lang="en-US" altLang="en-US" b="1" i="1" dirty="0">
                <a:solidFill>
                  <a:srgbClr val="C00000"/>
                </a:solidFill>
                <a:latin typeface="+mn-lt"/>
              </a:rPr>
              <a:t> : </a:t>
            </a:r>
            <a:r>
              <a:rPr lang="en-US" b="1" dirty="0">
                <a:solidFill>
                  <a:schemeClr val="tx1"/>
                </a:solidFill>
              </a:rPr>
              <a:t>Ps </a:t>
            </a:r>
            <a:r>
              <a:rPr lang="en-US" b="1" dirty="0" smtClean="0">
                <a:solidFill>
                  <a:schemeClr val="tx1"/>
                </a:solidFill>
              </a:rPr>
              <a:t>1</a:t>
            </a:r>
            <a:endParaRPr lang="en-US" altLang="en-US" b="1" i="1" dirty="0">
              <a:solidFill>
                <a:srgbClr val="C00000"/>
              </a:solidFill>
              <a:latin typeface="+mn-lt"/>
            </a:endParaRPr>
          </a:p>
          <a:p>
            <a:pPr algn="ctr"/>
            <a:r>
              <a:rPr lang="en-US" b="1" i="1" dirty="0">
                <a:solidFill>
                  <a:srgbClr val="C00000"/>
                </a:solidFill>
                <a:effectLst/>
                <a:latin typeface="+mn-lt"/>
              </a:rPr>
              <a:t>	</a:t>
            </a:r>
            <a:r>
              <a:rPr lang="fr-FR" b="1" dirty="0" smtClean="0">
                <a:solidFill>
                  <a:srgbClr val="0070C0"/>
                </a:solidFill>
                <a:latin typeface="Open Sans" panose="020B0606030504020204" pitchFamily="34" charset="0"/>
              </a:rPr>
              <a:t>Heureux </a:t>
            </a:r>
            <a:r>
              <a:rPr lang="fr-FR" b="1" dirty="0" smtClean="0">
                <a:solidFill>
                  <a:srgbClr val="0070C0"/>
                </a:solidFill>
                <a:latin typeface="Open Sans" panose="020B0606030504020204" pitchFamily="34" charset="0"/>
              </a:rPr>
              <a:t>est l’homme</a:t>
            </a:r>
            <a:br>
              <a:rPr lang="fr-FR" b="1" dirty="0" smtClean="0">
                <a:solidFill>
                  <a:srgbClr val="0070C0"/>
                </a:solidFill>
                <a:latin typeface="Open Sans" panose="020B0606030504020204" pitchFamily="34" charset="0"/>
              </a:rPr>
            </a:br>
            <a:r>
              <a:rPr lang="fr-FR" b="1" dirty="0" smtClean="0">
                <a:solidFill>
                  <a:srgbClr val="0070C0"/>
                </a:solidFill>
                <a:latin typeface="Open Sans" panose="020B0606030504020204" pitchFamily="34" charset="0"/>
              </a:rPr>
              <a:t>qui met sa foi dans le Seigneur. </a:t>
            </a:r>
            <a:endParaRPr lang="fr-FR" b="1" dirty="0" smtClean="0">
              <a:solidFill>
                <a:srgbClr val="0070C0"/>
              </a:solidFill>
              <a:latin typeface="Open Sans" panose="020B0606030504020204" pitchFamily="34" charset="0"/>
            </a:endParaRPr>
          </a:p>
          <a:p>
            <a:pPr algn="ctr"/>
            <a:endParaRPr lang="en-US" altLang="en-US" b="1" dirty="0">
              <a:solidFill>
                <a:srgbClr val="0070C0"/>
              </a:solidFill>
              <a:latin typeface="Open Sans" panose="020B0606030504020204" pitchFamily="34" charset="0"/>
            </a:endParaRPr>
          </a:p>
          <a:p>
            <a:pPr eaLnBrk="1" hangingPunct="1">
              <a:spcBef>
                <a:spcPts val="488"/>
              </a:spcBef>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b="1" i="1" dirty="0" err="1">
                <a:solidFill>
                  <a:srgbClr val="C00000"/>
                </a:solidFill>
                <a:latin typeface="+mn-lt"/>
              </a:rPr>
              <a:t>Deuxième</a:t>
            </a:r>
            <a:r>
              <a:rPr lang="en-US" altLang="en-US" b="1" i="1" dirty="0">
                <a:solidFill>
                  <a:srgbClr val="C00000"/>
                </a:solidFill>
                <a:latin typeface="+mn-lt"/>
              </a:rPr>
              <a:t> lecture</a:t>
            </a:r>
            <a:endParaRPr lang="fr-FR" b="1" dirty="0">
              <a:solidFill>
                <a:schemeClr val="tx1"/>
              </a:solidFill>
              <a:latin typeface="Open Sans" panose="020B0606030504020204" pitchFamily="34" charset="0"/>
            </a:endParaRPr>
          </a:p>
          <a:p>
            <a:pPr eaLnBrk="1" hangingPunct="1">
              <a:spcBef>
                <a:spcPts val="488"/>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fr-FR" b="1" dirty="0" smtClean="0">
                <a:solidFill>
                  <a:schemeClr val="tx1"/>
                </a:solidFill>
                <a:latin typeface="Open Sans" panose="020B0606030504020204" pitchFamily="34" charset="0"/>
              </a:rPr>
              <a:t>«</a:t>
            </a:r>
            <a:r>
              <a:rPr lang="fr-FR" b="1" dirty="0" smtClean="0">
                <a:solidFill>
                  <a:schemeClr val="tx1"/>
                </a:solidFill>
                <a:latin typeface="Open Sans" panose="020B0606030504020204" pitchFamily="34" charset="0"/>
              </a:rPr>
              <a:t> Si le Christ n’est pas ressuscité, </a:t>
            </a:r>
            <a:r>
              <a:rPr lang="fr-FR" b="1" dirty="0" smtClean="0">
                <a:solidFill>
                  <a:schemeClr val="tx1"/>
                </a:solidFill>
                <a:latin typeface="Open Sans" panose="020B0606030504020204" pitchFamily="34" charset="0"/>
              </a:rPr>
              <a:t/>
            </a:r>
            <a:br>
              <a:rPr lang="fr-FR" b="1" dirty="0" smtClean="0">
                <a:solidFill>
                  <a:schemeClr val="tx1"/>
                </a:solidFill>
                <a:latin typeface="Open Sans" panose="020B0606030504020204" pitchFamily="34" charset="0"/>
              </a:rPr>
            </a:br>
            <a:r>
              <a:rPr lang="fr-FR" b="1" dirty="0" smtClean="0">
                <a:solidFill>
                  <a:schemeClr val="tx1"/>
                </a:solidFill>
                <a:latin typeface="Open Sans" panose="020B0606030504020204" pitchFamily="34" charset="0"/>
              </a:rPr>
              <a:t>votre </a:t>
            </a:r>
            <a:r>
              <a:rPr lang="fr-FR" b="1" dirty="0" smtClean="0">
                <a:solidFill>
                  <a:schemeClr val="tx1"/>
                </a:solidFill>
                <a:latin typeface="Open Sans" panose="020B0606030504020204" pitchFamily="34" charset="0"/>
              </a:rPr>
              <a:t>foi est sans valeur » (1 Co 15, 12.16-20)</a:t>
            </a:r>
          </a:p>
          <a:p>
            <a:pPr eaLnBrk="1" hangingPunct="1">
              <a:spcBef>
                <a:spcPts val="488"/>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fr-FR" b="1" dirty="0">
              <a:solidFill>
                <a:schemeClr val="tx1"/>
              </a:solidFill>
              <a:latin typeface="Open Sans" panose="020B0606030504020204" pitchFamily="34" charset="0"/>
            </a:endParaRPr>
          </a:p>
          <a:p>
            <a:pPr eaLnBrk="1" hangingPunct="1">
              <a:spcBef>
                <a:spcPts val="488"/>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fr-FR" b="1" dirty="0">
              <a:solidFill>
                <a:schemeClr val="tx1"/>
              </a:solidFill>
              <a:latin typeface="Open Sans" panose="020B0606030504020204" pitchFamily="34" charset="0"/>
            </a:endParaRPr>
          </a:p>
          <a:p>
            <a:pPr eaLnBrk="1" hangingPunct="1">
              <a:spcBef>
                <a:spcPts val="488"/>
              </a:spcBef>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fr-FR" altLang="en-US" sz="2200" dirty="0">
              <a:solidFill>
                <a:schemeClr val="tx1"/>
              </a:solidFill>
            </a:endParaRPr>
          </a:p>
        </p:txBody>
      </p:sp>
      <p:sp>
        <p:nvSpPr>
          <p:cNvPr id="34819" name="Rectangle 2"/>
          <p:cNvSpPr>
            <a:spLocks noChangeArrowheads="1"/>
          </p:cNvSpPr>
          <p:nvPr/>
        </p:nvSpPr>
        <p:spPr bwMode="auto">
          <a:xfrm>
            <a:off x="107504" y="353219"/>
            <a:ext cx="7307263" cy="771525"/>
          </a:xfrm>
          <a:prstGeom prst="rect">
            <a:avLst/>
          </a:prstGeom>
          <a:noFill/>
          <a:ln w="9525">
            <a:noFill/>
            <a:miter lim="800000"/>
            <a:headEnd/>
            <a:tailEnd/>
          </a:ln>
        </p:spPr>
        <p:txBody>
          <a:bodyPr/>
          <a:lstStyle/>
          <a:p>
            <a:r>
              <a:rPr lang="en-US" altLang="en-US" sz="2800" b="1" dirty="0">
                <a:solidFill>
                  <a:srgbClr val="C00000"/>
                </a:solidFill>
              </a:rPr>
              <a:t>LITURGIE DE LA PAROLE </a:t>
            </a:r>
            <a:endParaRPr lang="fr-FR" altLang="en-US" sz="2800" b="1" dirty="0">
              <a:solidFill>
                <a:srgbClr val="C00000"/>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ext Box 2"/>
          <p:cNvSpPr txBox="1">
            <a:spLocks noChangeArrowheads="1"/>
          </p:cNvSpPr>
          <p:nvPr/>
        </p:nvSpPr>
        <p:spPr bwMode="auto">
          <a:xfrm>
            <a:off x="539552" y="1206022"/>
            <a:ext cx="8208912" cy="5391330"/>
          </a:xfrm>
          <a:prstGeom prst="rect">
            <a:avLst/>
          </a:prstGeom>
          <a:noFill/>
          <a:ln w="9525">
            <a:noFill/>
            <a:miter lim="800000"/>
            <a:headEnd/>
            <a:tailEnd/>
          </a:ln>
        </p:spPr>
        <p:txBody>
          <a:bodyPr lIns="90000" tIns="45000" rIns="90000" bIns="45000"/>
          <a:lstStyle/>
          <a:p>
            <a:pPr eaLnBrk="1" hangingPunct="1">
              <a:spcBef>
                <a:spcPts val="488"/>
              </a:spcBef>
              <a:spcAft>
                <a:spcPts val="14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sz="3200" b="1" i="1" dirty="0">
                <a:solidFill>
                  <a:srgbClr val="262699"/>
                </a:solidFill>
              </a:rPr>
              <a:t>Alleluia</a:t>
            </a:r>
            <a:endParaRPr lang="en-US" altLang="en-US" b="1" i="1" dirty="0">
              <a:solidFill>
                <a:srgbClr val="262699"/>
              </a:solidFill>
            </a:endParaRPr>
          </a:p>
          <a:p>
            <a:pPr algn="ctr" eaLnBrk="1" hangingPunct="1">
              <a:spcBef>
                <a:spcPts val="488"/>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fr-FR" sz="2800" b="1" dirty="0" smtClean="0">
                <a:solidFill>
                  <a:schemeClr val="tx1"/>
                </a:solidFill>
                <a:latin typeface="Open Sans" panose="020B0606030504020204" pitchFamily="34" charset="0"/>
              </a:rPr>
              <a:t>Alléluia</a:t>
            </a:r>
            <a:r>
              <a:rPr lang="fr-FR" b="1" dirty="0" smtClean="0">
                <a:solidFill>
                  <a:schemeClr val="tx1"/>
                </a:solidFill>
                <a:latin typeface="Open Sans" panose="020B0606030504020204" pitchFamily="34" charset="0"/>
              </a:rPr>
              <a:t> !</a:t>
            </a:r>
            <a:endParaRPr lang="fr-FR" b="1" dirty="0">
              <a:solidFill>
                <a:schemeClr val="tx1"/>
              </a:solidFill>
              <a:latin typeface="Open Sans" panose="020B0606030504020204" pitchFamily="34" charset="0"/>
            </a:endParaRPr>
          </a:p>
          <a:p>
            <a:pPr algn="ctr" eaLnBrk="1" hangingPunct="1">
              <a:spcBef>
                <a:spcPts val="488"/>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fr-FR" dirty="0" smtClean="0">
                <a:solidFill>
                  <a:schemeClr val="tx1"/>
                </a:solidFill>
              </a:rPr>
              <a:t>« Réjouissez-vous</a:t>
            </a:r>
            <a:r>
              <a:rPr lang="fr-FR" dirty="0" smtClean="0">
                <a:solidFill>
                  <a:schemeClr val="tx1"/>
                </a:solidFill>
              </a:rPr>
              <a:t>, tressaillez de </a:t>
            </a:r>
            <a:r>
              <a:rPr lang="fr-FR" dirty="0" smtClean="0">
                <a:solidFill>
                  <a:schemeClr val="tx1"/>
                </a:solidFill>
              </a:rPr>
              <a:t>joie, dit </a:t>
            </a:r>
            <a:r>
              <a:rPr lang="fr-FR" dirty="0" smtClean="0">
                <a:solidFill>
                  <a:schemeClr val="tx1"/>
                </a:solidFill>
              </a:rPr>
              <a:t>le Seigneur, </a:t>
            </a:r>
            <a:r>
              <a:rPr lang="fr-FR" dirty="0" smtClean="0">
                <a:solidFill>
                  <a:schemeClr val="tx1"/>
                </a:solidFill>
              </a:rPr>
              <a:t/>
            </a:r>
            <a:br>
              <a:rPr lang="fr-FR" dirty="0" smtClean="0">
                <a:solidFill>
                  <a:schemeClr val="tx1"/>
                </a:solidFill>
              </a:rPr>
            </a:br>
            <a:r>
              <a:rPr lang="fr-FR" dirty="0" smtClean="0">
                <a:solidFill>
                  <a:schemeClr val="tx1"/>
                </a:solidFill>
              </a:rPr>
              <a:t>car </a:t>
            </a:r>
            <a:r>
              <a:rPr lang="fr-FR" dirty="0" smtClean="0">
                <a:solidFill>
                  <a:schemeClr val="tx1"/>
                </a:solidFill>
              </a:rPr>
              <a:t>votre récompense est grande dans le ciel.. </a:t>
            </a:r>
            <a:r>
              <a:rPr lang="fr-FR" dirty="0">
                <a:solidFill>
                  <a:schemeClr val="tx1"/>
                </a:solidFill>
              </a:rPr>
              <a:t>»</a:t>
            </a:r>
          </a:p>
          <a:p>
            <a:pPr algn="ctr" eaLnBrk="1" hangingPunct="1">
              <a:spcBef>
                <a:spcPts val="488"/>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fr-FR" sz="2000" dirty="0" smtClean="0">
                <a:solidFill>
                  <a:srgbClr val="333333"/>
                </a:solidFill>
                <a:latin typeface="Open Sans" panose="020B0606030504020204" pitchFamily="34" charset="0"/>
              </a:rPr>
              <a:t> </a:t>
            </a:r>
            <a:r>
              <a:rPr lang="fr-FR" sz="2800" b="1" dirty="0" smtClean="0">
                <a:solidFill>
                  <a:schemeClr val="tx1"/>
                </a:solidFill>
                <a:latin typeface="Open Sans" panose="020B0606030504020204" pitchFamily="34" charset="0"/>
              </a:rPr>
              <a:t>Alléluia !</a:t>
            </a:r>
            <a:endParaRPr lang="fr-FR" sz="2800" b="1" dirty="0">
              <a:solidFill>
                <a:schemeClr val="tx1"/>
              </a:solidFill>
              <a:latin typeface="Open Sans" panose="020B0606030504020204" pitchFamily="34" charset="0"/>
            </a:endParaRPr>
          </a:p>
          <a:p>
            <a:pPr algn="ctr" eaLnBrk="1" hangingPunct="1">
              <a:spcBef>
                <a:spcPts val="488"/>
              </a:spcBef>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fr-FR" altLang="en-US" sz="2800" b="1" dirty="0">
              <a:solidFill>
                <a:srgbClr val="000000"/>
              </a:solidFill>
            </a:endParaRPr>
          </a:p>
          <a:p>
            <a:pPr eaLnBrk="1"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fr-FR" altLang="en-US" sz="3200" b="1" i="1" dirty="0">
                <a:solidFill>
                  <a:srgbClr val="262699"/>
                </a:solidFill>
              </a:rPr>
              <a:t>Évangile</a:t>
            </a:r>
            <a:r>
              <a:rPr lang="fr-FR" altLang="en-US" sz="2800" b="1" dirty="0">
                <a:solidFill>
                  <a:srgbClr val="000000"/>
                </a:solidFill>
              </a:rPr>
              <a:t> </a:t>
            </a:r>
          </a:p>
          <a:p>
            <a:r>
              <a:rPr lang="fr-FR" b="1" dirty="0" smtClean="0">
                <a:solidFill>
                  <a:schemeClr val="tx1"/>
                </a:solidFill>
                <a:latin typeface="Open Sans" panose="020B0606030504020204" pitchFamily="34" charset="0"/>
              </a:rPr>
              <a:t>« Heureux les pauvres ! </a:t>
            </a:r>
            <a:r>
              <a:rPr lang="fr-FR" b="1" dirty="0" smtClean="0">
                <a:solidFill>
                  <a:schemeClr val="tx1"/>
                </a:solidFill>
                <a:latin typeface="Open Sans" panose="020B0606030504020204" pitchFamily="34" charset="0"/>
              </a:rPr>
              <a:t/>
            </a:r>
            <a:br>
              <a:rPr lang="fr-FR" b="1" dirty="0" smtClean="0">
                <a:solidFill>
                  <a:schemeClr val="tx1"/>
                </a:solidFill>
                <a:latin typeface="Open Sans" panose="020B0606030504020204" pitchFamily="34" charset="0"/>
              </a:rPr>
            </a:br>
            <a:r>
              <a:rPr lang="fr-FR" b="1" dirty="0" smtClean="0">
                <a:solidFill>
                  <a:schemeClr val="tx1"/>
                </a:solidFill>
                <a:latin typeface="Open Sans" panose="020B0606030504020204" pitchFamily="34" charset="0"/>
              </a:rPr>
              <a:t>Quel </a:t>
            </a:r>
            <a:r>
              <a:rPr lang="fr-FR" b="1" dirty="0" smtClean="0">
                <a:solidFill>
                  <a:schemeClr val="tx1"/>
                </a:solidFill>
                <a:latin typeface="Open Sans" panose="020B0606030504020204" pitchFamily="34" charset="0"/>
              </a:rPr>
              <a:t>malheur pour vous les riches ! » (</a:t>
            </a:r>
            <a:r>
              <a:rPr lang="fr-FR" b="1" dirty="0" err="1" smtClean="0">
                <a:solidFill>
                  <a:schemeClr val="tx1"/>
                </a:solidFill>
                <a:latin typeface="Open Sans" panose="020B0606030504020204" pitchFamily="34" charset="0"/>
              </a:rPr>
              <a:t>Lc</a:t>
            </a:r>
            <a:r>
              <a:rPr lang="fr-FR" b="1" dirty="0" smtClean="0">
                <a:solidFill>
                  <a:schemeClr val="tx1"/>
                </a:solidFill>
                <a:latin typeface="Open Sans" panose="020B0606030504020204" pitchFamily="34" charset="0"/>
              </a:rPr>
              <a:t> 6, 17.20-26)</a:t>
            </a:r>
            <a:endParaRPr lang="fr-FR" b="1" i="0" dirty="0">
              <a:solidFill>
                <a:srgbClr val="333333"/>
              </a:solidFill>
              <a:effectLst/>
              <a:latin typeface="Open Sans" panose="020B0606030504020204" pitchFamily="34" charset="0"/>
            </a:endParaRPr>
          </a:p>
          <a:p>
            <a:pPr eaLnBrk="1"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fr-FR" altLang="en-US" sz="2200" dirty="0">
              <a:solidFill>
                <a:srgbClr val="000000"/>
              </a:solidFill>
            </a:endParaRPr>
          </a:p>
        </p:txBody>
      </p:sp>
      <p:sp>
        <p:nvSpPr>
          <p:cNvPr id="36867" name="Rectangle 2"/>
          <p:cNvSpPr>
            <a:spLocks noChangeArrowheads="1"/>
          </p:cNvSpPr>
          <p:nvPr/>
        </p:nvSpPr>
        <p:spPr bwMode="auto">
          <a:xfrm>
            <a:off x="251520" y="404664"/>
            <a:ext cx="7307263" cy="771525"/>
          </a:xfrm>
          <a:prstGeom prst="rect">
            <a:avLst/>
          </a:prstGeom>
          <a:noFill/>
          <a:ln w="9525">
            <a:noFill/>
            <a:miter lim="800000"/>
            <a:headEnd/>
            <a:tailEnd/>
          </a:ln>
        </p:spPr>
        <p:txBody>
          <a:bodyPr/>
          <a:lstStyle/>
          <a:p>
            <a:r>
              <a:rPr lang="en-US" altLang="en-US" sz="2800" b="1" dirty="0">
                <a:solidFill>
                  <a:srgbClr val="C00000"/>
                </a:solidFill>
              </a:rPr>
              <a:t>LITURGIE DE LA PAROLE </a:t>
            </a:r>
            <a:endParaRPr lang="fr-FR" altLang="en-US" sz="1600" b="1" dirty="0">
              <a:solidFill>
                <a:srgbClr val="C00000"/>
              </a:solidFill>
              <a:cs typeface="Times New Roman" pitchFamily="18"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0" y="65314"/>
            <a:ext cx="9144000" cy="6696188"/>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endParaRPr lang="fr-FR" sz="2000" dirty="0">
              <a:latin typeface="Arial Narrow" panose="020B0606020202030204" pitchFamily="34" charset="0"/>
            </a:endParaRPr>
          </a:p>
          <a:p>
            <a:pPr marL="0" indent="0">
              <a:buNone/>
            </a:pPr>
            <a:endParaRPr lang="en-US" sz="2000" dirty="0">
              <a:latin typeface="Arial Narrow" panose="020B0606020202030204" pitchFamily="34" charset="0"/>
            </a:endParaRPr>
          </a:p>
        </p:txBody>
      </p:sp>
      <p:sp>
        <p:nvSpPr>
          <p:cNvPr id="2" name="Rectangle 1"/>
          <p:cNvSpPr/>
          <p:nvPr/>
        </p:nvSpPr>
        <p:spPr>
          <a:xfrm>
            <a:off x="0" y="0"/>
            <a:ext cx="9144000" cy="6858000"/>
          </a:xfrm>
          <a:prstGeom prst="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xmlns="" val="20235057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Content Placeholder 2"/>
          <p:cNvSpPr txBox="1">
            <a:spLocks noChangeArrowheads="1"/>
          </p:cNvSpPr>
          <p:nvPr/>
        </p:nvSpPr>
        <p:spPr bwMode="auto">
          <a:xfrm>
            <a:off x="0" y="1268413"/>
            <a:ext cx="9144000" cy="5478462"/>
          </a:xfrm>
          <a:prstGeom prst="rect">
            <a:avLst/>
          </a:prstGeom>
          <a:noFill/>
          <a:ln w="9525">
            <a:noFill/>
            <a:miter lim="800000"/>
            <a:headEnd/>
            <a:tailEnd/>
          </a:ln>
        </p:spPr>
        <p:txBody>
          <a:bodyPr/>
          <a:lstStyle/>
          <a:p>
            <a:pPr defTabSz="914400" eaLnBrk="1" hangingPunct="1">
              <a:spcBef>
                <a:spcPct val="20000"/>
              </a:spcBef>
              <a:buClr>
                <a:schemeClr val="accent1"/>
              </a:buClr>
              <a:buSzPct val="85000"/>
              <a:buFont typeface="Arial" charset="0"/>
              <a:buNone/>
            </a:pPr>
            <a:r>
              <a:rPr lang="fr-FR" altLang="en-US" sz="2800" dirty="0">
                <a:solidFill>
                  <a:srgbClr val="292934"/>
                </a:solidFill>
                <a:latin typeface="Arial Narrow" pitchFamily="34" charset="0"/>
              </a:rPr>
              <a:t>Je crois en Dieu, le Père tout-puissant, créateur du ciel et de la terre; </a:t>
            </a:r>
          </a:p>
          <a:p>
            <a:pPr defTabSz="914400" eaLnBrk="1" hangingPunct="1">
              <a:spcBef>
                <a:spcPts val="488"/>
              </a:spcBef>
              <a:buSzPct val="85000"/>
              <a:buFont typeface="Arial" charset="0"/>
              <a:buNone/>
            </a:pPr>
            <a:r>
              <a:rPr lang="fr-FR" altLang="en-US" sz="2800" dirty="0">
                <a:solidFill>
                  <a:srgbClr val="292934"/>
                </a:solidFill>
                <a:latin typeface="Arial Narrow" pitchFamily="34" charset="0"/>
              </a:rPr>
              <a:t>et en Jésus-Christ, son Fils unique, notre Seigneur, </a:t>
            </a:r>
          </a:p>
          <a:p>
            <a:pPr defTabSz="914400" eaLnBrk="1" hangingPunct="1">
              <a:spcBef>
                <a:spcPts val="488"/>
              </a:spcBef>
              <a:buSzPct val="85000"/>
              <a:buFont typeface="Arial" charset="0"/>
              <a:buNone/>
            </a:pPr>
            <a:r>
              <a:rPr lang="fr-FR" altLang="en-US" sz="2800" dirty="0">
                <a:solidFill>
                  <a:srgbClr val="292934"/>
                </a:solidFill>
                <a:latin typeface="Arial Narrow" pitchFamily="34" charset="0"/>
              </a:rPr>
              <a:t>qui a été conçu du Saint-Esprit, est né de la Vierge Marie, </a:t>
            </a:r>
          </a:p>
          <a:p>
            <a:pPr defTabSz="914400" eaLnBrk="1" hangingPunct="1">
              <a:spcBef>
                <a:spcPts val="488"/>
              </a:spcBef>
              <a:buSzPct val="85000"/>
              <a:buFont typeface="Arial" charset="0"/>
              <a:buNone/>
            </a:pPr>
            <a:r>
              <a:rPr lang="fr-FR" altLang="en-US" sz="2800" dirty="0">
                <a:solidFill>
                  <a:srgbClr val="292934"/>
                </a:solidFill>
                <a:latin typeface="Arial Narrow" pitchFamily="34" charset="0"/>
              </a:rPr>
              <a:t>a souffert sous Ponce Pilate, a été crucifié, est mort et a été enseveli, </a:t>
            </a:r>
          </a:p>
          <a:p>
            <a:pPr defTabSz="914400" eaLnBrk="1" hangingPunct="1">
              <a:spcBef>
                <a:spcPts val="488"/>
              </a:spcBef>
              <a:buSzPct val="85000"/>
              <a:buFont typeface="Arial" charset="0"/>
              <a:buNone/>
            </a:pPr>
            <a:r>
              <a:rPr lang="fr-FR" altLang="en-US" sz="2800" dirty="0">
                <a:solidFill>
                  <a:srgbClr val="292934"/>
                </a:solidFill>
                <a:latin typeface="Arial Narrow" pitchFamily="34" charset="0"/>
              </a:rPr>
              <a:t>est descendu aux enfers, le troisième jour, est ressuscité des morts, </a:t>
            </a:r>
          </a:p>
          <a:p>
            <a:pPr defTabSz="914400" eaLnBrk="1" hangingPunct="1">
              <a:spcBef>
                <a:spcPts val="488"/>
              </a:spcBef>
              <a:buSzPct val="85000"/>
              <a:buFont typeface="Arial" charset="0"/>
              <a:buNone/>
            </a:pPr>
            <a:r>
              <a:rPr lang="fr-FR" altLang="en-US" sz="2800" dirty="0">
                <a:solidFill>
                  <a:srgbClr val="292934"/>
                </a:solidFill>
                <a:latin typeface="Arial Narrow" pitchFamily="34" charset="0"/>
              </a:rPr>
              <a:t>est monté aux cieux, est assis à la droite de Dieu </a:t>
            </a:r>
          </a:p>
          <a:p>
            <a:pPr defTabSz="914400" eaLnBrk="1" hangingPunct="1">
              <a:spcBef>
                <a:spcPts val="488"/>
              </a:spcBef>
              <a:buSzPct val="85000"/>
              <a:buFont typeface="Arial" charset="0"/>
              <a:buNone/>
            </a:pPr>
            <a:r>
              <a:rPr lang="fr-FR" altLang="en-US" sz="2800" dirty="0">
                <a:solidFill>
                  <a:srgbClr val="292934"/>
                </a:solidFill>
                <a:latin typeface="Arial Narrow" pitchFamily="34" charset="0"/>
              </a:rPr>
              <a:t>le Père tout-puissant, d’où il viendra juger les vivants et les morts. </a:t>
            </a:r>
          </a:p>
          <a:p>
            <a:pPr defTabSz="914400" eaLnBrk="1" hangingPunct="1">
              <a:spcBef>
                <a:spcPts val="488"/>
              </a:spcBef>
              <a:buSzPct val="85000"/>
              <a:buFont typeface="Arial" charset="0"/>
              <a:buNone/>
            </a:pPr>
            <a:r>
              <a:rPr lang="fr-FR" altLang="en-US" sz="2800" dirty="0">
                <a:solidFill>
                  <a:srgbClr val="292934"/>
                </a:solidFill>
                <a:latin typeface="Arial Narrow" pitchFamily="34" charset="0"/>
              </a:rPr>
              <a:t>Je crois en l’Esprit-Saint, à la sainte Eglise catholique,</a:t>
            </a:r>
          </a:p>
          <a:p>
            <a:pPr defTabSz="914400" eaLnBrk="1" hangingPunct="1">
              <a:spcBef>
                <a:spcPts val="488"/>
              </a:spcBef>
              <a:buSzPct val="85000"/>
              <a:buFont typeface="Arial" charset="0"/>
              <a:buNone/>
            </a:pPr>
            <a:r>
              <a:rPr lang="fr-FR" altLang="en-US" sz="2800" dirty="0">
                <a:solidFill>
                  <a:srgbClr val="292934"/>
                </a:solidFill>
                <a:latin typeface="Arial Narrow" pitchFamily="34" charset="0"/>
              </a:rPr>
              <a:t>à la communion des saints, à la rémission des péchés,</a:t>
            </a:r>
          </a:p>
          <a:p>
            <a:pPr defTabSz="914400" eaLnBrk="1" hangingPunct="1">
              <a:spcBef>
                <a:spcPts val="488"/>
              </a:spcBef>
              <a:buSzPct val="85000"/>
              <a:buFont typeface="Arial" charset="0"/>
              <a:buNone/>
            </a:pPr>
            <a:r>
              <a:rPr lang="fr-FR" altLang="en-US" sz="2800" dirty="0">
                <a:solidFill>
                  <a:srgbClr val="292934"/>
                </a:solidFill>
                <a:latin typeface="Arial Narrow" pitchFamily="34" charset="0"/>
              </a:rPr>
              <a:t>à la résurrection de la chair, à la vie éternelle.</a:t>
            </a:r>
            <a:br>
              <a:rPr lang="fr-FR" altLang="en-US" sz="2800" dirty="0">
                <a:solidFill>
                  <a:srgbClr val="292934"/>
                </a:solidFill>
                <a:latin typeface="Arial Narrow" pitchFamily="34" charset="0"/>
              </a:rPr>
            </a:br>
            <a:r>
              <a:rPr lang="fr-FR" altLang="en-US" sz="2800" dirty="0">
                <a:solidFill>
                  <a:srgbClr val="292934"/>
                </a:solidFill>
                <a:latin typeface="Arial Narrow" pitchFamily="34" charset="0"/>
              </a:rPr>
              <a:t>Amen</a:t>
            </a:r>
          </a:p>
          <a:p>
            <a:pPr defTabSz="914400" eaLnBrk="1" hangingPunct="1">
              <a:spcBef>
                <a:spcPts val="488"/>
              </a:spcBef>
              <a:buSzPct val="85000"/>
              <a:buFont typeface="Arial" charset="0"/>
              <a:buNone/>
            </a:pPr>
            <a:endParaRPr lang="fr-FR" altLang="en-US" sz="2800" dirty="0">
              <a:solidFill>
                <a:srgbClr val="292934"/>
              </a:solidFill>
              <a:latin typeface="Arial Narrow" pitchFamily="34" charset="0"/>
            </a:endParaRPr>
          </a:p>
        </p:txBody>
      </p:sp>
      <p:sp>
        <p:nvSpPr>
          <p:cNvPr id="39939" name="Rectangle 2"/>
          <p:cNvSpPr>
            <a:spLocks noChangeArrowheads="1"/>
          </p:cNvSpPr>
          <p:nvPr/>
        </p:nvSpPr>
        <p:spPr bwMode="auto">
          <a:xfrm>
            <a:off x="1979613" y="549275"/>
            <a:ext cx="7308850" cy="771525"/>
          </a:xfrm>
          <a:prstGeom prst="rect">
            <a:avLst/>
          </a:prstGeom>
          <a:noFill/>
          <a:ln w="9525">
            <a:noFill/>
            <a:miter lim="800000"/>
            <a:headEnd/>
            <a:tailEnd/>
          </a:ln>
        </p:spPr>
        <p:txBody>
          <a:bodyPr/>
          <a:lstStyle/>
          <a:p>
            <a:pPr defTabSz="914400" eaLnBrk="1" hangingPunct="1">
              <a:spcBef>
                <a:spcPct val="20000"/>
              </a:spcBef>
              <a:buClr>
                <a:schemeClr val="accent1"/>
              </a:buClr>
              <a:buSzPct val="85000"/>
            </a:pPr>
            <a:r>
              <a:rPr lang="fr-FR" altLang="en-US" sz="2800" b="1">
                <a:solidFill>
                  <a:srgbClr val="EC8514"/>
                </a:solidFill>
              </a:rPr>
              <a:t>PROFESSION DE FOI: CREDO</a:t>
            </a:r>
          </a:p>
        </p:txBody>
      </p:sp>
      <p:pic>
        <p:nvPicPr>
          <p:cNvPr id="39940" name="Picture 4"/>
          <p:cNvPicPr>
            <a:picLocks noChangeAspect="1" noChangeArrowheads="1"/>
          </p:cNvPicPr>
          <p:nvPr/>
        </p:nvPicPr>
        <p:blipFill>
          <a:blip r:embed="rId2"/>
          <a:srcRect/>
          <a:stretch>
            <a:fillRect/>
          </a:stretch>
        </p:blipFill>
        <p:spPr bwMode="auto">
          <a:xfrm>
            <a:off x="7874000" y="5614988"/>
            <a:ext cx="812800" cy="1016000"/>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0" y="65314"/>
            <a:ext cx="9144000" cy="6696188"/>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endParaRPr lang="fr-FR" sz="2000" dirty="0">
              <a:latin typeface="Arial Narrow" panose="020B0606020202030204" pitchFamily="34" charset="0"/>
            </a:endParaRPr>
          </a:p>
          <a:p>
            <a:pPr marL="0" indent="0">
              <a:buNone/>
            </a:pPr>
            <a:endParaRPr lang="en-US" sz="2000" dirty="0">
              <a:latin typeface="Arial Narrow" panose="020B0606020202030204" pitchFamily="34" charset="0"/>
            </a:endParaRPr>
          </a:p>
        </p:txBody>
      </p:sp>
      <p:sp>
        <p:nvSpPr>
          <p:cNvPr id="2" name="Rectangle 1"/>
          <p:cNvSpPr/>
          <p:nvPr/>
        </p:nvSpPr>
        <p:spPr>
          <a:xfrm>
            <a:off x="0" y="0"/>
            <a:ext cx="9144000" cy="6858000"/>
          </a:xfrm>
          <a:prstGeom prst="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xmlns="" val="20235057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Grp="1" noChangeArrowheads="1"/>
          </p:cNvSpPr>
          <p:nvPr>
            <p:ph type="title"/>
          </p:nvPr>
        </p:nvSpPr>
        <p:spPr>
          <a:xfrm>
            <a:off x="468313" y="404813"/>
            <a:ext cx="8229600" cy="990600"/>
          </a:xfrm>
        </p:spPr>
        <p:txBody>
          <a:bodyPr/>
          <a:lstStyle/>
          <a:p>
            <a:pPr eaLnBrk="1"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2400" b="1" i="1" dirty="0" err="1">
                <a:solidFill>
                  <a:srgbClr val="D2533C"/>
                </a:solidFill>
              </a:rPr>
              <a:t>Prière</a:t>
            </a:r>
            <a:r>
              <a:rPr lang="en-US" sz="2400" b="1" i="1" dirty="0">
                <a:solidFill>
                  <a:srgbClr val="D2533C"/>
                </a:solidFill>
              </a:rPr>
              <a:t> </a:t>
            </a:r>
            <a:r>
              <a:rPr lang="en-US" sz="2400" b="1" i="1" dirty="0" err="1">
                <a:solidFill>
                  <a:srgbClr val="D2533C"/>
                </a:solidFill>
              </a:rPr>
              <a:t>Universelle</a:t>
            </a:r>
            <a:endParaRPr lang="en-US" sz="2400" b="1" i="1" dirty="0">
              <a:solidFill>
                <a:srgbClr val="D2533C"/>
              </a:solidFill>
            </a:endParaRPr>
          </a:p>
        </p:txBody>
      </p:sp>
      <p:sp>
        <p:nvSpPr>
          <p:cNvPr id="14338" name="Text Box 2"/>
          <p:cNvSpPr txBox="1">
            <a:spLocks noChangeArrowheads="1"/>
          </p:cNvSpPr>
          <p:nvPr/>
        </p:nvSpPr>
        <p:spPr bwMode="auto">
          <a:xfrm>
            <a:off x="441383" y="1628800"/>
            <a:ext cx="8229600" cy="48768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pPr hangingPunct="1">
              <a:lnSpc>
                <a:spcPct val="100000"/>
              </a:lnSpc>
              <a:spcBef>
                <a:spcPts val="488"/>
              </a:spcBef>
              <a:spcAft>
                <a:spcPts val="1425"/>
              </a:spcAft>
              <a:buClrTx/>
              <a:buFontTx/>
              <a:buNone/>
              <a:defRPr/>
            </a:pPr>
            <a:endParaRPr lang="en-US" sz="2400" dirty="0">
              <a:solidFill>
                <a:srgbClr val="292934"/>
              </a:solidFill>
            </a:endParaRPr>
          </a:p>
          <a:p>
            <a:pPr hangingPunct="1">
              <a:lnSpc>
                <a:spcPct val="100000"/>
              </a:lnSpc>
              <a:spcBef>
                <a:spcPts val="488"/>
              </a:spcBef>
              <a:spcAft>
                <a:spcPts val="1425"/>
              </a:spcAft>
              <a:buClrTx/>
              <a:buFontTx/>
              <a:buNone/>
              <a:defRPr/>
            </a:pPr>
            <a:endParaRPr lang="en-US" sz="2400" dirty="0">
              <a:solidFill>
                <a:srgbClr val="292934"/>
              </a:solidFill>
            </a:endParaRPr>
          </a:p>
        </p:txBody>
      </p:sp>
      <p:sp>
        <p:nvSpPr>
          <p:cNvPr id="14341" name="Text Box 5"/>
          <p:cNvSpPr txBox="1">
            <a:spLocks noChangeArrowheads="1"/>
          </p:cNvSpPr>
          <p:nvPr/>
        </p:nvSpPr>
        <p:spPr bwMode="auto">
          <a:xfrm>
            <a:off x="395536" y="1772816"/>
            <a:ext cx="8291264" cy="267652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pPr lvl="0" algn="ctr"/>
            <a:r>
              <a:rPr lang="fr-FR" sz="2800" b="1" dirty="0" smtClean="0">
                <a:solidFill>
                  <a:srgbClr val="0070C0"/>
                </a:solidFill>
              </a:rPr>
              <a:t>Seigneur, fais de nous des ouvriers de paix !</a:t>
            </a:r>
          </a:p>
          <a:p>
            <a:pPr lvl="0" algn="ctr"/>
            <a:r>
              <a:rPr lang="fr-FR" sz="2800" b="1" dirty="0" smtClean="0">
                <a:solidFill>
                  <a:srgbClr val="0070C0"/>
                </a:solidFill>
              </a:rPr>
              <a:t>Seigneur, fais de nous </a:t>
            </a:r>
            <a:r>
              <a:rPr lang="fr-FR" sz="2800" b="1" dirty="0" smtClean="0">
                <a:solidFill>
                  <a:srgbClr val="0070C0"/>
                </a:solidFill>
              </a:rPr>
              <a:t>des bâtisseurs d’amour !</a:t>
            </a:r>
            <a:endParaRPr lang="fr-FR" sz="2800" b="1" dirty="0">
              <a:solidFill>
                <a:srgbClr val="0070C0"/>
              </a:solidFill>
            </a:endParaRPr>
          </a:p>
          <a:p>
            <a:pPr lvl="0" algn="ctr"/>
            <a:r>
              <a:rPr lang="fr-FR" sz="3600" b="1" dirty="0">
                <a:solidFill>
                  <a:srgbClr val="0070C0"/>
                </a:solidFill>
              </a:rPr>
              <a:t> </a:t>
            </a:r>
            <a:endParaRPr lang="en-GB" sz="3600" b="1" dirty="0">
              <a:solidFill>
                <a:srgbClr val="0070C0"/>
              </a:solidFill>
            </a:endParaRPr>
          </a:p>
        </p:txBody>
      </p:sp>
      <p:pic>
        <p:nvPicPr>
          <p:cNvPr id="2" name="Picture 1"/>
          <p:cNvPicPr>
            <a:picLocks noChangeAspect="1"/>
          </p:cNvPicPr>
          <p:nvPr/>
        </p:nvPicPr>
        <p:blipFill>
          <a:blip r:embed="rId3"/>
          <a:stretch>
            <a:fillRect/>
          </a:stretch>
        </p:blipFill>
        <p:spPr>
          <a:xfrm>
            <a:off x="1115616" y="3380548"/>
            <a:ext cx="2236750" cy="1862711"/>
          </a:xfrm>
          <a:prstGeom prst="rect">
            <a:avLst/>
          </a:prstGeom>
        </p:spPr>
      </p:pic>
    </p:spTree>
    <p:extLst>
      <p:ext uri="{BB962C8B-B14F-4D97-AF65-F5344CB8AC3E}">
        <p14:creationId xmlns:p14="http://schemas.microsoft.com/office/powerpoint/2010/main" xmlns="" val="1030202514"/>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0" y="65314"/>
            <a:ext cx="9144000" cy="6696188"/>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endParaRPr lang="fr-FR" sz="2000" dirty="0">
              <a:latin typeface="Arial Narrow" panose="020B0606020202030204" pitchFamily="34" charset="0"/>
            </a:endParaRPr>
          </a:p>
          <a:p>
            <a:pPr marL="0" indent="0">
              <a:buNone/>
            </a:pPr>
            <a:endParaRPr lang="en-US" sz="2000" dirty="0">
              <a:latin typeface="Arial Narrow" panose="020B0606020202030204" pitchFamily="34" charset="0"/>
            </a:endParaRPr>
          </a:p>
        </p:txBody>
      </p:sp>
      <p:sp>
        <p:nvSpPr>
          <p:cNvPr id="2" name="Rectangle 1"/>
          <p:cNvSpPr/>
          <p:nvPr/>
        </p:nvSpPr>
        <p:spPr>
          <a:xfrm>
            <a:off x="0" y="0"/>
            <a:ext cx="9144000" cy="6858000"/>
          </a:xfrm>
          <a:prstGeom prst="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xmlns="" val="20235057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Grp="1" noChangeArrowheads="1"/>
          </p:cNvSpPr>
          <p:nvPr>
            <p:ph type="title"/>
          </p:nvPr>
        </p:nvSpPr>
        <p:spPr>
          <a:xfrm>
            <a:off x="468313" y="925513"/>
            <a:ext cx="8494712" cy="4951412"/>
          </a:xfrm>
        </p:spPr>
        <p:txBody>
          <a:bodyPr>
            <a:normAutofit/>
          </a:bodyPr>
          <a:lstStyle/>
          <a:p>
            <a:pPr algn="ctr"/>
            <a:r>
              <a:rPr lang="fr-FR" sz="3200" b="1" dirty="0">
                <a:solidFill>
                  <a:schemeClr val="tx1"/>
                </a:solidFill>
                <a:latin typeface="+mn-lt"/>
              </a:rPr>
              <a:t>Je viens vers Toi les mains ouvertes</a:t>
            </a:r>
            <a:br>
              <a:rPr lang="fr-FR" sz="3200" b="1" dirty="0">
                <a:solidFill>
                  <a:schemeClr val="tx1"/>
                </a:solidFill>
                <a:latin typeface="+mn-lt"/>
              </a:rPr>
            </a:br>
            <a:r>
              <a:rPr lang="fr-FR" sz="3200" b="1" dirty="0">
                <a:solidFill>
                  <a:schemeClr val="tx1"/>
                </a:solidFill>
                <a:latin typeface="+mn-lt"/>
              </a:rPr>
              <a:t>Avec ma faim t’offrir ma vie.</a:t>
            </a:r>
            <a:br>
              <a:rPr lang="fr-FR" sz="3200" b="1" dirty="0">
                <a:solidFill>
                  <a:schemeClr val="tx1"/>
                </a:solidFill>
                <a:latin typeface="+mn-lt"/>
              </a:rPr>
            </a:br>
            <a:r>
              <a:rPr lang="fr-FR" sz="3200" b="1" dirty="0">
                <a:solidFill>
                  <a:schemeClr val="tx1"/>
                </a:solidFill>
                <a:latin typeface="+mn-lt"/>
              </a:rPr>
              <a:t>Tu viens vers moi les mains offertes</a:t>
            </a:r>
            <a:br>
              <a:rPr lang="fr-FR" sz="3200" b="1" dirty="0">
                <a:solidFill>
                  <a:schemeClr val="tx1"/>
                </a:solidFill>
                <a:latin typeface="+mn-lt"/>
              </a:rPr>
            </a:br>
            <a:r>
              <a:rPr lang="fr-FR" sz="3200" b="1" dirty="0">
                <a:solidFill>
                  <a:schemeClr val="tx1"/>
                </a:solidFill>
                <a:latin typeface="+mn-lt"/>
              </a:rPr>
              <a:t>Avec ce pain m’offrir ta vie.</a:t>
            </a:r>
            <a:r>
              <a:rPr lang="fr-FR" sz="3200" dirty="0">
                <a:solidFill>
                  <a:schemeClr val="tx1"/>
                </a:solidFill>
                <a:latin typeface="+mn-lt"/>
              </a:rPr>
              <a:t/>
            </a:r>
            <a:br>
              <a:rPr lang="fr-FR" sz="3200" dirty="0">
                <a:solidFill>
                  <a:schemeClr val="tx1"/>
                </a:solidFill>
                <a:latin typeface="+mn-lt"/>
              </a:rPr>
            </a:br>
            <a:r>
              <a:rPr lang="fr-FR" sz="3200" dirty="0">
                <a:solidFill>
                  <a:schemeClr val="tx1"/>
                </a:solidFill>
                <a:latin typeface="+mn-lt"/>
              </a:rPr>
              <a:t/>
            </a:r>
            <a:br>
              <a:rPr lang="fr-FR" sz="3200" dirty="0">
                <a:solidFill>
                  <a:schemeClr val="tx1"/>
                </a:solidFill>
                <a:latin typeface="+mn-lt"/>
              </a:rPr>
            </a:br>
            <a:r>
              <a:rPr lang="fr-FR" sz="3200" dirty="0">
                <a:solidFill>
                  <a:schemeClr val="tx1"/>
                </a:solidFill>
                <a:latin typeface="+mn-lt"/>
              </a:rPr>
              <a:t/>
            </a:r>
            <a:br>
              <a:rPr lang="fr-FR" sz="3200" dirty="0">
                <a:solidFill>
                  <a:schemeClr val="tx1"/>
                </a:solidFill>
                <a:latin typeface="+mn-lt"/>
              </a:rPr>
            </a:br>
            <a:r>
              <a:rPr lang="fr-FR" sz="3200" dirty="0">
                <a:solidFill>
                  <a:schemeClr val="tx1"/>
                </a:solidFill>
                <a:latin typeface="+mn-lt"/>
              </a:rPr>
              <a:t>1.- Tu n’as cessé d’être à l’écoute,</a:t>
            </a:r>
            <a:br>
              <a:rPr lang="fr-FR" sz="3200" dirty="0">
                <a:solidFill>
                  <a:schemeClr val="tx1"/>
                </a:solidFill>
                <a:latin typeface="+mn-lt"/>
              </a:rPr>
            </a:br>
            <a:r>
              <a:rPr lang="fr-FR" sz="3200" dirty="0">
                <a:solidFill>
                  <a:schemeClr val="tx1"/>
                </a:solidFill>
                <a:latin typeface="+mn-lt"/>
              </a:rPr>
              <a:t>Au long des jours, au long des nuits,</a:t>
            </a:r>
            <a:br>
              <a:rPr lang="fr-FR" sz="3200" dirty="0">
                <a:solidFill>
                  <a:schemeClr val="tx1"/>
                </a:solidFill>
                <a:latin typeface="+mn-lt"/>
              </a:rPr>
            </a:br>
            <a:r>
              <a:rPr lang="fr-FR" sz="3200" dirty="0">
                <a:solidFill>
                  <a:schemeClr val="tx1"/>
                </a:solidFill>
                <a:latin typeface="+mn-lt"/>
              </a:rPr>
              <a:t>La nourriture pour la route</a:t>
            </a:r>
            <a:br>
              <a:rPr lang="fr-FR" sz="3200" dirty="0">
                <a:solidFill>
                  <a:schemeClr val="tx1"/>
                </a:solidFill>
                <a:latin typeface="+mn-lt"/>
              </a:rPr>
            </a:br>
            <a:r>
              <a:rPr lang="fr-FR" sz="3200" dirty="0">
                <a:solidFill>
                  <a:schemeClr val="tx1"/>
                </a:solidFill>
                <a:latin typeface="+mn-lt"/>
              </a:rPr>
              <a:t>Tu peux l’offrir Tu l’a promis.</a:t>
            </a:r>
            <a:endParaRPr lang="en-US" sz="3200" dirty="0"/>
          </a:p>
        </p:txBody>
      </p:sp>
      <p:sp>
        <p:nvSpPr>
          <p:cNvPr id="4" name="Text Box 3"/>
          <p:cNvSpPr txBox="1">
            <a:spLocks noChangeArrowheads="1"/>
          </p:cNvSpPr>
          <p:nvPr/>
        </p:nvSpPr>
        <p:spPr bwMode="auto">
          <a:xfrm>
            <a:off x="250825" y="300038"/>
            <a:ext cx="8893175" cy="608012"/>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pPr>
              <a:defRPr/>
            </a:pPr>
            <a:r>
              <a:rPr lang="" b="1" dirty="0" smtClean="0">
                <a:solidFill>
                  <a:srgbClr val="D63800"/>
                </a:solidFill>
              </a:rPr>
              <a:t>   </a:t>
            </a:r>
            <a:r>
              <a:rPr lang="en-GB" b="1" dirty="0">
                <a:solidFill>
                  <a:srgbClr val="D63800"/>
                </a:solidFill>
              </a:rPr>
              <a:t>Je </a:t>
            </a:r>
            <a:r>
              <a:rPr lang="en-GB" b="1" dirty="0" err="1">
                <a:solidFill>
                  <a:srgbClr val="D63800"/>
                </a:solidFill>
              </a:rPr>
              <a:t>viens</a:t>
            </a:r>
            <a:r>
              <a:rPr lang="en-GB" b="1" dirty="0">
                <a:solidFill>
                  <a:srgbClr val="D63800"/>
                </a:solidFill>
              </a:rPr>
              <a:t> </a:t>
            </a:r>
            <a:r>
              <a:rPr lang="en-GB" b="1" dirty="0" err="1">
                <a:solidFill>
                  <a:srgbClr val="D63800"/>
                </a:solidFill>
              </a:rPr>
              <a:t>vers</a:t>
            </a:r>
            <a:r>
              <a:rPr lang="en-GB" b="1" dirty="0">
                <a:solidFill>
                  <a:srgbClr val="D63800"/>
                </a:solidFill>
              </a:rPr>
              <a:t> </a:t>
            </a:r>
            <a:r>
              <a:rPr lang="en-GB" b="1" dirty="0" err="1">
                <a:solidFill>
                  <a:srgbClr val="D63800"/>
                </a:solidFill>
              </a:rPr>
              <a:t>toi</a:t>
            </a:r>
            <a:r>
              <a:rPr lang="en-GB" b="1" dirty="0">
                <a:solidFill>
                  <a:srgbClr val="D63800"/>
                </a:solidFill>
              </a:rPr>
              <a:t> les mains ouvertes </a:t>
            </a:r>
            <a:r>
              <a:rPr lang="" b="1" dirty="0">
                <a:solidFill>
                  <a:srgbClr val="D63800"/>
                </a:solidFill>
              </a:rPr>
              <a:t>(1/4)</a:t>
            </a:r>
            <a:endParaRPr lang="fr-FR" b="1" dirty="0">
              <a:solidFill>
                <a:srgbClr val="D63800"/>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Grp="1" noChangeArrowheads="1"/>
          </p:cNvSpPr>
          <p:nvPr>
            <p:ph type="title"/>
          </p:nvPr>
        </p:nvSpPr>
        <p:spPr>
          <a:xfrm>
            <a:off x="324644" y="1396361"/>
            <a:ext cx="8494712" cy="4951412"/>
          </a:xfrm>
        </p:spPr>
        <p:txBody>
          <a:bodyPr>
            <a:normAutofit fontScale="90000"/>
          </a:bodyPr>
          <a:lstStyle/>
          <a:p>
            <a:pPr algn="ctr"/>
            <a:r>
              <a:rPr lang="fr-FR" sz="3200" b="1" dirty="0">
                <a:solidFill>
                  <a:schemeClr val="tx1"/>
                </a:solidFill>
                <a:latin typeface="+mn-lt"/>
              </a:rPr>
              <a:t>Je viens vers Toi les mains ouvertes</a:t>
            </a:r>
            <a:br>
              <a:rPr lang="fr-FR" sz="3200" b="1" dirty="0">
                <a:solidFill>
                  <a:schemeClr val="tx1"/>
                </a:solidFill>
                <a:latin typeface="+mn-lt"/>
              </a:rPr>
            </a:br>
            <a:r>
              <a:rPr lang="fr-FR" sz="3200" b="1" dirty="0">
                <a:solidFill>
                  <a:schemeClr val="tx1"/>
                </a:solidFill>
                <a:latin typeface="+mn-lt"/>
              </a:rPr>
              <a:t>Avec ma faim t’offrir ma vie.</a:t>
            </a:r>
            <a:br>
              <a:rPr lang="fr-FR" sz="3200" b="1" dirty="0">
                <a:solidFill>
                  <a:schemeClr val="tx1"/>
                </a:solidFill>
                <a:latin typeface="+mn-lt"/>
              </a:rPr>
            </a:br>
            <a:r>
              <a:rPr lang="fr-FR" sz="3200" b="1" dirty="0">
                <a:solidFill>
                  <a:schemeClr val="tx1"/>
                </a:solidFill>
                <a:latin typeface="+mn-lt"/>
              </a:rPr>
              <a:t>Tu viens vers moi les mains offertes</a:t>
            </a:r>
            <a:br>
              <a:rPr lang="fr-FR" sz="3200" b="1" dirty="0">
                <a:solidFill>
                  <a:schemeClr val="tx1"/>
                </a:solidFill>
                <a:latin typeface="+mn-lt"/>
              </a:rPr>
            </a:br>
            <a:r>
              <a:rPr lang="fr-FR" sz="3200" b="1" dirty="0">
                <a:solidFill>
                  <a:schemeClr val="tx1"/>
                </a:solidFill>
                <a:latin typeface="+mn-lt"/>
              </a:rPr>
              <a:t>Avec ce pain m’offrir ta vie.</a:t>
            </a:r>
            <a:r>
              <a:rPr lang="fr-FR" sz="3200" dirty="0">
                <a:solidFill>
                  <a:schemeClr val="tx1"/>
                </a:solidFill>
                <a:latin typeface="+mn-lt"/>
              </a:rPr>
              <a:t/>
            </a:r>
            <a:br>
              <a:rPr lang="fr-FR" sz="3200" dirty="0">
                <a:solidFill>
                  <a:schemeClr val="tx1"/>
                </a:solidFill>
                <a:latin typeface="+mn-lt"/>
              </a:rPr>
            </a:br>
            <a:r>
              <a:rPr lang="fr-FR" sz="3200" dirty="0">
                <a:solidFill>
                  <a:schemeClr val="tx1"/>
                </a:solidFill>
                <a:latin typeface="+mn-lt"/>
              </a:rPr>
              <a:t/>
            </a:r>
            <a:br>
              <a:rPr lang="fr-FR" sz="3200" dirty="0">
                <a:solidFill>
                  <a:schemeClr val="tx1"/>
                </a:solidFill>
                <a:latin typeface="+mn-lt"/>
              </a:rPr>
            </a:br>
            <a:r>
              <a:rPr lang="fr-FR" sz="3200" dirty="0">
                <a:solidFill>
                  <a:schemeClr val="tx1"/>
                </a:solidFill>
                <a:latin typeface="+mn-lt"/>
              </a:rPr>
              <a:t/>
            </a:r>
            <a:br>
              <a:rPr lang="fr-FR" sz="3200" dirty="0">
                <a:solidFill>
                  <a:schemeClr val="tx1"/>
                </a:solidFill>
                <a:latin typeface="+mn-lt"/>
              </a:rPr>
            </a:br>
            <a:r>
              <a:rPr lang="fr-FR" sz="3200" dirty="0">
                <a:solidFill>
                  <a:schemeClr val="tx1"/>
                </a:solidFill>
                <a:latin typeface="+mn-lt"/>
              </a:rPr>
              <a:t>2.- Tu m’as cherché dans mes absences,</a:t>
            </a:r>
            <a:br>
              <a:rPr lang="fr-FR" sz="3200" dirty="0">
                <a:solidFill>
                  <a:schemeClr val="tx1"/>
                </a:solidFill>
                <a:latin typeface="+mn-lt"/>
              </a:rPr>
            </a:br>
            <a:r>
              <a:rPr lang="fr-FR" sz="3200" dirty="0">
                <a:solidFill>
                  <a:schemeClr val="tx1"/>
                </a:solidFill>
                <a:latin typeface="+mn-lt"/>
              </a:rPr>
              <a:t>Dans mes refus, dans mes oublis,</a:t>
            </a:r>
            <a:br>
              <a:rPr lang="fr-FR" sz="3200" dirty="0">
                <a:solidFill>
                  <a:schemeClr val="tx1"/>
                </a:solidFill>
                <a:latin typeface="+mn-lt"/>
              </a:rPr>
            </a:br>
            <a:r>
              <a:rPr lang="fr-FR" sz="3200" dirty="0">
                <a:solidFill>
                  <a:schemeClr val="tx1"/>
                </a:solidFill>
                <a:latin typeface="+mn-lt"/>
              </a:rPr>
              <a:t>Tu m’as parlé dans le silence</a:t>
            </a:r>
            <a:br>
              <a:rPr lang="fr-FR" sz="3200" dirty="0">
                <a:solidFill>
                  <a:schemeClr val="tx1"/>
                </a:solidFill>
                <a:latin typeface="+mn-lt"/>
              </a:rPr>
            </a:br>
            <a:r>
              <a:rPr lang="fr-FR" sz="3200" dirty="0">
                <a:solidFill>
                  <a:schemeClr val="tx1"/>
                </a:solidFill>
                <a:latin typeface="+mn-lt"/>
              </a:rPr>
              <a:t>Tu étais là comme un ami.</a:t>
            </a:r>
            <a:br>
              <a:rPr lang="fr-FR" sz="3200" dirty="0">
                <a:solidFill>
                  <a:schemeClr val="tx1"/>
                </a:solidFill>
                <a:latin typeface="+mn-lt"/>
              </a:rPr>
            </a:br>
            <a:r>
              <a:rPr lang="fr-FR" sz="3200" dirty="0">
                <a:solidFill>
                  <a:schemeClr val="tx1"/>
                </a:solidFill>
                <a:latin typeface="+mn-lt"/>
              </a:rPr>
              <a:t/>
            </a:r>
            <a:br>
              <a:rPr lang="fr-FR" sz="3200" dirty="0">
                <a:solidFill>
                  <a:schemeClr val="tx1"/>
                </a:solidFill>
                <a:latin typeface="+mn-lt"/>
              </a:rPr>
            </a:br>
            <a:r>
              <a:rPr lang="fr-FR" sz="3200" dirty="0">
                <a:solidFill>
                  <a:schemeClr val="tx1"/>
                </a:solidFill>
                <a:latin typeface="+mn-lt"/>
              </a:rPr>
              <a:t> </a:t>
            </a:r>
            <a:endParaRPr lang="en-US" sz="3200" dirty="0"/>
          </a:p>
        </p:txBody>
      </p:sp>
      <p:sp>
        <p:nvSpPr>
          <p:cNvPr id="4" name="Text Box 3"/>
          <p:cNvSpPr txBox="1">
            <a:spLocks noChangeArrowheads="1"/>
          </p:cNvSpPr>
          <p:nvPr/>
        </p:nvSpPr>
        <p:spPr bwMode="auto">
          <a:xfrm>
            <a:off x="250825" y="300038"/>
            <a:ext cx="8893175" cy="608012"/>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pPr>
              <a:defRPr/>
            </a:pPr>
            <a:r>
              <a:rPr lang="" b="1" dirty="0" smtClean="0">
                <a:solidFill>
                  <a:srgbClr val="D63800"/>
                </a:solidFill>
              </a:rPr>
              <a:t>  </a:t>
            </a:r>
            <a:r>
              <a:rPr lang="en-GB" b="1" dirty="0">
                <a:solidFill>
                  <a:srgbClr val="D63800"/>
                </a:solidFill>
              </a:rPr>
              <a:t>Je </a:t>
            </a:r>
            <a:r>
              <a:rPr lang="en-GB" b="1" dirty="0" err="1">
                <a:solidFill>
                  <a:srgbClr val="D63800"/>
                </a:solidFill>
              </a:rPr>
              <a:t>viens</a:t>
            </a:r>
            <a:r>
              <a:rPr lang="en-GB" b="1" dirty="0">
                <a:solidFill>
                  <a:srgbClr val="D63800"/>
                </a:solidFill>
              </a:rPr>
              <a:t> </a:t>
            </a:r>
            <a:r>
              <a:rPr lang="en-GB" b="1" dirty="0" err="1">
                <a:solidFill>
                  <a:srgbClr val="D63800"/>
                </a:solidFill>
              </a:rPr>
              <a:t>vers</a:t>
            </a:r>
            <a:r>
              <a:rPr lang="en-GB" b="1" dirty="0">
                <a:solidFill>
                  <a:srgbClr val="D63800"/>
                </a:solidFill>
              </a:rPr>
              <a:t> </a:t>
            </a:r>
            <a:r>
              <a:rPr lang="en-GB" b="1" dirty="0" err="1">
                <a:solidFill>
                  <a:srgbClr val="D63800"/>
                </a:solidFill>
              </a:rPr>
              <a:t>toi</a:t>
            </a:r>
            <a:r>
              <a:rPr lang="en-GB" b="1" dirty="0">
                <a:solidFill>
                  <a:srgbClr val="D63800"/>
                </a:solidFill>
              </a:rPr>
              <a:t> les mains ouvertes </a:t>
            </a:r>
            <a:r>
              <a:rPr lang="" b="1" dirty="0">
                <a:solidFill>
                  <a:srgbClr val="D63800"/>
                </a:solidFill>
              </a:rPr>
              <a:t>(2/4)</a:t>
            </a:r>
            <a:endParaRPr lang="fr-FR" b="1" dirty="0">
              <a:solidFill>
                <a:srgbClr val="D63800"/>
              </a:solidFill>
            </a:endParaRPr>
          </a:p>
        </p:txBody>
      </p:sp>
    </p:spTree>
    <p:extLst>
      <p:ext uri="{BB962C8B-B14F-4D97-AF65-F5344CB8AC3E}">
        <p14:creationId xmlns:p14="http://schemas.microsoft.com/office/powerpoint/2010/main" xmlns="" val="449256203"/>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457200" y="350838"/>
            <a:ext cx="7571184" cy="639762"/>
          </a:xfrm>
        </p:spPr>
        <p:txBody>
          <a:bodyPr>
            <a:normAutofit/>
          </a:bodyPr>
          <a:lstStyle/>
          <a:p>
            <a:pPr eaLnBrk="1"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2400" b="1" i="1" dirty="0">
                <a:solidFill>
                  <a:srgbClr val="D2533C"/>
                </a:solidFill>
              </a:rPr>
              <a:t>Entrée:  </a:t>
            </a:r>
            <a:r>
              <a:rPr lang="fr-FR" sz="2400" i="1" dirty="0">
                <a:solidFill>
                  <a:srgbClr val="D2533C"/>
                </a:solidFill>
              </a:rPr>
              <a:t>Si le </a:t>
            </a:r>
            <a:r>
              <a:rPr lang="fr-FR" sz="2400" i="1" dirty="0" smtClean="0">
                <a:solidFill>
                  <a:srgbClr val="D2533C"/>
                </a:solidFill>
              </a:rPr>
              <a:t>Père </a:t>
            </a:r>
            <a:r>
              <a:rPr lang="fr-FR" sz="2400" i="1" dirty="0">
                <a:solidFill>
                  <a:srgbClr val="D2533C"/>
                </a:solidFill>
              </a:rPr>
              <a:t>vous appelle (1/3)</a:t>
            </a:r>
          </a:p>
        </p:txBody>
      </p:sp>
      <p:sp>
        <p:nvSpPr>
          <p:cNvPr id="5122" name="Rectangle 2"/>
          <p:cNvSpPr>
            <a:spLocks noChangeArrowheads="1"/>
          </p:cNvSpPr>
          <p:nvPr/>
        </p:nvSpPr>
        <p:spPr bwMode="auto">
          <a:xfrm>
            <a:off x="251520" y="1142975"/>
            <a:ext cx="8568953" cy="408622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a:lstStyle/>
          <a:p>
            <a:pPr algn="ctr"/>
            <a:r>
              <a:rPr lang="fr-FR" dirty="0">
                <a:solidFill>
                  <a:srgbClr val="000000"/>
                </a:solidFill>
                <a:latin typeface="+mj-lt"/>
              </a:rPr>
              <a:t>1 - Si </a:t>
            </a:r>
            <a:r>
              <a:rPr lang="fr-FR" sz="2400" b="0" i="0" dirty="0">
                <a:solidFill>
                  <a:srgbClr val="000000"/>
                </a:solidFill>
                <a:effectLst/>
                <a:latin typeface="+mj-lt"/>
              </a:rPr>
              <a:t>le Père vous appelle, </a:t>
            </a:r>
            <a:r>
              <a:rPr lang="fr-FR" dirty="0" smtClean="0">
                <a:solidFill>
                  <a:srgbClr val="000000"/>
                </a:solidFill>
              </a:rPr>
              <a:t>à</a:t>
            </a:r>
            <a:r>
              <a:rPr lang="fr-FR" sz="2400" b="0" i="0" dirty="0" smtClean="0">
                <a:solidFill>
                  <a:srgbClr val="000000"/>
                </a:solidFill>
                <a:effectLst/>
                <a:latin typeface="+mj-lt"/>
              </a:rPr>
              <a:t> </a:t>
            </a:r>
            <a:r>
              <a:rPr lang="fr-FR" sz="2400" b="0" i="0" dirty="0">
                <a:solidFill>
                  <a:srgbClr val="000000"/>
                </a:solidFill>
                <a:effectLst/>
                <a:latin typeface="+mj-lt"/>
              </a:rPr>
              <a:t>aimer comme il vous aime,</a:t>
            </a:r>
            <a:r>
              <a:rPr lang="fr-FR" sz="2400" dirty="0">
                <a:latin typeface="+mj-lt"/>
              </a:rPr>
              <a:t/>
            </a:r>
            <a:br>
              <a:rPr lang="fr-FR" sz="2400" dirty="0">
                <a:latin typeface="+mj-lt"/>
              </a:rPr>
            </a:br>
            <a:r>
              <a:rPr lang="fr-FR" sz="2400" b="0" i="0" dirty="0">
                <a:solidFill>
                  <a:srgbClr val="000000"/>
                </a:solidFill>
                <a:effectLst/>
                <a:latin typeface="+mj-lt"/>
              </a:rPr>
              <a:t>Dans le feu de son Esprit, BIENHEUREUX ETES-VOUS !</a:t>
            </a:r>
            <a:r>
              <a:rPr lang="fr-FR" sz="2400" dirty="0">
                <a:latin typeface="+mj-lt"/>
              </a:rPr>
              <a:t/>
            </a:r>
            <a:br>
              <a:rPr lang="fr-FR" sz="2400" dirty="0">
                <a:latin typeface="+mj-lt"/>
              </a:rPr>
            </a:br>
            <a:r>
              <a:rPr lang="fr-FR" sz="2400" b="0" i="0" dirty="0">
                <a:solidFill>
                  <a:srgbClr val="000000"/>
                </a:solidFill>
                <a:effectLst/>
                <a:latin typeface="+mj-lt"/>
              </a:rPr>
              <a:t>Si le monde vous appelle, à lui rendre une espérance</a:t>
            </a:r>
            <a:r>
              <a:rPr lang="fr-FR" sz="2400" dirty="0">
                <a:latin typeface="+mj-lt"/>
              </a:rPr>
              <a:t/>
            </a:r>
            <a:br>
              <a:rPr lang="fr-FR" sz="2400" dirty="0">
                <a:latin typeface="+mj-lt"/>
              </a:rPr>
            </a:br>
            <a:r>
              <a:rPr lang="fr-FR" sz="2400" b="0" i="0" dirty="0">
                <a:solidFill>
                  <a:srgbClr val="000000"/>
                </a:solidFill>
                <a:effectLst/>
                <a:latin typeface="+mj-lt"/>
              </a:rPr>
              <a:t>A lui dire son salut, BIENHEUREUX ETES-VOUS !</a:t>
            </a:r>
            <a:r>
              <a:rPr lang="fr-FR" sz="2400" dirty="0">
                <a:latin typeface="+mj-lt"/>
              </a:rPr>
              <a:t/>
            </a:r>
            <a:br>
              <a:rPr lang="fr-FR" sz="2400" dirty="0">
                <a:latin typeface="+mj-lt"/>
              </a:rPr>
            </a:br>
            <a:r>
              <a:rPr lang="fr-FR" sz="2400" b="0" i="0" dirty="0">
                <a:solidFill>
                  <a:srgbClr val="000000"/>
                </a:solidFill>
                <a:effectLst/>
                <a:latin typeface="+mj-lt"/>
              </a:rPr>
              <a:t>Si l’Eglise vous appelle, </a:t>
            </a:r>
            <a:r>
              <a:rPr lang="fr-FR" dirty="0" smtClean="0">
                <a:solidFill>
                  <a:srgbClr val="000000"/>
                </a:solidFill>
              </a:rPr>
              <a:t>à</a:t>
            </a:r>
            <a:r>
              <a:rPr lang="fr-FR" sz="2400" b="0" i="0" dirty="0" smtClean="0">
                <a:solidFill>
                  <a:srgbClr val="000000"/>
                </a:solidFill>
                <a:effectLst/>
                <a:latin typeface="+mj-lt"/>
              </a:rPr>
              <a:t> </a:t>
            </a:r>
            <a:r>
              <a:rPr lang="fr-FR" sz="2400" b="0" i="0" dirty="0">
                <a:solidFill>
                  <a:srgbClr val="000000"/>
                </a:solidFill>
                <a:effectLst/>
                <a:latin typeface="+mj-lt"/>
              </a:rPr>
              <a:t>peiner pour le Royaume</a:t>
            </a:r>
            <a:r>
              <a:rPr lang="fr-FR" sz="2400" dirty="0">
                <a:latin typeface="+mj-lt"/>
              </a:rPr>
              <a:t/>
            </a:r>
            <a:br>
              <a:rPr lang="fr-FR" sz="2400" dirty="0">
                <a:latin typeface="+mj-lt"/>
              </a:rPr>
            </a:br>
            <a:r>
              <a:rPr lang="fr-FR" sz="2400" b="0" i="0" dirty="0">
                <a:solidFill>
                  <a:srgbClr val="000000"/>
                </a:solidFill>
                <a:effectLst/>
                <a:latin typeface="+mj-lt"/>
              </a:rPr>
              <a:t>Aux travaux de la moisson, BIENHEUREUX ETES-VOUS !</a:t>
            </a:r>
            <a:r>
              <a:rPr lang="fr-FR" sz="3200" dirty="0">
                <a:solidFill>
                  <a:schemeClr val="tx1"/>
                </a:solidFill>
                <a:latin typeface="+mj-lt"/>
              </a:rPr>
              <a:t/>
            </a:r>
            <a:br>
              <a:rPr lang="fr-FR" sz="3200" dirty="0">
                <a:solidFill>
                  <a:schemeClr val="tx1"/>
                </a:solidFill>
                <a:latin typeface="+mj-lt"/>
              </a:rPr>
            </a:br>
            <a:r>
              <a:rPr lang="fr-FR" sz="3200" dirty="0">
                <a:solidFill>
                  <a:schemeClr val="tx1"/>
                </a:solidFill>
                <a:latin typeface="+mj-lt"/>
              </a:rPr>
              <a:t/>
            </a:r>
            <a:br>
              <a:rPr lang="fr-FR" sz="3200" dirty="0">
                <a:solidFill>
                  <a:schemeClr val="tx1"/>
                </a:solidFill>
                <a:latin typeface="+mj-lt"/>
              </a:rPr>
            </a:br>
            <a:r>
              <a:rPr lang="fr-FR" b="1" dirty="0">
                <a:solidFill>
                  <a:schemeClr val="tx1"/>
                </a:solidFill>
                <a:latin typeface="+mj-lt"/>
              </a:rPr>
              <a:t>Tressaillez de joie ! Tressaillez de joie !</a:t>
            </a:r>
          </a:p>
          <a:p>
            <a:pPr algn="ctr"/>
            <a:r>
              <a:rPr lang="fr-FR" b="1" dirty="0">
                <a:solidFill>
                  <a:schemeClr val="tx1"/>
                </a:solidFill>
                <a:latin typeface="+mj-lt"/>
              </a:rPr>
              <a:t>Car vos noms sont inscrits pour toujours dans les cieux !</a:t>
            </a:r>
          </a:p>
          <a:p>
            <a:pPr algn="ctr"/>
            <a:r>
              <a:rPr lang="fr-FR" b="1" dirty="0">
                <a:solidFill>
                  <a:schemeClr val="tx1"/>
                </a:solidFill>
                <a:latin typeface="+mj-lt"/>
              </a:rPr>
              <a:t>Tressaillez de joie ! Tressaillez de joie !</a:t>
            </a:r>
          </a:p>
          <a:p>
            <a:pPr algn="ctr"/>
            <a:r>
              <a:rPr lang="fr-FR" b="1" dirty="0">
                <a:solidFill>
                  <a:schemeClr val="tx1"/>
                </a:solidFill>
                <a:latin typeface="+mj-lt"/>
              </a:rPr>
              <a:t>Car vos noms sont inscrits dans le cœur de Dieu !</a:t>
            </a:r>
            <a:r>
              <a:rPr lang="fr-FR" dirty="0">
                <a:solidFill>
                  <a:schemeClr val="tx1"/>
                </a:solidFill>
                <a:latin typeface="+mj-lt"/>
              </a:rPr>
              <a:t/>
            </a:r>
            <a:br>
              <a:rPr lang="fr-FR" dirty="0">
                <a:solidFill>
                  <a:schemeClr val="tx1"/>
                </a:solidFill>
                <a:latin typeface="+mj-lt"/>
              </a:rPr>
            </a:br>
            <a:endParaRPr lang="fr-FR" dirty="0">
              <a:solidFill>
                <a:schemeClr val="tx1"/>
              </a:solidFill>
              <a:latin typeface="+mj-lt"/>
            </a:endParaRPr>
          </a:p>
        </p:txBody>
      </p:sp>
    </p:spTree>
    <p:extLst>
      <p:ext uri="{BB962C8B-B14F-4D97-AF65-F5344CB8AC3E}">
        <p14:creationId xmlns:p14="http://schemas.microsoft.com/office/powerpoint/2010/main" xmlns="" val="264205596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Grp="1" noChangeArrowheads="1"/>
          </p:cNvSpPr>
          <p:nvPr>
            <p:ph type="title"/>
          </p:nvPr>
        </p:nvSpPr>
        <p:spPr>
          <a:xfrm>
            <a:off x="324644" y="1307651"/>
            <a:ext cx="8494712" cy="4951412"/>
          </a:xfrm>
        </p:spPr>
        <p:txBody>
          <a:bodyPr>
            <a:normAutofit/>
          </a:bodyPr>
          <a:lstStyle/>
          <a:p>
            <a:pPr algn="ctr"/>
            <a:r>
              <a:rPr lang="fr-FR" sz="3200" b="1" dirty="0">
                <a:solidFill>
                  <a:schemeClr val="tx1"/>
                </a:solidFill>
                <a:latin typeface="+mn-lt"/>
              </a:rPr>
              <a:t>Je viens vers Toi les mains ouvertes</a:t>
            </a:r>
            <a:br>
              <a:rPr lang="fr-FR" sz="3200" b="1" dirty="0">
                <a:solidFill>
                  <a:schemeClr val="tx1"/>
                </a:solidFill>
                <a:latin typeface="+mn-lt"/>
              </a:rPr>
            </a:br>
            <a:r>
              <a:rPr lang="fr-FR" sz="3200" b="1" dirty="0">
                <a:solidFill>
                  <a:schemeClr val="tx1"/>
                </a:solidFill>
                <a:latin typeface="+mn-lt"/>
              </a:rPr>
              <a:t>Avec ma faim t’offrir ma vie.</a:t>
            </a:r>
            <a:br>
              <a:rPr lang="fr-FR" sz="3200" b="1" dirty="0">
                <a:solidFill>
                  <a:schemeClr val="tx1"/>
                </a:solidFill>
                <a:latin typeface="+mn-lt"/>
              </a:rPr>
            </a:br>
            <a:r>
              <a:rPr lang="fr-FR" sz="3200" b="1" dirty="0">
                <a:solidFill>
                  <a:schemeClr val="tx1"/>
                </a:solidFill>
                <a:latin typeface="+mn-lt"/>
              </a:rPr>
              <a:t>Tu viens vers moi les mains offertes</a:t>
            </a:r>
            <a:br>
              <a:rPr lang="fr-FR" sz="3200" b="1" dirty="0">
                <a:solidFill>
                  <a:schemeClr val="tx1"/>
                </a:solidFill>
                <a:latin typeface="+mn-lt"/>
              </a:rPr>
            </a:br>
            <a:r>
              <a:rPr lang="fr-FR" sz="3200" b="1" dirty="0">
                <a:solidFill>
                  <a:schemeClr val="tx1"/>
                </a:solidFill>
                <a:latin typeface="+mn-lt"/>
              </a:rPr>
              <a:t>Avec ce pain m’offrir ta vie.</a:t>
            </a:r>
            <a:r>
              <a:rPr lang="fr-FR" sz="3200" dirty="0">
                <a:solidFill>
                  <a:schemeClr val="tx1"/>
                </a:solidFill>
                <a:latin typeface="+mn-lt"/>
              </a:rPr>
              <a:t/>
            </a:r>
            <a:br>
              <a:rPr lang="fr-FR" sz="3200" dirty="0">
                <a:solidFill>
                  <a:schemeClr val="tx1"/>
                </a:solidFill>
                <a:latin typeface="+mn-lt"/>
              </a:rPr>
            </a:br>
            <a:r>
              <a:rPr lang="fr-FR" sz="3200" dirty="0">
                <a:solidFill>
                  <a:schemeClr val="tx1"/>
                </a:solidFill>
                <a:latin typeface="+mn-lt"/>
              </a:rPr>
              <a:t/>
            </a:r>
            <a:br>
              <a:rPr lang="fr-FR" sz="3200" dirty="0">
                <a:solidFill>
                  <a:schemeClr val="tx1"/>
                </a:solidFill>
                <a:latin typeface="+mn-lt"/>
              </a:rPr>
            </a:br>
            <a:r>
              <a:rPr lang="fr-FR" sz="3200" dirty="0">
                <a:solidFill>
                  <a:schemeClr val="tx1"/>
                </a:solidFill>
                <a:latin typeface="+mn-lt"/>
              </a:rPr>
              <a:t/>
            </a:r>
            <a:br>
              <a:rPr lang="fr-FR" sz="3200" dirty="0">
                <a:solidFill>
                  <a:schemeClr val="tx1"/>
                </a:solidFill>
                <a:latin typeface="+mn-lt"/>
              </a:rPr>
            </a:br>
            <a:r>
              <a:rPr lang="fr-FR" sz="3200" dirty="0">
                <a:solidFill>
                  <a:schemeClr val="tx1"/>
                </a:solidFill>
                <a:latin typeface="+mn-lt"/>
              </a:rPr>
              <a:t>3.- Je viens vers Toi le cœur paisible,</a:t>
            </a:r>
            <a:br>
              <a:rPr lang="fr-FR" sz="3200" dirty="0">
                <a:solidFill>
                  <a:schemeClr val="tx1"/>
                </a:solidFill>
                <a:latin typeface="+mn-lt"/>
              </a:rPr>
            </a:br>
            <a:r>
              <a:rPr lang="fr-FR" sz="3200" dirty="0">
                <a:solidFill>
                  <a:schemeClr val="tx1"/>
                </a:solidFill>
                <a:latin typeface="+mn-lt"/>
              </a:rPr>
              <a:t>Quand tout renaît, quand tout fini,</a:t>
            </a:r>
            <a:br>
              <a:rPr lang="fr-FR" sz="3200" dirty="0">
                <a:solidFill>
                  <a:schemeClr val="tx1"/>
                </a:solidFill>
                <a:latin typeface="+mn-lt"/>
              </a:rPr>
            </a:br>
            <a:r>
              <a:rPr lang="fr-FR" sz="3200" dirty="0">
                <a:solidFill>
                  <a:schemeClr val="tx1"/>
                </a:solidFill>
                <a:latin typeface="+mn-lt"/>
              </a:rPr>
              <a:t>Avec mes désirs impossibles</a:t>
            </a:r>
            <a:br>
              <a:rPr lang="fr-FR" sz="3200" dirty="0">
                <a:solidFill>
                  <a:schemeClr val="tx1"/>
                </a:solidFill>
                <a:latin typeface="+mn-lt"/>
              </a:rPr>
            </a:br>
            <a:r>
              <a:rPr lang="fr-FR" sz="3200" dirty="0">
                <a:solidFill>
                  <a:schemeClr val="tx1"/>
                </a:solidFill>
                <a:latin typeface="+mn-lt"/>
              </a:rPr>
              <a:t>Je viens vers Toi tel que je suis.</a:t>
            </a:r>
            <a:endParaRPr lang="en-US" sz="3200" dirty="0"/>
          </a:p>
        </p:txBody>
      </p:sp>
      <p:sp>
        <p:nvSpPr>
          <p:cNvPr id="4" name="Text Box 3"/>
          <p:cNvSpPr txBox="1">
            <a:spLocks noChangeArrowheads="1"/>
          </p:cNvSpPr>
          <p:nvPr/>
        </p:nvSpPr>
        <p:spPr bwMode="auto">
          <a:xfrm>
            <a:off x="394126" y="400832"/>
            <a:ext cx="8893175" cy="608012"/>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pPr>
              <a:defRPr/>
            </a:pPr>
            <a:r>
              <a:rPr lang="" b="1" dirty="0" smtClean="0">
                <a:solidFill>
                  <a:srgbClr val="D63800"/>
                </a:solidFill>
              </a:rPr>
              <a:t>  </a:t>
            </a:r>
            <a:r>
              <a:rPr lang="en-GB" b="1" dirty="0">
                <a:solidFill>
                  <a:srgbClr val="D63800"/>
                </a:solidFill>
              </a:rPr>
              <a:t>Je </a:t>
            </a:r>
            <a:r>
              <a:rPr lang="en-GB" b="1" dirty="0" err="1">
                <a:solidFill>
                  <a:srgbClr val="D63800"/>
                </a:solidFill>
              </a:rPr>
              <a:t>viens</a:t>
            </a:r>
            <a:r>
              <a:rPr lang="en-GB" b="1" dirty="0">
                <a:solidFill>
                  <a:srgbClr val="D63800"/>
                </a:solidFill>
              </a:rPr>
              <a:t> </a:t>
            </a:r>
            <a:r>
              <a:rPr lang="en-GB" b="1" dirty="0" err="1">
                <a:solidFill>
                  <a:srgbClr val="D63800"/>
                </a:solidFill>
              </a:rPr>
              <a:t>vers</a:t>
            </a:r>
            <a:r>
              <a:rPr lang="en-GB" b="1" dirty="0">
                <a:solidFill>
                  <a:srgbClr val="D63800"/>
                </a:solidFill>
              </a:rPr>
              <a:t> </a:t>
            </a:r>
            <a:r>
              <a:rPr lang="en-GB" b="1" dirty="0" err="1">
                <a:solidFill>
                  <a:srgbClr val="D63800"/>
                </a:solidFill>
              </a:rPr>
              <a:t>toi</a:t>
            </a:r>
            <a:r>
              <a:rPr lang="en-GB" b="1" dirty="0">
                <a:solidFill>
                  <a:srgbClr val="D63800"/>
                </a:solidFill>
              </a:rPr>
              <a:t> les mains ouvertes </a:t>
            </a:r>
            <a:r>
              <a:rPr lang="" b="1" dirty="0">
                <a:solidFill>
                  <a:srgbClr val="D63800"/>
                </a:solidFill>
              </a:rPr>
              <a:t>(3/4)</a:t>
            </a:r>
            <a:endParaRPr lang="fr-FR" b="1" dirty="0">
              <a:solidFill>
                <a:srgbClr val="D63800"/>
              </a:solidFill>
            </a:endParaRPr>
          </a:p>
        </p:txBody>
      </p:sp>
    </p:spTree>
    <p:extLst>
      <p:ext uri="{BB962C8B-B14F-4D97-AF65-F5344CB8AC3E}">
        <p14:creationId xmlns:p14="http://schemas.microsoft.com/office/powerpoint/2010/main" xmlns="" val="421767976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7D17D02A-9E85-A5C8-C65E-8341A126EB79}"/>
            </a:ext>
          </a:extLst>
        </p:cNvPr>
        <p:cNvGrpSpPr/>
        <p:nvPr/>
      </p:nvGrpSpPr>
      <p:grpSpPr>
        <a:xfrm>
          <a:off x="0" y="0"/>
          <a:ext cx="0" cy="0"/>
          <a:chOff x="0" y="0"/>
          <a:chExt cx="0" cy="0"/>
        </a:xfrm>
      </p:grpSpPr>
      <p:sp>
        <p:nvSpPr>
          <p:cNvPr id="4" name="Content Placeholder 2">
            <a:extLst>
              <a:ext uri="{FF2B5EF4-FFF2-40B4-BE49-F238E27FC236}">
                <a16:creationId xmlns:a16="http://schemas.microsoft.com/office/drawing/2014/main" xmlns="" id="{743F1164-178D-7740-F728-2552E7CBBFCD}"/>
              </a:ext>
            </a:extLst>
          </p:cNvPr>
          <p:cNvSpPr txBox="1">
            <a:spLocks/>
          </p:cNvSpPr>
          <p:nvPr/>
        </p:nvSpPr>
        <p:spPr>
          <a:xfrm>
            <a:off x="0" y="65314"/>
            <a:ext cx="9144000" cy="6696188"/>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endParaRPr lang="fr-FR" sz="2000" dirty="0">
              <a:latin typeface="Arial Narrow" panose="020B0606020202030204" pitchFamily="34" charset="0"/>
            </a:endParaRPr>
          </a:p>
          <a:p>
            <a:pPr marL="0" indent="0">
              <a:buNone/>
            </a:pPr>
            <a:endParaRPr lang="en-US" sz="2000" dirty="0">
              <a:latin typeface="Arial Narrow" panose="020B0606020202030204" pitchFamily="34" charset="0"/>
            </a:endParaRPr>
          </a:p>
        </p:txBody>
      </p:sp>
      <p:sp>
        <p:nvSpPr>
          <p:cNvPr id="2" name="Rectangle 1">
            <a:extLst>
              <a:ext uri="{FF2B5EF4-FFF2-40B4-BE49-F238E27FC236}">
                <a16:creationId xmlns:a16="http://schemas.microsoft.com/office/drawing/2014/main" xmlns="" id="{DF2C6AB8-4DD9-53C3-894D-BEAA47EC65E5}"/>
              </a:ext>
            </a:extLst>
          </p:cNvPr>
          <p:cNvSpPr/>
          <p:nvPr/>
        </p:nvSpPr>
        <p:spPr>
          <a:xfrm>
            <a:off x="0" y="0"/>
            <a:ext cx="9144000" cy="6858000"/>
          </a:xfrm>
          <a:prstGeom prst="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xmlns="" val="21914823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eaLnBrk="1" hangingPunct="1">
              <a:spcBef>
                <a:spcPts val="488"/>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3200" b="1" kern="1200" dirty="0" err="1">
                <a:solidFill>
                  <a:srgbClr val="C00000"/>
                </a:solidFill>
                <a:ea typeface="Times New Roman" pitchFamily="18" charset="0"/>
              </a:rPr>
              <a:t>Prière</a:t>
            </a:r>
            <a:r>
              <a:rPr lang="en-US" sz="3200" b="1" kern="1200" dirty="0">
                <a:solidFill>
                  <a:srgbClr val="C00000"/>
                </a:solidFill>
                <a:ea typeface="Times New Roman" pitchFamily="18" charset="0"/>
              </a:rPr>
              <a:t> sur les </a:t>
            </a:r>
            <a:r>
              <a:rPr lang="en-US" sz="3200" b="1" kern="1200" dirty="0" err="1">
                <a:solidFill>
                  <a:srgbClr val="C00000"/>
                </a:solidFill>
                <a:ea typeface="Times New Roman" pitchFamily="18" charset="0"/>
              </a:rPr>
              <a:t>offrandes</a:t>
            </a:r>
            <a:r>
              <a:rPr lang="en-US" sz="3200" b="1" kern="1200" dirty="0">
                <a:solidFill>
                  <a:srgbClr val="C00000"/>
                </a:solidFill>
                <a:ea typeface="Times New Roman" pitchFamily="18" charset="0"/>
              </a:rPr>
              <a:t> </a:t>
            </a:r>
          </a:p>
        </p:txBody>
      </p:sp>
      <p:sp>
        <p:nvSpPr>
          <p:cNvPr id="3" name="Espace réservé du contenu 2"/>
          <p:cNvSpPr>
            <a:spLocks noGrp="1"/>
          </p:cNvSpPr>
          <p:nvPr>
            <p:ph idx="1"/>
          </p:nvPr>
        </p:nvSpPr>
        <p:spPr>
          <a:xfrm>
            <a:off x="447340" y="1452562"/>
            <a:ext cx="8224838" cy="4872038"/>
          </a:xfrm>
        </p:spPr>
        <p:txBody>
          <a:bodyPr/>
          <a:lstStyle/>
          <a:p>
            <a:r>
              <a:rPr lang="en-US" sz="3000" i="1" dirty="0"/>
              <a:t>Le </a:t>
            </a:r>
            <a:r>
              <a:rPr lang="en-US" sz="3000" i="1" dirty="0" err="1"/>
              <a:t>célébrant</a:t>
            </a:r>
            <a:r>
              <a:rPr lang="en-US" sz="3000" i="1" dirty="0"/>
              <a:t> </a:t>
            </a:r>
            <a:r>
              <a:rPr lang="en-US" sz="3000" i="1" dirty="0" err="1"/>
              <a:t>dit</a:t>
            </a:r>
            <a:r>
              <a:rPr lang="en-US" sz="3000" dirty="0"/>
              <a:t>:</a:t>
            </a:r>
          </a:p>
          <a:p>
            <a:r>
              <a:rPr lang="en-US" sz="3000" b="1" dirty="0" err="1"/>
              <a:t>Priez</a:t>
            </a:r>
            <a:r>
              <a:rPr lang="en-US" sz="3000" b="1" dirty="0"/>
              <a:t>, frères et </a:t>
            </a:r>
            <a:r>
              <a:rPr lang="en-US" sz="3000" b="1" dirty="0" err="1"/>
              <a:t>soeurs</a:t>
            </a:r>
            <a:r>
              <a:rPr lang="en-US" sz="3000" b="1" dirty="0"/>
              <a:t>: que mon sacrifice, qui </a:t>
            </a:r>
            <a:r>
              <a:rPr lang="en-US" sz="3000" b="1" dirty="0" err="1"/>
              <a:t>est</a:t>
            </a:r>
            <a:r>
              <a:rPr lang="en-US" sz="3000" b="1" dirty="0"/>
              <a:t> </a:t>
            </a:r>
            <a:r>
              <a:rPr lang="en-US" sz="3000" b="1" dirty="0" err="1"/>
              <a:t>aussi</a:t>
            </a:r>
            <a:r>
              <a:rPr lang="en-US" sz="3000" b="1" dirty="0"/>
              <a:t> le </a:t>
            </a:r>
            <a:r>
              <a:rPr lang="en-US" sz="3000" b="1" dirty="0" err="1"/>
              <a:t>vôtre</a:t>
            </a:r>
            <a:r>
              <a:rPr lang="en-US" sz="3000" b="1" dirty="0"/>
              <a:t>, </a:t>
            </a:r>
            <a:r>
              <a:rPr lang="en-US" sz="3000" b="1" dirty="0" err="1"/>
              <a:t>soit</a:t>
            </a:r>
            <a:r>
              <a:rPr lang="en-US" sz="3000" b="1" dirty="0"/>
              <a:t> </a:t>
            </a:r>
            <a:r>
              <a:rPr lang="en-US" sz="3000" b="1" dirty="0" err="1"/>
              <a:t>agréable</a:t>
            </a:r>
            <a:r>
              <a:rPr lang="en-US" sz="3000" b="1" dirty="0"/>
              <a:t> à </a:t>
            </a:r>
            <a:r>
              <a:rPr lang="en-US" sz="3000" b="1" dirty="0" err="1"/>
              <a:t>Dieu</a:t>
            </a:r>
            <a:r>
              <a:rPr lang="en-US" sz="3000" b="1" dirty="0"/>
              <a:t> le </a:t>
            </a:r>
            <a:r>
              <a:rPr lang="en-US" sz="3000" b="1" dirty="0" err="1"/>
              <a:t>Père</a:t>
            </a:r>
            <a:r>
              <a:rPr lang="en-US" sz="3000" b="1" dirty="0"/>
              <a:t> Tout-puissant</a:t>
            </a:r>
          </a:p>
          <a:p>
            <a:endParaRPr lang="en-US" sz="3000" dirty="0"/>
          </a:p>
          <a:p>
            <a:r>
              <a:rPr lang="en-US" sz="3000" i="1" dirty="0"/>
              <a:t>Le </a:t>
            </a:r>
            <a:r>
              <a:rPr lang="en-US" sz="3000" i="1" dirty="0" err="1"/>
              <a:t>peuple</a:t>
            </a:r>
            <a:r>
              <a:rPr lang="en-US" sz="3000" i="1" dirty="0"/>
              <a:t> se </a:t>
            </a:r>
            <a:r>
              <a:rPr lang="en-US" sz="3000" i="1" dirty="0" err="1"/>
              <a:t>lève</a:t>
            </a:r>
            <a:r>
              <a:rPr lang="en-US" sz="3000" i="1" dirty="0"/>
              <a:t> et </a:t>
            </a:r>
            <a:r>
              <a:rPr lang="en-US" sz="3000" i="1" dirty="0" err="1"/>
              <a:t>répond</a:t>
            </a:r>
            <a:r>
              <a:rPr lang="en-US" sz="3000" dirty="0"/>
              <a:t>:</a:t>
            </a:r>
          </a:p>
          <a:p>
            <a:r>
              <a:rPr lang="en-US" sz="3000" dirty="0"/>
              <a:t>“</a:t>
            </a:r>
            <a:r>
              <a:rPr lang="en-US" sz="3000" b="1" dirty="0"/>
              <a:t>Que le Seigneur </a:t>
            </a:r>
            <a:r>
              <a:rPr lang="en-US" sz="3000" b="1" dirty="0" err="1"/>
              <a:t>reçoive</a:t>
            </a:r>
            <a:r>
              <a:rPr lang="en-US" sz="3000" b="1" dirty="0"/>
              <a:t> de </a:t>
            </a:r>
            <a:r>
              <a:rPr lang="en-US" sz="3000" b="1" dirty="0" err="1"/>
              <a:t>vos</a:t>
            </a:r>
            <a:r>
              <a:rPr lang="en-US" sz="3000" b="1" dirty="0"/>
              <a:t> mains </a:t>
            </a:r>
            <a:r>
              <a:rPr lang="en-US" sz="3000" b="1" dirty="0" err="1"/>
              <a:t>ce</a:t>
            </a:r>
            <a:r>
              <a:rPr lang="en-US" sz="3000" b="1" dirty="0"/>
              <a:t> sacrifice à la </a:t>
            </a:r>
            <a:r>
              <a:rPr lang="en-US" sz="3000" b="1" dirty="0" err="1"/>
              <a:t>louange</a:t>
            </a:r>
            <a:r>
              <a:rPr lang="en-US" sz="3000" b="1" dirty="0"/>
              <a:t> et à a gloire de son nom, pour </a:t>
            </a:r>
            <a:r>
              <a:rPr lang="en-US" sz="3000" b="1" dirty="0" err="1"/>
              <a:t>notre</a:t>
            </a:r>
            <a:r>
              <a:rPr lang="en-US" sz="3000" b="1" dirty="0"/>
              <a:t> bien et </a:t>
            </a:r>
            <a:r>
              <a:rPr lang="en-US" sz="3000" b="1" dirty="0" err="1"/>
              <a:t>celui</a:t>
            </a:r>
            <a:r>
              <a:rPr lang="en-US" sz="3000" b="1" dirty="0"/>
              <a:t> de toute </a:t>
            </a:r>
            <a:r>
              <a:rPr lang="en-US" sz="3000" b="1" dirty="0" err="1"/>
              <a:t>l’Eglise</a:t>
            </a:r>
            <a:r>
              <a:rPr lang="en-US" sz="3000" b="1" dirty="0"/>
              <a:t>.”</a:t>
            </a:r>
          </a:p>
        </p:txBody>
      </p:sp>
    </p:spTree>
    <p:extLst>
      <p:ext uri="{BB962C8B-B14F-4D97-AF65-F5344CB8AC3E}">
        <p14:creationId xmlns:p14="http://schemas.microsoft.com/office/powerpoint/2010/main" xmlns="" val="32910685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0" y="65314"/>
            <a:ext cx="9144000" cy="6696188"/>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endParaRPr lang="fr-FR" sz="2000" dirty="0">
              <a:latin typeface="Arial Narrow" panose="020B0606020202030204" pitchFamily="34" charset="0"/>
            </a:endParaRPr>
          </a:p>
          <a:p>
            <a:pPr marL="0" indent="0">
              <a:buNone/>
            </a:pPr>
            <a:endParaRPr lang="en-US" sz="2000" dirty="0">
              <a:latin typeface="Arial Narrow" panose="020B0606020202030204" pitchFamily="34" charset="0"/>
            </a:endParaRPr>
          </a:p>
        </p:txBody>
      </p:sp>
      <p:sp>
        <p:nvSpPr>
          <p:cNvPr id="2" name="Rectangle 1"/>
          <p:cNvSpPr/>
          <p:nvPr/>
        </p:nvSpPr>
        <p:spPr>
          <a:xfrm>
            <a:off x="0" y="0"/>
            <a:ext cx="9144000" cy="6858000"/>
          </a:xfrm>
          <a:prstGeom prst="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xmlns="" val="16350364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ChangeArrowheads="1"/>
          </p:cNvSpPr>
          <p:nvPr/>
        </p:nvSpPr>
        <p:spPr bwMode="auto">
          <a:xfrm>
            <a:off x="323528" y="692696"/>
            <a:ext cx="8077200" cy="6265242"/>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algn="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sz="3400" dirty="0">
              <a:solidFill>
                <a:srgbClr val="292934"/>
              </a:solidFill>
              <a:cs typeface="Arial Unicode MS" charset="0"/>
            </a:endParaRPr>
          </a:p>
          <a:p>
            <a:pPr algn="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sz="2700" dirty="0">
              <a:solidFill>
                <a:srgbClr val="292934"/>
              </a:solidFill>
              <a:cs typeface="Arial Unicode MS" charset="0"/>
            </a:endParaRPr>
          </a:p>
          <a:p>
            <a:pPr algn="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sz="2700" dirty="0">
              <a:solidFill>
                <a:srgbClr val="292934"/>
              </a:solidFill>
              <a:cs typeface="Arial Unicode MS" charset="0"/>
            </a:endParaRPr>
          </a:p>
          <a:p>
            <a:pPr algn="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sz="2700" dirty="0">
              <a:solidFill>
                <a:srgbClr val="292934"/>
              </a:solidFill>
              <a:cs typeface="Arial Unicode MS" charset="0"/>
            </a:endParaRPr>
          </a:p>
        </p:txBody>
      </p:sp>
      <p:sp>
        <p:nvSpPr>
          <p:cNvPr id="15362" name="Rectangle 2"/>
          <p:cNvSpPr>
            <a:spLocks noChangeArrowheads="1"/>
          </p:cNvSpPr>
          <p:nvPr/>
        </p:nvSpPr>
        <p:spPr bwMode="auto">
          <a:xfrm>
            <a:off x="468313" y="62136"/>
            <a:ext cx="8229600" cy="9906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nchor="ctr"/>
          <a:lstStyle/>
          <a:p>
            <a:pPr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2400" b="1" i="1" dirty="0">
                <a:solidFill>
                  <a:srgbClr val="D63800"/>
                </a:solidFill>
                <a:cs typeface="Arial Unicode MS" charset="0"/>
              </a:rPr>
              <a:t>Sanctus : </a:t>
            </a:r>
            <a:r>
              <a:rPr lang="en-US" sz="2400" i="1" dirty="0" err="1">
                <a:solidFill>
                  <a:srgbClr val="D63800"/>
                </a:solidFill>
                <a:cs typeface="Arial Unicode MS" charset="0"/>
              </a:rPr>
              <a:t>Messe</a:t>
            </a:r>
            <a:r>
              <a:rPr lang="en-US" sz="2400" i="1" dirty="0">
                <a:solidFill>
                  <a:srgbClr val="D63800"/>
                </a:solidFill>
                <a:cs typeface="Arial Unicode MS" charset="0"/>
              </a:rPr>
              <a:t> Saint </a:t>
            </a:r>
            <a:r>
              <a:rPr lang="en-US" sz="2400" i="1" dirty="0" smtClean="0">
                <a:solidFill>
                  <a:srgbClr val="D63800"/>
                </a:solidFill>
                <a:cs typeface="Arial Unicode MS" charset="0"/>
              </a:rPr>
              <a:t>Lorenzo</a:t>
            </a:r>
            <a:endParaRPr lang="en-US" sz="2400" i="1" dirty="0">
              <a:solidFill>
                <a:srgbClr val="D63800"/>
              </a:solidFill>
              <a:cs typeface="Arial Unicode MS" charset="0"/>
            </a:endParaRPr>
          </a:p>
        </p:txBody>
      </p:sp>
      <p:sp>
        <p:nvSpPr>
          <p:cNvPr id="6" name="Text Box 2"/>
          <p:cNvSpPr txBox="1">
            <a:spLocks noChangeArrowheads="1"/>
          </p:cNvSpPr>
          <p:nvPr/>
        </p:nvSpPr>
        <p:spPr bwMode="auto">
          <a:xfrm>
            <a:off x="457200" y="855662"/>
            <a:ext cx="8331200" cy="6173737"/>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pPr algn="ctr"/>
            <a:endParaRPr lang="fr-FR" sz="3200" dirty="0"/>
          </a:p>
          <a:p>
            <a:pPr algn="ctr"/>
            <a:r>
              <a:rPr lang="fr-FR" sz="2800" b="1" dirty="0">
                <a:solidFill>
                  <a:srgbClr val="0070C0"/>
                </a:solidFill>
                <a:ea typeface="MS PGothic" pitchFamily="34" charset="-128"/>
                <a:cs typeface="+mn-cs"/>
              </a:rPr>
              <a:t>Sanctus, </a:t>
            </a:r>
            <a:r>
              <a:rPr lang="fr-FR" sz="2800" b="1" dirty="0" smtClean="0">
                <a:solidFill>
                  <a:srgbClr val="0070C0"/>
                </a:solidFill>
                <a:ea typeface="MS PGothic" pitchFamily="34" charset="-128"/>
                <a:cs typeface="+mn-cs"/>
              </a:rPr>
              <a:t>Sanctus </a:t>
            </a:r>
            <a:r>
              <a:rPr lang="fr-FR" sz="2800" b="1" dirty="0" err="1" smtClean="0">
                <a:solidFill>
                  <a:srgbClr val="0070C0"/>
                </a:solidFill>
                <a:ea typeface="MS PGothic" pitchFamily="34" charset="-128"/>
                <a:cs typeface="+mn-cs"/>
              </a:rPr>
              <a:t>Dominus</a:t>
            </a:r>
            <a:r>
              <a:rPr lang="fr-FR" sz="2800" b="1" dirty="0" smtClean="0">
                <a:solidFill>
                  <a:srgbClr val="0070C0"/>
                </a:solidFill>
                <a:ea typeface="MS PGothic" pitchFamily="34" charset="-128"/>
                <a:cs typeface="+mn-cs"/>
              </a:rPr>
              <a:t> !</a:t>
            </a:r>
          </a:p>
          <a:p>
            <a:pPr algn="ctr"/>
            <a:r>
              <a:rPr lang="fr-FR" sz="2800" b="1" dirty="0" smtClean="0">
                <a:solidFill>
                  <a:srgbClr val="0070C0"/>
                </a:solidFill>
                <a:ea typeface="MS PGothic" pitchFamily="34" charset="-128"/>
              </a:rPr>
              <a:t>Sanctus, Sanctus </a:t>
            </a:r>
            <a:r>
              <a:rPr lang="fr-FR" sz="2800" b="1" dirty="0" err="1" smtClean="0">
                <a:solidFill>
                  <a:srgbClr val="0070C0"/>
                </a:solidFill>
                <a:ea typeface="MS PGothic" pitchFamily="34" charset="-128"/>
              </a:rPr>
              <a:t>Dominus</a:t>
            </a:r>
            <a:r>
              <a:rPr lang="fr-FR" sz="2800" b="1" dirty="0" smtClean="0">
                <a:solidFill>
                  <a:srgbClr val="0070C0"/>
                </a:solidFill>
                <a:ea typeface="MS PGothic" pitchFamily="34" charset="-128"/>
              </a:rPr>
              <a:t> !</a:t>
            </a:r>
          </a:p>
          <a:p>
            <a:pPr algn="ctr"/>
            <a:r>
              <a:rPr lang="fr-FR" sz="2800" b="1" dirty="0" smtClean="0">
                <a:solidFill>
                  <a:srgbClr val="0070C0"/>
                </a:solidFill>
                <a:ea typeface="MS PGothic" pitchFamily="34" charset="-128"/>
                <a:cs typeface="+mn-cs"/>
              </a:rPr>
              <a:t>Deus </a:t>
            </a:r>
            <a:r>
              <a:rPr lang="fr-FR" sz="2800" b="1" dirty="0" err="1">
                <a:solidFill>
                  <a:srgbClr val="0070C0"/>
                </a:solidFill>
                <a:ea typeface="MS PGothic" pitchFamily="34" charset="-128"/>
                <a:cs typeface="+mn-cs"/>
              </a:rPr>
              <a:t>Sabaoth</a:t>
            </a:r>
            <a:r>
              <a:rPr lang="fr-FR" sz="2800" b="1" dirty="0">
                <a:solidFill>
                  <a:srgbClr val="0070C0"/>
                </a:solidFill>
                <a:ea typeface="MS PGothic" pitchFamily="34" charset="-128"/>
                <a:cs typeface="+mn-cs"/>
              </a:rPr>
              <a:t> </a:t>
            </a:r>
            <a:r>
              <a:rPr lang="fr-FR" sz="2800" b="1" dirty="0" smtClean="0">
                <a:solidFill>
                  <a:srgbClr val="0070C0"/>
                </a:solidFill>
                <a:ea typeface="MS PGothic" pitchFamily="34" charset="-128"/>
                <a:cs typeface="+mn-cs"/>
              </a:rPr>
              <a:t>!</a:t>
            </a:r>
            <a:endParaRPr lang="fr-FR" sz="2800" b="1" dirty="0">
              <a:solidFill>
                <a:srgbClr val="0070C0"/>
              </a:solidFill>
              <a:ea typeface="MS PGothic" pitchFamily="34" charset="-128"/>
              <a:cs typeface="+mn-cs"/>
            </a:endParaRPr>
          </a:p>
          <a:p>
            <a:pPr algn="ctr"/>
            <a:endParaRPr lang="fr-FR" sz="3200" dirty="0"/>
          </a:p>
          <a:p>
            <a:pPr algn="ctr"/>
            <a:r>
              <a:rPr lang="fr-FR" sz="3200" dirty="0" err="1"/>
              <a:t>Pleni</a:t>
            </a:r>
            <a:r>
              <a:rPr lang="fr-FR" sz="3200" dirty="0"/>
              <a:t> </a:t>
            </a:r>
            <a:r>
              <a:rPr lang="fr-FR" sz="3200" dirty="0" err="1"/>
              <a:t>sunt</a:t>
            </a:r>
            <a:r>
              <a:rPr lang="fr-FR" sz="3200" dirty="0"/>
              <a:t> </a:t>
            </a:r>
            <a:r>
              <a:rPr lang="fr-FR" sz="3200" dirty="0" err="1"/>
              <a:t>caeli</a:t>
            </a:r>
            <a:r>
              <a:rPr lang="fr-FR" sz="3200" dirty="0"/>
              <a:t> et terra gloria tua</a:t>
            </a:r>
          </a:p>
          <a:p>
            <a:pPr algn="ctr"/>
            <a:r>
              <a:rPr lang="fr-FR" sz="3200" b="1" dirty="0" smtClean="0"/>
              <a:t>Hosanna, hosanna </a:t>
            </a:r>
            <a:r>
              <a:rPr lang="fr-FR" sz="3200" b="1" dirty="0"/>
              <a:t>in </a:t>
            </a:r>
            <a:r>
              <a:rPr lang="fr-FR" sz="3200" b="1" dirty="0" err="1" smtClean="0"/>
              <a:t>excelsis</a:t>
            </a:r>
            <a:r>
              <a:rPr lang="fr-FR" sz="3200" b="1" dirty="0" smtClean="0"/>
              <a:t> !</a:t>
            </a:r>
            <a:endParaRPr lang="fr-FR" sz="3200" b="1" dirty="0"/>
          </a:p>
          <a:p>
            <a:pPr algn="ctr"/>
            <a:endParaRPr lang="fr-FR" sz="3200" dirty="0"/>
          </a:p>
          <a:p>
            <a:pPr algn="ctr"/>
            <a:r>
              <a:rPr lang="fr-FR" sz="3200" dirty="0"/>
              <a:t>Benedictus qui </a:t>
            </a:r>
            <a:r>
              <a:rPr lang="fr-FR" sz="3200" dirty="0" err="1"/>
              <a:t>venit</a:t>
            </a:r>
            <a:r>
              <a:rPr lang="fr-FR" sz="3200" dirty="0"/>
              <a:t> in nomine </a:t>
            </a:r>
            <a:r>
              <a:rPr lang="fr-FR" sz="3200" dirty="0" err="1"/>
              <a:t>domini</a:t>
            </a:r>
            <a:r>
              <a:rPr lang="fr-FR" sz="3200" dirty="0"/>
              <a:t> </a:t>
            </a:r>
            <a:r>
              <a:rPr lang="fr-FR" sz="3200" b="1" dirty="0" smtClean="0"/>
              <a:t>Hosanna, hosanna in </a:t>
            </a:r>
            <a:r>
              <a:rPr lang="fr-FR" sz="3200" b="1" dirty="0" err="1" smtClean="0"/>
              <a:t>excelsis</a:t>
            </a:r>
            <a:r>
              <a:rPr lang="fr-FR" sz="3200" b="1" dirty="0" smtClean="0"/>
              <a:t> !</a:t>
            </a:r>
            <a:endParaRPr lang="fr-FR" sz="3200" b="1" dirty="0"/>
          </a:p>
        </p:txBody>
      </p:sp>
    </p:spTree>
    <p:extLst>
      <p:ext uri="{BB962C8B-B14F-4D97-AF65-F5344CB8AC3E}">
        <p14:creationId xmlns:p14="http://schemas.microsoft.com/office/powerpoint/2010/main" xmlns="" val="105285620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0" y="65314"/>
            <a:ext cx="9144000" cy="6696188"/>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endParaRPr lang="fr-FR" sz="2000" dirty="0">
              <a:latin typeface="Arial Narrow" panose="020B0606020202030204" pitchFamily="34" charset="0"/>
            </a:endParaRPr>
          </a:p>
          <a:p>
            <a:pPr marL="0" indent="0">
              <a:buNone/>
            </a:pPr>
            <a:endParaRPr lang="en-US" sz="2000" dirty="0">
              <a:latin typeface="Arial Narrow" panose="020B0606020202030204" pitchFamily="34" charset="0"/>
            </a:endParaRPr>
          </a:p>
        </p:txBody>
      </p:sp>
      <p:sp>
        <p:nvSpPr>
          <p:cNvPr id="2" name="Rectangle 1"/>
          <p:cNvSpPr/>
          <p:nvPr/>
        </p:nvSpPr>
        <p:spPr>
          <a:xfrm>
            <a:off x="0" y="0"/>
            <a:ext cx="9144000" cy="6858000"/>
          </a:xfrm>
          <a:prstGeom prst="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xmlns="" val="20235057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3528" y="451598"/>
            <a:ext cx="8224838" cy="985838"/>
          </a:xfrm>
        </p:spPr>
        <p:txBody>
          <a:bodyPr/>
          <a:lstStyle/>
          <a:p>
            <a:r>
              <a:rPr lang="en-US" sz="2400" b="1" kern="1200" dirty="0" err="1">
                <a:solidFill>
                  <a:srgbClr val="C00000"/>
                </a:solidFill>
                <a:ea typeface="Times New Roman" pitchFamily="18" charset="0"/>
              </a:rPr>
              <a:t>Prière</a:t>
            </a:r>
            <a:r>
              <a:rPr lang="en-US" sz="2400" b="1" kern="1200" dirty="0">
                <a:solidFill>
                  <a:srgbClr val="C00000"/>
                </a:solidFill>
                <a:ea typeface="Times New Roman" pitchFamily="18" charset="0"/>
              </a:rPr>
              <a:t> </a:t>
            </a:r>
            <a:r>
              <a:rPr lang="en-US" sz="2400" b="1" kern="1200" dirty="0" err="1">
                <a:solidFill>
                  <a:srgbClr val="C00000"/>
                </a:solidFill>
                <a:ea typeface="Times New Roman" pitchFamily="18" charset="0"/>
              </a:rPr>
              <a:t>eucharistique</a:t>
            </a:r>
            <a:r>
              <a:rPr lang="en-US" sz="2400" b="1" kern="1200" dirty="0">
                <a:solidFill>
                  <a:srgbClr val="C00000"/>
                </a:solidFill>
                <a:ea typeface="Times New Roman" pitchFamily="18" charset="0"/>
              </a:rPr>
              <a:t>, acclamation du </a:t>
            </a:r>
            <a:r>
              <a:rPr lang="en-US" sz="2400" b="1" kern="1200" dirty="0" err="1">
                <a:solidFill>
                  <a:srgbClr val="C00000"/>
                </a:solidFill>
                <a:ea typeface="Times New Roman" pitchFamily="18" charset="0"/>
              </a:rPr>
              <a:t>mystère</a:t>
            </a:r>
            <a:r>
              <a:rPr lang="en-US" sz="2400" b="1" kern="1200" dirty="0">
                <a:solidFill>
                  <a:srgbClr val="C00000"/>
                </a:solidFill>
                <a:ea typeface="Times New Roman" pitchFamily="18" charset="0"/>
              </a:rPr>
              <a:t> de la </a:t>
            </a:r>
            <a:r>
              <a:rPr lang="en-US" sz="2400" b="1" kern="1200" dirty="0" err="1">
                <a:solidFill>
                  <a:srgbClr val="C00000"/>
                </a:solidFill>
                <a:ea typeface="Times New Roman" pitchFamily="18" charset="0"/>
              </a:rPr>
              <a:t>foi</a:t>
            </a:r>
            <a:endParaRPr lang="en-US" sz="2400" b="1" kern="1200" dirty="0">
              <a:solidFill>
                <a:srgbClr val="C00000"/>
              </a:solidFill>
              <a:ea typeface="Times New Roman" pitchFamily="18" charset="0"/>
            </a:endParaRPr>
          </a:p>
        </p:txBody>
      </p:sp>
      <p:sp>
        <p:nvSpPr>
          <p:cNvPr id="3" name="Espace réservé du contenu 2"/>
          <p:cNvSpPr>
            <a:spLocks noGrp="1"/>
          </p:cNvSpPr>
          <p:nvPr>
            <p:ph idx="1"/>
          </p:nvPr>
        </p:nvSpPr>
        <p:spPr/>
        <p:txBody>
          <a:bodyPr/>
          <a:lstStyle/>
          <a:p>
            <a:r>
              <a:rPr lang="en-US" sz="3000" i="1" dirty="0"/>
              <a:t>Le </a:t>
            </a:r>
            <a:r>
              <a:rPr lang="en-US" sz="3000" i="1" dirty="0" err="1"/>
              <a:t>célébrant</a:t>
            </a:r>
            <a:r>
              <a:rPr lang="en-US" sz="3000" i="1" dirty="0"/>
              <a:t> </a:t>
            </a:r>
            <a:r>
              <a:rPr lang="en-US" sz="3000" i="1" dirty="0" err="1"/>
              <a:t>dit</a:t>
            </a:r>
            <a:r>
              <a:rPr lang="en-US" sz="3000" dirty="0"/>
              <a:t>:</a:t>
            </a:r>
          </a:p>
          <a:p>
            <a:pPr algn="ctr"/>
            <a:r>
              <a:rPr lang="en-US" sz="3000" b="1" dirty="0"/>
              <a:t>Il </a:t>
            </a:r>
            <a:r>
              <a:rPr lang="en-US" sz="3000" b="1" dirty="0" err="1"/>
              <a:t>est</a:t>
            </a:r>
            <a:r>
              <a:rPr lang="en-US" sz="3000" b="1" dirty="0"/>
              <a:t> grand le </a:t>
            </a:r>
            <a:r>
              <a:rPr lang="en-US" sz="3000" b="1" dirty="0" err="1"/>
              <a:t>mystère</a:t>
            </a:r>
            <a:r>
              <a:rPr lang="en-US" sz="3000" b="1" dirty="0"/>
              <a:t> de la </a:t>
            </a:r>
            <a:r>
              <a:rPr lang="en-US" sz="3000" b="1" dirty="0" err="1"/>
              <a:t>foi</a:t>
            </a:r>
            <a:endParaRPr lang="en-US" sz="3000" b="1" dirty="0"/>
          </a:p>
          <a:p>
            <a:pPr algn="ctr"/>
            <a:endParaRPr lang="en-US" sz="3000" dirty="0"/>
          </a:p>
          <a:p>
            <a:r>
              <a:rPr lang="en-US" sz="3000" i="1" dirty="0"/>
              <a:t>Le </a:t>
            </a:r>
            <a:r>
              <a:rPr lang="en-US" sz="3000" i="1" dirty="0" err="1"/>
              <a:t>peuple</a:t>
            </a:r>
            <a:r>
              <a:rPr lang="en-US" sz="3000" i="1" dirty="0"/>
              <a:t>  </a:t>
            </a:r>
            <a:r>
              <a:rPr lang="en-US" sz="3000" i="1" dirty="0" err="1"/>
              <a:t>répond</a:t>
            </a:r>
            <a:r>
              <a:rPr lang="en-US" sz="3000" dirty="0"/>
              <a:t>:</a:t>
            </a:r>
          </a:p>
          <a:p>
            <a:pPr algn="ctr"/>
            <a:r>
              <a:rPr lang="en-US" sz="3000" dirty="0" smtClean="0"/>
              <a:t>“</a:t>
            </a:r>
            <a:r>
              <a:rPr lang="en-US" sz="3000" dirty="0"/>
              <a:t>Nous </a:t>
            </a:r>
            <a:r>
              <a:rPr lang="en-US" sz="3000" b="1" dirty="0" err="1"/>
              <a:t>annonçons</a:t>
            </a:r>
            <a:r>
              <a:rPr lang="en-US" sz="3000" dirty="0"/>
              <a:t> ta mort, Seigneur </a:t>
            </a:r>
            <a:r>
              <a:rPr lang="en-US" sz="3000" dirty="0" err="1"/>
              <a:t>Jésus</a:t>
            </a:r>
            <a:r>
              <a:rPr lang="en-US" sz="3000" dirty="0"/>
              <a:t>, nous </a:t>
            </a:r>
            <a:r>
              <a:rPr lang="en-US" sz="3000" b="1" dirty="0" err="1"/>
              <a:t>proclamons</a:t>
            </a:r>
            <a:r>
              <a:rPr lang="en-US" sz="3000" dirty="0"/>
              <a:t> ta </a:t>
            </a:r>
            <a:r>
              <a:rPr lang="en-US" sz="3000" dirty="0" err="1"/>
              <a:t>réssurection</a:t>
            </a:r>
            <a:r>
              <a:rPr lang="en-US" sz="3000" dirty="0"/>
              <a:t>, </a:t>
            </a:r>
            <a:br>
              <a:rPr lang="en-US" sz="3000" dirty="0"/>
            </a:br>
            <a:r>
              <a:rPr lang="en-US" sz="3000" dirty="0"/>
              <a:t>nous </a:t>
            </a:r>
            <a:r>
              <a:rPr lang="en-US" sz="3000" dirty="0" err="1"/>
              <a:t>attendons</a:t>
            </a:r>
            <a:r>
              <a:rPr lang="en-US" sz="3000" dirty="0"/>
              <a:t> ta venue dans la gloire”</a:t>
            </a:r>
          </a:p>
        </p:txBody>
      </p:sp>
    </p:spTree>
    <p:extLst>
      <p:ext uri="{BB962C8B-B14F-4D97-AF65-F5344CB8AC3E}">
        <p14:creationId xmlns:p14="http://schemas.microsoft.com/office/powerpoint/2010/main" xmlns="" val="417808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0" y="65314"/>
            <a:ext cx="9144000" cy="6696188"/>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endParaRPr lang="fr-FR" sz="2000" dirty="0">
              <a:latin typeface="Arial Narrow" panose="020B0606020202030204" pitchFamily="34" charset="0"/>
            </a:endParaRPr>
          </a:p>
          <a:p>
            <a:pPr marL="0" indent="0">
              <a:buNone/>
            </a:pPr>
            <a:endParaRPr lang="en-US" sz="2000" dirty="0">
              <a:latin typeface="Arial Narrow" panose="020B0606020202030204" pitchFamily="34" charset="0"/>
            </a:endParaRPr>
          </a:p>
        </p:txBody>
      </p:sp>
      <p:sp>
        <p:nvSpPr>
          <p:cNvPr id="2" name="Rectangle 1"/>
          <p:cNvSpPr/>
          <p:nvPr/>
        </p:nvSpPr>
        <p:spPr>
          <a:xfrm>
            <a:off x="0" y="0"/>
            <a:ext cx="9144000" cy="6858000"/>
          </a:xfrm>
          <a:prstGeom prst="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xmlns="" val="390591686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260555" y="489154"/>
            <a:ext cx="8779928" cy="5722733"/>
          </a:xfrm>
          <a:prstGeom prst="rect">
            <a:avLst/>
          </a:prstGeom>
        </p:spPr>
        <p:txBody>
          <a:bodyPr vert="horz" lIns="91440" tIns="45720" rIns="91440" bIns="45720" rtlCol="0" anchor="ctr">
            <a:normAutofit fontScale="92500" lnSpcReduction="20000"/>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pPr algn="ctr"/>
            <a:r>
              <a:rPr lang="fr-FR" sz="3200" b="1" dirty="0">
                <a:solidFill>
                  <a:schemeClr val="tx1"/>
                </a:solidFill>
                <a:latin typeface="+mn-lt"/>
              </a:rPr>
              <a:t>Notre Père (</a:t>
            </a:r>
            <a:r>
              <a:rPr lang="fr-FR" sz="3200" b="1" dirty="0" err="1">
                <a:solidFill>
                  <a:schemeClr val="tx1"/>
                </a:solidFill>
                <a:latin typeface="+mn-lt"/>
              </a:rPr>
              <a:t>Glorious</a:t>
            </a:r>
            <a:r>
              <a:rPr lang="fr-FR" sz="3200" b="1" dirty="0" smtClean="0">
                <a:solidFill>
                  <a:schemeClr val="tx1"/>
                </a:solidFill>
                <a:latin typeface="+mn-lt"/>
              </a:rPr>
              <a:t>)</a:t>
            </a:r>
            <a:br>
              <a:rPr lang="fr-FR" sz="3200" b="1" dirty="0" smtClean="0">
                <a:solidFill>
                  <a:schemeClr val="tx1"/>
                </a:solidFill>
                <a:latin typeface="+mn-lt"/>
              </a:rPr>
            </a:br>
            <a:endParaRPr lang="fr-FR" sz="3200" b="1" dirty="0">
              <a:solidFill>
                <a:schemeClr val="tx1"/>
              </a:solidFill>
              <a:latin typeface="+mn-lt"/>
            </a:endParaRPr>
          </a:p>
          <a:p>
            <a:pPr algn="ctr"/>
            <a:r>
              <a:rPr lang="fr-FR" sz="3200" dirty="0">
                <a:solidFill>
                  <a:schemeClr val="tx1"/>
                </a:solidFill>
                <a:latin typeface="+mn-lt"/>
              </a:rPr>
              <a:t>Notre Père qui es aux cieux, </a:t>
            </a:r>
          </a:p>
          <a:p>
            <a:pPr algn="ctr"/>
            <a:r>
              <a:rPr lang="fr-FR" sz="3200" dirty="0">
                <a:solidFill>
                  <a:schemeClr val="tx1"/>
                </a:solidFill>
                <a:latin typeface="+mn-lt"/>
              </a:rPr>
              <a:t>que ton Nom soit sanctifié, que ton règne vienne;</a:t>
            </a:r>
          </a:p>
          <a:p>
            <a:pPr algn="ctr"/>
            <a:r>
              <a:rPr lang="fr-FR" sz="3200" dirty="0">
                <a:solidFill>
                  <a:schemeClr val="tx1"/>
                </a:solidFill>
                <a:latin typeface="+mn-lt"/>
              </a:rPr>
              <a:t>Que ta volonté soit faite, sur la terre comme au ciel. Donne-nous aujourd’hui notre pain de ce jour,</a:t>
            </a:r>
            <a:br>
              <a:rPr lang="fr-FR" sz="3200" dirty="0">
                <a:solidFill>
                  <a:schemeClr val="tx1"/>
                </a:solidFill>
                <a:latin typeface="+mn-lt"/>
              </a:rPr>
            </a:br>
            <a:r>
              <a:rPr lang="fr-FR" sz="3200" dirty="0">
                <a:solidFill>
                  <a:schemeClr val="tx1"/>
                </a:solidFill>
                <a:latin typeface="+mn-lt"/>
              </a:rPr>
              <a:t>Pardonne-nous nos offenses, comme nous pardonnons aussi à ceux qui nous ont offensés. </a:t>
            </a:r>
          </a:p>
          <a:p>
            <a:pPr algn="ctr"/>
            <a:r>
              <a:rPr lang="fr-FR" sz="3200" dirty="0">
                <a:solidFill>
                  <a:schemeClr val="tx1"/>
                </a:solidFill>
                <a:latin typeface="+mn-lt"/>
              </a:rPr>
              <a:t>Ne nous laisse pas entrer en tentation,</a:t>
            </a:r>
            <a:br>
              <a:rPr lang="fr-FR" sz="3200" dirty="0">
                <a:solidFill>
                  <a:schemeClr val="tx1"/>
                </a:solidFill>
                <a:latin typeface="+mn-lt"/>
              </a:rPr>
            </a:br>
            <a:r>
              <a:rPr lang="fr-FR" sz="3200" dirty="0">
                <a:solidFill>
                  <a:schemeClr val="tx1"/>
                </a:solidFill>
                <a:latin typeface="+mn-lt"/>
              </a:rPr>
              <a:t>Mais délivre-nous du mal.</a:t>
            </a:r>
            <a:br>
              <a:rPr lang="fr-FR" sz="3200" dirty="0">
                <a:solidFill>
                  <a:schemeClr val="tx1"/>
                </a:solidFill>
                <a:latin typeface="+mn-lt"/>
              </a:rPr>
            </a:br>
            <a:endParaRPr lang="fr-FR" sz="3200" dirty="0">
              <a:solidFill>
                <a:schemeClr val="tx1"/>
              </a:solidFill>
              <a:latin typeface="+mn-lt"/>
            </a:endParaRPr>
          </a:p>
          <a:p>
            <a:pPr algn="ctr"/>
            <a:r>
              <a:rPr lang="fr-FR" sz="3200" dirty="0">
                <a:solidFill>
                  <a:schemeClr val="tx1"/>
                </a:solidFill>
                <a:latin typeface="+mn-lt"/>
              </a:rPr>
              <a:t>Car c’est a Toi, qu’appartiennent le règne la puissance et la gloire, pour les siècles des siècles, </a:t>
            </a:r>
          </a:p>
          <a:p>
            <a:pPr algn="ctr"/>
            <a:r>
              <a:rPr lang="fr-FR" sz="3200" dirty="0">
                <a:solidFill>
                  <a:schemeClr val="tx1"/>
                </a:solidFill>
                <a:latin typeface="+mn-lt"/>
              </a:rPr>
              <a:t>Amen.</a:t>
            </a:r>
          </a:p>
        </p:txBody>
      </p:sp>
    </p:spTree>
    <p:extLst>
      <p:ext uri="{BB962C8B-B14F-4D97-AF65-F5344CB8AC3E}">
        <p14:creationId xmlns:p14="http://schemas.microsoft.com/office/powerpoint/2010/main" xmlns="" val="13476184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0" y="65314"/>
            <a:ext cx="9144000" cy="6696188"/>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endParaRPr lang="fr-FR" sz="2000" dirty="0">
              <a:latin typeface="Arial Narrow" panose="020B0606020202030204" pitchFamily="34" charset="0"/>
            </a:endParaRPr>
          </a:p>
          <a:p>
            <a:pPr marL="0" indent="0">
              <a:buNone/>
            </a:pPr>
            <a:endParaRPr lang="en-US" sz="2000" dirty="0">
              <a:latin typeface="Arial Narrow" panose="020B0606020202030204" pitchFamily="34" charset="0"/>
            </a:endParaRPr>
          </a:p>
        </p:txBody>
      </p:sp>
      <p:sp>
        <p:nvSpPr>
          <p:cNvPr id="2" name="Rectangle 1"/>
          <p:cNvSpPr/>
          <p:nvPr/>
        </p:nvSpPr>
        <p:spPr>
          <a:xfrm>
            <a:off x="0" y="0"/>
            <a:ext cx="9144000" cy="6858000"/>
          </a:xfrm>
          <a:prstGeom prst="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xmlns="" val="20235057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457200" y="350838"/>
            <a:ext cx="7571184" cy="639762"/>
          </a:xfrm>
        </p:spPr>
        <p:txBody>
          <a:bodyPr>
            <a:normAutofit/>
          </a:bodyPr>
          <a:lstStyle/>
          <a:p>
            <a:pPr eaLnBrk="1"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2400" b="1" i="1" dirty="0">
                <a:solidFill>
                  <a:srgbClr val="D2533C"/>
                </a:solidFill>
              </a:rPr>
              <a:t>Entrée:  </a:t>
            </a:r>
            <a:r>
              <a:rPr lang="fr-FR" sz="2400" i="1" dirty="0">
                <a:solidFill>
                  <a:srgbClr val="D2533C"/>
                </a:solidFill>
              </a:rPr>
              <a:t>Si le </a:t>
            </a:r>
            <a:r>
              <a:rPr lang="fr-FR" sz="2400" i="1" dirty="0" smtClean="0">
                <a:solidFill>
                  <a:srgbClr val="D2533C"/>
                </a:solidFill>
              </a:rPr>
              <a:t>Père </a:t>
            </a:r>
            <a:r>
              <a:rPr lang="fr-FR" sz="2400" i="1" dirty="0">
                <a:solidFill>
                  <a:srgbClr val="D2533C"/>
                </a:solidFill>
              </a:rPr>
              <a:t>vous appelle (2/3)</a:t>
            </a:r>
          </a:p>
        </p:txBody>
      </p:sp>
      <p:sp>
        <p:nvSpPr>
          <p:cNvPr id="5122" name="Rectangle 2"/>
          <p:cNvSpPr>
            <a:spLocks noChangeArrowheads="1"/>
          </p:cNvSpPr>
          <p:nvPr/>
        </p:nvSpPr>
        <p:spPr bwMode="auto">
          <a:xfrm>
            <a:off x="251520" y="1142975"/>
            <a:ext cx="8568953" cy="408622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algn="ctr"/>
            <a:r>
              <a:rPr lang="fr-FR" dirty="0">
                <a:solidFill>
                  <a:srgbClr val="000000"/>
                </a:solidFill>
                <a:latin typeface="+mj-lt"/>
              </a:rPr>
              <a:t>2 - Si le Père vous appelle, à la tâche des apôtres,</a:t>
            </a:r>
            <a:br>
              <a:rPr lang="fr-FR" dirty="0">
                <a:solidFill>
                  <a:srgbClr val="000000"/>
                </a:solidFill>
                <a:latin typeface="+mj-lt"/>
              </a:rPr>
            </a:br>
            <a:r>
              <a:rPr lang="fr-FR" dirty="0">
                <a:solidFill>
                  <a:srgbClr val="000000"/>
                </a:solidFill>
                <a:latin typeface="+mj-lt"/>
              </a:rPr>
              <a:t>En témoins </a:t>
            </a:r>
            <a:r>
              <a:rPr lang="fr-FR" sz="2400" b="0" i="0" dirty="0">
                <a:solidFill>
                  <a:srgbClr val="000000"/>
                </a:solidFill>
                <a:effectLst/>
                <a:latin typeface="+mj-lt"/>
              </a:rPr>
              <a:t>du seul Pasteur, BIENHEUREUX ETES-VOUS !</a:t>
            </a:r>
            <a:r>
              <a:rPr lang="fr-FR" sz="2400" dirty="0">
                <a:latin typeface="+mj-lt"/>
              </a:rPr>
              <a:t/>
            </a:r>
            <a:br>
              <a:rPr lang="fr-FR" sz="2400" dirty="0">
                <a:latin typeface="+mj-lt"/>
              </a:rPr>
            </a:br>
            <a:r>
              <a:rPr lang="fr-FR" sz="2400" b="0" i="0" dirty="0">
                <a:solidFill>
                  <a:srgbClr val="000000"/>
                </a:solidFill>
                <a:effectLst/>
                <a:latin typeface="+mj-lt"/>
              </a:rPr>
              <a:t>Si le monde vous appelle, l’accueil et au partage</a:t>
            </a:r>
            <a:r>
              <a:rPr lang="fr-FR" sz="2400" dirty="0">
                <a:latin typeface="+mj-lt"/>
              </a:rPr>
              <a:t/>
            </a:r>
            <a:br>
              <a:rPr lang="fr-FR" sz="2400" dirty="0">
                <a:latin typeface="+mj-lt"/>
              </a:rPr>
            </a:br>
            <a:r>
              <a:rPr lang="fr-FR" sz="2400" b="0" i="0" dirty="0">
                <a:solidFill>
                  <a:srgbClr val="000000"/>
                </a:solidFill>
                <a:effectLst/>
                <a:latin typeface="+mj-lt"/>
              </a:rPr>
              <a:t>Pour bâtir son unité, BIENHEUREUX ETES-VOUS !</a:t>
            </a:r>
            <a:r>
              <a:rPr lang="fr-FR" sz="2400" dirty="0">
                <a:latin typeface="+mj-lt"/>
              </a:rPr>
              <a:t/>
            </a:r>
            <a:br>
              <a:rPr lang="fr-FR" sz="2400" dirty="0">
                <a:latin typeface="+mj-lt"/>
              </a:rPr>
            </a:br>
            <a:r>
              <a:rPr lang="fr-FR" sz="2400" b="0" i="0" dirty="0">
                <a:solidFill>
                  <a:srgbClr val="000000"/>
                </a:solidFill>
                <a:effectLst/>
                <a:latin typeface="+mj-lt"/>
              </a:rPr>
              <a:t>Si l’Eglise vous appelle, </a:t>
            </a:r>
            <a:r>
              <a:rPr lang="fr-FR" dirty="0" smtClean="0">
                <a:solidFill>
                  <a:srgbClr val="000000"/>
                </a:solidFill>
              </a:rPr>
              <a:t>à</a:t>
            </a:r>
            <a:r>
              <a:rPr lang="fr-FR" sz="2400" b="0" i="0" dirty="0" smtClean="0">
                <a:solidFill>
                  <a:srgbClr val="000000"/>
                </a:solidFill>
                <a:effectLst/>
                <a:latin typeface="+mj-lt"/>
              </a:rPr>
              <a:t> </a:t>
            </a:r>
            <a:r>
              <a:rPr lang="fr-FR" sz="2400" b="0" i="0" dirty="0">
                <a:solidFill>
                  <a:srgbClr val="000000"/>
                </a:solidFill>
                <a:effectLst/>
                <a:latin typeface="+mj-lt"/>
              </a:rPr>
              <a:t>répandre l’Evangile</a:t>
            </a:r>
            <a:r>
              <a:rPr lang="fr-FR" sz="2400" dirty="0">
                <a:latin typeface="+mj-lt"/>
              </a:rPr>
              <a:t/>
            </a:r>
            <a:br>
              <a:rPr lang="fr-FR" sz="2400" dirty="0">
                <a:latin typeface="+mj-lt"/>
              </a:rPr>
            </a:br>
            <a:r>
              <a:rPr lang="fr-FR" sz="2400" b="0" i="0" dirty="0">
                <a:solidFill>
                  <a:srgbClr val="000000"/>
                </a:solidFill>
                <a:effectLst/>
                <a:latin typeface="+mj-lt"/>
              </a:rPr>
              <a:t>En tout point de l’univers, BIENHEUREUX ETES-VOUS !</a:t>
            </a:r>
            <a:r>
              <a:rPr lang="fr-FR" sz="3200" dirty="0">
                <a:solidFill>
                  <a:schemeClr val="tx1"/>
                </a:solidFill>
                <a:latin typeface="+mj-lt"/>
              </a:rPr>
              <a:t/>
            </a:r>
            <a:br>
              <a:rPr lang="fr-FR" sz="3200" dirty="0">
                <a:solidFill>
                  <a:schemeClr val="tx1"/>
                </a:solidFill>
                <a:latin typeface="+mj-lt"/>
              </a:rPr>
            </a:br>
            <a:r>
              <a:rPr lang="fr-FR" sz="3200" dirty="0">
                <a:solidFill>
                  <a:schemeClr val="tx1"/>
                </a:solidFill>
                <a:latin typeface="+mj-lt"/>
              </a:rPr>
              <a:t/>
            </a:r>
            <a:br>
              <a:rPr lang="fr-FR" sz="3200" dirty="0">
                <a:solidFill>
                  <a:schemeClr val="tx1"/>
                </a:solidFill>
                <a:latin typeface="+mj-lt"/>
              </a:rPr>
            </a:br>
            <a:r>
              <a:rPr lang="fr-FR" b="1" dirty="0">
                <a:solidFill>
                  <a:schemeClr val="tx1"/>
                </a:solidFill>
                <a:latin typeface="+mj-lt"/>
              </a:rPr>
              <a:t>Tressaillez de joie ! Tressaillez de joie !</a:t>
            </a:r>
          </a:p>
          <a:p>
            <a:pPr algn="ctr"/>
            <a:r>
              <a:rPr lang="fr-FR" b="1" dirty="0">
                <a:solidFill>
                  <a:schemeClr val="tx1"/>
                </a:solidFill>
                <a:latin typeface="+mj-lt"/>
              </a:rPr>
              <a:t>Car vos noms sont inscrits pour toujours dans les cieux !</a:t>
            </a:r>
          </a:p>
          <a:p>
            <a:pPr algn="ctr"/>
            <a:r>
              <a:rPr lang="fr-FR" b="1" dirty="0">
                <a:solidFill>
                  <a:schemeClr val="tx1"/>
                </a:solidFill>
                <a:latin typeface="+mj-lt"/>
              </a:rPr>
              <a:t>Tressaillez de joie ! Tressaillez de joie !</a:t>
            </a:r>
          </a:p>
          <a:p>
            <a:pPr algn="ctr"/>
            <a:r>
              <a:rPr lang="fr-FR" b="1" dirty="0">
                <a:solidFill>
                  <a:schemeClr val="tx1"/>
                </a:solidFill>
                <a:latin typeface="+mj-lt"/>
              </a:rPr>
              <a:t>Car vos noms sont inscrits dans le cœur de Dieu !</a:t>
            </a:r>
            <a:r>
              <a:rPr lang="fr-FR" sz="2000" dirty="0">
                <a:solidFill>
                  <a:schemeClr val="tx1"/>
                </a:solidFill>
                <a:latin typeface="+mj-lt"/>
              </a:rPr>
              <a:t/>
            </a:r>
            <a:br>
              <a:rPr lang="fr-FR" sz="2000" dirty="0">
                <a:solidFill>
                  <a:schemeClr val="tx1"/>
                </a:solidFill>
                <a:latin typeface="+mj-lt"/>
              </a:rPr>
            </a:br>
            <a:endParaRPr lang="fr-FR" sz="2000" dirty="0">
              <a:solidFill>
                <a:schemeClr val="tx1"/>
              </a:solidFill>
              <a:latin typeface="+mj-lt"/>
            </a:endParaRPr>
          </a:p>
        </p:txBody>
      </p:sp>
    </p:spTree>
    <p:extLst>
      <p:ext uri="{BB962C8B-B14F-4D97-AF65-F5344CB8AC3E}">
        <p14:creationId xmlns:p14="http://schemas.microsoft.com/office/powerpoint/2010/main" xmlns="" val="3784468816"/>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339396" y="1484784"/>
            <a:ext cx="8331200" cy="3816424"/>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pPr algn="ctr"/>
            <a:endParaRPr lang="fr-FR" sz="3200" dirty="0"/>
          </a:p>
          <a:p>
            <a:pPr algn="ctr"/>
            <a:r>
              <a:rPr lang="fr-FR" sz="3600" b="1" dirty="0">
                <a:solidFill>
                  <a:schemeClr val="tx1"/>
                </a:solidFill>
                <a:latin typeface="Open Sans" panose="020B0606030504020204" pitchFamily="34" charset="0"/>
                <a:ea typeface="MS PGothic" pitchFamily="34" charset="-128"/>
                <a:cs typeface="+mn-cs"/>
              </a:rPr>
              <a:t>Agnus Dei qui </a:t>
            </a:r>
            <a:r>
              <a:rPr lang="fr-FR" sz="3600" b="1" dirty="0" err="1">
                <a:solidFill>
                  <a:schemeClr val="tx1"/>
                </a:solidFill>
                <a:latin typeface="Open Sans" panose="020B0606030504020204" pitchFamily="34" charset="0"/>
                <a:ea typeface="MS PGothic" pitchFamily="34" charset="-128"/>
                <a:cs typeface="+mn-cs"/>
              </a:rPr>
              <a:t>tollis</a:t>
            </a:r>
            <a:r>
              <a:rPr lang="fr-FR" sz="3600" b="1" dirty="0">
                <a:solidFill>
                  <a:schemeClr val="tx1"/>
                </a:solidFill>
                <a:latin typeface="Open Sans" panose="020B0606030504020204" pitchFamily="34" charset="0"/>
                <a:ea typeface="MS PGothic" pitchFamily="34" charset="-128"/>
                <a:cs typeface="+mn-cs"/>
              </a:rPr>
              <a:t> </a:t>
            </a:r>
            <a:r>
              <a:rPr lang="fr-FR" sz="3600" b="1" dirty="0" err="1">
                <a:solidFill>
                  <a:schemeClr val="tx1"/>
                </a:solidFill>
                <a:latin typeface="Open Sans" panose="020B0606030504020204" pitchFamily="34" charset="0"/>
                <a:ea typeface="MS PGothic" pitchFamily="34" charset="-128"/>
                <a:cs typeface="+mn-cs"/>
              </a:rPr>
              <a:t>pecca</a:t>
            </a:r>
            <a:r>
              <a:rPr lang="fr-FR" sz="3600" b="1" dirty="0">
                <a:solidFill>
                  <a:schemeClr val="tx1"/>
                </a:solidFill>
                <a:latin typeface="Open Sans" panose="020B0606030504020204" pitchFamily="34" charset="0"/>
                <a:ea typeface="MS PGothic" pitchFamily="34" charset="-128"/>
                <a:cs typeface="+mn-cs"/>
              </a:rPr>
              <a:t> </a:t>
            </a:r>
            <a:r>
              <a:rPr lang="fr-FR" sz="3600" b="1" dirty="0" err="1">
                <a:solidFill>
                  <a:schemeClr val="tx1"/>
                </a:solidFill>
                <a:latin typeface="Open Sans" panose="020B0606030504020204" pitchFamily="34" charset="0"/>
                <a:ea typeface="MS PGothic" pitchFamily="34" charset="-128"/>
                <a:cs typeface="+mn-cs"/>
              </a:rPr>
              <a:t>mundi</a:t>
            </a:r>
            <a:r>
              <a:rPr lang="fr-FR" sz="3600" b="1" dirty="0">
                <a:solidFill>
                  <a:schemeClr val="tx1"/>
                </a:solidFill>
                <a:latin typeface="Open Sans" panose="020B0606030504020204" pitchFamily="34" charset="0"/>
                <a:ea typeface="MS PGothic" pitchFamily="34" charset="-128"/>
                <a:cs typeface="+mn-cs"/>
              </a:rPr>
              <a:t>, </a:t>
            </a:r>
          </a:p>
          <a:p>
            <a:pPr algn="ctr"/>
            <a:r>
              <a:rPr lang="fr-FR" sz="3600" b="1" dirty="0">
                <a:solidFill>
                  <a:schemeClr val="tx1"/>
                </a:solidFill>
                <a:latin typeface="Open Sans" panose="020B0606030504020204" pitchFamily="34" charset="0"/>
                <a:ea typeface="MS PGothic" pitchFamily="34" charset="-128"/>
                <a:cs typeface="+mn-cs"/>
              </a:rPr>
              <a:t>miserere </a:t>
            </a:r>
            <a:r>
              <a:rPr lang="fr-FR" sz="3600" b="1" dirty="0" err="1">
                <a:solidFill>
                  <a:schemeClr val="tx1"/>
                </a:solidFill>
                <a:latin typeface="Open Sans" panose="020B0606030504020204" pitchFamily="34" charset="0"/>
                <a:ea typeface="MS PGothic" pitchFamily="34" charset="-128"/>
                <a:cs typeface="+mn-cs"/>
              </a:rPr>
              <a:t>nobis</a:t>
            </a:r>
            <a:r>
              <a:rPr lang="fr-FR" sz="3600" b="1" dirty="0">
                <a:solidFill>
                  <a:schemeClr val="tx1"/>
                </a:solidFill>
                <a:latin typeface="Open Sans" panose="020B0606030504020204" pitchFamily="34" charset="0"/>
                <a:ea typeface="MS PGothic" pitchFamily="34" charset="-128"/>
                <a:cs typeface="+mn-cs"/>
              </a:rPr>
              <a:t> </a:t>
            </a:r>
            <a:r>
              <a:rPr lang="fr-FR" sz="3600" dirty="0">
                <a:solidFill>
                  <a:schemeClr val="tx1"/>
                </a:solidFill>
                <a:latin typeface="Open Sans" panose="020B0606030504020204" pitchFamily="34" charset="0"/>
                <a:ea typeface="MS PGothic" pitchFamily="34" charset="-128"/>
                <a:cs typeface="+mn-cs"/>
              </a:rPr>
              <a:t>(bis)</a:t>
            </a:r>
          </a:p>
          <a:p>
            <a:pPr algn="ctr"/>
            <a:endParaRPr lang="fr-FR" sz="3600" b="1" dirty="0">
              <a:solidFill>
                <a:schemeClr val="tx1"/>
              </a:solidFill>
              <a:latin typeface="Open Sans" panose="020B0606030504020204" pitchFamily="34" charset="0"/>
              <a:ea typeface="MS PGothic" pitchFamily="34" charset="-128"/>
              <a:cs typeface="+mn-cs"/>
            </a:endParaRPr>
          </a:p>
          <a:p>
            <a:pPr algn="ctr"/>
            <a:r>
              <a:rPr lang="fr-FR" sz="3600" b="1" dirty="0">
                <a:solidFill>
                  <a:schemeClr val="tx1"/>
                </a:solidFill>
                <a:latin typeface="Open Sans" panose="020B0606030504020204" pitchFamily="34" charset="0"/>
                <a:ea typeface="MS PGothic" pitchFamily="34" charset="-128"/>
                <a:cs typeface="+mn-cs"/>
              </a:rPr>
              <a:t>Agnus Dei qui </a:t>
            </a:r>
            <a:r>
              <a:rPr lang="fr-FR" sz="3600" b="1" dirty="0" err="1">
                <a:solidFill>
                  <a:schemeClr val="tx1"/>
                </a:solidFill>
                <a:latin typeface="Open Sans" panose="020B0606030504020204" pitchFamily="34" charset="0"/>
                <a:ea typeface="MS PGothic" pitchFamily="34" charset="-128"/>
                <a:cs typeface="+mn-cs"/>
              </a:rPr>
              <a:t>tollis</a:t>
            </a:r>
            <a:r>
              <a:rPr lang="fr-FR" sz="3600" b="1" dirty="0">
                <a:solidFill>
                  <a:schemeClr val="tx1"/>
                </a:solidFill>
                <a:latin typeface="Open Sans" panose="020B0606030504020204" pitchFamily="34" charset="0"/>
                <a:ea typeface="MS PGothic" pitchFamily="34" charset="-128"/>
                <a:cs typeface="+mn-cs"/>
              </a:rPr>
              <a:t> </a:t>
            </a:r>
            <a:r>
              <a:rPr lang="fr-FR" sz="3600" b="1" dirty="0" err="1">
                <a:solidFill>
                  <a:schemeClr val="tx1"/>
                </a:solidFill>
                <a:latin typeface="Open Sans" panose="020B0606030504020204" pitchFamily="34" charset="0"/>
                <a:ea typeface="MS PGothic" pitchFamily="34" charset="-128"/>
                <a:cs typeface="+mn-cs"/>
              </a:rPr>
              <a:t>pecca</a:t>
            </a:r>
            <a:r>
              <a:rPr lang="fr-FR" sz="3600" b="1" dirty="0">
                <a:solidFill>
                  <a:schemeClr val="tx1"/>
                </a:solidFill>
                <a:latin typeface="Open Sans" panose="020B0606030504020204" pitchFamily="34" charset="0"/>
                <a:ea typeface="MS PGothic" pitchFamily="34" charset="-128"/>
                <a:cs typeface="+mn-cs"/>
              </a:rPr>
              <a:t> </a:t>
            </a:r>
            <a:r>
              <a:rPr lang="fr-FR" sz="3600" b="1" dirty="0" err="1">
                <a:solidFill>
                  <a:schemeClr val="tx1"/>
                </a:solidFill>
                <a:latin typeface="Open Sans" panose="020B0606030504020204" pitchFamily="34" charset="0"/>
                <a:ea typeface="MS PGothic" pitchFamily="34" charset="-128"/>
                <a:cs typeface="+mn-cs"/>
              </a:rPr>
              <a:t>mundi</a:t>
            </a:r>
            <a:r>
              <a:rPr lang="fr-FR" sz="3600" b="1" dirty="0">
                <a:solidFill>
                  <a:schemeClr val="tx1"/>
                </a:solidFill>
                <a:latin typeface="Open Sans" panose="020B0606030504020204" pitchFamily="34" charset="0"/>
                <a:ea typeface="MS PGothic" pitchFamily="34" charset="-128"/>
                <a:cs typeface="+mn-cs"/>
              </a:rPr>
              <a:t>, </a:t>
            </a:r>
          </a:p>
          <a:p>
            <a:pPr algn="ctr"/>
            <a:r>
              <a:rPr lang="fr-FR" sz="3600" b="1" dirty="0">
                <a:solidFill>
                  <a:schemeClr val="tx1"/>
                </a:solidFill>
                <a:latin typeface="Open Sans" panose="020B0606030504020204" pitchFamily="34" charset="0"/>
                <a:ea typeface="MS PGothic" pitchFamily="34" charset="-128"/>
                <a:cs typeface="+mn-cs"/>
              </a:rPr>
              <a:t>dona </a:t>
            </a:r>
            <a:r>
              <a:rPr lang="fr-FR" sz="3600" b="1" dirty="0" err="1">
                <a:solidFill>
                  <a:schemeClr val="tx1"/>
                </a:solidFill>
                <a:latin typeface="Open Sans" panose="020B0606030504020204" pitchFamily="34" charset="0"/>
                <a:ea typeface="MS PGothic" pitchFamily="34" charset="-128"/>
                <a:cs typeface="+mn-cs"/>
              </a:rPr>
              <a:t>nobis</a:t>
            </a:r>
            <a:r>
              <a:rPr lang="fr-FR" sz="3600" b="1" dirty="0">
                <a:solidFill>
                  <a:schemeClr val="tx1"/>
                </a:solidFill>
                <a:latin typeface="Open Sans" panose="020B0606030504020204" pitchFamily="34" charset="0"/>
                <a:ea typeface="MS PGothic" pitchFamily="34" charset="-128"/>
                <a:cs typeface="+mn-cs"/>
              </a:rPr>
              <a:t> </a:t>
            </a:r>
            <a:r>
              <a:rPr lang="fr-FR" sz="3600" b="1" dirty="0" err="1">
                <a:solidFill>
                  <a:schemeClr val="tx1"/>
                </a:solidFill>
                <a:latin typeface="Open Sans" panose="020B0606030504020204" pitchFamily="34" charset="0"/>
                <a:ea typeface="MS PGothic" pitchFamily="34" charset="-128"/>
                <a:cs typeface="+mn-cs"/>
              </a:rPr>
              <a:t>pacem</a:t>
            </a:r>
            <a:endParaRPr lang="fr-FR" sz="3600" b="1" dirty="0">
              <a:solidFill>
                <a:schemeClr val="tx1"/>
              </a:solidFill>
              <a:latin typeface="Open Sans" panose="020B0606030504020204" pitchFamily="34" charset="0"/>
              <a:ea typeface="MS PGothic" pitchFamily="34" charset="-128"/>
              <a:cs typeface="+mn-cs"/>
            </a:endParaRPr>
          </a:p>
        </p:txBody>
      </p:sp>
      <p:sp>
        <p:nvSpPr>
          <p:cNvPr id="6" name="Rectangle 2"/>
          <p:cNvSpPr>
            <a:spLocks noChangeArrowheads="1"/>
          </p:cNvSpPr>
          <p:nvPr/>
        </p:nvSpPr>
        <p:spPr bwMode="auto">
          <a:xfrm>
            <a:off x="468313" y="62136"/>
            <a:ext cx="8229600" cy="9906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nchor="ctr"/>
          <a:lstStyle/>
          <a:p>
            <a:pPr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3000" b="1" i="1" dirty="0">
                <a:solidFill>
                  <a:srgbClr val="D63800"/>
                </a:solidFill>
                <a:cs typeface="Arial Unicode MS" charset="0"/>
              </a:rPr>
              <a:t>Agneau de Dieu: </a:t>
            </a:r>
            <a:r>
              <a:rPr lang="fr-FR" sz="3000" i="1" dirty="0">
                <a:solidFill>
                  <a:srgbClr val="D63800"/>
                </a:solidFill>
                <a:cs typeface="Arial Unicode MS" charset="0"/>
              </a:rPr>
              <a:t>Messe Saint </a:t>
            </a:r>
            <a:r>
              <a:rPr lang="fr-FR" sz="3000" i="1" dirty="0" smtClean="0">
                <a:solidFill>
                  <a:srgbClr val="D63800"/>
                </a:solidFill>
                <a:cs typeface="Arial Unicode MS" charset="0"/>
              </a:rPr>
              <a:t>Lorenzo</a:t>
            </a:r>
            <a:endParaRPr lang="fr-FR" sz="3000" i="1" dirty="0">
              <a:solidFill>
                <a:srgbClr val="D63800"/>
              </a:solidFill>
              <a:cs typeface="Arial Unicode MS" charset="0"/>
            </a:endParaRPr>
          </a:p>
        </p:txBody>
      </p:sp>
    </p:spTree>
    <p:extLst>
      <p:ext uri="{BB962C8B-B14F-4D97-AF65-F5344CB8AC3E}">
        <p14:creationId xmlns:p14="http://schemas.microsoft.com/office/powerpoint/2010/main" xmlns="" val="1327406054"/>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0" y="65314"/>
            <a:ext cx="9144000" cy="6696188"/>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endParaRPr lang="fr-FR" sz="2000" dirty="0">
              <a:latin typeface="Arial Narrow" panose="020B0606020202030204" pitchFamily="34" charset="0"/>
            </a:endParaRPr>
          </a:p>
          <a:p>
            <a:pPr marL="0" indent="0">
              <a:buNone/>
            </a:pPr>
            <a:endParaRPr lang="en-US" sz="2000" dirty="0">
              <a:latin typeface="Arial Narrow" panose="020B0606020202030204" pitchFamily="34" charset="0"/>
            </a:endParaRPr>
          </a:p>
        </p:txBody>
      </p:sp>
      <p:sp>
        <p:nvSpPr>
          <p:cNvPr id="2" name="Rectangle 1"/>
          <p:cNvSpPr/>
          <p:nvPr/>
        </p:nvSpPr>
        <p:spPr>
          <a:xfrm>
            <a:off x="0" y="0"/>
            <a:ext cx="9144000" cy="6858000"/>
          </a:xfrm>
          <a:prstGeom prst="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xmlns="" val="202350570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Content Placeholder 2"/>
          <p:cNvSpPr txBox="1">
            <a:spLocks/>
          </p:cNvSpPr>
          <p:nvPr/>
        </p:nvSpPr>
        <p:spPr bwMode="auto">
          <a:xfrm>
            <a:off x="0" y="384175"/>
            <a:ext cx="9050338" cy="6350000"/>
          </a:xfrm>
          <a:prstGeom prst="rect">
            <a:avLst/>
          </a:prstGeom>
          <a:noFill/>
          <a:ln w="9525">
            <a:noFill/>
            <a:miter lim="800000"/>
            <a:headEnd/>
            <a:tailEnd/>
          </a:ln>
        </p:spPr>
        <p:txBody>
          <a:bodyPr/>
          <a:lstStyle/>
          <a:p>
            <a:pPr algn="just" eaLnBrk="1" hangingPunct="1">
              <a:spcBef>
                <a:spcPct val="20000"/>
              </a:spcBef>
              <a:buClr>
                <a:schemeClr val="accent1"/>
              </a:buClr>
              <a:buSzPct val="85000"/>
              <a:buFont typeface="Arial" charset="0"/>
              <a:buNone/>
            </a:pPr>
            <a:r>
              <a:rPr lang="fr-FR" altLang="fr-FR" sz="2500" dirty="0">
                <a:solidFill>
                  <a:schemeClr val="tx1"/>
                </a:solidFill>
              </a:rPr>
              <a:t>Nous souhaitons vous rappeler que seules les personnes ayant fait leur première communion sont autorisées à communier. Dans le cas contraire, vous êtes invités à vous présenter les bras croisés sur le torse pour recevoir une bénédiction.</a:t>
            </a:r>
          </a:p>
          <a:p>
            <a:pPr algn="just" eaLnBrk="1" hangingPunct="1">
              <a:spcBef>
                <a:spcPct val="20000"/>
              </a:spcBef>
              <a:buClr>
                <a:schemeClr val="accent1"/>
              </a:buClr>
              <a:buSzPct val="85000"/>
              <a:buFont typeface="Arial" charset="0"/>
              <a:buNone/>
            </a:pPr>
            <a:r>
              <a:rPr lang="fr-FR" altLang="fr-FR" sz="500" dirty="0">
                <a:solidFill>
                  <a:schemeClr val="tx1"/>
                </a:solidFill>
              </a:rPr>
              <a:t> </a:t>
            </a:r>
          </a:p>
          <a:p>
            <a:pPr algn="just" eaLnBrk="1" hangingPunct="1">
              <a:spcBef>
                <a:spcPct val="20000"/>
              </a:spcBef>
              <a:buClr>
                <a:schemeClr val="accent1"/>
              </a:buClr>
              <a:buSzPct val="85000"/>
              <a:buFont typeface="Arial" charset="0"/>
              <a:buNone/>
            </a:pPr>
            <a:r>
              <a:rPr lang="ja-JP" altLang="fr-FR" sz="2500">
                <a:solidFill>
                  <a:schemeClr val="tx1"/>
                </a:solidFill>
                <a:latin typeface="Microsoft YaHei" pitchFamily="34" charset="-122"/>
                <a:ea typeface="Microsoft YaHei" pitchFamily="34" charset="-122"/>
                <a:cs typeface="Segoe UI Historic" pitchFamily="34" charset="0"/>
              </a:rPr>
              <a:t>友情提示：只有己经初领圣体的</a:t>
            </a:r>
            <a:r>
              <a:rPr lang="zh-CN" altLang="en-US" sz="2500" dirty="0">
                <a:solidFill>
                  <a:schemeClr val="tx1"/>
                </a:solidFill>
                <a:latin typeface="Microsoft YaHei" pitchFamily="34" charset="-122"/>
                <a:ea typeface="Microsoft YaHei" pitchFamily="34" charset="-122"/>
                <a:cs typeface="Segoe UI Historic" pitchFamily="34" charset="0"/>
              </a:rPr>
              <a:t>基督徒</a:t>
            </a:r>
            <a:r>
              <a:rPr lang="ja-JP" altLang="fr-FR" sz="2500">
                <a:solidFill>
                  <a:schemeClr val="tx1"/>
                </a:solidFill>
                <a:latin typeface="Microsoft YaHei" pitchFamily="34" charset="-122"/>
                <a:ea typeface="Microsoft YaHei" pitchFamily="34" charset="-122"/>
                <a:cs typeface="Segoe UI Historic" pitchFamily="34" charset="0"/>
              </a:rPr>
              <a:t>教友才可以领受圣体。如果您这没有初领圣体，您可以双手交叉成 </a:t>
            </a:r>
            <a:r>
              <a:rPr lang="fr-FR" altLang="fr-FR" sz="2500" dirty="0">
                <a:solidFill>
                  <a:schemeClr val="tx1"/>
                </a:solidFill>
                <a:latin typeface="Microsoft YaHei" pitchFamily="34" charset="-122"/>
                <a:ea typeface="Microsoft YaHei" pitchFamily="34" charset="-122"/>
                <a:cs typeface="Segoe UI Historic" pitchFamily="34" charset="0"/>
              </a:rPr>
              <a:t>X </a:t>
            </a:r>
            <a:r>
              <a:rPr lang="ja-JP" altLang="fr-FR" sz="2500">
                <a:solidFill>
                  <a:schemeClr val="tx1"/>
                </a:solidFill>
                <a:latin typeface="Microsoft YaHei" pitchFamily="34" charset="-122"/>
                <a:ea typeface="Microsoft YaHei" pitchFamily="34" charset="-122"/>
                <a:cs typeface="Segoe UI Historic" pitchFamily="34" charset="0"/>
              </a:rPr>
              <a:t>形，置于胸前，前往接受祝福。</a:t>
            </a:r>
            <a:endParaRPr lang="fr-FR" altLang="ja-JP" sz="2500" dirty="0">
              <a:solidFill>
                <a:schemeClr val="tx1"/>
              </a:solidFill>
              <a:latin typeface="Microsoft YaHei" pitchFamily="34" charset="-122"/>
              <a:ea typeface="Microsoft YaHei" pitchFamily="34" charset="-122"/>
              <a:cs typeface="Segoe UI Historic" pitchFamily="34" charset="0"/>
            </a:endParaRPr>
          </a:p>
          <a:p>
            <a:pPr algn="just" eaLnBrk="1" hangingPunct="1">
              <a:spcBef>
                <a:spcPct val="20000"/>
              </a:spcBef>
              <a:buClr>
                <a:schemeClr val="accent1"/>
              </a:buClr>
              <a:buSzPct val="85000"/>
              <a:buFont typeface="Arial" charset="0"/>
              <a:buNone/>
            </a:pPr>
            <a:r>
              <a:rPr lang="fr-FR" altLang="ja-JP" sz="500" dirty="0">
                <a:solidFill>
                  <a:schemeClr val="tx1"/>
                </a:solidFill>
              </a:rPr>
              <a:t> </a:t>
            </a:r>
            <a:endParaRPr lang="ja-JP" altLang="fr-FR" sz="500">
              <a:solidFill>
                <a:schemeClr val="tx1"/>
              </a:solidFill>
            </a:endParaRPr>
          </a:p>
          <a:p>
            <a:pPr algn="just" eaLnBrk="1" hangingPunct="1">
              <a:spcBef>
                <a:spcPts val="600"/>
              </a:spcBef>
              <a:buClr>
                <a:schemeClr val="accent1"/>
              </a:buClr>
              <a:buSzPct val="85000"/>
              <a:buFont typeface="Arial" charset="0"/>
              <a:buNone/>
            </a:pPr>
            <a:r>
              <a:rPr lang="fr-FR" altLang="fr-FR" sz="2500" dirty="0" err="1">
                <a:solidFill>
                  <a:schemeClr val="tx1"/>
                </a:solidFill>
              </a:rPr>
              <a:t>Please</a:t>
            </a:r>
            <a:r>
              <a:rPr lang="fr-FR" altLang="fr-FR" sz="2500" dirty="0">
                <a:solidFill>
                  <a:schemeClr val="tx1"/>
                </a:solidFill>
              </a:rPr>
              <a:t> </a:t>
            </a:r>
            <a:r>
              <a:rPr lang="fr-FR" altLang="fr-FR" sz="2500" dirty="0" err="1">
                <a:solidFill>
                  <a:schemeClr val="tx1"/>
                </a:solidFill>
              </a:rPr>
              <a:t>be</a:t>
            </a:r>
            <a:r>
              <a:rPr lang="fr-FR" altLang="fr-FR" sz="2500" dirty="0">
                <a:solidFill>
                  <a:schemeClr val="tx1"/>
                </a:solidFill>
              </a:rPr>
              <a:t> </a:t>
            </a:r>
            <a:r>
              <a:rPr lang="fr-FR" altLang="fr-FR" sz="2500" dirty="0" err="1">
                <a:solidFill>
                  <a:schemeClr val="tx1"/>
                </a:solidFill>
              </a:rPr>
              <a:t>reminded</a:t>
            </a:r>
            <a:r>
              <a:rPr lang="fr-FR" altLang="fr-FR" sz="2500" dirty="0">
                <a:solidFill>
                  <a:schemeClr val="tx1"/>
                </a:solidFill>
              </a:rPr>
              <a:t> </a:t>
            </a:r>
            <a:r>
              <a:rPr lang="fr-FR" altLang="fr-FR" sz="2500" dirty="0" err="1">
                <a:solidFill>
                  <a:schemeClr val="tx1"/>
                </a:solidFill>
              </a:rPr>
              <a:t>that</a:t>
            </a:r>
            <a:r>
              <a:rPr lang="fr-FR" altLang="fr-FR" sz="2500" dirty="0">
                <a:solidFill>
                  <a:schemeClr val="tx1"/>
                </a:solidFill>
              </a:rPr>
              <a:t> </a:t>
            </a:r>
            <a:r>
              <a:rPr lang="fr-FR" altLang="fr-FR" sz="2500" dirty="0" err="1">
                <a:solidFill>
                  <a:schemeClr val="tx1"/>
                </a:solidFill>
              </a:rPr>
              <a:t>only</a:t>
            </a:r>
            <a:r>
              <a:rPr lang="fr-FR" altLang="fr-FR" sz="2500" dirty="0">
                <a:solidFill>
                  <a:schemeClr val="tx1"/>
                </a:solidFill>
              </a:rPr>
              <a:t> </a:t>
            </a:r>
            <a:r>
              <a:rPr lang="fr-FR" altLang="fr-FR" sz="2500" dirty="0" err="1">
                <a:solidFill>
                  <a:schemeClr val="tx1"/>
                </a:solidFill>
              </a:rPr>
              <a:t>baptized</a:t>
            </a:r>
            <a:r>
              <a:rPr lang="fr-FR" altLang="fr-FR" sz="2500" dirty="0">
                <a:solidFill>
                  <a:schemeClr val="tx1"/>
                </a:solidFill>
              </a:rPr>
              <a:t> </a:t>
            </a:r>
            <a:r>
              <a:rPr lang="fr-FR" altLang="fr-FR" sz="2500" dirty="0" err="1">
                <a:solidFill>
                  <a:schemeClr val="tx1"/>
                </a:solidFill>
              </a:rPr>
              <a:t>christians</a:t>
            </a:r>
            <a:r>
              <a:rPr lang="fr-FR" altLang="fr-FR" sz="2500" dirty="0">
                <a:solidFill>
                  <a:schemeClr val="tx1"/>
                </a:solidFill>
              </a:rPr>
              <a:t> </a:t>
            </a:r>
            <a:r>
              <a:rPr lang="fr-FR" altLang="fr-FR" sz="2500" dirty="0" err="1">
                <a:solidFill>
                  <a:schemeClr val="tx1"/>
                </a:solidFill>
              </a:rPr>
              <a:t>who</a:t>
            </a:r>
            <a:r>
              <a:rPr lang="fr-FR" altLang="fr-FR" sz="2500" dirty="0">
                <a:solidFill>
                  <a:schemeClr val="tx1"/>
                </a:solidFill>
              </a:rPr>
              <a:t> have </a:t>
            </a:r>
            <a:r>
              <a:rPr lang="fr-FR" altLang="fr-FR" sz="2500" dirty="0" err="1">
                <a:solidFill>
                  <a:schemeClr val="tx1"/>
                </a:solidFill>
              </a:rPr>
              <a:t>received</a:t>
            </a:r>
            <a:r>
              <a:rPr lang="fr-FR" altLang="fr-FR" sz="2500" dirty="0">
                <a:solidFill>
                  <a:schemeClr val="tx1"/>
                </a:solidFill>
              </a:rPr>
              <a:t> First </a:t>
            </a:r>
            <a:r>
              <a:rPr lang="fr-FR" altLang="fr-FR" sz="2500" dirty="0" err="1">
                <a:solidFill>
                  <a:schemeClr val="tx1"/>
                </a:solidFill>
              </a:rPr>
              <a:t>Holy</a:t>
            </a:r>
            <a:r>
              <a:rPr lang="fr-FR" altLang="fr-FR" sz="2500" dirty="0">
                <a:solidFill>
                  <a:schemeClr val="tx1"/>
                </a:solidFill>
              </a:rPr>
              <a:t> Communion </a:t>
            </a:r>
            <a:r>
              <a:rPr lang="fr-FR" altLang="fr-FR" sz="2500" dirty="0" err="1">
                <a:solidFill>
                  <a:schemeClr val="tx1"/>
                </a:solidFill>
              </a:rPr>
              <a:t>may</a:t>
            </a:r>
            <a:r>
              <a:rPr lang="fr-FR" altLang="fr-FR" sz="2500" dirty="0">
                <a:solidFill>
                  <a:schemeClr val="tx1"/>
                </a:solidFill>
              </a:rPr>
              <a:t> </a:t>
            </a:r>
            <a:r>
              <a:rPr lang="fr-FR" altLang="fr-FR" sz="2500" dirty="0" err="1">
                <a:solidFill>
                  <a:schemeClr val="tx1"/>
                </a:solidFill>
              </a:rPr>
              <a:t>receive</a:t>
            </a:r>
            <a:r>
              <a:rPr lang="fr-FR" altLang="fr-FR" sz="2500" dirty="0">
                <a:solidFill>
                  <a:schemeClr val="tx1"/>
                </a:solidFill>
              </a:rPr>
              <a:t> </a:t>
            </a:r>
            <a:r>
              <a:rPr lang="fr-FR" altLang="fr-FR" sz="2500" dirty="0" err="1">
                <a:solidFill>
                  <a:schemeClr val="tx1"/>
                </a:solidFill>
              </a:rPr>
              <a:t>Holy</a:t>
            </a:r>
            <a:r>
              <a:rPr lang="fr-FR" altLang="fr-FR" sz="2500" dirty="0">
                <a:solidFill>
                  <a:schemeClr val="tx1"/>
                </a:solidFill>
              </a:rPr>
              <a:t> Communion. If </a:t>
            </a:r>
            <a:r>
              <a:rPr lang="fr-FR" altLang="fr-FR" sz="2500" dirty="0" err="1">
                <a:solidFill>
                  <a:schemeClr val="tx1"/>
                </a:solidFill>
              </a:rPr>
              <a:t>you</a:t>
            </a:r>
            <a:r>
              <a:rPr lang="fr-FR" altLang="fr-FR" sz="2500" dirty="0">
                <a:solidFill>
                  <a:schemeClr val="tx1"/>
                </a:solidFill>
              </a:rPr>
              <a:t> have not </a:t>
            </a:r>
            <a:r>
              <a:rPr lang="fr-FR" altLang="fr-FR" sz="2500" dirty="0" err="1">
                <a:solidFill>
                  <a:schemeClr val="tx1"/>
                </a:solidFill>
              </a:rPr>
              <a:t>received</a:t>
            </a:r>
            <a:r>
              <a:rPr lang="fr-FR" altLang="fr-FR" sz="2500" dirty="0">
                <a:solidFill>
                  <a:schemeClr val="tx1"/>
                </a:solidFill>
              </a:rPr>
              <a:t> First </a:t>
            </a:r>
            <a:r>
              <a:rPr lang="fr-FR" altLang="fr-FR" sz="2500" dirty="0" err="1">
                <a:solidFill>
                  <a:schemeClr val="tx1"/>
                </a:solidFill>
              </a:rPr>
              <a:t>Holy</a:t>
            </a:r>
            <a:r>
              <a:rPr lang="fr-FR" altLang="fr-FR" sz="2500" dirty="0">
                <a:solidFill>
                  <a:schemeClr val="tx1"/>
                </a:solidFill>
              </a:rPr>
              <a:t> Communion, </a:t>
            </a:r>
            <a:r>
              <a:rPr lang="fr-FR" altLang="fr-FR" sz="2500" dirty="0" err="1">
                <a:solidFill>
                  <a:schemeClr val="tx1"/>
                </a:solidFill>
              </a:rPr>
              <a:t>you</a:t>
            </a:r>
            <a:r>
              <a:rPr lang="fr-FR" altLang="fr-FR" sz="2500" dirty="0">
                <a:solidFill>
                  <a:schemeClr val="tx1"/>
                </a:solidFill>
              </a:rPr>
              <a:t> </a:t>
            </a:r>
            <a:r>
              <a:rPr lang="fr-FR" altLang="fr-FR" sz="2500" dirty="0" err="1">
                <a:solidFill>
                  <a:schemeClr val="tx1"/>
                </a:solidFill>
              </a:rPr>
              <a:t>may</a:t>
            </a:r>
            <a:r>
              <a:rPr lang="fr-FR" altLang="fr-FR" sz="2500" dirty="0">
                <a:solidFill>
                  <a:schemeClr val="tx1"/>
                </a:solidFill>
              </a:rPr>
              <a:t> </a:t>
            </a:r>
            <a:r>
              <a:rPr lang="fr-FR" altLang="fr-FR" sz="2500" dirty="0" err="1">
                <a:solidFill>
                  <a:schemeClr val="tx1"/>
                </a:solidFill>
              </a:rPr>
              <a:t>approach</a:t>
            </a:r>
            <a:r>
              <a:rPr lang="fr-FR" altLang="fr-FR" sz="2500" dirty="0">
                <a:solidFill>
                  <a:schemeClr val="tx1"/>
                </a:solidFill>
              </a:rPr>
              <a:t> the alter </a:t>
            </a:r>
            <a:r>
              <a:rPr lang="fr-FR" altLang="fr-FR" sz="2500" dirty="0" err="1">
                <a:solidFill>
                  <a:schemeClr val="tx1"/>
                </a:solidFill>
              </a:rPr>
              <a:t>with</a:t>
            </a:r>
            <a:r>
              <a:rPr lang="fr-FR" altLang="fr-FR" sz="2500" dirty="0">
                <a:solidFill>
                  <a:schemeClr val="tx1"/>
                </a:solidFill>
              </a:rPr>
              <a:t> </a:t>
            </a:r>
            <a:r>
              <a:rPr lang="fr-FR" altLang="fr-FR" sz="2500" dirty="0" err="1">
                <a:solidFill>
                  <a:schemeClr val="tx1"/>
                </a:solidFill>
              </a:rPr>
              <a:t>your</a:t>
            </a:r>
            <a:r>
              <a:rPr lang="fr-FR" altLang="fr-FR" sz="2500" dirty="0">
                <a:solidFill>
                  <a:schemeClr val="tx1"/>
                </a:solidFill>
              </a:rPr>
              <a:t> hands </a:t>
            </a:r>
            <a:r>
              <a:rPr lang="fr-FR" altLang="fr-FR" sz="2500" dirty="0" err="1">
                <a:solidFill>
                  <a:schemeClr val="tx1"/>
                </a:solidFill>
              </a:rPr>
              <a:t>folded</a:t>
            </a:r>
            <a:r>
              <a:rPr lang="fr-FR" altLang="fr-FR" sz="2500" dirty="0">
                <a:solidFill>
                  <a:schemeClr val="tx1"/>
                </a:solidFill>
              </a:rPr>
              <a:t> </a:t>
            </a:r>
            <a:r>
              <a:rPr lang="fr-FR" altLang="fr-FR" sz="2500" dirty="0" err="1">
                <a:solidFill>
                  <a:schemeClr val="tx1"/>
                </a:solidFill>
              </a:rPr>
              <a:t>across</a:t>
            </a:r>
            <a:r>
              <a:rPr lang="fr-FR" altLang="fr-FR" sz="2500" dirty="0">
                <a:solidFill>
                  <a:schemeClr val="tx1"/>
                </a:solidFill>
              </a:rPr>
              <a:t> the </a:t>
            </a:r>
            <a:r>
              <a:rPr lang="fr-FR" altLang="fr-FR" sz="2500" dirty="0" err="1">
                <a:solidFill>
                  <a:schemeClr val="tx1"/>
                </a:solidFill>
              </a:rPr>
              <a:t>chest</a:t>
            </a:r>
            <a:r>
              <a:rPr lang="fr-FR" altLang="fr-FR" sz="2500" dirty="0">
                <a:solidFill>
                  <a:schemeClr val="tx1"/>
                </a:solidFill>
              </a:rPr>
              <a:t> in an X in </a:t>
            </a:r>
            <a:r>
              <a:rPr lang="fr-FR" altLang="fr-FR" sz="2500" dirty="0" err="1">
                <a:solidFill>
                  <a:schemeClr val="tx1"/>
                </a:solidFill>
              </a:rPr>
              <a:t>order</a:t>
            </a:r>
            <a:r>
              <a:rPr lang="fr-FR" altLang="fr-FR" sz="2500" dirty="0">
                <a:solidFill>
                  <a:schemeClr val="tx1"/>
                </a:solidFill>
              </a:rPr>
              <a:t> to </a:t>
            </a:r>
            <a:r>
              <a:rPr lang="fr-FR" altLang="fr-FR" sz="2500" dirty="0" err="1">
                <a:solidFill>
                  <a:schemeClr val="tx1"/>
                </a:solidFill>
              </a:rPr>
              <a:t>receive</a:t>
            </a:r>
            <a:r>
              <a:rPr lang="fr-FR" altLang="fr-FR" sz="2500" dirty="0">
                <a:solidFill>
                  <a:schemeClr val="tx1"/>
                </a:solidFill>
              </a:rPr>
              <a:t> a blessing. </a:t>
            </a:r>
          </a:p>
        </p:txBody>
      </p:sp>
    </p:spTree>
    <p:extLst>
      <p:ext uri="{BB962C8B-B14F-4D97-AF65-F5344CB8AC3E}">
        <p14:creationId xmlns:p14="http://schemas.microsoft.com/office/powerpoint/2010/main" xmlns="" val="36341726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Grp="1" noChangeArrowheads="1"/>
          </p:cNvSpPr>
          <p:nvPr>
            <p:ph type="title"/>
          </p:nvPr>
        </p:nvSpPr>
        <p:spPr>
          <a:xfrm>
            <a:off x="468313" y="925513"/>
            <a:ext cx="8494712" cy="4951412"/>
          </a:xfrm>
        </p:spPr>
        <p:txBody>
          <a:bodyPr/>
          <a:lstStyle/>
          <a:p>
            <a:pPr algn="ctr"/>
            <a:r>
              <a:rPr lang="fr-FR" sz="3200" dirty="0" smtClean="0">
                <a:latin typeface="+mn-lt"/>
              </a:rPr>
              <a:t/>
            </a:r>
            <a:br>
              <a:rPr lang="fr-FR" sz="3200" dirty="0" smtClean="0">
                <a:latin typeface="+mn-lt"/>
              </a:rPr>
            </a:br>
            <a:r>
              <a:rPr lang="fr-FR" sz="3200" dirty="0" smtClean="0">
                <a:latin typeface="+mn-lt"/>
              </a:rPr>
              <a:t>1</a:t>
            </a:r>
            <a:r>
              <a:rPr lang="fr-FR" sz="3200" dirty="0">
                <a:latin typeface="+mn-lt"/>
              </a:rPr>
              <a:t>. Laisserons-nous à notre table </a:t>
            </a:r>
            <a:br>
              <a:rPr lang="fr-FR" sz="3200" dirty="0">
                <a:latin typeface="+mn-lt"/>
              </a:rPr>
            </a:br>
            <a:r>
              <a:rPr lang="fr-FR" sz="3200" dirty="0">
                <a:latin typeface="+mn-lt"/>
              </a:rPr>
              <a:t>un peu de place à l'étranger? </a:t>
            </a:r>
            <a:r>
              <a:rPr lang="en-GB" sz="3200" dirty="0">
                <a:latin typeface="+mn-lt"/>
              </a:rPr>
              <a:t/>
            </a:r>
            <a:br>
              <a:rPr lang="en-GB" sz="3200" dirty="0">
                <a:latin typeface="+mn-lt"/>
              </a:rPr>
            </a:br>
            <a:r>
              <a:rPr lang="fr-FR" sz="3200" dirty="0">
                <a:latin typeface="+mn-lt"/>
              </a:rPr>
              <a:t>Trouvera-t-il quand il viendra </a:t>
            </a:r>
            <a:br>
              <a:rPr lang="fr-FR" sz="3200" dirty="0">
                <a:latin typeface="+mn-lt"/>
              </a:rPr>
            </a:br>
            <a:r>
              <a:rPr lang="fr-FR" sz="3200" dirty="0">
                <a:latin typeface="+mn-lt"/>
              </a:rPr>
              <a:t>un peu de pain et d'amitié? </a:t>
            </a:r>
            <a:r>
              <a:rPr lang="en-GB" sz="3200" dirty="0">
                <a:latin typeface="+mn-lt"/>
              </a:rPr>
              <a:t/>
            </a:r>
            <a:br>
              <a:rPr lang="en-GB" sz="3200" dirty="0">
                <a:latin typeface="+mn-lt"/>
              </a:rPr>
            </a:br>
            <a:r>
              <a:rPr lang="fr-FR" sz="3200" dirty="0">
                <a:latin typeface="+mn-lt"/>
              </a:rPr>
              <a:t> </a:t>
            </a:r>
            <a:r>
              <a:rPr lang="en-GB" sz="3200" dirty="0">
                <a:latin typeface="+mn-lt"/>
              </a:rPr>
              <a:t/>
            </a:r>
            <a:br>
              <a:rPr lang="en-GB" sz="3200" dirty="0">
                <a:latin typeface="+mn-lt"/>
              </a:rPr>
            </a:br>
            <a:r>
              <a:rPr lang="fr-FR" sz="3200" b="1" dirty="0">
                <a:latin typeface="+mn-lt"/>
              </a:rPr>
              <a:t>Ne laissons pas mourir la terre, </a:t>
            </a:r>
            <a:br>
              <a:rPr lang="fr-FR" sz="3200" b="1" dirty="0">
                <a:latin typeface="+mn-lt"/>
              </a:rPr>
            </a:br>
            <a:r>
              <a:rPr lang="fr-FR" sz="3200" b="1" dirty="0">
                <a:latin typeface="+mn-lt"/>
              </a:rPr>
              <a:t>ne laissons pas mourir le feu.</a:t>
            </a:r>
            <a:r>
              <a:rPr lang="en-GB" sz="3200" dirty="0">
                <a:latin typeface="+mn-lt"/>
              </a:rPr>
              <a:t/>
            </a:r>
            <a:br>
              <a:rPr lang="en-GB" sz="3200" dirty="0">
                <a:latin typeface="+mn-lt"/>
              </a:rPr>
            </a:br>
            <a:r>
              <a:rPr lang="fr-FR" sz="3200" b="1" dirty="0">
                <a:latin typeface="+mn-lt"/>
              </a:rPr>
              <a:t>Tendons nos mains vers la lumière </a:t>
            </a:r>
            <a:br>
              <a:rPr lang="fr-FR" sz="3200" b="1" dirty="0">
                <a:latin typeface="+mn-lt"/>
              </a:rPr>
            </a:br>
            <a:r>
              <a:rPr lang="fr-FR" sz="3200" b="1" dirty="0">
                <a:latin typeface="+mn-lt"/>
              </a:rPr>
              <a:t>pour accueillir le don de Dieu,</a:t>
            </a:r>
            <a:r>
              <a:rPr lang="en-GB" sz="3200" dirty="0">
                <a:latin typeface="+mn-lt"/>
              </a:rPr>
              <a:t/>
            </a:r>
            <a:br>
              <a:rPr lang="en-GB" sz="3200" dirty="0">
                <a:latin typeface="+mn-lt"/>
              </a:rPr>
            </a:br>
            <a:r>
              <a:rPr lang="fr-FR" sz="3200" b="1" dirty="0" smtClean="0">
                <a:latin typeface="+mn-lt"/>
              </a:rPr>
              <a:t>pour </a:t>
            </a:r>
            <a:r>
              <a:rPr lang="fr-FR" sz="3200" b="1" dirty="0">
                <a:latin typeface="+mn-lt"/>
              </a:rPr>
              <a:t>accueillir le don de Dieu.</a:t>
            </a:r>
            <a:r>
              <a:rPr lang="en-GB" sz="3200" dirty="0"/>
              <a:t/>
            </a:r>
            <a:br>
              <a:rPr lang="en-GB" sz="3200" dirty="0"/>
            </a:br>
            <a:r>
              <a:rPr lang="fr-FR" sz="3200" dirty="0"/>
              <a:t> </a:t>
            </a:r>
            <a:r>
              <a:rPr lang="en-GB" sz="3200" dirty="0"/>
              <a:t/>
            </a:r>
            <a:br>
              <a:rPr lang="en-GB" sz="3200" dirty="0"/>
            </a:br>
            <a:endParaRPr lang="en-US" sz="3200" dirty="0"/>
          </a:p>
        </p:txBody>
      </p:sp>
      <p:sp>
        <p:nvSpPr>
          <p:cNvPr id="4" name="Text Box 3"/>
          <p:cNvSpPr txBox="1">
            <a:spLocks noChangeArrowheads="1"/>
          </p:cNvSpPr>
          <p:nvPr/>
        </p:nvSpPr>
        <p:spPr bwMode="auto">
          <a:xfrm>
            <a:off x="250825" y="300038"/>
            <a:ext cx="8893175" cy="608012"/>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pPr>
              <a:defRPr/>
            </a:pPr>
            <a:r>
              <a:rPr lang="fr-FR" b="1" dirty="0">
                <a:solidFill>
                  <a:srgbClr val="D63800"/>
                </a:solidFill>
              </a:rPr>
              <a:t>Communion:</a:t>
            </a:r>
            <a:r>
              <a:rPr lang="" b="1" dirty="0">
                <a:solidFill>
                  <a:srgbClr val="D63800"/>
                </a:solidFill>
              </a:rPr>
              <a:t>   </a:t>
            </a:r>
            <a:r>
              <a:rPr lang="fr-FR" b="1" dirty="0">
                <a:solidFill>
                  <a:srgbClr val="D63800"/>
                </a:solidFill>
              </a:rPr>
              <a:t>Laisserons-nous à notre table</a:t>
            </a:r>
            <a:r>
              <a:rPr lang="" b="1" dirty="0">
                <a:solidFill>
                  <a:srgbClr val="D63800"/>
                </a:solidFill>
              </a:rPr>
              <a:t> (1/3)</a:t>
            </a:r>
            <a:endParaRPr lang="fr-FR" b="1" dirty="0">
              <a:solidFill>
                <a:srgbClr val="D63800"/>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Grp="1" noChangeArrowheads="1"/>
          </p:cNvSpPr>
          <p:nvPr>
            <p:ph type="title"/>
          </p:nvPr>
        </p:nvSpPr>
        <p:spPr>
          <a:xfrm>
            <a:off x="468313" y="925513"/>
            <a:ext cx="8494712" cy="4951412"/>
          </a:xfrm>
        </p:spPr>
        <p:txBody>
          <a:bodyPr/>
          <a:lstStyle/>
          <a:p>
            <a:pPr algn="ctr"/>
            <a:r>
              <a:rPr lang="fr-FR" sz="3200" dirty="0" smtClean="0"/>
              <a:t/>
            </a:r>
            <a:br>
              <a:rPr lang="fr-FR" sz="3200" dirty="0" smtClean="0"/>
            </a:br>
            <a:r>
              <a:rPr lang="fr-FR" sz="3200" dirty="0" smtClean="0"/>
              <a:t>2</a:t>
            </a:r>
            <a:r>
              <a:rPr lang="fr-FR" sz="3200" dirty="0"/>
              <a:t>. Laisserons-nous à nos paroles </a:t>
            </a:r>
            <a:br>
              <a:rPr lang="fr-FR" sz="3200" dirty="0"/>
            </a:br>
            <a:r>
              <a:rPr lang="" sz="3200" dirty="0"/>
              <a:t>u</a:t>
            </a:r>
            <a:r>
              <a:rPr lang="fr-FR" sz="3200" dirty="0"/>
              <a:t>n peu de temps à l'étranger?</a:t>
            </a:r>
            <a:br>
              <a:rPr lang="fr-FR" sz="3200" dirty="0"/>
            </a:br>
            <a:r>
              <a:rPr lang="en-GB" sz="3200" dirty="0"/>
              <a:t>T</a:t>
            </a:r>
            <a:r>
              <a:rPr lang="fr-FR" sz="3200" dirty="0"/>
              <a:t>rouvera-t-il quand il viendra </a:t>
            </a:r>
            <a:br>
              <a:rPr lang="fr-FR" sz="3200" dirty="0"/>
            </a:br>
            <a:r>
              <a:rPr lang="fr-FR" sz="3200" dirty="0"/>
              <a:t>un cœur ouvert pour l'écouter?</a:t>
            </a:r>
            <a:br>
              <a:rPr lang="fr-FR" sz="3200" dirty="0"/>
            </a:br>
            <a:r>
              <a:rPr lang="en-GB" sz="3200" dirty="0"/>
              <a:t> </a:t>
            </a:r>
            <a:r>
              <a:rPr lang="fr-FR" sz="3200" dirty="0"/>
              <a:t> </a:t>
            </a:r>
            <a:r>
              <a:rPr lang="fr-FR" sz="3200" dirty="0">
                <a:latin typeface="+mn-lt"/>
              </a:rPr>
              <a:t/>
            </a:r>
            <a:br>
              <a:rPr lang="fr-FR" sz="3200" dirty="0">
                <a:latin typeface="+mn-lt"/>
              </a:rPr>
            </a:br>
            <a:r>
              <a:rPr lang="fr-FR" sz="3200" b="1" dirty="0" smtClean="0"/>
              <a:t>Ne laissons pas mourir la terre, </a:t>
            </a:r>
            <a:br>
              <a:rPr lang="fr-FR" sz="3200" b="1" dirty="0" smtClean="0"/>
            </a:br>
            <a:r>
              <a:rPr lang="fr-FR" sz="3200" b="1" dirty="0" smtClean="0"/>
              <a:t>ne laissons pas mourir le feu.</a:t>
            </a:r>
            <a:r>
              <a:rPr lang="en-GB" sz="3200" dirty="0" smtClean="0"/>
              <a:t/>
            </a:r>
            <a:br>
              <a:rPr lang="en-GB" sz="3200" dirty="0" smtClean="0"/>
            </a:br>
            <a:r>
              <a:rPr lang="fr-FR" sz="3200" b="1" dirty="0" smtClean="0"/>
              <a:t>Tendons nos mains vers la lumière </a:t>
            </a:r>
            <a:br>
              <a:rPr lang="fr-FR" sz="3200" b="1" dirty="0" smtClean="0"/>
            </a:br>
            <a:r>
              <a:rPr lang="fr-FR" sz="3200" b="1" dirty="0" smtClean="0"/>
              <a:t>pour accueillir le don de Dieu,</a:t>
            </a:r>
            <a:r>
              <a:rPr lang="en-GB" sz="3200" dirty="0" smtClean="0"/>
              <a:t/>
            </a:r>
            <a:br>
              <a:rPr lang="en-GB" sz="3200" dirty="0" smtClean="0"/>
            </a:br>
            <a:r>
              <a:rPr lang="fr-FR" sz="3200" b="1" dirty="0" smtClean="0"/>
              <a:t>pour accueillir le don de Dieu.</a:t>
            </a:r>
            <a:r>
              <a:rPr lang="en-GB" sz="3200" dirty="0" smtClean="0"/>
              <a:t/>
            </a:r>
            <a:br>
              <a:rPr lang="en-GB" sz="3200" dirty="0" smtClean="0"/>
            </a:br>
            <a:r>
              <a:rPr lang="fr-FR" sz="3200" dirty="0" smtClean="0"/>
              <a:t> </a:t>
            </a:r>
            <a:endParaRPr lang="en-GB" sz="3200" dirty="0"/>
          </a:p>
        </p:txBody>
      </p:sp>
      <p:sp>
        <p:nvSpPr>
          <p:cNvPr id="4" name="Text Box 3"/>
          <p:cNvSpPr txBox="1">
            <a:spLocks noChangeArrowheads="1"/>
          </p:cNvSpPr>
          <p:nvPr/>
        </p:nvSpPr>
        <p:spPr bwMode="auto">
          <a:xfrm>
            <a:off x="250825" y="300038"/>
            <a:ext cx="8893175" cy="608012"/>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pPr>
              <a:defRPr/>
            </a:pPr>
            <a:r>
              <a:rPr lang="fr-FR" b="1" dirty="0">
                <a:solidFill>
                  <a:srgbClr val="D63800"/>
                </a:solidFill>
              </a:rPr>
              <a:t>Communion:</a:t>
            </a:r>
            <a:r>
              <a:rPr lang="" b="1" dirty="0">
                <a:solidFill>
                  <a:srgbClr val="D63800"/>
                </a:solidFill>
              </a:rPr>
              <a:t>   </a:t>
            </a:r>
            <a:r>
              <a:rPr lang="fr-FR" b="1" dirty="0">
                <a:solidFill>
                  <a:srgbClr val="D63800"/>
                </a:solidFill>
              </a:rPr>
              <a:t>Laisserons-nous à notre table</a:t>
            </a:r>
            <a:r>
              <a:rPr lang="" b="1" dirty="0">
                <a:solidFill>
                  <a:srgbClr val="D63800"/>
                </a:solidFill>
              </a:rPr>
              <a:t> (2/3)</a:t>
            </a:r>
            <a:endParaRPr lang="fr-FR" b="1" dirty="0">
              <a:solidFill>
                <a:srgbClr val="D63800"/>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Grp="1" noChangeArrowheads="1"/>
          </p:cNvSpPr>
          <p:nvPr>
            <p:ph type="title"/>
          </p:nvPr>
        </p:nvSpPr>
        <p:spPr>
          <a:xfrm>
            <a:off x="468313" y="925512"/>
            <a:ext cx="8494712" cy="5527823"/>
          </a:xfrm>
        </p:spPr>
        <p:txBody>
          <a:bodyPr/>
          <a:lstStyle/>
          <a:p>
            <a:pPr algn="ctr"/>
            <a:r>
              <a:rPr lang="fr-FR" sz="3200" dirty="0">
                <a:latin typeface="+mn-lt"/>
              </a:rPr>
              <a:t> </a:t>
            </a:r>
            <a:r>
              <a:rPr lang="en-GB" sz="3200" dirty="0">
                <a:latin typeface="+mn-lt"/>
              </a:rPr>
              <a:t/>
            </a:r>
            <a:br>
              <a:rPr lang="en-GB" sz="3200" dirty="0">
                <a:latin typeface="+mn-lt"/>
              </a:rPr>
            </a:br>
            <a:r>
              <a:rPr lang="fr-FR" sz="3200" dirty="0">
                <a:latin typeface="+mn-lt"/>
              </a:rPr>
              <a:t>3. Laisserons-nous à nos églises </a:t>
            </a:r>
            <a:br>
              <a:rPr lang="fr-FR" sz="3200" dirty="0">
                <a:latin typeface="+mn-lt"/>
              </a:rPr>
            </a:br>
            <a:r>
              <a:rPr lang="fr-FR" sz="3200" dirty="0">
                <a:latin typeface="+mn-lt"/>
              </a:rPr>
              <a:t>un peu d'espace à l'étranger?</a:t>
            </a:r>
            <a:r>
              <a:rPr lang="en-GB" sz="3200" dirty="0">
                <a:latin typeface="+mn-lt"/>
              </a:rPr>
              <a:t/>
            </a:r>
            <a:br>
              <a:rPr lang="en-GB" sz="3200" dirty="0">
                <a:latin typeface="+mn-lt"/>
              </a:rPr>
            </a:br>
            <a:r>
              <a:rPr lang="fr-FR" sz="3200" dirty="0">
                <a:latin typeface="+mn-lt"/>
              </a:rPr>
              <a:t>Trouvera-t-il quand il viendra </a:t>
            </a:r>
            <a:br>
              <a:rPr lang="fr-FR" sz="3200" dirty="0">
                <a:latin typeface="+mn-lt"/>
              </a:rPr>
            </a:br>
            <a:r>
              <a:rPr lang="fr-FR" sz="3200" dirty="0">
                <a:latin typeface="+mn-lt"/>
              </a:rPr>
              <a:t>des cœurs de pauvres et d'affamés? </a:t>
            </a:r>
            <a:r>
              <a:rPr lang="fr-FR" sz="3200" b="1" dirty="0"/>
              <a:t/>
            </a:r>
            <a:br>
              <a:rPr lang="fr-FR" sz="3200" b="1" dirty="0"/>
            </a:br>
            <a:r>
              <a:rPr lang="fr-FR" sz="3200" b="1" dirty="0"/>
              <a:t> </a:t>
            </a:r>
            <a:br>
              <a:rPr lang="fr-FR" sz="3200" b="1" dirty="0"/>
            </a:br>
            <a:r>
              <a:rPr lang="fr-FR" sz="3200" b="1" dirty="0" smtClean="0"/>
              <a:t>Ne laissons pas mourir la terre, </a:t>
            </a:r>
            <a:br>
              <a:rPr lang="fr-FR" sz="3200" b="1" dirty="0" smtClean="0"/>
            </a:br>
            <a:r>
              <a:rPr lang="fr-FR" sz="3200" b="1" dirty="0" smtClean="0"/>
              <a:t>ne laissons pas mourir le feu.</a:t>
            </a:r>
            <a:r>
              <a:rPr lang="en-GB" sz="3200" dirty="0" smtClean="0"/>
              <a:t/>
            </a:r>
            <a:br>
              <a:rPr lang="en-GB" sz="3200" dirty="0" smtClean="0"/>
            </a:br>
            <a:r>
              <a:rPr lang="fr-FR" sz="3200" b="1" dirty="0" smtClean="0"/>
              <a:t>Tendons nos mains vers la lumière </a:t>
            </a:r>
            <a:br>
              <a:rPr lang="fr-FR" sz="3200" b="1" dirty="0" smtClean="0"/>
            </a:br>
            <a:r>
              <a:rPr lang="fr-FR" sz="3200" b="1" dirty="0" smtClean="0"/>
              <a:t>pour accueillir le don de Dieu,</a:t>
            </a:r>
            <a:r>
              <a:rPr lang="en-GB" sz="3200" dirty="0" smtClean="0"/>
              <a:t/>
            </a:r>
            <a:br>
              <a:rPr lang="en-GB" sz="3200" dirty="0" smtClean="0"/>
            </a:br>
            <a:r>
              <a:rPr lang="fr-FR" sz="3200" b="1" dirty="0" smtClean="0"/>
              <a:t>pour accueillir le don de Dieu.</a:t>
            </a:r>
            <a:r>
              <a:rPr lang="en-GB" sz="3200" dirty="0" smtClean="0"/>
              <a:t/>
            </a:r>
            <a:br>
              <a:rPr lang="en-GB" sz="3200" dirty="0" smtClean="0"/>
            </a:br>
            <a:r>
              <a:rPr lang="fr-FR" sz="3200" dirty="0" smtClean="0"/>
              <a:t> </a:t>
            </a:r>
            <a:r>
              <a:rPr lang="fr-FR" sz="3200" b="1" dirty="0"/>
              <a:t> </a:t>
            </a:r>
            <a:r>
              <a:rPr lang="en-GB" sz="3200" dirty="0"/>
              <a:t/>
            </a:r>
            <a:br>
              <a:rPr lang="en-GB" sz="3200" dirty="0"/>
            </a:br>
            <a:r>
              <a:rPr lang="fr-FR" sz="3200" dirty="0"/>
              <a:t/>
            </a:r>
            <a:br>
              <a:rPr lang="fr-FR" sz="3200" dirty="0"/>
            </a:br>
            <a:r>
              <a:rPr lang="en-GB" sz="3200" dirty="0"/>
              <a:t> </a:t>
            </a:r>
            <a:r>
              <a:rPr lang="fr-FR" sz="3200" b="1" dirty="0"/>
              <a:t> </a:t>
            </a:r>
          </a:p>
        </p:txBody>
      </p:sp>
      <p:sp>
        <p:nvSpPr>
          <p:cNvPr id="4" name="Text Box 3"/>
          <p:cNvSpPr txBox="1">
            <a:spLocks noChangeArrowheads="1"/>
          </p:cNvSpPr>
          <p:nvPr/>
        </p:nvSpPr>
        <p:spPr bwMode="auto">
          <a:xfrm>
            <a:off x="250825" y="300038"/>
            <a:ext cx="8893175" cy="608012"/>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pPr>
              <a:defRPr/>
            </a:pPr>
            <a:r>
              <a:rPr lang="fr-FR" b="1" dirty="0">
                <a:solidFill>
                  <a:srgbClr val="D63800"/>
                </a:solidFill>
              </a:rPr>
              <a:t>Communion:</a:t>
            </a:r>
            <a:r>
              <a:rPr lang="" b="1">
                <a:solidFill>
                  <a:srgbClr val="D63800"/>
                </a:solidFill>
              </a:rPr>
              <a:t>   </a:t>
            </a:r>
            <a:r>
              <a:rPr lang="fr-FR" b="1" dirty="0">
                <a:solidFill>
                  <a:srgbClr val="D63800"/>
                </a:solidFill>
              </a:rPr>
              <a:t>Laisserons-nous à notre table</a:t>
            </a:r>
            <a:r>
              <a:rPr lang="" b="1">
                <a:solidFill>
                  <a:srgbClr val="D63800"/>
                </a:solidFill>
              </a:rPr>
              <a:t> (3/3)</a:t>
            </a:r>
            <a:endParaRPr lang="fr-FR" b="1" dirty="0">
              <a:solidFill>
                <a:srgbClr val="D63800"/>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0" y="65314"/>
            <a:ext cx="9144000" cy="6696188"/>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endParaRPr lang="fr-FR" sz="2000" dirty="0">
              <a:latin typeface="Arial Narrow" panose="020B0606020202030204" pitchFamily="34" charset="0"/>
            </a:endParaRPr>
          </a:p>
          <a:p>
            <a:pPr marL="0" indent="0">
              <a:buNone/>
            </a:pPr>
            <a:endParaRPr lang="en-US" sz="2000" dirty="0">
              <a:latin typeface="Arial Narrow" panose="020B0606020202030204" pitchFamily="34" charset="0"/>
            </a:endParaRPr>
          </a:p>
        </p:txBody>
      </p:sp>
      <p:sp>
        <p:nvSpPr>
          <p:cNvPr id="2" name="Rectangle 1"/>
          <p:cNvSpPr/>
          <p:nvPr/>
        </p:nvSpPr>
        <p:spPr>
          <a:xfrm>
            <a:off x="0" y="0"/>
            <a:ext cx="9144000" cy="6858000"/>
          </a:xfrm>
          <a:prstGeom prst="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xmlns="" val="202350570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a:extLst>
              <a:ext uri="{FF2B5EF4-FFF2-40B4-BE49-F238E27FC236}">
                <a16:creationId xmlns:a16="http://schemas.microsoft.com/office/drawing/2014/main" xmlns="" id="{97B034AF-27C0-E763-AA4A-DD88629D0415}"/>
              </a:ext>
            </a:extLst>
          </p:cNvPr>
          <p:cNvSpPr>
            <a:spLocks noChangeArrowheads="1"/>
          </p:cNvSpPr>
          <p:nvPr/>
        </p:nvSpPr>
        <p:spPr bwMode="auto">
          <a:xfrm>
            <a:off x="179512" y="990600"/>
            <a:ext cx="8650858" cy="54244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ts val="2250"/>
              </a:spcBef>
              <a:spcAft>
                <a:spcPts val="750"/>
              </a:spcAft>
            </a:pPr>
            <a:r>
              <a:rPr lang="fr-FR" sz="3200" b="1" dirty="0">
                <a:solidFill>
                  <a:srgbClr val="0070C0"/>
                </a:solidFill>
              </a:rPr>
              <a:t>R/ Qu’exulte tout l’univers, que soit chantée en tous lieux, La puissance de Dieu.</a:t>
            </a:r>
            <a:br>
              <a:rPr lang="fr-FR" sz="3200" b="1" dirty="0">
                <a:solidFill>
                  <a:srgbClr val="0070C0"/>
                </a:solidFill>
              </a:rPr>
            </a:br>
            <a:r>
              <a:rPr lang="fr-FR" sz="3200" b="1" dirty="0">
                <a:solidFill>
                  <a:srgbClr val="0070C0"/>
                </a:solidFill>
              </a:rPr>
              <a:t>Dans une même allégresse, terre et cieux dansent de joie, Chantent alléluia !</a:t>
            </a:r>
          </a:p>
          <a:p>
            <a:pPr algn="ctr">
              <a:spcBef>
                <a:spcPts val="2250"/>
              </a:spcBef>
              <a:spcAft>
                <a:spcPts val="750"/>
              </a:spcAft>
            </a:pPr>
            <a:r>
              <a:rPr lang="fr-FR" sz="3200" dirty="0"/>
              <a:t>1. Par amour des pécheurs</a:t>
            </a:r>
            <a:br>
              <a:rPr lang="fr-FR" sz="3200" dirty="0"/>
            </a:br>
            <a:r>
              <a:rPr lang="fr-FR" sz="3200" dirty="0"/>
              <a:t>La lumière est venue ;</a:t>
            </a:r>
            <a:br>
              <a:rPr lang="fr-FR" sz="3200" dirty="0"/>
            </a:br>
            <a:r>
              <a:rPr lang="fr-FR" sz="3200" dirty="0"/>
              <a:t>Elle a changé les cœurs</a:t>
            </a:r>
            <a:br>
              <a:rPr lang="fr-FR" sz="3200" dirty="0"/>
            </a:br>
            <a:r>
              <a:rPr lang="fr-FR" sz="3200" dirty="0"/>
              <a:t>De tous ceux qui l’ont reconnue.</a:t>
            </a:r>
          </a:p>
          <a:p>
            <a:pPr algn="ctr">
              <a:spcBef>
                <a:spcPts val="2250"/>
              </a:spcBef>
              <a:spcAft>
                <a:spcPts val="750"/>
              </a:spcAft>
            </a:pPr>
            <a:endParaRPr lang="fr-FR" sz="3200" b="1" dirty="0">
              <a:solidFill>
                <a:srgbClr val="0070C0"/>
              </a:solidFill>
            </a:endParaRPr>
          </a:p>
        </p:txBody>
      </p:sp>
      <p:sp>
        <p:nvSpPr>
          <p:cNvPr id="6" name="Rectangle 1">
            <a:extLst>
              <a:ext uri="{FF2B5EF4-FFF2-40B4-BE49-F238E27FC236}">
                <a16:creationId xmlns:a16="http://schemas.microsoft.com/office/drawing/2014/main" xmlns="" id="{7452EA1A-9883-F09A-CD62-98BF232B1F9F}"/>
              </a:ext>
            </a:extLst>
          </p:cNvPr>
          <p:cNvSpPr txBox="1">
            <a:spLocks noChangeArrowheads="1"/>
          </p:cNvSpPr>
          <p:nvPr/>
        </p:nvSpPr>
        <p:spPr bwMode="auto">
          <a:xfrm>
            <a:off x="457200" y="350838"/>
            <a:ext cx="7570788" cy="639762"/>
          </a:xfrm>
          <a:prstGeom prst="rect">
            <a:avLst/>
          </a:prstGeom>
          <a:noFill/>
          <a:ln>
            <a:noFill/>
          </a:ln>
          <a:effectLst/>
        </p:spPr>
        <p:txBody>
          <a:bodyPr lIns="90000" tIns="45000" rIns="90000" bIns="45000"/>
          <a:lstStyle>
            <a:lvl1pPr algn="l" defTabSz="457200" rtl="0" eaLnBrk="0" fontAlgn="base" hangingPunct="0">
              <a:lnSpc>
                <a:spcPct val="93000"/>
              </a:lnSpc>
              <a:spcBef>
                <a:spcPct val="0"/>
              </a:spcBef>
              <a:spcAft>
                <a:spcPct val="0"/>
              </a:spcAft>
              <a:buClr>
                <a:srgbClr val="000000"/>
              </a:buClr>
              <a:buSzPct val="100000"/>
              <a:buFont typeface="Times New Roman" charset="0"/>
              <a:defRPr>
                <a:solidFill>
                  <a:srgbClr val="292934"/>
                </a:solidFill>
                <a:latin typeface="+mj-lt"/>
                <a:ea typeface="+mj-ea"/>
                <a:cs typeface="+mj-cs"/>
              </a:defRPr>
            </a:lvl1pPr>
            <a:lvl2pPr algn="l" defTabSz="457200" rtl="0" eaLnBrk="0" fontAlgn="base" hangingPunct="0">
              <a:lnSpc>
                <a:spcPct val="93000"/>
              </a:lnSpc>
              <a:spcBef>
                <a:spcPct val="0"/>
              </a:spcBef>
              <a:spcAft>
                <a:spcPct val="0"/>
              </a:spcAft>
              <a:buClr>
                <a:srgbClr val="000000"/>
              </a:buClr>
              <a:buSzPct val="100000"/>
              <a:buFont typeface="Times New Roman" charset="0"/>
              <a:defRPr>
                <a:solidFill>
                  <a:srgbClr val="292934"/>
                </a:solidFill>
                <a:latin typeface="Arial" charset="0"/>
                <a:ea typeface="ＭＳ Ｐゴシック" charset="0"/>
                <a:cs typeface="Arial Unicode MS" charset="0"/>
              </a:defRPr>
            </a:lvl2pPr>
            <a:lvl3pPr algn="l" defTabSz="457200" rtl="0" eaLnBrk="0" fontAlgn="base" hangingPunct="0">
              <a:lnSpc>
                <a:spcPct val="93000"/>
              </a:lnSpc>
              <a:spcBef>
                <a:spcPct val="0"/>
              </a:spcBef>
              <a:spcAft>
                <a:spcPct val="0"/>
              </a:spcAft>
              <a:buClr>
                <a:srgbClr val="000000"/>
              </a:buClr>
              <a:buSzPct val="100000"/>
              <a:buFont typeface="Times New Roman" charset="0"/>
              <a:defRPr>
                <a:solidFill>
                  <a:srgbClr val="292934"/>
                </a:solidFill>
                <a:latin typeface="Arial" charset="0"/>
                <a:ea typeface="ＭＳ Ｐゴシック" charset="0"/>
                <a:cs typeface="Arial Unicode MS" charset="0"/>
              </a:defRPr>
            </a:lvl3pPr>
            <a:lvl4pPr algn="l" defTabSz="457200" rtl="0" eaLnBrk="0" fontAlgn="base" hangingPunct="0">
              <a:lnSpc>
                <a:spcPct val="93000"/>
              </a:lnSpc>
              <a:spcBef>
                <a:spcPct val="0"/>
              </a:spcBef>
              <a:spcAft>
                <a:spcPct val="0"/>
              </a:spcAft>
              <a:buClr>
                <a:srgbClr val="000000"/>
              </a:buClr>
              <a:buSzPct val="100000"/>
              <a:buFont typeface="Times New Roman" charset="0"/>
              <a:defRPr>
                <a:solidFill>
                  <a:srgbClr val="292934"/>
                </a:solidFill>
                <a:latin typeface="Arial" charset="0"/>
                <a:ea typeface="ＭＳ Ｐゴシック" charset="0"/>
                <a:cs typeface="Arial Unicode MS" charset="0"/>
              </a:defRPr>
            </a:lvl4pPr>
            <a:lvl5pPr algn="l" defTabSz="457200" rtl="0" eaLnBrk="0" fontAlgn="base" hangingPunct="0">
              <a:lnSpc>
                <a:spcPct val="93000"/>
              </a:lnSpc>
              <a:spcBef>
                <a:spcPct val="0"/>
              </a:spcBef>
              <a:spcAft>
                <a:spcPct val="0"/>
              </a:spcAft>
              <a:buClr>
                <a:srgbClr val="000000"/>
              </a:buClr>
              <a:buSzPct val="100000"/>
              <a:buFont typeface="Times New Roman" charset="0"/>
              <a:defRPr>
                <a:solidFill>
                  <a:srgbClr val="292934"/>
                </a:solidFill>
                <a:latin typeface="Arial" charset="0"/>
                <a:ea typeface="ＭＳ Ｐゴシック" charset="0"/>
                <a:cs typeface="Arial Unicode MS" charset="0"/>
              </a:defRPr>
            </a:lvl5pPr>
            <a:lvl6pPr marL="2514600" indent="-228600" algn="l" defTabSz="457200" rtl="0" fontAlgn="base">
              <a:lnSpc>
                <a:spcPct val="93000"/>
              </a:lnSpc>
              <a:spcBef>
                <a:spcPct val="0"/>
              </a:spcBef>
              <a:spcAft>
                <a:spcPct val="0"/>
              </a:spcAft>
              <a:buClr>
                <a:srgbClr val="000000"/>
              </a:buClr>
              <a:buSzPct val="100000"/>
              <a:buFont typeface="Times New Roman" charset="0"/>
              <a:defRPr>
                <a:solidFill>
                  <a:srgbClr val="292934"/>
                </a:solidFill>
                <a:latin typeface="Arial" charset="0"/>
                <a:ea typeface="ＭＳ Ｐゴシック" charset="0"/>
                <a:cs typeface="Arial Unicode MS" charset="0"/>
              </a:defRPr>
            </a:lvl6pPr>
            <a:lvl7pPr marL="2971800" indent="-228600" algn="l" defTabSz="457200" rtl="0" fontAlgn="base">
              <a:lnSpc>
                <a:spcPct val="93000"/>
              </a:lnSpc>
              <a:spcBef>
                <a:spcPct val="0"/>
              </a:spcBef>
              <a:spcAft>
                <a:spcPct val="0"/>
              </a:spcAft>
              <a:buClr>
                <a:srgbClr val="000000"/>
              </a:buClr>
              <a:buSzPct val="100000"/>
              <a:buFont typeface="Times New Roman" charset="0"/>
              <a:defRPr>
                <a:solidFill>
                  <a:srgbClr val="292934"/>
                </a:solidFill>
                <a:latin typeface="Arial" charset="0"/>
                <a:ea typeface="ＭＳ Ｐゴシック" charset="0"/>
                <a:cs typeface="Arial Unicode MS" charset="0"/>
              </a:defRPr>
            </a:lvl7pPr>
            <a:lvl8pPr marL="3429000" indent="-228600" algn="l" defTabSz="457200" rtl="0" fontAlgn="base">
              <a:lnSpc>
                <a:spcPct val="93000"/>
              </a:lnSpc>
              <a:spcBef>
                <a:spcPct val="0"/>
              </a:spcBef>
              <a:spcAft>
                <a:spcPct val="0"/>
              </a:spcAft>
              <a:buClr>
                <a:srgbClr val="000000"/>
              </a:buClr>
              <a:buSzPct val="100000"/>
              <a:buFont typeface="Times New Roman" charset="0"/>
              <a:defRPr>
                <a:solidFill>
                  <a:srgbClr val="292934"/>
                </a:solidFill>
                <a:latin typeface="Arial" charset="0"/>
                <a:ea typeface="ＭＳ Ｐゴシック" charset="0"/>
                <a:cs typeface="Arial Unicode MS" charset="0"/>
              </a:defRPr>
            </a:lvl8pPr>
            <a:lvl9pPr marL="3886200" indent="-228600" algn="l" defTabSz="457200" rtl="0" fontAlgn="base">
              <a:lnSpc>
                <a:spcPct val="93000"/>
              </a:lnSpc>
              <a:spcBef>
                <a:spcPct val="0"/>
              </a:spcBef>
              <a:spcAft>
                <a:spcPct val="0"/>
              </a:spcAft>
              <a:buClr>
                <a:srgbClr val="000000"/>
              </a:buClr>
              <a:buSzPct val="100000"/>
              <a:buFont typeface="Times New Roman" charset="0"/>
              <a:defRPr>
                <a:solidFill>
                  <a:srgbClr val="292934"/>
                </a:solidFill>
                <a:latin typeface="Arial" charset="0"/>
                <a:ea typeface="ＭＳ Ｐゴシック" charset="0"/>
                <a:cs typeface="Arial Unicode MS" charset="0"/>
              </a:defRPr>
            </a:lvl9pPr>
          </a:lstStyle>
          <a:p>
            <a:pPr eaLnBrk="1" hangingPunct="1">
              <a:lnSpc>
                <a:spcPct val="100000"/>
              </a:lnSpc>
              <a:buClrTx/>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2400" b="1" i="1" kern="0" dirty="0">
                <a:solidFill>
                  <a:srgbClr val="D2533C"/>
                </a:solidFill>
              </a:rPr>
              <a:t>Sortie: </a:t>
            </a:r>
            <a:r>
              <a:rPr lang="fr-FR" b="1" i="1" kern="0" dirty="0">
                <a:solidFill>
                  <a:srgbClr val="D2533C"/>
                </a:solidFill>
              </a:rPr>
              <a:t>Qu’exulte tout l’univers (1/3)</a:t>
            </a:r>
          </a:p>
          <a:p>
            <a:pPr eaLnBrk="1"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fr-FR" sz="2400" i="1" kern="0" dirty="0">
              <a:solidFill>
                <a:srgbClr val="D2533C"/>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a:extLst>
              <a:ext uri="{FF2B5EF4-FFF2-40B4-BE49-F238E27FC236}">
                <a16:creationId xmlns:a16="http://schemas.microsoft.com/office/drawing/2014/main" xmlns="" id="{97B034AF-27C0-E763-AA4A-DD88629D0415}"/>
              </a:ext>
            </a:extLst>
          </p:cNvPr>
          <p:cNvSpPr>
            <a:spLocks noChangeArrowheads="1"/>
          </p:cNvSpPr>
          <p:nvPr/>
        </p:nvSpPr>
        <p:spPr bwMode="auto">
          <a:xfrm>
            <a:off x="179512" y="990600"/>
            <a:ext cx="8650858" cy="54244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ts val="2250"/>
              </a:spcBef>
              <a:spcAft>
                <a:spcPts val="750"/>
              </a:spcAft>
            </a:pPr>
            <a:r>
              <a:rPr lang="fr-FR" sz="3200" b="1" dirty="0">
                <a:solidFill>
                  <a:srgbClr val="0070C0"/>
                </a:solidFill>
              </a:rPr>
              <a:t>R/ Qu’exulte tout l’univers, que soit chantée en tous lieux, La puissance de Dieu.</a:t>
            </a:r>
            <a:br>
              <a:rPr lang="fr-FR" sz="3200" b="1" dirty="0">
                <a:solidFill>
                  <a:srgbClr val="0070C0"/>
                </a:solidFill>
              </a:rPr>
            </a:br>
            <a:r>
              <a:rPr lang="fr-FR" sz="3200" b="1" dirty="0">
                <a:solidFill>
                  <a:srgbClr val="0070C0"/>
                </a:solidFill>
              </a:rPr>
              <a:t>Dans une même allégresse, terre et cieux dansent de joie, Chantent alléluia !</a:t>
            </a:r>
          </a:p>
          <a:p>
            <a:pPr algn="ctr">
              <a:spcBef>
                <a:spcPts val="2250"/>
              </a:spcBef>
              <a:spcAft>
                <a:spcPts val="750"/>
              </a:spcAft>
            </a:pPr>
            <a:r>
              <a:rPr lang="fr-FR" sz="3200" dirty="0"/>
              <a:t>2. Vous étiez dans la nuit,</a:t>
            </a:r>
            <a:br>
              <a:rPr lang="fr-FR" sz="3200" dirty="0"/>
            </a:br>
            <a:r>
              <a:rPr lang="fr-FR" sz="3200" dirty="0"/>
              <a:t>Maintenant jubilez</a:t>
            </a:r>
            <a:br>
              <a:rPr lang="fr-FR" sz="3200" dirty="0"/>
            </a:br>
            <a:r>
              <a:rPr lang="fr-FR" sz="3200" dirty="0"/>
              <a:t>Dieu vous donne la vie ;</a:t>
            </a:r>
            <a:br>
              <a:rPr lang="fr-FR" sz="3200" dirty="0"/>
            </a:br>
            <a:r>
              <a:rPr lang="fr-FR" sz="3200" dirty="0"/>
              <a:t>Par amour, il s’est incarné.</a:t>
            </a:r>
          </a:p>
          <a:p>
            <a:pPr algn="ctr">
              <a:spcBef>
                <a:spcPts val="2250"/>
              </a:spcBef>
              <a:spcAft>
                <a:spcPts val="750"/>
              </a:spcAft>
            </a:pPr>
            <a:endParaRPr lang="fr-FR" sz="3200" b="1" dirty="0">
              <a:solidFill>
                <a:srgbClr val="0070C0"/>
              </a:solidFill>
            </a:endParaRPr>
          </a:p>
        </p:txBody>
      </p:sp>
      <p:sp>
        <p:nvSpPr>
          <p:cNvPr id="6" name="Rectangle 1">
            <a:extLst>
              <a:ext uri="{FF2B5EF4-FFF2-40B4-BE49-F238E27FC236}">
                <a16:creationId xmlns:a16="http://schemas.microsoft.com/office/drawing/2014/main" xmlns="" id="{7452EA1A-9883-F09A-CD62-98BF232B1F9F}"/>
              </a:ext>
            </a:extLst>
          </p:cNvPr>
          <p:cNvSpPr txBox="1">
            <a:spLocks noChangeArrowheads="1"/>
          </p:cNvSpPr>
          <p:nvPr/>
        </p:nvSpPr>
        <p:spPr bwMode="auto">
          <a:xfrm>
            <a:off x="457200" y="350838"/>
            <a:ext cx="7570788" cy="639762"/>
          </a:xfrm>
          <a:prstGeom prst="rect">
            <a:avLst/>
          </a:prstGeom>
          <a:noFill/>
          <a:ln>
            <a:noFill/>
          </a:ln>
          <a:effectLst/>
        </p:spPr>
        <p:txBody>
          <a:bodyPr lIns="90000" tIns="45000" rIns="90000" bIns="45000"/>
          <a:lstStyle>
            <a:lvl1pPr algn="l" defTabSz="457200" rtl="0" eaLnBrk="0" fontAlgn="base" hangingPunct="0">
              <a:lnSpc>
                <a:spcPct val="93000"/>
              </a:lnSpc>
              <a:spcBef>
                <a:spcPct val="0"/>
              </a:spcBef>
              <a:spcAft>
                <a:spcPct val="0"/>
              </a:spcAft>
              <a:buClr>
                <a:srgbClr val="000000"/>
              </a:buClr>
              <a:buSzPct val="100000"/>
              <a:buFont typeface="Times New Roman" charset="0"/>
              <a:defRPr>
                <a:solidFill>
                  <a:srgbClr val="292934"/>
                </a:solidFill>
                <a:latin typeface="+mj-lt"/>
                <a:ea typeface="+mj-ea"/>
                <a:cs typeface="+mj-cs"/>
              </a:defRPr>
            </a:lvl1pPr>
            <a:lvl2pPr algn="l" defTabSz="457200" rtl="0" eaLnBrk="0" fontAlgn="base" hangingPunct="0">
              <a:lnSpc>
                <a:spcPct val="93000"/>
              </a:lnSpc>
              <a:spcBef>
                <a:spcPct val="0"/>
              </a:spcBef>
              <a:spcAft>
                <a:spcPct val="0"/>
              </a:spcAft>
              <a:buClr>
                <a:srgbClr val="000000"/>
              </a:buClr>
              <a:buSzPct val="100000"/>
              <a:buFont typeface="Times New Roman" charset="0"/>
              <a:defRPr>
                <a:solidFill>
                  <a:srgbClr val="292934"/>
                </a:solidFill>
                <a:latin typeface="Arial" charset="0"/>
                <a:ea typeface="ＭＳ Ｐゴシック" charset="0"/>
                <a:cs typeface="Arial Unicode MS" charset="0"/>
              </a:defRPr>
            </a:lvl2pPr>
            <a:lvl3pPr algn="l" defTabSz="457200" rtl="0" eaLnBrk="0" fontAlgn="base" hangingPunct="0">
              <a:lnSpc>
                <a:spcPct val="93000"/>
              </a:lnSpc>
              <a:spcBef>
                <a:spcPct val="0"/>
              </a:spcBef>
              <a:spcAft>
                <a:spcPct val="0"/>
              </a:spcAft>
              <a:buClr>
                <a:srgbClr val="000000"/>
              </a:buClr>
              <a:buSzPct val="100000"/>
              <a:buFont typeface="Times New Roman" charset="0"/>
              <a:defRPr>
                <a:solidFill>
                  <a:srgbClr val="292934"/>
                </a:solidFill>
                <a:latin typeface="Arial" charset="0"/>
                <a:ea typeface="ＭＳ Ｐゴシック" charset="0"/>
                <a:cs typeface="Arial Unicode MS" charset="0"/>
              </a:defRPr>
            </a:lvl3pPr>
            <a:lvl4pPr algn="l" defTabSz="457200" rtl="0" eaLnBrk="0" fontAlgn="base" hangingPunct="0">
              <a:lnSpc>
                <a:spcPct val="93000"/>
              </a:lnSpc>
              <a:spcBef>
                <a:spcPct val="0"/>
              </a:spcBef>
              <a:spcAft>
                <a:spcPct val="0"/>
              </a:spcAft>
              <a:buClr>
                <a:srgbClr val="000000"/>
              </a:buClr>
              <a:buSzPct val="100000"/>
              <a:buFont typeface="Times New Roman" charset="0"/>
              <a:defRPr>
                <a:solidFill>
                  <a:srgbClr val="292934"/>
                </a:solidFill>
                <a:latin typeface="Arial" charset="0"/>
                <a:ea typeface="ＭＳ Ｐゴシック" charset="0"/>
                <a:cs typeface="Arial Unicode MS" charset="0"/>
              </a:defRPr>
            </a:lvl4pPr>
            <a:lvl5pPr algn="l" defTabSz="457200" rtl="0" eaLnBrk="0" fontAlgn="base" hangingPunct="0">
              <a:lnSpc>
                <a:spcPct val="93000"/>
              </a:lnSpc>
              <a:spcBef>
                <a:spcPct val="0"/>
              </a:spcBef>
              <a:spcAft>
                <a:spcPct val="0"/>
              </a:spcAft>
              <a:buClr>
                <a:srgbClr val="000000"/>
              </a:buClr>
              <a:buSzPct val="100000"/>
              <a:buFont typeface="Times New Roman" charset="0"/>
              <a:defRPr>
                <a:solidFill>
                  <a:srgbClr val="292934"/>
                </a:solidFill>
                <a:latin typeface="Arial" charset="0"/>
                <a:ea typeface="ＭＳ Ｐゴシック" charset="0"/>
                <a:cs typeface="Arial Unicode MS" charset="0"/>
              </a:defRPr>
            </a:lvl5pPr>
            <a:lvl6pPr marL="2514600" indent="-228600" algn="l" defTabSz="457200" rtl="0" fontAlgn="base">
              <a:lnSpc>
                <a:spcPct val="93000"/>
              </a:lnSpc>
              <a:spcBef>
                <a:spcPct val="0"/>
              </a:spcBef>
              <a:spcAft>
                <a:spcPct val="0"/>
              </a:spcAft>
              <a:buClr>
                <a:srgbClr val="000000"/>
              </a:buClr>
              <a:buSzPct val="100000"/>
              <a:buFont typeface="Times New Roman" charset="0"/>
              <a:defRPr>
                <a:solidFill>
                  <a:srgbClr val="292934"/>
                </a:solidFill>
                <a:latin typeface="Arial" charset="0"/>
                <a:ea typeface="ＭＳ Ｐゴシック" charset="0"/>
                <a:cs typeface="Arial Unicode MS" charset="0"/>
              </a:defRPr>
            </a:lvl6pPr>
            <a:lvl7pPr marL="2971800" indent="-228600" algn="l" defTabSz="457200" rtl="0" fontAlgn="base">
              <a:lnSpc>
                <a:spcPct val="93000"/>
              </a:lnSpc>
              <a:spcBef>
                <a:spcPct val="0"/>
              </a:spcBef>
              <a:spcAft>
                <a:spcPct val="0"/>
              </a:spcAft>
              <a:buClr>
                <a:srgbClr val="000000"/>
              </a:buClr>
              <a:buSzPct val="100000"/>
              <a:buFont typeface="Times New Roman" charset="0"/>
              <a:defRPr>
                <a:solidFill>
                  <a:srgbClr val="292934"/>
                </a:solidFill>
                <a:latin typeface="Arial" charset="0"/>
                <a:ea typeface="ＭＳ Ｐゴシック" charset="0"/>
                <a:cs typeface="Arial Unicode MS" charset="0"/>
              </a:defRPr>
            </a:lvl7pPr>
            <a:lvl8pPr marL="3429000" indent="-228600" algn="l" defTabSz="457200" rtl="0" fontAlgn="base">
              <a:lnSpc>
                <a:spcPct val="93000"/>
              </a:lnSpc>
              <a:spcBef>
                <a:spcPct val="0"/>
              </a:spcBef>
              <a:spcAft>
                <a:spcPct val="0"/>
              </a:spcAft>
              <a:buClr>
                <a:srgbClr val="000000"/>
              </a:buClr>
              <a:buSzPct val="100000"/>
              <a:buFont typeface="Times New Roman" charset="0"/>
              <a:defRPr>
                <a:solidFill>
                  <a:srgbClr val="292934"/>
                </a:solidFill>
                <a:latin typeface="Arial" charset="0"/>
                <a:ea typeface="ＭＳ Ｐゴシック" charset="0"/>
                <a:cs typeface="Arial Unicode MS" charset="0"/>
              </a:defRPr>
            </a:lvl8pPr>
            <a:lvl9pPr marL="3886200" indent="-228600" algn="l" defTabSz="457200" rtl="0" fontAlgn="base">
              <a:lnSpc>
                <a:spcPct val="93000"/>
              </a:lnSpc>
              <a:spcBef>
                <a:spcPct val="0"/>
              </a:spcBef>
              <a:spcAft>
                <a:spcPct val="0"/>
              </a:spcAft>
              <a:buClr>
                <a:srgbClr val="000000"/>
              </a:buClr>
              <a:buSzPct val="100000"/>
              <a:buFont typeface="Times New Roman" charset="0"/>
              <a:defRPr>
                <a:solidFill>
                  <a:srgbClr val="292934"/>
                </a:solidFill>
                <a:latin typeface="Arial" charset="0"/>
                <a:ea typeface="ＭＳ Ｐゴシック" charset="0"/>
                <a:cs typeface="Arial Unicode MS" charset="0"/>
              </a:defRPr>
            </a:lvl9pPr>
          </a:lstStyle>
          <a:p>
            <a:pPr eaLnBrk="1" hangingPunct="1">
              <a:lnSpc>
                <a:spcPct val="100000"/>
              </a:lnSpc>
              <a:buClrTx/>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2400" b="1" i="1" kern="0" dirty="0">
                <a:solidFill>
                  <a:srgbClr val="D2533C"/>
                </a:solidFill>
              </a:rPr>
              <a:t>Sortie: </a:t>
            </a:r>
            <a:r>
              <a:rPr lang="fr-FR" b="1" i="1" kern="0" dirty="0">
                <a:solidFill>
                  <a:srgbClr val="D2533C"/>
                </a:solidFill>
              </a:rPr>
              <a:t>Qu’exulte tout l’univers (2/3)</a:t>
            </a:r>
          </a:p>
          <a:p>
            <a:pPr eaLnBrk="1"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fr-FR" sz="2400" i="1" kern="0" dirty="0">
              <a:solidFill>
                <a:srgbClr val="D2533C"/>
              </a:solidFill>
            </a:endParaRPr>
          </a:p>
        </p:txBody>
      </p:sp>
    </p:spTree>
    <p:extLst>
      <p:ext uri="{BB962C8B-B14F-4D97-AF65-F5344CB8AC3E}">
        <p14:creationId xmlns:p14="http://schemas.microsoft.com/office/powerpoint/2010/main" xmlns="" val="138718372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a:extLst>
              <a:ext uri="{FF2B5EF4-FFF2-40B4-BE49-F238E27FC236}">
                <a16:creationId xmlns:a16="http://schemas.microsoft.com/office/drawing/2014/main" xmlns="" id="{97B034AF-27C0-E763-AA4A-DD88629D0415}"/>
              </a:ext>
            </a:extLst>
          </p:cNvPr>
          <p:cNvSpPr>
            <a:spLocks noChangeArrowheads="1"/>
          </p:cNvSpPr>
          <p:nvPr/>
        </p:nvSpPr>
        <p:spPr bwMode="auto">
          <a:xfrm>
            <a:off x="179512" y="990600"/>
            <a:ext cx="8650858" cy="54244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ts val="2250"/>
              </a:spcBef>
              <a:spcAft>
                <a:spcPts val="750"/>
              </a:spcAft>
            </a:pPr>
            <a:r>
              <a:rPr lang="fr-FR" sz="3200" b="1" dirty="0">
                <a:solidFill>
                  <a:srgbClr val="0070C0"/>
                </a:solidFill>
              </a:rPr>
              <a:t>R/ Qu’exulte tout l’univers, que soit chantée en tous lieux, La puissance de Dieu.</a:t>
            </a:r>
            <a:br>
              <a:rPr lang="fr-FR" sz="3200" b="1" dirty="0">
                <a:solidFill>
                  <a:srgbClr val="0070C0"/>
                </a:solidFill>
              </a:rPr>
            </a:br>
            <a:r>
              <a:rPr lang="fr-FR" sz="3200" b="1" dirty="0">
                <a:solidFill>
                  <a:srgbClr val="0070C0"/>
                </a:solidFill>
              </a:rPr>
              <a:t>Dans une même allégresse, terre et cieux dansent de joie, Chantent alléluia !</a:t>
            </a:r>
          </a:p>
          <a:p>
            <a:pPr algn="ctr">
              <a:spcBef>
                <a:spcPts val="2250"/>
              </a:spcBef>
              <a:spcAft>
                <a:spcPts val="750"/>
              </a:spcAft>
            </a:pPr>
            <a:r>
              <a:rPr lang="fr-FR" sz="3200" dirty="0"/>
              <a:t>3. Exultez, rendez gloire,</a:t>
            </a:r>
            <a:br>
              <a:rPr lang="fr-FR" sz="3200" dirty="0"/>
            </a:br>
            <a:r>
              <a:rPr lang="fr-FR" sz="3200" dirty="0"/>
              <a:t>Chantez que Dieu est bon,</a:t>
            </a:r>
            <a:br>
              <a:rPr lang="fr-FR" sz="3200" dirty="0"/>
            </a:br>
            <a:r>
              <a:rPr lang="fr-FR" sz="3200" dirty="0"/>
              <a:t>Christ est notre victoire,</a:t>
            </a:r>
            <a:br>
              <a:rPr lang="fr-FR" sz="3200" dirty="0"/>
            </a:br>
            <a:r>
              <a:rPr lang="fr-FR" sz="3200" dirty="0"/>
              <a:t>Il est notre résurrection.</a:t>
            </a:r>
            <a:endParaRPr lang="fr-FR" sz="3200" b="1" dirty="0">
              <a:solidFill>
                <a:srgbClr val="0070C0"/>
              </a:solidFill>
            </a:endParaRPr>
          </a:p>
        </p:txBody>
      </p:sp>
      <p:sp>
        <p:nvSpPr>
          <p:cNvPr id="6" name="Rectangle 1">
            <a:extLst>
              <a:ext uri="{FF2B5EF4-FFF2-40B4-BE49-F238E27FC236}">
                <a16:creationId xmlns:a16="http://schemas.microsoft.com/office/drawing/2014/main" xmlns="" id="{7452EA1A-9883-F09A-CD62-98BF232B1F9F}"/>
              </a:ext>
            </a:extLst>
          </p:cNvPr>
          <p:cNvSpPr txBox="1">
            <a:spLocks noChangeArrowheads="1"/>
          </p:cNvSpPr>
          <p:nvPr/>
        </p:nvSpPr>
        <p:spPr bwMode="auto">
          <a:xfrm>
            <a:off x="457200" y="350838"/>
            <a:ext cx="7570788" cy="639762"/>
          </a:xfrm>
          <a:prstGeom prst="rect">
            <a:avLst/>
          </a:prstGeom>
          <a:noFill/>
          <a:ln>
            <a:noFill/>
          </a:ln>
          <a:effectLst/>
        </p:spPr>
        <p:txBody>
          <a:bodyPr lIns="90000" tIns="45000" rIns="90000" bIns="45000"/>
          <a:lstStyle>
            <a:lvl1pPr algn="l" defTabSz="457200" rtl="0" eaLnBrk="0" fontAlgn="base" hangingPunct="0">
              <a:lnSpc>
                <a:spcPct val="93000"/>
              </a:lnSpc>
              <a:spcBef>
                <a:spcPct val="0"/>
              </a:spcBef>
              <a:spcAft>
                <a:spcPct val="0"/>
              </a:spcAft>
              <a:buClr>
                <a:srgbClr val="000000"/>
              </a:buClr>
              <a:buSzPct val="100000"/>
              <a:buFont typeface="Times New Roman" charset="0"/>
              <a:defRPr>
                <a:solidFill>
                  <a:srgbClr val="292934"/>
                </a:solidFill>
                <a:latin typeface="+mj-lt"/>
                <a:ea typeface="+mj-ea"/>
                <a:cs typeface="+mj-cs"/>
              </a:defRPr>
            </a:lvl1pPr>
            <a:lvl2pPr algn="l" defTabSz="457200" rtl="0" eaLnBrk="0" fontAlgn="base" hangingPunct="0">
              <a:lnSpc>
                <a:spcPct val="93000"/>
              </a:lnSpc>
              <a:spcBef>
                <a:spcPct val="0"/>
              </a:spcBef>
              <a:spcAft>
                <a:spcPct val="0"/>
              </a:spcAft>
              <a:buClr>
                <a:srgbClr val="000000"/>
              </a:buClr>
              <a:buSzPct val="100000"/>
              <a:buFont typeface="Times New Roman" charset="0"/>
              <a:defRPr>
                <a:solidFill>
                  <a:srgbClr val="292934"/>
                </a:solidFill>
                <a:latin typeface="Arial" charset="0"/>
                <a:ea typeface="ＭＳ Ｐゴシック" charset="0"/>
                <a:cs typeface="Arial Unicode MS" charset="0"/>
              </a:defRPr>
            </a:lvl2pPr>
            <a:lvl3pPr algn="l" defTabSz="457200" rtl="0" eaLnBrk="0" fontAlgn="base" hangingPunct="0">
              <a:lnSpc>
                <a:spcPct val="93000"/>
              </a:lnSpc>
              <a:spcBef>
                <a:spcPct val="0"/>
              </a:spcBef>
              <a:spcAft>
                <a:spcPct val="0"/>
              </a:spcAft>
              <a:buClr>
                <a:srgbClr val="000000"/>
              </a:buClr>
              <a:buSzPct val="100000"/>
              <a:buFont typeface="Times New Roman" charset="0"/>
              <a:defRPr>
                <a:solidFill>
                  <a:srgbClr val="292934"/>
                </a:solidFill>
                <a:latin typeface="Arial" charset="0"/>
                <a:ea typeface="ＭＳ Ｐゴシック" charset="0"/>
                <a:cs typeface="Arial Unicode MS" charset="0"/>
              </a:defRPr>
            </a:lvl3pPr>
            <a:lvl4pPr algn="l" defTabSz="457200" rtl="0" eaLnBrk="0" fontAlgn="base" hangingPunct="0">
              <a:lnSpc>
                <a:spcPct val="93000"/>
              </a:lnSpc>
              <a:spcBef>
                <a:spcPct val="0"/>
              </a:spcBef>
              <a:spcAft>
                <a:spcPct val="0"/>
              </a:spcAft>
              <a:buClr>
                <a:srgbClr val="000000"/>
              </a:buClr>
              <a:buSzPct val="100000"/>
              <a:buFont typeface="Times New Roman" charset="0"/>
              <a:defRPr>
                <a:solidFill>
                  <a:srgbClr val="292934"/>
                </a:solidFill>
                <a:latin typeface="Arial" charset="0"/>
                <a:ea typeface="ＭＳ Ｐゴシック" charset="0"/>
                <a:cs typeface="Arial Unicode MS" charset="0"/>
              </a:defRPr>
            </a:lvl4pPr>
            <a:lvl5pPr algn="l" defTabSz="457200" rtl="0" eaLnBrk="0" fontAlgn="base" hangingPunct="0">
              <a:lnSpc>
                <a:spcPct val="93000"/>
              </a:lnSpc>
              <a:spcBef>
                <a:spcPct val="0"/>
              </a:spcBef>
              <a:spcAft>
                <a:spcPct val="0"/>
              </a:spcAft>
              <a:buClr>
                <a:srgbClr val="000000"/>
              </a:buClr>
              <a:buSzPct val="100000"/>
              <a:buFont typeface="Times New Roman" charset="0"/>
              <a:defRPr>
                <a:solidFill>
                  <a:srgbClr val="292934"/>
                </a:solidFill>
                <a:latin typeface="Arial" charset="0"/>
                <a:ea typeface="ＭＳ Ｐゴシック" charset="0"/>
                <a:cs typeface="Arial Unicode MS" charset="0"/>
              </a:defRPr>
            </a:lvl5pPr>
            <a:lvl6pPr marL="2514600" indent="-228600" algn="l" defTabSz="457200" rtl="0" fontAlgn="base">
              <a:lnSpc>
                <a:spcPct val="93000"/>
              </a:lnSpc>
              <a:spcBef>
                <a:spcPct val="0"/>
              </a:spcBef>
              <a:spcAft>
                <a:spcPct val="0"/>
              </a:spcAft>
              <a:buClr>
                <a:srgbClr val="000000"/>
              </a:buClr>
              <a:buSzPct val="100000"/>
              <a:buFont typeface="Times New Roman" charset="0"/>
              <a:defRPr>
                <a:solidFill>
                  <a:srgbClr val="292934"/>
                </a:solidFill>
                <a:latin typeface="Arial" charset="0"/>
                <a:ea typeface="ＭＳ Ｐゴシック" charset="0"/>
                <a:cs typeface="Arial Unicode MS" charset="0"/>
              </a:defRPr>
            </a:lvl6pPr>
            <a:lvl7pPr marL="2971800" indent="-228600" algn="l" defTabSz="457200" rtl="0" fontAlgn="base">
              <a:lnSpc>
                <a:spcPct val="93000"/>
              </a:lnSpc>
              <a:spcBef>
                <a:spcPct val="0"/>
              </a:spcBef>
              <a:spcAft>
                <a:spcPct val="0"/>
              </a:spcAft>
              <a:buClr>
                <a:srgbClr val="000000"/>
              </a:buClr>
              <a:buSzPct val="100000"/>
              <a:buFont typeface="Times New Roman" charset="0"/>
              <a:defRPr>
                <a:solidFill>
                  <a:srgbClr val="292934"/>
                </a:solidFill>
                <a:latin typeface="Arial" charset="0"/>
                <a:ea typeface="ＭＳ Ｐゴシック" charset="0"/>
                <a:cs typeface="Arial Unicode MS" charset="0"/>
              </a:defRPr>
            </a:lvl7pPr>
            <a:lvl8pPr marL="3429000" indent="-228600" algn="l" defTabSz="457200" rtl="0" fontAlgn="base">
              <a:lnSpc>
                <a:spcPct val="93000"/>
              </a:lnSpc>
              <a:spcBef>
                <a:spcPct val="0"/>
              </a:spcBef>
              <a:spcAft>
                <a:spcPct val="0"/>
              </a:spcAft>
              <a:buClr>
                <a:srgbClr val="000000"/>
              </a:buClr>
              <a:buSzPct val="100000"/>
              <a:buFont typeface="Times New Roman" charset="0"/>
              <a:defRPr>
                <a:solidFill>
                  <a:srgbClr val="292934"/>
                </a:solidFill>
                <a:latin typeface="Arial" charset="0"/>
                <a:ea typeface="ＭＳ Ｐゴシック" charset="0"/>
                <a:cs typeface="Arial Unicode MS" charset="0"/>
              </a:defRPr>
            </a:lvl8pPr>
            <a:lvl9pPr marL="3886200" indent="-228600" algn="l" defTabSz="457200" rtl="0" fontAlgn="base">
              <a:lnSpc>
                <a:spcPct val="93000"/>
              </a:lnSpc>
              <a:spcBef>
                <a:spcPct val="0"/>
              </a:spcBef>
              <a:spcAft>
                <a:spcPct val="0"/>
              </a:spcAft>
              <a:buClr>
                <a:srgbClr val="000000"/>
              </a:buClr>
              <a:buSzPct val="100000"/>
              <a:buFont typeface="Times New Roman" charset="0"/>
              <a:defRPr>
                <a:solidFill>
                  <a:srgbClr val="292934"/>
                </a:solidFill>
                <a:latin typeface="Arial" charset="0"/>
                <a:ea typeface="ＭＳ Ｐゴシック" charset="0"/>
                <a:cs typeface="Arial Unicode MS" charset="0"/>
              </a:defRPr>
            </a:lvl9pPr>
          </a:lstStyle>
          <a:p>
            <a:pPr eaLnBrk="1" hangingPunct="1">
              <a:lnSpc>
                <a:spcPct val="100000"/>
              </a:lnSpc>
              <a:buClrTx/>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2400" b="1" i="1" kern="0" dirty="0">
                <a:solidFill>
                  <a:srgbClr val="D2533C"/>
                </a:solidFill>
              </a:rPr>
              <a:t>Sortie: </a:t>
            </a:r>
            <a:r>
              <a:rPr lang="fr-FR" b="1" i="1" kern="0" dirty="0">
                <a:solidFill>
                  <a:srgbClr val="D2533C"/>
                </a:solidFill>
              </a:rPr>
              <a:t>Qu’exulte tout l’univers (3/3)</a:t>
            </a:r>
          </a:p>
          <a:p>
            <a:pPr eaLnBrk="1"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fr-FR" sz="2400" i="1" kern="0" dirty="0">
              <a:solidFill>
                <a:srgbClr val="D2533C"/>
              </a:solidFill>
            </a:endParaRPr>
          </a:p>
        </p:txBody>
      </p:sp>
    </p:spTree>
    <p:extLst>
      <p:ext uri="{BB962C8B-B14F-4D97-AF65-F5344CB8AC3E}">
        <p14:creationId xmlns:p14="http://schemas.microsoft.com/office/powerpoint/2010/main" xmlns="" val="627673994"/>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457200" y="350838"/>
            <a:ext cx="7571184" cy="639762"/>
          </a:xfrm>
        </p:spPr>
        <p:txBody>
          <a:bodyPr>
            <a:normAutofit/>
          </a:bodyPr>
          <a:lstStyle/>
          <a:p>
            <a:pPr eaLnBrk="1"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2400" b="1" i="1" dirty="0">
                <a:solidFill>
                  <a:srgbClr val="D2533C"/>
                </a:solidFill>
              </a:rPr>
              <a:t>Entrée:  </a:t>
            </a:r>
            <a:r>
              <a:rPr lang="fr-FR" sz="2400" i="1" dirty="0">
                <a:solidFill>
                  <a:srgbClr val="D2533C"/>
                </a:solidFill>
              </a:rPr>
              <a:t>Si le </a:t>
            </a:r>
            <a:r>
              <a:rPr lang="fr-FR" sz="2400" i="1" dirty="0" smtClean="0">
                <a:solidFill>
                  <a:srgbClr val="D2533C"/>
                </a:solidFill>
              </a:rPr>
              <a:t>Père </a:t>
            </a:r>
            <a:r>
              <a:rPr lang="fr-FR" sz="2400" i="1" dirty="0">
                <a:solidFill>
                  <a:srgbClr val="D2533C"/>
                </a:solidFill>
              </a:rPr>
              <a:t>vous appelle (3/3)</a:t>
            </a:r>
          </a:p>
        </p:txBody>
      </p:sp>
      <p:sp>
        <p:nvSpPr>
          <p:cNvPr id="5122" name="Rectangle 2"/>
          <p:cNvSpPr>
            <a:spLocks noChangeArrowheads="1"/>
          </p:cNvSpPr>
          <p:nvPr/>
        </p:nvSpPr>
        <p:spPr bwMode="auto">
          <a:xfrm>
            <a:off x="179512" y="1142975"/>
            <a:ext cx="8640961" cy="408622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a:lstStyle/>
          <a:p>
            <a:pPr algn="ctr"/>
            <a:r>
              <a:rPr lang="fr-FR" dirty="0">
                <a:solidFill>
                  <a:srgbClr val="000000"/>
                </a:solidFill>
                <a:latin typeface="+mj-lt"/>
              </a:rPr>
              <a:t>3 - Si </a:t>
            </a:r>
            <a:r>
              <a:rPr lang="fr-FR" sz="2400" b="0" i="0" dirty="0">
                <a:solidFill>
                  <a:srgbClr val="000000"/>
                </a:solidFill>
                <a:effectLst/>
                <a:latin typeface="+mj-lt"/>
              </a:rPr>
              <a:t>le Père vous appelle, </a:t>
            </a:r>
            <a:r>
              <a:rPr lang="fr-FR" dirty="0" smtClean="0">
                <a:solidFill>
                  <a:srgbClr val="000000"/>
                </a:solidFill>
              </a:rPr>
              <a:t>à</a:t>
            </a:r>
            <a:r>
              <a:rPr lang="fr-FR" sz="2400" b="0" i="0" dirty="0" smtClean="0">
                <a:solidFill>
                  <a:srgbClr val="000000"/>
                </a:solidFill>
                <a:effectLst/>
                <a:latin typeface="+mj-lt"/>
              </a:rPr>
              <a:t> </a:t>
            </a:r>
            <a:r>
              <a:rPr lang="fr-FR" sz="2400" b="0" i="0" dirty="0">
                <a:solidFill>
                  <a:srgbClr val="000000"/>
                </a:solidFill>
                <a:effectLst/>
                <a:latin typeface="+mj-lt"/>
              </a:rPr>
              <a:t>parler de ses merveilles,</a:t>
            </a:r>
            <a:r>
              <a:rPr lang="fr-FR" sz="2400" dirty="0">
                <a:latin typeface="+mj-lt"/>
              </a:rPr>
              <a:t/>
            </a:r>
            <a:br>
              <a:rPr lang="fr-FR" sz="2400" dirty="0">
                <a:latin typeface="+mj-lt"/>
              </a:rPr>
            </a:br>
            <a:r>
              <a:rPr lang="fr-FR" sz="2400" b="0" i="0" dirty="0">
                <a:solidFill>
                  <a:srgbClr val="000000"/>
                </a:solidFill>
                <a:effectLst/>
                <a:latin typeface="+mj-lt"/>
              </a:rPr>
              <a:t>A conduire son troupeau, BIENHEUREUX ETES-VOUS !</a:t>
            </a:r>
            <a:r>
              <a:rPr lang="fr-FR" sz="2400" dirty="0">
                <a:latin typeface="+mj-lt"/>
              </a:rPr>
              <a:t/>
            </a:r>
            <a:br>
              <a:rPr lang="fr-FR" sz="2400" dirty="0">
                <a:latin typeface="+mj-lt"/>
              </a:rPr>
            </a:br>
            <a:r>
              <a:rPr lang="fr-FR" sz="2400" b="0" i="0" dirty="0">
                <a:solidFill>
                  <a:srgbClr val="000000"/>
                </a:solidFill>
                <a:effectLst/>
                <a:latin typeface="+mj-lt"/>
              </a:rPr>
              <a:t>Si le monde vous appelle, </a:t>
            </a:r>
            <a:r>
              <a:rPr lang="fr-FR" dirty="0" smtClean="0">
                <a:solidFill>
                  <a:srgbClr val="000000"/>
                </a:solidFill>
              </a:rPr>
              <a:t>à</a:t>
            </a:r>
            <a:r>
              <a:rPr lang="fr-FR" sz="2400" b="0" i="0" dirty="0" smtClean="0">
                <a:solidFill>
                  <a:srgbClr val="000000"/>
                </a:solidFill>
                <a:effectLst/>
                <a:latin typeface="+mj-lt"/>
              </a:rPr>
              <a:t> </a:t>
            </a:r>
            <a:r>
              <a:rPr lang="fr-FR" sz="2400" b="0" i="0" dirty="0">
                <a:solidFill>
                  <a:srgbClr val="000000"/>
                </a:solidFill>
                <a:effectLst/>
                <a:latin typeface="+mj-lt"/>
              </a:rPr>
              <a:t>marcher vers la lumière</a:t>
            </a:r>
            <a:r>
              <a:rPr lang="fr-FR" sz="2400" dirty="0">
                <a:latin typeface="+mj-lt"/>
              </a:rPr>
              <a:t/>
            </a:r>
            <a:br>
              <a:rPr lang="fr-FR" sz="2400" dirty="0">
                <a:latin typeface="+mj-lt"/>
              </a:rPr>
            </a:br>
            <a:r>
              <a:rPr lang="fr-FR" sz="2400" b="0" i="0" dirty="0">
                <a:solidFill>
                  <a:srgbClr val="000000"/>
                </a:solidFill>
                <a:effectLst/>
                <a:latin typeface="+mj-lt"/>
              </a:rPr>
              <a:t>Pour trouver la vérité, BIENHEUREUX ETES-VOUS !</a:t>
            </a:r>
            <a:r>
              <a:rPr lang="fr-FR" sz="2400" dirty="0">
                <a:latin typeface="+mj-lt"/>
              </a:rPr>
              <a:t/>
            </a:r>
            <a:br>
              <a:rPr lang="fr-FR" sz="2400" dirty="0">
                <a:latin typeface="+mj-lt"/>
              </a:rPr>
            </a:br>
            <a:r>
              <a:rPr lang="fr-FR" sz="2400" b="0" i="0" dirty="0">
                <a:solidFill>
                  <a:srgbClr val="000000"/>
                </a:solidFill>
                <a:effectLst/>
                <a:latin typeface="+mj-lt"/>
              </a:rPr>
              <a:t>Si l’Eglise vous appelle, </a:t>
            </a:r>
            <a:r>
              <a:rPr lang="fr-FR" dirty="0" smtClean="0">
                <a:solidFill>
                  <a:srgbClr val="000000"/>
                </a:solidFill>
              </a:rPr>
              <a:t>à</a:t>
            </a:r>
            <a:r>
              <a:rPr lang="fr-FR" sz="2400" b="0" i="0" dirty="0" smtClean="0">
                <a:solidFill>
                  <a:srgbClr val="000000"/>
                </a:solidFill>
                <a:effectLst/>
                <a:latin typeface="+mj-lt"/>
              </a:rPr>
              <a:t> </a:t>
            </a:r>
            <a:r>
              <a:rPr lang="fr-FR" sz="2400" b="0" i="0" dirty="0">
                <a:solidFill>
                  <a:srgbClr val="000000"/>
                </a:solidFill>
                <a:effectLst/>
                <a:latin typeface="+mj-lt"/>
              </a:rPr>
              <a:t>semer avec patience</a:t>
            </a:r>
            <a:r>
              <a:rPr lang="fr-FR" sz="2400" dirty="0">
                <a:latin typeface="+mj-lt"/>
              </a:rPr>
              <a:t/>
            </a:r>
            <a:br>
              <a:rPr lang="fr-FR" sz="2400" dirty="0">
                <a:latin typeface="+mj-lt"/>
              </a:rPr>
            </a:br>
            <a:r>
              <a:rPr lang="fr-FR" sz="2400" b="0" i="0" dirty="0">
                <a:solidFill>
                  <a:srgbClr val="000000"/>
                </a:solidFill>
                <a:effectLst/>
                <a:latin typeface="+mj-lt"/>
              </a:rPr>
              <a:t>Pour que lève un blé nouveau, BIENHEUREUX ETES-VOUS !</a:t>
            </a:r>
            <a:r>
              <a:rPr lang="fr-FR" sz="3200" dirty="0">
                <a:solidFill>
                  <a:schemeClr val="tx1"/>
                </a:solidFill>
                <a:latin typeface="+mj-lt"/>
              </a:rPr>
              <a:t/>
            </a:r>
            <a:br>
              <a:rPr lang="fr-FR" sz="3200" dirty="0">
                <a:solidFill>
                  <a:schemeClr val="tx1"/>
                </a:solidFill>
                <a:latin typeface="+mj-lt"/>
              </a:rPr>
            </a:br>
            <a:r>
              <a:rPr lang="fr-FR" sz="3200" dirty="0">
                <a:solidFill>
                  <a:schemeClr val="tx1"/>
                </a:solidFill>
                <a:latin typeface="+mj-lt"/>
              </a:rPr>
              <a:t/>
            </a:r>
            <a:br>
              <a:rPr lang="fr-FR" sz="3200" dirty="0">
                <a:solidFill>
                  <a:schemeClr val="tx1"/>
                </a:solidFill>
                <a:latin typeface="+mj-lt"/>
              </a:rPr>
            </a:br>
            <a:r>
              <a:rPr lang="fr-FR" b="1" dirty="0">
                <a:solidFill>
                  <a:schemeClr val="tx1"/>
                </a:solidFill>
                <a:latin typeface="+mj-lt"/>
              </a:rPr>
              <a:t>Tressaillez de joie ! Tressaillez de joie !</a:t>
            </a:r>
          </a:p>
          <a:p>
            <a:pPr algn="ctr"/>
            <a:r>
              <a:rPr lang="fr-FR" b="1" dirty="0">
                <a:solidFill>
                  <a:schemeClr val="tx1"/>
                </a:solidFill>
                <a:latin typeface="+mj-lt"/>
              </a:rPr>
              <a:t>Car vos noms sont inscrits pour toujours dans les cieux !</a:t>
            </a:r>
          </a:p>
          <a:p>
            <a:pPr algn="ctr"/>
            <a:r>
              <a:rPr lang="fr-FR" b="1" dirty="0">
                <a:solidFill>
                  <a:schemeClr val="tx1"/>
                </a:solidFill>
                <a:latin typeface="+mj-lt"/>
              </a:rPr>
              <a:t>Tressaillez de joie ! Tressaillez de joie !</a:t>
            </a:r>
          </a:p>
          <a:p>
            <a:pPr algn="ctr"/>
            <a:r>
              <a:rPr lang="fr-FR" b="1" dirty="0">
                <a:solidFill>
                  <a:schemeClr val="tx1"/>
                </a:solidFill>
                <a:latin typeface="+mj-lt"/>
              </a:rPr>
              <a:t>Car vos noms sont inscrits dans le cœur de Dieu !</a:t>
            </a:r>
            <a:r>
              <a:rPr lang="fr-FR" dirty="0">
                <a:solidFill>
                  <a:schemeClr val="tx1"/>
                </a:solidFill>
                <a:latin typeface="+mj-lt"/>
              </a:rPr>
              <a:t/>
            </a:r>
            <a:br>
              <a:rPr lang="fr-FR" dirty="0">
                <a:solidFill>
                  <a:schemeClr val="tx1"/>
                </a:solidFill>
                <a:latin typeface="+mj-lt"/>
              </a:rPr>
            </a:br>
            <a:endParaRPr lang="fr-FR" dirty="0">
              <a:solidFill>
                <a:schemeClr val="tx1"/>
              </a:solidFill>
              <a:latin typeface="+mj-lt"/>
            </a:endParaRPr>
          </a:p>
        </p:txBody>
      </p:sp>
    </p:spTree>
    <p:extLst>
      <p:ext uri="{BB962C8B-B14F-4D97-AF65-F5344CB8AC3E}">
        <p14:creationId xmlns:p14="http://schemas.microsoft.com/office/powerpoint/2010/main" xmlns="" val="223337622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81050" y="1935163"/>
            <a:ext cx="7772400" cy="1470025"/>
          </a:xfrm>
        </p:spPr>
        <p:txBody>
          <a:bodyPr/>
          <a:lstStyle/>
          <a:p>
            <a:pPr algn="ctr" eaLnBrk="1" hangingPunct="1"/>
            <a:r>
              <a:rPr lang="en-GB" sz="4000" b="1" i="1" cap="none" dirty="0">
                <a:ea typeface="ＭＳ Ｐゴシック" pitchFamily="34" charset="-128"/>
              </a:rPr>
              <a:t>Bon </a:t>
            </a:r>
            <a:r>
              <a:rPr lang="en-GB" sz="4000" b="1" i="1" cap="none" dirty="0" err="1">
                <a:ea typeface="ＭＳ Ｐゴシック" pitchFamily="34" charset="-128"/>
              </a:rPr>
              <a:t>dimanche</a:t>
            </a:r>
            <a:r>
              <a:rPr lang="en-GB" sz="4000" b="1" i="1" cap="none" dirty="0">
                <a:ea typeface="ＭＳ Ｐゴシック" pitchFamily="34" charset="-128"/>
              </a:rPr>
              <a:t> </a:t>
            </a:r>
            <a:r>
              <a:rPr lang="vi-VN" sz="4000" b="1" i="1" dirty="0">
                <a:ea typeface="ＭＳ Ｐゴシック" pitchFamily="34" charset="-128"/>
              </a:rPr>
              <a:t>à</a:t>
            </a:r>
            <a:r>
              <a:rPr lang="en-GB" sz="4000" b="1" i="1" cap="none" dirty="0">
                <a:ea typeface="ＭＳ Ｐゴシック" pitchFamily="34" charset="-128"/>
              </a:rPr>
              <a:t> </a:t>
            </a:r>
            <a:r>
              <a:rPr lang="en-GB" sz="4000" b="1" i="1" cap="none" dirty="0" err="1">
                <a:ea typeface="ＭＳ Ｐゴシック" pitchFamily="34" charset="-128"/>
              </a:rPr>
              <a:t>tous</a:t>
            </a:r>
            <a:r>
              <a:rPr lang="vi-VN" sz="4000" b="1" i="1" cap="none" dirty="0">
                <a:ea typeface="ＭＳ Ｐゴシック" pitchFamily="34" charset="-128"/>
              </a:rPr>
              <a:t> </a:t>
            </a:r>
            <a:r>
              <a:rPr lang="en-GB" sz="4000" b="1" i="1" cap="none" dirty="0">
                <a:ea typeface="ＭＳ Ｐゴシック" pitchFamily="34" charset="-128"/>
              </a:rPr>
              <a:t>!</a:t>
            </a:r>
            <a:endParaRPr lang="en-US" sz="4000" b="1" cap="none" dirty="0">
              <a:latin typeface="Arial Narrow" pitchFamily="34" charset="0"/>
              <a:ea typeface="ＭＳ Ｐゴシック" pitchFamily="34" charset="-128"/>
            </a:endParaRPr>
          </a:p>
        </p:txBody>
      </p:sp>
      <p:sp>
        <p:nvSpPr>
          <p:cNvPr id="3" name="Subtitle 2"/>
          <p:cNvSpPr>
            <a:spLocks noGrp="1"/>
          </p:cNvSpPr>
          <p:nvPr>
            <p:ph type="subTitle" idx="1"/>
          </p:nvPr>
        </p:nvSpPr>
        <p:spPr>
          <a:xfrm>
            <a:off x="0" y="3405188"/>
            <a:ext cx="9144000" cy="1852612"/>
          </a:xfrm>
        </p:spPr>
        <p:txBody>
          <a:bodyPr>
            <a:normAutofit/>
          </a:bodyPr>
          <a:lstStyle/>
          <a:p>
            <a:pPr algn="ctr" eaLnBrk="1" hangingPunct="1"/>
            <a:r>
              <a:rPr lang="fr-FR" sz="3600" b="1" dirty="0"/>
              <a:t> </a:t>
            </a:r>
            <a:r>
              <a:rPr lang="fr-FR" sz="3600" dirty="0"/>
              <a:t/>
            </a:r>
            <a:br>
              <a:rPr lang="fr-FR" sz="3600" dirty="0"/>
            </a:br>
            <a:endParaRPr lang="en-US" sz="3600" dirty="0">
              <a:solidFill>
                <a:srgbClr val="57576E"/>
              </a:solidFill>
              <a:ea typeface="ＭＳ Ｐゴシック" pitchFamily="34" charset="-128"/>
            </a:endParaRPr>
          </a:p>
        </p:txBody>
      </p:sp>
      <p:pic>
        <p:nvPicPr>
          <p:cNvPr id="6" name="Picture 4"/>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740650" y="5195888"/>
            <a:ext cx="812800" cy="1016000"/>
          </a:xfrm>
          <a:prstGeom prst="rect">
            <a:avLst/>
          </a:prstGeom>
          <a:noFill/>
          <a:ln>
            <a:noFill/>
          </a:ln>
          <a:effectLst/>
          <a:extLst>
            <a:ext uri="{909E8E84-426E-40dd-AFC4-6F175D3DCCD1}">
              <a14:hiddenFill xmlns:a14="http://schemas.microsoft.com/office/drawing/2010/main" xmlns="">
                <a:blipFill dpi="0" rotWithShape="0">
                  <a:blip xmlns:r="http://schemas.openxmlformats.org/officeDocument/2006/relationships"/>
                  <a:srcRect/>
                  <a:stretch>
                    <a:fillRect/>
                  </a:stretch>
                </a:blip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7"/>
                    </a:srgbClr>
                  </a:outerShdw>
                </a:effectLst>
              </a14:hiddenEffects>
            </a:ext>
          </a:extLst>
        </p:spPr>
      </p:pic>
      <p:sp>
        <p:nvSpPr>
          <p:cNvPr id="7" name="Rectangle 3"/>
          <p:cNvSpPr>
            <a:spLocks noChangeArrowheads="1"/>
          </p:cNvSpPr>
          <p:nvPr/>
        </p:nvSpPr>
        <p:spPr bwMode="auto">
          <a:xfrm>
            <a:off x="7031038" y="6308725"/>
            <a:ext cx="2112962" cy="36512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0000" tIns="45000" rIns="90000" bIns="45000">
            <a:spAutoFit/>
          </a:bodyPr>
          <a:lstStyle/>
          <a:p>
            <a:pPr algn="r">
              <a:buSzPct val="1000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dirty="0" err="1">
                <a:solidFill>
                  <a:srgbClr val="292934"/>
                </a:solidFill>
                <a:latin typeface="Arial" charset="0"/>
                <a:ea typeface="ＭＳ Ｐゴシック" charset="0"/>
                <a:cs typeface="Arial Unicode MS" charset="0"/>
              </a:rPr>
              <a:t>Paroisse</a:t>
            </a:r>
            <a:r>
              <a:rPr lang="en-US" sz="1800" dirty="0">
                <a:solidFill>
                  <a:srgbClr val="292934"/>
                </a:solidFill>
                <a:latin typeface="Arial" charset="0"/>
                <a:ea typeface="ＭＳ Ｐゴシック" charset="0"/>
                <a:cs typeface="Arial Unicode MS" charset="0"/>
              </a:rPr>
              <a:t> St Michel</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0" y="65314"/>
            <a:ext cx="9144000" cy="6696188"/>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endParaRPr lang="fr-FR" sz="2000" dirty="0">
              <a:latin typeface="Arial Narrow" panose="020B0606020202030204" pitchFamily="34" charset="0"/>
            </a:endParaRPr>
          </a:p>
          <a:p>
            <a:pPr marL="0" indent="0">
              <a:buNone/>
            </a:pPr>
            <a:endParaRPr lang="en-US" sz="2000" dirty="0">
              <a:latin typeface="Arial Narrow" panose="020B0606020202030204" pitchFamily="34" charset="0"/>
            </a:endParaRPr>
          </a:p>
        </p:txBody>
      </p:sp>
      <p:sp>
        <p:nvSpPr>
          <p:cNvPr id="2" name="Rectangle 1"/>
          <p:cNvSpPr/>
          <p:nvPr/>
        </p:nvSpPr>
        <p:spPr>
          <a:xfrm>
            <a:off x="0" y="0"/>
            <a:ext cx="9144000" cy="6858000"/>
          </a:xfrm>
          <a:prstGeom prst="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xmlns="" val="20235057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61913" y="1484784"/>
            <a:ext cx="8542337" cy="48768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a:lstStyle/>
          <a:p>
            <a:pPr algn="ctr"/>
            <a:endParaRPr lang="en-GB" sz="3200" dirty="0">
              <a:solidFill>
                <a:schemeClr val="tx1"/>
              </a:solidFill>
            </a:endParaRPr>
          </a:p>
          <a:p>
            <a:pPr algn="ctr"/>
            <a:endParaRPr lang="en-US" sz="3200" b="1" dirty="0">
              <a:solidFill>
                <a:schemeClr val="tx1"/>
              </a:solidFill>
            </a:endParaRPr>
          </a:p>
          <a:p>
            <a:endParaRPr lang="en-US" sz="3200" dirty="0">
              <a:solidFill>
                <a:schemeClr val="tx1"/>
              </a:solidFill>
            </a:endParaRPr>
          </a:p>
          <a:p>
            <a:endParaRPr lang="en-US" sz="3200" dirty="0">
              <a:solidFill>
                <a:schemeClr val="tx1"/>
              </a:solidFill>
            </a:endParaRPr>
          </a:p>
          <a:p>
            <a:endParaRPr lang="en-US" sz="3200" dirty="0">
              <a:solidFill>
                <a:schemeClr val="tx1"/>
              </a:solidFill>
            </a:endParaRPr>
          </a:p>
          <a:p>
            <a:endParaRPr lang="en-US" sz="3200" dirty="0">
              <a:solidFill>
                <a:schemeClr val="tx1"/>
              </a:solidFill>
            </a:endParaRPr>
          </a:p>
          <a:p>
            <a:endParaRPr lang="en-US" sz="3200" dirty="0">
              <a:solidFill>
                <a:schemeClr val="tx1"/>
              </a:solidFill>
            </a:endParaRPr>
          </a:p>
          <a:p>
            <a:endParaRPr lang="en-US" sz="3200" dirty="0">
              <a:solidFill>
                <a:schemeClr val="tx1"/>
              </a:solidFill>
            </a:endParaRPr>
          </a:p>
          <a:p>
            <a:endParaRPr lang="en-US" sz="3200" dirty="0">
              <a:solidFill>
                <a:schemeClr val="tx1"/>
              </a:solidFill>
            </a:endParaRPr>
          </a:p>
          <a:p>
            <a:endParaRPr lang="en-US" sz="3200" dirty="0">
              <a:solidFill>
                <a:schemeClr val="tx1"/>
              </a:solidFill>
            </a:endParaRPr>
          </a:p>
        </p:txBody>
      </p:sp>
      <p:sp>
        <p:nvSpPr>
          <p:cNvPr id="7" name="TextBox 6"/>
          <p:cNvSpPr txBox="1"/>
          <p:nvPr/>
        </p:nvSpPr>
        <p:spPr>
          <a:xfrm>
            <a:off x="323528" y="476672"/>
            <a:ext cx="8208912" cy="584775"/>
          </a:xfrm>
          <a:prstGeom prst="rect">
            <a:avLst/>
          </a:prstGeom>
          <a:noFill/>
        </p:spPr>
        <p:txBody>
          <a:bodyPr wrap="square" rtlCol="0">
            <a:spAutoFit/>
          </a:bodyPr>
          <a:lstStyle/>
          <a:p>
            <a:r>
              <a:rPr lang="" sz="3200" i="1" dirty="0">
                <a:solidFill>
                  <a:srgbClr val="D63800"/>
                </a:solidFill>
              </a:rPr>
              <a:t>Prière pénitentielle</a:t>
            </a:r>
            <a:endParaRPr lang="en-GB" sz="3200" i="1" dirty="0">
              <a:solidFill>
                <a:srgbClr val="D63800"/>
              </a:solidFill>
            </a:endParaRPr>
          </a:p>
        </p:txBody>
      </p:sp>
      <p:sp>
        <p:nvSpPr>
          <p:cNvPr id="4" name="Rectangle 2"/>
          <p:cNvSpPr>
            <a:spLocks noChangeArrowheads="1"/>
          </p:cNvSpPr>
          <p:nvPr/>
        </p:nvSpPr>
        <p:spPr bwMode="auto">
          <a:xfrm>
            <a:off x="156815" y="1196752"/>
            <a:ext cx="8542337" cy="5101208"/>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a:lstStyle/>
          <a:p>
            <a:pPr algn="ctr"/>
            <a:r>
              <a:rPr lang="fr-FR" sz="3200" dirty="0">
                <a:solidFill>
                  <a:schemeClr val="tx1"/>
                </a:solidFill>
              </a:rPr>
              <a:t>Je confesse à Dieu tout puissant, </a:t>
            </a:r>
            <a:br>
              <a:rPr lang="fr-FR" sz="3200" dirty="0">
                <a:solidFill>
                  <a:schemeClr val="tx1"/>
                </a:solidFill>
              </a:rPr>
            </a:br>
            <a:r>
              <a:rPr lang="fr-FR" sz="3200" dirty="0">
                <a:solidFill>
                  <a:schemeClr val="tx1"/>
                </a:solidFill>
              </a:rPr>
              <a:t>Je reconnais devant vous, </a:t>
            </a:r>
            <a:r>
              <a:rPr lang="fr-FR" sz="3200" b="1" dirty="0">
                <a:solidFill>
                  <a:schemeClr val="tx1"/>
                </a:solidFill>
              </a:rPr>
              <a:t>frères et sœurs</a:t>
            </a:r>
            <a:r>
              <a:rPr lang="fr-FR" sz="3200" dirty="0">
                <a:solidFill>
                  <a:schemeClr val="tx1"/>
                </a:solidFill>
              </a:rPr>
              <a:t>, </a:t>
            </a:r>
            <a:br>
              <a:rPr lang="fr-FR" sz="3200" dirty="0">
                <a:solidFill>
                  <a:schemeClr val="tx1"/>
                </a:solidFill>
              </a:rPr>
            </a:br>
            <a:r>
              <a:rPr lang="fr-FR" sz="3200" dirty="0">
                <a:solidFill>
                  <a:schemeClr val="tx1"/>
                </a:solidFill>
              </a:rPr>
              <a:t>que j'ai péché, en pensée, en parole,</a:t>
            </a:r>
            <a:br>
              <a:rPr lang="fr-FR" sz="3200" dirty="0">
                <a:solidFill>
                  <a:schemeClr val="tx1"/>
                </a:solidFill>
              </a:rPr>
            </a:br>
            <a:r>
              <a:rPr lang="fr-FR" sz="3200" dirty="0">
                <a:solidFill>
                  <a:schemeClr val="tx1"/>
                </a:solidFill>
              </a:rPr>
              <a:t> par action et par omission. </a:t>
            </a:r>
            <a:br>
              <a:rPr lang="fr-FR" sz="3200" dirty="0">
                <a:solidFill>
                  <a:schemeClr val="tx1"/>
                </a:solidFill>
              </a:rPr>
            </a:br>
            <a:r>
              <a:rPr lang="fr-FR" sz="3200" dirty="0">
                <a:solidFill>
                  <a:schemeClr val="tx1"/>
                </a:solidFill>
              </a:rPr>
              <a:t>Oui, j'ai vraiment péché. </a:t>
            </a:r>
            <a:br>
              <a:rPr lang="fr-FR" sz="3200" dirty="0">
                <a:solidFill>
                  <a:schemeClr val="tx1"/>
                </a:solidFill>
              </a:rPr>
            </a:br>
            <a:r>
              <a:rPr lang="fr-FR" sz="3200" dirty="0">
                <a:solidFill>
                  <a:schemeClr val="tx1"/>
                </a:solidFill>
              </a:rPr>
              <a:t>C'est pourquoi je supplie </a:t>
            </a:r>
            <a:r>
              <a:rPr lang="fr-FR" sz="3200" dirty="0" smtClean="0">
                <a:solidFill>
                  <a:schemeClr val="tx1"/>
                </a:solidFill>
              </a:rPr>
              <a:t/>
            </a:r>
            <a:br>
              <a:rPr lang="fr-FR" sz="3200" dirty="0" smtClean="0">
                <a:solidFill>
                  <a:schemeClr val="tx1"/>
                </a:solidFill>
              </a:rPr>
            </a:br>
            <a:r>
              <a:rPr lang="fr-FR" sz="3200" dirty="0" smtClean="0">
                <a:solidFill>
                  <a:schemeClr val="tx1"/>
                </a:solidFill>
              </a:rPr>
              <a:t>la </a:t>
            </a:r>
            <a:r>
              <a:rPr lang="fr-FR" sz="3200" b="1" dirty="0">
                <a:solidFill>
                  <a:schemeClr val="tx1"/>
                </a:solidFill>
              </a:rPr>
              <a:t>Bienheureuse</a:t>
            </a:r>
            <a:r>
              <a:rPr lang="fr-FR" sz="3200" dirty="0">
                <a:solidFill>
                  <a:schemeClr val="tx1"/>
                </a:solidFill>
              </a:rPr>
              <a:t> Vierge Marie, </a:t>
            </a:r>
            <a:br>
              <a:rPr lang="fr-FR" sz="3200" dirty="0">
                <a:solidFill>
                  <a:schemeClr val="tx1"/>
                </a:solidFill>
              </a:rPr>
            </a:br>
            <a:r>
              <a:rPr lang="fr-FR" sz="3200" dirty="0">
                <a:solidFill>
                  <a:schemeClr val="tx1"/>
                </a:solidFill>
              </a:rPr>
              <a:t>les anges et tous les saints, </a:t>
            </a:r>
            <a:br>
              <a:rPr lang="fr-FR" sz="3200" dirty="0">
                <a:solidFill>
                  <a:schemeClr val="tx1"/>
                </a:solidFill>
              </a:rPr>
            </a:br>
            <a:r>
              <a:rPr lang="fr-FR" sz="3200" dirty="0">
                <a:solidFill>
                  <a:schemeClr val="tx1"/>
                </a:solidFill>
              </a:rPr>
              <a:t>et vous aussi, </a:t>
            </a:r>
            <a:r>
              <a:rPr lang="fr-FR" sz="3200" b="1" dirty="0">
                <a:solidFill>
                  <a:schemeClr val="tx1"/>
                </a:solidFill>
              </a:rPr>
              <a:t>frères et sœurs </a:t>
            </a:r>
            <a:r>
              <a:rPr lang="fr-FR" sz="3200" dirty="0">
                <a:solidFill>
                  <a:schemeClr val="tx1"/>
                </a:solidFill>
              </a:rPr>
              <a:t>, </a:t>
            </a:r>
            <a:br>
              <a:rPr lang="fr-FR" sz="3200" dirty="0">
                <a:solidFill>
                  <a:schemeClr val="tx1"/>
                </a:solidFill>
              </a:rPr>
            </a:br>
            <a:r>
              <a:rPr lang="fr-FR" sz="3200" dirty="0">
                <a:solidFill>
                  <a:schemeClr val="tx1"/>
                </a:solidFill>
              </a:rPr>
              <a:t>de prier pour moi le Seigneur notre Dieu.</a:t>
            </a:r>
            <a:endParaRPr lang="en-GB" sz="3200" dirty="0">
              <a:solidFill>
                <a:schemeClr val="tx1"/>
              </a:solidFill>
            </a:endParaRPr>
          </a:p>
          <a:p>
            <a:pPr algn="ctr"/>
            <a:endParaRPr lang="en-GB" sz="3200" dirty="0">
              <a:solidFill>
                <a:schemeClr val="tx1"/>
              </a:solidFill>
            </a:endParaRPr>
          </a:p>
          <a:p>
            <a:pPr algn="ctr"/>
            <a:endParaRPr lang="en-US" sz="3200" b="1" dirty="0">
              <a:solidFill>
                <a:schemeClr val="tx1"/>
              </a:solidFill>
            </a:endParaRPr>
          </a:p>
          <a:p>
            <a:endParaRPr lang="en-US" sz="3200" dirty="0">
              <a:solidFill>
                <a:schemeClr val="tx1"/>
              </a:solidFill>
            </a:endParaRPr>
          </a:p>
          <a:p>
            <a:endParaRPr lang="en-US" sz="3200" dirty="0">
              <a:solidFill>
                <a:schemeClr val="tx1"/>
              </a:solidFill>
            </a:endParaRPr>
          </a:p>
          <a:p>
            <a:endParaRPr lang="en-US" sz="3200" dirty="0">
              <a:solidFill>
                <a:schemeClr val="tx1"/>
              </a:solidFill>
            </a:endParaRPr>
          </a:p>
          <a:p>
            <a:endParaRPr lang="en-US" sz="3200" dirty="0">
              <a:solidFill>
                <a:schemeClr val="tx1"/>
              </a:solidFill>
            </a:endParaRPr>
          </a:p>
          <a:p>
            <a:endParaRPr lang="en-US" sz="3200" dirty="0">
              <a:solidFill>
                <a:schemeClr val="tx1"/>
              </a:solidFill>
            </a:endParaRPr>
          </a:p>
          <a:p>
            <a:endParaRPr lang="en-US" sz="3200" dirty="0">
              <a:solidFill>
                <a:schemeClr val="tx1"/>
              </a:solidFill>
            </a:endParaRPr>
          </a:p>
          <a:p>
            <a:endParaRPr lang="en-US" sz="3200" dirty="0">
              <a:solidFill>
                <a:schemeClr val="tx1"/>
              </a:solidFill>
            </a:endParaRPr>
          </a:p>
          <a:p>
            <a:endParaRPr lang="en-US" sz="3200" dirty="0">
              <a:solidFill>
                <a:schemeClr val="tx1"/>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xfrm>
            <a:off x="395536" y="548680"/>
            <a:ext cx="8229600" cy="990600"/>
          </a:xfrm>
        </p:spPr>
        <p:txBody>
          <a:bodyPr/>
          <a:lstStyle/>
          <a:p>
            <a:pPr eaLnBrk="1"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2400" b="1" i="1" dirty="0">
                <a:solidFill>
                  <a:srgbClr val="D2533C"/>
                </a:solidFill>
              </a:rPr>
              <a:t>Kyrie: </a:t>
            </a:r>
            <a:r>
              <a:rPr lang="en-US" sz="2400" b="1" dirty="0">
                <a:solidFill>
                  <a:srgbClr val="D2533C"/>
                </a:solidFill>
              </a:rPr>
              <a:t>Messe de St </a:t>
            </a:r>
            <a:r>
              <a:rPr lang="en-US" sz="2400" b="1" dirty="0" smtClean="0">
                <a:solidFill>
                  <a:srgbClr val="D2533C"/>
                </a:solidFill>
              </a:rPr>
              <a:t>Lorenzo</a:t>
            </a:r>
            <a:endParaRPr lang="en-US" sz="2400" b="1" dirty="0">
              <a:solidFill>
                <a:srgbClr val="D2533C"/>
              </a:solidFill>
            </a:endParaRPr>
          </a:p>
        </p:txBody>
      </p:sp>
      <p:sp>
        <p:nvSpPr>
          <p:cNvPr id="7170" name="Rectangle 2"/>
          <p:cNvSpPr>
            <a:spLocks noChangeArrowheads="1"/>
          </p:cNvSpPr>
          <p:nvPr/>
        </p:nvSpPr>
        <p:spPr bwMode="auto">
          <a:xfrm>
            <a:off x="280120" y="2060848"/>
            <a:ext cx="8460432" cy="4392487"/>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marL="742950" indent="-742950" algn="ctr">
              <a:buAutoNum type="arabicPeriod"/>
            </a:pPr>
            <a:r>
              <a:rPr lang="fr-FR" sz="3200" b="1" dirty="0">
                <a:solidFill>
                  <a:schemeClr val="tx1"/>
                </a:solidFill>
                <a:latin typeface="+mj-lt"/>
              </a:rPr>
              <a:t>Kyrie </a:t>
            </a:r>
            <a:r>
              <a:rPr lang="fr-FR" sz="3200" b="1" dirty="0" err="1" smtClean="0">
                <a:solidFill>
                  <a:schemeClr val="tx1"/>
                </a:solidFill>
                <a:latin typeface="+mj-lt"/>
              </a:rPr>
              <a:t>eleison</a:t>
            </a:r>
            <a:r>
              <a:rPr lang="fr-FR" sz="3200" b="1" dirty="0" smtClean="0">
                <a:solidFill>
                  <a:schemeClr val="tx1"/>
                </a:solidFill>
                <a:latin typeface="+mj-lt"/>
              </a:rPr>
              <a:t> x3</a:t>
            </a:r>
            <a:br>
              <a:rPr lang="fr-FR" sz="3200" b="1" dirty="0" smtClean="0">
                <a:solidFill>
                  <a:schemeClr val="tx1"/>
                </a:solidFill>
                <a:latin typeface="+mj-lt"/>
              </a:rPr>
            </a:br>
            <a:endParaRPr lang="fr-FR" sz="3200" b="1" dirty="0">
              <a:solidFill>
                <a:schemeClr val="tx1"/>
              </a:solidFill>
              <a:latin typeface="+mj-lt"/>
            </a:endParaRPr>
          </a:p>
          <a:p>
            <a:pPr marL="742950" indent="-742950" algn="ctr">
              <a:buAutoNum type="arabicPeriod"/>
            </a:pPr>
            <a:r>
              <a:rPr lang="fr-FR" sz="3200" b="1" dirty="0" err="1">
                <a:solidFill>
                  <a:schemeClr val="tx1"/>
                </a:solidFill>
                <a:latin typeface="+mj-lt"/>
              </a:rPr>
              <a:t>Christe</a:t>
            </a:r>
            <a:r>
              <a:rPr lang="fr-FR" sz="3200" b="1" dirty="0">
                <a:solidFill>
                  <a:schemeClr val="tx1"/>
                </a:solidFill>
                <a:latin typeface="+mj-lt"/>
              </a:rPr>
              <a:t> </a:t>
            </a:r>
            <a:r>
              <a:rPr lang="fr-FR" sz="3200" b="1" dirty="0" err="1" smtClean="0">
                <a:solidFill>
                  <a:schemeClr val="tx1"/>
                </a:solidFill>
                <a:latin typeface="+mj-lt"/>
              </a:rPr>
              <a:t>eleison</a:t>
            </a:r>
            <a:r>
              <a:rPr lang="fr-FR" sz="3200" b="1" dirty="0" smtClean="0">
                <a:solidFill>
                  <a:schemeClr val="tx1"/>
                </a:solidFill>
                <a:latin typeface="+mj-lt"/>
              </a:rPr>
              <a:t> x3</a:t>
            </a:r>
            <a:br>
              <a:rPr lang="fr-FR" sz="3200" b="1" dirty="0" smtClean="0">
                <a:solidFill>
                  <a:schemeClr val="tx1"/>
                </a:solidFill>
                <a:latin typeface="+mj-lt"/>
              </a:rPr>
            </a:br>
            <a:endParaRPr lang="fr-FR" sz="3200" b="1" dirty="0">
              <a:solidFill>
                <a:schemeClr val="tx1"/>
              </a:solidFill>
              <a:latin typeface="+mj-lt"/>
            </a:endParaRPr>
          </a:p>
          <a:p>
            <a:pPr marL="742950" indent="-742950" algn="ctr">
              <a:buAutoNum type="arabicPeriod"/>
            </a:pPr>
            <a:r>
              <a:rPr lang="fr-FR" sz="3200" b="1" dirty="0">
                <a:solidFill>
                  <a:schemeClr val="tx1"/>
                </a:solidFill>
                <a:latin typeface="+mj-lt"/>
              </a:rPr>
              <a:t>Kyrie </a:t>
            </a:r>
            <a:r>
              <a:rPr lang="fr-FR" sz="3200" b="1" dirty="0" err="1" smtClean="0">
                <a:solidFill>
                  <a:schemeClr val="tx1"/>
                </a:solidFill>
                <a:latin typeface="+mj-lt"/>
              </a:rPr>
              <a:t>eleison</a:t>
            </a:r>
            <a:r>
              <a:rPr lang="fr-FR" sz="3200" b="1" dirty="0" smtClean="0">
                <a:solidFill>
                  <a:schemeClr val="tx1"/>
                </a:solidFill>
                <a:latin typeface="+mj-lt"/>
              </a:rPr>
              <a:t> x3</a:t>
            </a:r>
            <a:endParaRPr lang="fr-FR" sz="3200" b="1" dirty="0">
              <a:solidFill>
                <a:schemeClr val="tx1"/>
              </a:solidFill>
              <a:latin typeface="+mj-lt"/>
            </a:endParaRPr>
          </a:p>
          <a:p>
            <a:pPr algn="ctr"/>
            <a:endParaRPr lang="fr-FR" sz="3200" b="1" dirty="0">
              <a:solidFill>
                <a:schemeClr val="tx1"/>
              </a:solidFill>
              <a:latin typeface="+mj-lt"/>
            </a:endParaRPr>
          </a:p>
          <a:p>
            <a:pPr algn="ctr" hangingPunct="1">
              <a:lnSpc>
                <a:spcPct val="100000"/>
              </a:lnSpc>
              <a:spcBef>
                <a:spcPts val="488"/>
              </a:spcBef>
              <a:buClrTx/>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fr-FR" sz="3200" b="1" i="1" dirty="0">
              <a:solidFill>
                <a:schemeClr val="tx1"/>
              </a:solidFill>
              <a:latin typeface="+mj-lt"/>
              <a:cs typeface="Arial Unicode MS" charset="0"/>
            </a:endParaRPr>
          </a:p>
        </p:txBody>
      </p:sp>
    </p:spTree>
    <p:extLst>
      <p:ext uri="{BB962C8B-B14F-4D97-AF65-F5344CB8AC3E}">
        <p14:creationId xmlns:p14="http://schemas.microsoft.com/office/powerpoint/2010/main" xmlns="" val="2923865228"/>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xfrm>
            <a:off x="395288" y="350838"/>
            <a:ext cx="8229600" cy="485775"/>
          </a:xfrm>
        </p:spPr>
        <p:txBody>
          <a:bodyPr/>
          <a:lstStyle/>
          <a:p>
            <a:pPr eaLnBrk="1"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2400" b="1" i="1" dirty="0" smtClean="0">
                <a:solidFill>
                  <a:srgbClr val="D2533C"/>
                </a:solidFill>
              </a:rPr>
              <a:t>Gloria: </a:t>
            </a:r>
            <a:r>
              <a:rPr lang="en-US" sz="2400" i="1" dirty="0" err="1" smtClean="0">
                <a:solidFill>
                  <a:srgbClr val="D2533C"/>
                </a:solidFill>
              </a:rPr>
              <a:t>Messe</a:t>
            </a:r>
            <a:r>
              <a:rPr lang="en-US" sz="2400" i="1" dirty="0" smtClean="0">
                <a:solidFill>
                  <a:srgbClr val="D2533C"/>
                </a:solidFill>
              </a:rPr>
              <a:t> du </a:t>
            </a:r>
            <a:r>
              <a:rPr lang="en-US" sz="2400" i="1" dirty="0" err="1" smtClean="0">
                <a:solidFill>
                  <a:srgbClr val="D2533C"/>
                </a:solidFill>
              </a:rPr>
              <a:t>Peuple</a:t>
            </a:r>
            <a:r>
              <a:rPr lang="en-US" sz="2400" i="1" dirty="0" smtClean="0">
                <a:solidFill>
                  <a:srgbClr val="D2533C"/>
                </a:solidFill>
              </a:rPr>
              <a:t> de </a:t>
            </a:r>
            <a:r>
              <a:rPr lang="en-US" sz="2400" i="1" dirty="0" err="1" smtClean="0">
                <a:solidFill>
                  <a:srgbClr val="D2533C"/>
                </a:solidFill>
              </a:rPr>
              <a:t>Dieu</a:t>
            </a:r>
            <a:r>
              <a:rPr lang="en-US" sz="2400" i="1" dirty="0" smtClean="0">
                <a:solidFill>
                  <a:srgbClr val="D2533C"/>
                </a:solidFill>
              </a:rPr>
              <a:t> (1/2)</a:t>
            </a:r>
          </a:p>
        </p:txBody>
      </p:sp>
      <p:sp>
        <p:nvSpPr>
          <p:cNvPr id="8194" name="Rectangle 2"/>
          <p:cNvSpPr>
            <a:spLocks noChangeArrowheads="1"/>
          </p:cNvSpPr>
          <p:nvPr/>
        </p:nvSpPr>
        <p:spPr bwMode="auto">
          <a:xfrm>
            <a:off x="251520" y="836612"/>
            <a:ext cx="8640960" cy="5760739"/>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a:lstStyle/>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3000" b="1" dirty="0" smtClean="0">
                <a:solidFill>
                  <a:srgbClr val="292934"/>
                </a:solidFill>
                <a:cs typeface="Arial Unicode MS" charset="0"/>
              </a:rPr>
              <a:t>Gloire à Dieu, Gloire à Dieu</a:t>
            </a: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3000" b="1" dirty="0" smtClean="0">
                <a:solidFill>
                  <a:srgbClr val="292934"/>
                </a:solidFill>
                <a:cs typeface="Arial Unicode MS" charset="0"/>
              </a:rPr>
              <a:t>Au plus haut des cieux ! (bis)</a:t>
            </a: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fr-FR" sz="3000" dirty="0" smtClean="0">
              <a:solidFill>
                <a:schemeClr val="accent2"/>
              </a:solidFill>
              <a:cs typeface="Arial Unicode MS" charset="0"/>
            </a:endParaRP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3000" dirty="0" smtClean="0">
                <a:solidFill>
                  <a:srgbClr val="292934"/>
                </a:solidFill>
                <a:cs typeface="Arial Unicode MS" charset="0"/>
              </a:rPr>
              <a:t>Et paix sur la terre aux hommes qu’Il aime.</a:t>
            </a: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3000" dirty="0" smtClean="0">
                <a:solidFill>
                  <a:srgbClr val="292934"/>
                </a:solidFill>
                <a:cs typeface="Arial Unicode MS" charset="0"/>
              </a:rPr>
              <a:t>Nous Te louons, nous Te bénissons, </a:t>
            </a:r>
            <a:br>
              <a:rPr lang="fr-FR" sz="3000" dirty="0" smtClean="0">
                <a:solidFill>
                  <a:srgbClr val="292934"/>
                </a:solidFill>
                <a:cs typeface="Arial Unicode MS" charset="0"/>
              </a:rPr>
            </a:br>
            <a:r>
              <a:rPr lang="fr-FR" sz="3000" dirty="0" smtClean="0">
                <a:solidFill>
                  <a:srgbClr val="292934"/>
                </a:solidFill>
                <a:cs typeface="Arial Unicode MS" charset="0"/>
              </a:rPr>
              <a:t>Nous T’adorons, nous Te glorifions, </a:t>
            </a:r>
            <a:br>
              <a:rPr lang="fr-FR" sz="3000" dirty="0" smtClean="0">
                <a:solidFill>
                  <a:srgbClr val="292934"/>
                </a:solidFill>
                <a:cs typeface="Arial Unicode MS" charset="0"/>
              </a:rPr>
            </a:br>
            <a:r>
              <a:rPr lang="fr-FR" sz="3000" dirty="0" smtClean="0">
                <a:solidFill>
                  <a:srgbClr val="292934"/>
                </a:solidFill>
                <a:cs typeface="Arial Unicode MS" charset="0"/>
              </a:rPr>
              <a:t>Nous Te rendons grâce, pour ton immense Gloire,</a:t>
            </a: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3000" dirty="0" smtClean="0">
                <a:solidFill>
                  <a:srgbClr val="292934"/>
                </a:solidFill>
                <a:cs typeface="Arial Unicode MS" charset="0"/>
              </a:rPr>
              <a:t>Seigneur Dieu, Roi du ciel, </a:t>
            </a:r>
            <a:br>
              <a:rPr lang="fr-FR" sz="3000" dirty="0" smtClean="0">
                <a:solidFill>
                  <a:srgbClr val="292934"/>
                </a:solidFill>
                <a:cs typeface="Arial Unicode MS" charset="0"/>
              </a:rPr>
            </a:br>
            <a:r>
              <a:rPr lang="fr-FR" sz="3000" dirty="0" smtClean="0">
                <a:solidFill>
                  <a:srgbClr val="292934"/>
                </a:solidFill>
                <a:cs typeface="Arial Unicode MS" charset="0"/>
              </a:rPr>
              <a:t>Dieu le Père tout-puissant. </a:t>
            </a:r>
            <a:br>
              <a:rPr lang="fr-FR" sz="3000" dirty="0" smtClean="0">
                <a:solidFill>
                  <a:srgbClr val="292934"/>
                </a:solidFill>
                <a:cs typeface="Arial Unicode MS" charset="0"/>
              </a:rPr>
            </a:br>
            <a:endParaRPr lang="fr-FR" sz="3000" dirty="0" smtClean="0">
              <a:solidFill>
                <a:srgbClr val="292934"/>
              </a:solidFill>
              <a:cs typeface="Arial Unicode MS" charset="0"/>
            </a:endParaRP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sz="3000" dirty="0">
              <a:solidFill>
                <a:srgbClr val="292934"/>
              </a:solidFill>
              <a:cs typeface="Arial Unicode MS" charset="0"/>
            </a:endParaRPr>
          </a:p>
        </p:txBody>
      </p:sp>
    </p:spTree>
    <p:extLst>
      <p:ext uri="{BB962C8B-B14F-4D97-AF65-F5344CB8AC3E}">
        <p14:creationId xmlns:p14="http://schemas.microsoft.com/office/powerpoint/2010/main" xmlns="" val="107955564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xfrm>
            <a:off x="395288" y="350838"/>
            <a:ext cx="8229600" cy="485775"/>
          </a:xfrm>
        </p:spPr>
        <p:txBody>
          <a:bodyPr/>
          <a:lstStyle/>
          <a:p>
            <a:pPr eaLnBrk="1"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2400" b="1" i="1" dirty="0" smtClean="0">
                <a:solidFill>
                  <a:srgbClr val="D2533C"/>
                </a:solidFill>
              </a:rPr>
              <a:t>Gloria: </a:t>
            </a:r>
            <a:r>
              <a:rPr lang="en-US" sz="2400" i="1" dirty="0" err="1" smtClean="0">
                <a:solidFill>
                  <a:srgbClr val="D2533C"/>
                </a:solidFill>
              </a:rPr>
              <a:t>Messe</a:t>
            </a:r>
            <a:r>
              <a:rPr lang="en-US" sz="2400" i="1" dirty="0" smtClean="0">
                <a:solidFill>
                  <a:srgbClr val="D2533C"/>
                </a:solidFill>
              </a:rPr>
              <a:t> du </a:t>
            </a:r>
            <a:r>
              <a:rPr lang="en-US" sz="2400" i="1" dirty="0" err="1" smtClean="0">
                <a:solidFill>
                  <a:srgbClr val="D2533C"/>
                </a:solidFill>
              </a:rPr>
              <a:t>Peuple</a:t>
            </a:r>
            <a:r>
              <a:rPr lang="en-US" sz="2400" i="1" dirty="0" smtClean="0">
                <a:solidFill>
                  <a:srgbClr val="D2533C"/>
                </a:solidFill>
              </a:rPr>
              <a:t> de </a:t>
            </a:r>
            <a:r>
              <a:rPr lang="en-US" sz="2400" i="1" dirty="0" err="1" smtClean="0">
                <a:solidFill>
                  <a:srgbClr val="D2533C"/>
                </a:solidFill>
              </a:rPr>
              <a:t>Dieu</a:t>
            </a:r>
            <a:r>
              <a:rPr lang="en-US" sz="2400" i="1" dirty="0" smtClean="0">
                <a:solidFill>
                  <a:srgbClr val="D2533C"/>
                </a:solidFill>
              </a:rPr>
              <a:t> (2/2)</a:t>
            </a:r>
          </a:p>
        </p:txBody>
      </p:sp>
      <p:sp>
        <p:nvSpPr>
          <p:cNvPr id="8194" name="Rectangle 2"/>
          <p:cNvSpPr>
            <a:spLocks noChangeArrowheads="1"/>
          </p:cNvSpPr>
          <p:nvPr/>
        </p:nvSpPr>
        <p:spPr bwMode="auto">
          <a:xfrm>
            <a:off x="539750" y="836612"/>
            <a:ext cx="8280722" cy="5760739"/>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a:lstStyle/>
          <a:p>
            <a:pPr algn="ctr" hangingPunct="1">
              <a:lnSpc>
                <a:spcPct val="100000"/>
              </a:lnSpc>
              <a:spcBef>
                <a:spcPts val="488"/>
              </a:spcBef>
              <a:buClrTx/>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2800" dirty="0" smtClean="0">
                <a:solidFill>
                  <a:srgbClr val="292934"/>
                </a:solidFill>
                <a:cs typeface="Arial Unicode MS" charset="0"/>
              </a:rPr>
              <a:t>Seigneur Fils unique, Jésus Christ, </a:t>
            </a:r>
          </a:p>
          <a:p>
            <a:pPr algn="ctr" hangingPunct="1">
              <a:lnSpc>
                <a:spcPct val="100000"/>
              </a:lnSpc>
              <a:spcBef>
                <a:spcPts val="488"/>
              </a:spcBef>
              <a:buClrTx/>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2800" dirty="0" smtClean="0">
                <a:solidFill>
                  <a:srgbClr val="292934"/>
                </a:solidFill>
                <a:cs typeface="Arial Unicode MS" charset="0"/>
              </a:rPr>
              <a:t>Seigneur Dieu, Agneau de Dieu, le Fils du Père</a:t>
            </a: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2800" dirty="0" smtClean="0">
                <a:solidFill>
                  <a:srgbClr val="292934"/>
                </a:solidFill>
                <a:cs typeface="Arial Unicode MS" charset="0"/>
              </a:rPr>
              <a:t>Toi qui enlèves le péché du monde, </a:t>
            </a:r>
            <a:br>
              <a:rPr lang="fr-FR" sz="2800" dirty="0" smtClean="0">
                <a:solidFill>
                  <a:srgbClr val="292934"/>
                </a:solidFill>
                <a:cs typeface="Arial Unicode MS" charset="0"/>
              </a:rPr>
            </a:br>
            <a:r>
              <a:rPr lang="fr-FR" sz="2800" dirty="0" smtClean="0">
                <a:solidFill>
                  <a:srgbClr val="292934"/>
                </a:solidFill>
                <a:cs typeface="Arial Unicode MS" charset="0"/>
              </a:rPr>
              <a:t>prends pitié de nous; </a:t>
            </a:r>
            <a:br>
              <a:rPr lang="fr-FR" sz="2800" dirty="0" smtClean="0">
                <a:solidFill>
                  <a:srgbClr val="292934"/>
                </a:solidFill>
                <a:cs typeface="Arial Unicode MS" charset="0"/>
              </a:rPr>
            </a:br>
            <a:r>
              <a:rPr lang="fr-FR" sz="2800" dirty="0" smtClean="0">
                <a:solidFill>
                  <a:srgbClr val="292934"/>
                </a:solidFill>
                <a:cs typeface="Arial Unicode MS" charset="0"/>
              </a:rPr>
              <a:t>Toi qui enlèves le péché du monde, </a:t>
            </a:r>
            <a:br>
              <a:rPr lang="fr-FR" sz="2800" dirty="0" smtClean="0">
                <a:solidFill>
                  <a:srgbClr val="292934"/>
                </a:solidFill>
                <a:cs typeface="Arial Unicode MS" charset="0"/>
              </a:rPr>
            </a:br>
            <a:r>
              <a:rPr lang="fr-FR" sz="2800" dirty="0" smtClean="0">
                <a:solidFill>
                  <a:srgbClr val="292934"/>
                </a:solidFill>
                <a:cs typeface="Arial Unicode MS" charset="0"/>
              </a:rPr>
              <a:t>reçois notre prière ; </a:t>
            </a:r>
            <a:br>
              <a:rPr lang="fr-FR" sz="2800" dirty="0" smtClean="0">
                <a:solidFill>
                  <a:srgbClr val="292934"/>
                </a:solidFill>
                <a:cs typeface="Arial Unicode MS" charset="0"/>
              </a:rPr>
            </a:br>
            <a:r>
              <a:rPr lang="fr-FR" sz="2800" dirty="0" smtClean="0">
                <a:solidFill>
                  <a:srgbClr val="292934"/>
                </a:solidFill>
                <a:cs typeface="Arial Unicode MS" charset="0"/>
              </a:rPr>
              <a:t>Toi qui es assis à la droite du Père, </a:t>
            </a:r>
            <a:br>
              <a:rPr lang="fr-FR" sz="2800" dirty="0" smtClean="0">
                <a:solidFill>
                  <a:srgbClr val="292934"/>
                </a:solidFill>
                <a:cs typeface="Arial Unicode MS" charset="0"/>
              </a:rPr>
            </a:br>
            <a:r>
              <a:rPr lang="fr-FR" sz="2800" dirty="0" smtClean="0">
                <a:solidFill>
                  <a:srgbClr val="292934"/>
                </a:solidFill>
                <a:cs typeface="Arial Unicode MS" charset="0"/>
              </a:rPr>
              <a:t>prends pitié de nous.</a:t>
            </a:r>
            <a:br>
              <a:rPr lang="fr-FR" sz="2800" dirty="0" smtClean="0">
                <a:solidFill>
                  <a:srgbClr val="292934"/>
                </a:solidFill>
                <a:cs typeface="Arial Unicode MS" charset="0"/>
              </a:rPr>
            </a:br>
            <a:endParaRPr lang="fr-FR" sz="1600" dirty="0" smtClean="0">
              <a:solidFill>
                <a:srgbClr val="292934"/>
              </a:solidFill>
              <a:cs typeface="Arial Unicode MS" charset="0"/>
            </a:endParaRP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2800" dirty="0" smtClean="0">
                <a:solidFill>
                  <a:srgbClr val="292934"/>
                </a:solidFill>
                <a:cs typeface="Arial Unicode MS" charset="0"/>
              </a:rPr>
              <a:t>Car Toi seul es saint, Toi seul es Seigneur, </a:t>
            </a:r>
            <a:br>
              <a:rPr lang="fr-FR" sz="2800" dirty="0" smtClean="0">
                <a:solidFill>
                  <a:srgbClr val="292934"/>
                </a:solidFill>
                <a:cs typeface="Arial Unicode MS" charset="0"/>
              </a:rPr>
            </a:br>
            <a:r>
              <a:rPr lang="fr-FR" sz="2800" dirty="0" smtClean="0">
                <a:solidFill>
                  <a:srgbClr val="292934"/>
                </a:solidFill>
                <a:cs typeface="Arial Unicode MS" charset="0"/>
              </a:rPr>
              <a:t>Toi seul es le Très-Haut : </a:t>
            </a: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2800" dirty="0" smtClean="0">
                <a:solidFill>
                  <a:srgbClr val="292934"/>
                </a:solidFill>
                <a:cs typeface="Arial Unicode MS" charset="0"/>
              </a:rPr>
              <a:t>Jésus Christ, avec le Saint-Esprit </a:t>
            </a:r>
            <a:br>
              <a:rPr lang="fr-FR" sz="2800" dirty="0" smtClean="0">
                <a:solidFill>
                  <a:srgbClr val="292934"/>
                </a:solidFill>
                <a:cs typeface="Arial Unicode MS" charset="0"/>
              </a:rPr>
            </a:br>
            <a:r>
              <a:rPr lang="fr-FR" sz="2800" dirty="0" smtClean="0">
                <a:solidFill>
                  <a:srgbClr val="292934"/>
                </a:solidFill>
                <a:cs typeface="Arial Unicode MS" charset="0"/>
              </a:rPr>
              <a:t>dans la gloire de Dieu le Père. Amen !</a:t>
            </a:r>
            <a:endParaRPr lang="fr-FR" sz="2800" dirty="0">
              <a:solidFill>
                <a:srgbClr val="292934"/>
              </a:solidFill>
              <a:cs typeface="Arial Unicode MS" charset="0"/>
            </a:endParaRPr>
          </a:p>
        </p:txBody>
      </p:sp>
    </p:spTree>
    <p:extLst>
      <p:ext uri="{BB962C8B-B14F-4D97-AF65-F5344CB8AC3E}">
        <p14:creationId xmlns:p14="http://schemas.microsoft.com/office/powerpoint/2010/main" xmlns="" val="135463793"/>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1_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Arial Unicode MS"/>
      </a:majorFont>
      <a:minorFont>
        <a:latin typeface="Arial"/>
        <a:ea typeface="ＭＳ Ｐゴシック"/>
        <a:cs typeface="Arial Unicode M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93000"/>
          </a:lnSpc>
          <a:spcBef>
            <a:spcPct val="0"/>
          </a:spcBef>
          <a:spcAft>
            <a:spcPct val="0"/>
          </a:spcAft>
          <a:buClr>
            <a:srgbClr val="000000"/>
          </a:buClr>
          <a:buSzPct val="100000"/>
          <a:buFont typeface="Times New Roman" charset="0"/>
          <a:buNone/>
          <a:tabLst/>
          <a:defRPr kumimoji="0" lang="en-GB" sz="1800" b="0" i="0" u="none" strike="noStrike" cap="none" normalizeH="0" baseline="0">
            <a:ln>
              <a:noFill/>
            </a:ln>
            <a:solidFill>
              <a:schemeClr val="bg1"/>
            </a:solidFill>
            <a:effectLst/>
            <a:latin typeface="Arial" charset="0"/>
            <a:ea typeface="ＭＳ Ｐゴシック" charset="0"/>
            <a:cs typeface="Arial Unicode MS"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93000"/>
          </a:lnSpc>
          <a:spcBef>
            <a:spcPct val="0"/>
          </a:spcBef>
          <a:spcAft>
            <a:spcPct val="0"/>
          </a:spcAft>
          <a:buClr>
            <a:srgbClr val="000000"/>
          </a:buClr>
          <a:buSzPct val="100000"/>
          <a:buFont typeface="Times New Roman" charset="0"/>
          <a:buNone/>
          <a:tabLst/>
          <a:defRPr kumimoji="0" lang="en-GB" sz="1800" b="0" i="0" u="none" strike="noStrike" cap="none" normalizeH="0" baseline="0">
            <a:ln>
              <a:noFill/>
            </a:ln>
            <a:solidFill>
              <a:schemeClr val="bg1"/>
            </a:solidFill>
            <a:effectLst/>
            <a:latin typeface="Arial" charset="0"/>
            <a:ea typeface="ＭＳ Ｐゴシック" charset="0"/>
            <a:cs typeface="Arial Unicode MS"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otalTime>39599</TotalTime>
  <Words>822</Words>
  <Application>Microsoft Office PowerPoint</Application>
  <PresentationFormat>On-screen Show (4:3)</PresentationFormat>
  <Paragraphs>176</Paragraphs>
  <Slides>40</Slides>
  <Notes>22</Notes>
  <HiddenSlides>0</HiddenSlides>
  <MMClips>0</MMClips>
  <ScaleCrop>false</ScaleCrop>
  <HeadingPairs>
    <vt:vector size="4" baseType="variant">
      <vt:variant>
        <vt:lpstr>Theme</vt:lpstr>
      </vt:variant>
      <vt:variant>
        <vt:i4>2</vt:i4>
      </vt:variant>
      <vt:variant>
        <vt:lpstr>Slide Titles</vt:lpstr>
      </vt:variant>
      <vt:variant>
        <vt:i4>40</vt:i4>
      </vt:variant>
    </vt:vector>
  </HeadingPairs>
  <TitlesOfParts>
    <vt:vector size="42" baseType="lpstr">
      <vt:lpstr>1_Office Theme</vt:lpstr>
      <vt:lpstr>Clarity</vt:lpstr>
      <vt:lpstr> Bienvenue !</vt:lpstr>
      <vt:lpstr>Entrée:  Si le Père vous appelle (1/3)</vt:lpstr>
      <vt:lpstr>Entrée:  Si le Père vous appelle (2/3)</vt:lpstr>
      <vt:lpstr>Entrée:  Si le Père vous appelle (3/3)</vt:lpstr>
      <vt:lpstr>Slide 5</vt:lpstr>
      <vt:lpstr>Slide 6</vt:lpstr>
      <vt:lpstr>Kyrie: Messe de St Lorenzo</vt:lpstr>
      <vt:lpstr>Gloria: Messe du Peuple de Dieu (1/2)</vt:lpstr>
      <vt:lpstr>Gloria: Messe du Peuple de Dieu (2/2)</vt:lpstr>
      <vt:lpstr>Slide 10</vt:lpstr>
      <vt:lpstr>Slide 11</vt:lpstr>
      <vt:lpstr>Slide 12</vt:lpstr>
      <vt:lpstr>Slide 13</vt:lpstr>
      <vt:lpstr>Slide 14</vt:lpstr>
      <vt:lpstr>Slide 15</vt:lpstr>
      <vt:lpstr>Prière Universelle</vt:lpstr>
      <vt:lpstr>Slide 17</vt:lpstr>
      <vt:lpstr>Je viens vers Toi les mains ouvertes Avec ma faim t’offrir ma vie. Tu viens vers moi les mains offertes Avec ce pain m’offrir ta vie.   1.- Tu n’as cessé d’être à l’écoute, Au long des jours, au long des nuits, La nourriture pour la route Tu peux l’offrir Tu l’a promis.</vt:lpstr>
      <vt:lpstr>Je viens vers Toi les mains ouvertes Avec ma faim t’offrir ma vie. Tu viens vers moi les mains offertes Avec ce pain m’offrir ta vie.   2.- Tu m’as cherché dans mes absences, Dans mes refus, dans mes oublis, Tu m’as parlé dans le silence Tu étais là comme un ami.   </vt:lpstr>
      <vt:lpstr>Je viens vers Toi les mains ouvertes Avec ma faim t’offrir ma vie. Tu viens vers moi les mains offertes Avec ce pain m’offrir ta vie.   3.- Je viens vers Toi le cœur paisible, Quand tout renaît, quand tout fini, Avec mes désirs impossibles Je viens vers Toi tel que je suis.</vt:lpstr>
      <vt:lpstr>Slide 21</vt:lpstr>
      <vt:lpstr>Prière sur les offrandes </vt:lpstr>
      <vt:lpstr>Slide 23</vt:lpstr>
      <vt:lpstr>Slide 24</vt:lpstr>
      <vt:lpstr>Slide 25</vt:lpstr>
      <vt:lpstr>Prière eucharistique, acclamation du mystère de la foi</vt:lpstr>
      <vt:lpstr>Slide 27</vt:lpstr>
      <vt:lpstr>Slide 28</vt:lpstr>
      <vt:lpstr>Slide 29</vt:lpstr>
      <vt:lpstr>Slide 30</vt:lpstr>
      <vt:lpstr>Slide 31</vt:lpstr>
      <vt:lpstr>Slide 32</vt:lpstr>
      <vt:lpstr> 1. Laisserons-nous à notre table  un peu de place à l'étranger?  Trouvera-t-il quand il viendra  un peu de pain et d'amitié?    Ne laissons pas mourir la terre,  ne laissons pas mourir le feu. Tendons nos mains vers la lumière  pour accueillir le don de Dieu, pour accueillir le don de Dieu.   </vt:lpstr>
      <vt:lpstr> 2. Laisserons-nous à nos paroles  un peu de temps à l'étranger? Trouvera-t-il quand il viendra  un cœur ouvert pour l'écouter?    Ne laissons pas mourir la terre,  ne laissons pas mourir le feu. Tendons nos mains vers la lumière  pour accueillir le don de Dieu, pour accueillir le don de Dieu.  </vt:lpstr>
      <vt:lpstr>  3. Laisserons-nous à nos églises  un peu d'espace à l'étranger? Trouvera-t-il quand il viendra  des cœurs de pauvres et d'affamés?    Ne laissons pas mourir la terre,  ne laissons pas mourir le feu. Tendons nos mains vers la lumière  pour accueillir le don de Dieu, pour accueillir le don de Dieu.       </vt:lpstr>
      <vt:lpstr>Slide 36</vt:lpstr>
      <vt:lpstr>Slide 37</vt:lpstr>
      <vt:lpstr>Slide 38</vt:lpstr>
      <vt:lpstr>Slide 39</vt:lpstr>
      <vt:lpstr>Bon dimanche à tous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Programme des  CHANTS de Messe  du 20 NOV 2016</dc:title>
  <dc:creator>Stéphanie Pintrand</dc:creator>
  <cp:lastModifiedBy>Matthieu .</cp:lastModifiedBy>
  <cp:revision>417</cp:revision>
  <cp:lastPrinted>2024-12-14T05:14:35Z</cp:lastPrinted>
  <dcterms:created xsi:type="dcterms:W3CDTF">1601-01-01T00:00:00Z</dcterms:created>
  <dcterms:modified xsi:type="dcterms:W3CDTF">2025-02-15T14:51:45Z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4126b41-51bb-428a-b581-ce6985e7cc0a_Enabled">
    <vt:lpwstr>true</vt:lpwstr>
  </property>
  <property fmtid="{D5CDD505-2E9C-101B-9397-08002B2CF9AE}" pid="3" name="MSIP_Label_54126b41-51bb-428a-b581-ce6985e7cc0a_SetDate">
    <vt:lpwstr>2025-02-08T13:57:57Z</vt:lpwstr>
  </property>
  <property fmtid="{D5CDD505-2E9C-101B-9397-08002B2CF9AE}" pid="4" name="MSIP_Label_54126b41-51bb-428a-b581-ce6985e7cc0a_Method">
    <vt:lpwstr>Privileged</vt:lpwstr>
  </property>
  <property fmtid="{D5CDD505-2E9C-101B-9397-08002B2CF9AE}" pid="5" name="MSIP_Label_54126b41-51bb-428a-b581-ce6985e7cc0a_Name">
    <vt:lpwstr>Non-Business</vt:lpwstr>
  </property>
  <property fmtid="{D5CDD505-2E9C-101B-9397-08002B2CF9AE}" pid="6" name="MSIP_Label_54126b41-51bb-428a-b581-ce6985e7cc0a_SiteId">
    <vt:lpwstr>d584a4b7-b1f2-4714-a578-fd4d43c146a6</vt:lpwstr>
  </property>
  <property fmtid="{D5CDD505-2E9C-101B-9397-08002B2CF9AE}" pid="7" name="MSIP_Label_54126b41-51bb-428a-b581-ce6985e7cc0a_ActionId">
    <vt:lpwstr>76e14d3d-c539-4882-8322-f9eb7795c9c2</vt:lpwstr>
  </property>
  <property fmtid="{D5CDD505-2E9C-101B-9397-08002B2CF9AE}" pid="8" name="MSIP_Label_54126b41-51bb-428a-b581-ce6985e7cc0a_ContentBits">
    <vt:lpwstr>0</vt:lpwstr>
  </property>
</Properties>
</file>