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5"/>
  </p:notesMasterIdLst>
  <p:sldIdLst>
    <p:sldId id="549" r:id="rId3"/>
    <p:sldId id="785" r:id="rId4"/>
    <p:sldId id="786" r:id="rId5"/>
    <p:sldId id="787" r:id="rId6"/>
    <p:sldId id="713" r:id="rId7"/>
    <p:sldId id="727" r:id="rId8"/>
    <p:sldId id="746" r:id="rId9"/>
    <p:sldId id="776" r:id="rId10"/>
    <p:sldId id="780" r:id="rId11"/>
    <p:sldId id="777" r:id="rId12"/>
    <p:sldId id="714" r:id="rId13"/>
    <p:sldId id="329" r:id="rId14"/>
    <p:sldId id="330" r:id="rId15"/>
    <p:sldId id="716" r:id="rId16"/>
    <p:sldId id="782" r:id="rId17"/>
    <p:sldId id="717" r:id="rId18"/>
    <p:sldId id="676" r:id="rId19"/>
    <p:sldId id="718" r:id="rId20"/>
    <p:sldId id="706" r:id="rId21"/>
    <p:sldId id="788" r:id="rId22"/>
    <p:sldId id="789" r:id="rId23"/>
    <p:sldId id="775" r:id="rId24"/>
    <p:sldId id="753" r:id="rId25"/>
    <p:sldId id="754" r:id="rId26"/>
    <p:sldId id="794" r:id="rId27"/>
    <p:sldId id="720" r:id="rId28"/>
    <p:sldId id="755" r:id="rId29"/>
    <p:sldId id="756" r:id="rId30"/>
    <p:sldId id="355" r:id="rId31"/>
    <p:sldId id="721" r:id="rId32"/>
    <p:sldId id="576" r:id="rId33"/>
    <p:sldId id="722" r:id="rId34"/>
    <p:sldId id="680" r:id="rId35"/>
    <p:sldId id="790" r:id="rId36"/>
    <p:sldId id="791" r:id="rId37"/>
    <p:sldId id="792" r:id="rId38"/>
    <p:sldId id="793" r:id="rId39"/>
    <p:sldId id="723" r:id="rId40"/>
    <p:sldId id="698" r:id="rId41"/>
    <p:sldId id="778" r:id="rId42"/>
    <p:sldId id="779" r:id="rId43"/>
    <p:sldId id="684" r:id="rId44"/>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85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918"/>
  </p:normalViewPr>
  <p:slideViewPr>
    <p:cSldViewPr>
      <p:cViewPr varScale="1">
        <p:scale>
          <a:sx n="91" d="100"/>
          <a:sy n="91" d="100"/>
        </p:scale>
        <p:origin x="835" y="72"/>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‹N°›</a:t>
            </a:fld>
            <a:endParaRPr lang="en-US" altLang="en-US"/>
          </a:p>
        </p:txBody>
      </p:sp>
    </p:spTree>
    <p:extLst>
      <p:ext uri="{BB962C8B-B14F-4D97-AF65-F5344CB8AC3E}">
        <p14:creationId xmlns:p14="http://schemas.microsoft.com/office/powerpoint/2010/main" val="10165542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val="601031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17</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600490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19</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738126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20</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698453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21</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397006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25</a:t>
            </a:fld>
            <a:endParaRPr lang="en-US"/>
          </a:p>
        </p:txBody>
      </p:sp>
      <p:sp>
        <p:nvSpPr>
          <p:cNvPr id="3481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122265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31</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653424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33</a:t>
            </a:fld>
            <a:endParaRPr lang="fr-FR" altLang="fr-FR"/>
          </a:p>
        </p:txBody>
      </p:sp>
    </p:spTree>
    <p:extLst>
      <p:ext uri="{BB962C8B-B14F-4D97-AF65-F5344CB8AC3E}">
        <p14:creationId xmlns:p14="http://schemas.microsoft.com/office/powerpoint/2010/main" val="4271294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34</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3732364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35</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737246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36</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1498272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val="10904223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37</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32102026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a:extLst>
              <a:ext uri="{FF2B5EF4-FFF2-40B4-BE49-F238E27FC236}">
                <a16:creationId xmlns:a16="http://schemas.microsoft.com/office/drawing/2014/main" xmlns="" id="{D228E71D-20CF-B3F2-FEF1-AC7BF2912B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39</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B1D9919-5309-0BC9-A433-3DBCF9542478}"/>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460F9466-C5DD-44A2-B767-AAE6C38F317B}"/>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val="1020879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F91394DB-6092-5465-1824-30D4F7D8789A}"/>
            </a:ext>
          </a:extLst>
        </p:cNvPr>
        <p:cNvGrpSpPr/>
        <p:nvPr/>
      </p:nvGrpSpPr>
      <p:grpSpPr>
        <a:xfrm>
          <a:off x="0" y="0"/>
          <a:ext cx="0" cy="0"/>
          <a:chOff x="0" y="0"/>
          <a:chExt cx="0" cy="0"/>
        </a:xfrm>
      </p:grpSpPr>
      <p:sp>
        <p:nvSpPr>
          <p:cNvPr id="41986" name="Rectangle 8">
            <a:extLst>
              <a:ext uri="{FF2B5EF4-FFF2-40B4-BE49-F238E27FC236}">
                <a16:creationId xmlns:a16="http://schemas.microsoft.com/office/drawing/2014/main" xmlns="" id="{11909EA0-D791-2DFF-AB67-973102F109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40</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474B3EE-22DD-E593-7D83-F67C4A8867FF}"/>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A1213D23-9BC3-39CC-8821-042F3AFC19EE}"/>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val="5755967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21E271CF-5CB8-8FDA-05C1-6E16830B337F}"/>
            </a:ext>
          </a:extLst>
        </p:cNvPr>
        <p:cNvGrpSpPr/>
        <p:nvPr/>
      </p:nvGrpSpPr>
      <p:grpSpPr>
        <a:xfrm>
          <a:off x="0" y="0"/>
          <a:ext cx="0" cy="0"/>
          <a:chOff x="0" y="0"/>
          <a:chExt cx="0" cy="0"/>
        </a:xfrm>
      </p:grpSpPr>
      <p:sp>
        <p:nvSpPr>
          <p:cNvPr id="41986" name="Rectangle 8">
            <a:extLst>
              <a:ext uri="{FF2B5EF4-FFF2-40B4-BE49-F238E27FC236}">
                <a16:creationId xmlns:a16="http://schemas.microsoft.com/office/drawing/2014/main" xmlns="" id="{98FE67F2-CC11-E0BC-EB12-232E5EACCFB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41</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D181AE8B-172F-5B8B-27FA-8D56BAC041AA}"/>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ED34A27E-A4B6-38B2-AEB1-C12196FEBF25}"/>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val="165975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val="104609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1946682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7</a:t>
            </a:fld>
            <a:endParaRPr lang="en-US"/>
          </a:p>
        </p:txBody>
      </p:sp>
      <p:sp>
        <p:nvSpPr>
          <p:cNvPr id="2662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57589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8</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307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10</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407303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12</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val="1623803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val="2308930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‹N°›</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‹N°›</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‹N°›</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Saturday, January 25, 2025</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‹N°›</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Saturday, January 25,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‹N°›</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Saturday, January 25, 2025</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‹N°›</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Saturday, January 25, 2025</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‹N°›</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Saturday, January 25, 2025</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‹N°›</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Saturday, January 25, 2025</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‹N°›</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Saturday, January 25, 2025</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‹N°›</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Saturday, January 25, 2025</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‹N°›</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‹N°›</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Saturday, January 25, 2025</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‹N°›</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Saturday, January 25,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‹N°›</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Saturday, January 25,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‹N°›</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‹N°›</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‹N°›</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‹N°›</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‹N°›</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‹N°›</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‹N°›</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‹N°›</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plan de texte</a:t>
            </a:r>
          </a:p>
          <a:p>
            <a:pPr lvl="1"/>
            <a:r>
              <a:rPr lang="en-GB" altLang="en-US"/>
              <a:t>Second niveau de plan</a:t>
            </a:r>
          </a:p>
          <a:p>
            <a:pPr lvl="2"/>
            <a:r>
              <a:rPr lang="en-GB" altLang="en-US"/>
              <a:t>Troisième niveau de plan</a:t>
            </a:r>
          </a:p>
          <a:p>
            <a:pPr lvl="3"/>
            <a:r>
              <a:rPr lang="en-GB" altLang="en-US"/>
              <a:t>Quatrième niveau de plan</a:t>
            </a:r>
          </a:p>
          <a:p>
            <a:pPr lvl="4"/>
            <a:r>
              <a:rPr lang="en-GB" altLang="en-US"/>
              <a:t>Cinquième niveau de plan</a:t>
            </a:r>
          </a:p>
          <a:p>
            <a:pPr lvl="4"/>
            <a:r>
              <a:rPr lang="en-GB" altLang="en-US"/>
              <a:t>Sixième niveau de plan</a:t>
            </a:r>
          </a:p>
          <a:p>
            <a:pPr lvl="4"/>
            <a:r>
              <a:rPr lang="en-GB" altLang="en-US"/>
              <a:t>Septième niveau de plan</a:t>
            </a:r>
          </a:p>
          <a:p>
            <a:pPr lvl="4"/>
            <a:r>
              <a:rPr lang="en-GB" altLang="en-US"/>
              <a:t>Huitième niveau de plan</a:t>
            </a:r>
          </a:p>
          <a:p>
            <a:pPr lvl="4"/>
            <a:r>
              <a:rPr lang="en-GB" altLang="en-US"/>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‹N°›</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a:t>Click to edit Master text styles</a:t>
            </a:r>
          </a:p>
          <a:p>
            <a:pPr lvl="1"/>
            <a:r>
              <a:rPr lang="fr-FR" altLang="en-US"/>
              <a:t>Second level</a:t>
            </a:r>
          </a:p>
          <a:p>
            <a:pPr lvl="2"/>
            <a:r>
              <a:rPr lang="fr-FR" altLang="en-US"/>
              <a:t>Third level</a:t>
            </a:r>
          </a:p>
          <a:p>
            <a:pPr lvl="3"/>
            <a:r>
              <a:rPr lang="fr-FR" altLang="en-US"/>
              <a:t>Fourth level</a:t>
            </a:r>
          </a:p>
          <a:p>
            <a:pPr lvl="4"/>
            <a:r>
              <a:rPr lang="fr-FR" altLang="en-US"/>
              <a:t>Fifth level</a:t>
            </a:r>
            <a:endParaRPr lang="en-US" alt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Saturday, January 25, 2025</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‹N°›</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i="1" cap="none" dirty="0"/>
              <a:t/>
            </a:r>
            <a:br>
              <a:rPr lang="fr-FR" altLang="en-US" i="1" cap="none" dirty="0"/>
            </a:br>
            <a:r>
              <a:rPr lang="en-GB" altLang="en-US" b="1" cap="none" dirty="0" err="1">
                <a:latin typeface="Arial Narrow" panose="020B0606020202030204" pitchFamily="34" charset="0"/>
              </a:rPr>
              <a:t>Bienvenue</a:t>
            </a:r>
            <a:r>
              <a:rPr lang="en-GB" altLang="en-US" b="1" cap="none" dirty="0">
                <a:latin typeface="Arial Narrow" panose="020B0606020202030204" pitchFamily="34" charset="0"/>
              </a:rPr>
              <a:t> !</a:t>
            </a:r>
            <a:endParaRPr lang="en-US" altLang="en-US"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804248" y="6211888"/>
            <a:ext cx="2112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dirty="0" err="1"/>
              <a:t>Paroisse</a:t>
            </a:r>
            <a:r>
              <a:rPr lang="en-US" altLang="fr-FR" sz="1800" dirty="0"/>
              <a:t> St Michel</a:t>
            </a:r>
          </a:p>
        </p:txBody>
      </p:sp>
      <p:sp>
        <p:nvSpPr>
          <p:cNvPr id="3" name="ZoneTexte 2"/>
          <p:cNvSpPr txBox="1"/>
          <p:nvPr/>
        </p:nvSpPr>
        <p:spPr>
          <a:xfrm>
            <a:off x="2882329" y="3878984"/>
            <a:ext cx="3595856" cy="1200329"/>
          </a:xfrm>
          <a:prstGeom prst="rect">
            <a:avLst/>
          </a:prstGeom>
          <a:noFill/>
        </p:spPr>
        <p:txBody>
          <a:bodyPr wrap="none" rtlCol="0">
            <a:spAutoFit/>
          </a:bodyPr>
          <a:lstStyle/>
          <a:p>
            <a:pPr algn="ctr"/>
            <a:r>
              <a:rPr lang="en-US" sz="3600" b="1" dirty="0" smtClean="0">
                <a:solidFill>
                  <a:schemeClr val="tx1"/>
                </a:solidFill>
              </a:rPr>
              <a:t>26 </a:t>
            </a:r>
            <a:r>
              <a:rPr lang="en-US" sz="3600" b="1" dirty="0" err="1" smtClean="0">
                <a:solidFill>
                  <a:schemeClr val="tx1"/>
                </a:solidFill>
              </a:rPr>
              <a:t>Janvier</a:t>
            </a:r>
            <a:r>
              <a:rPr lang="en-US" sz="3600" b="1" dirty="0" smtClean="0">
                <a:solidFill>
                  <a:schemeClr val="tx1"/>
                </a:solidFill>
              </a:rPr>
              <a:t> 2025</a:t>
            </a:r>
            <a:endParaRPr lang="en-US" sz="3600" b="1" dirty="0">
              <a:solidFill>
                <a:schemeClr val="tx1"/>
              </a:solidFill>
            </a:endParaRPr>
          </a:p>
          <a:p>
            <a:pPr algn="ctr"/>
            <a:endParaRPr lang="en-US" sz="36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err="1">
                <a:solidFill>
                  <a:srgbClr val="D2533C"/>
                </a:solidFill>
              </a:rPr>
              <a:t>Gloire</a:t>
            </a:r>
            <a:r>
              <a:rPr lang="en-US" sz="2400" i="1" dirty="0">
                <a:solidFill>
                  <a:srgbClr val="D2533C"/>
                </a:solidFill>
              </a:rPr>
              <a:t> </a:t>
            </a:r>
            <a:r>
              <a:rPr lang="fr-FR" sz="2400" b="1" dirty="0">
                <a:solidFill>
                  <a:schemeClr val="tx1"/>
                </a:solidFill>
              </a:rPr>
              <a:t> </a:t>
            </a:r>
            <a:r>
              <a:rPr lang="fr-FR" sz="2400" i="1" dirty="0">
                <a:solidFill>
                  <a:srgbClr val="D2533C"/>
                </a:solidFill>
              </a:rPr>
              <a:t>à</a:t>
            </a:r>
            <a:r>
              <a:rPr lang="en-US" sz="2400" i="1" dirty="0">
                <a:solidFill>
                  <a:srgbClr val="D2533C"/>
                </a:solidFill>
              </a:rPr>
              <a:t> </a:t>
            </a:r>
            <a:r>
              <a:rPr lang="en-US" sz="2400" i="1" dirty="0" err="1">
                <a:solidFill>
                  <a:srgbClr val="D2533C"/>
                </a:solidFill>
              </a:rPr>
              <a:t>Dieu</a:t>
            </a:r>
            <a:r>
              <a:rPr lang="en-US" sz="2400" i="1" dirty="0">
                <a:solidFill>
                  <a:srgbClr val="D2533C"/>
                </a:solidFill>
              </a:rPr>
              <a:t> </a:t>
            </a:r>
            <a:r>
              <a:rPr lang="en-US" sz="2400" i="1" dirty="0" err="1">
                <a:solidFill>
                  <a:srgbClr val="D2533C"/>
                </a:solidFill>
              </a:rPr>
              <a:t>dans</a:t>
            </a:r>
            <a:r>
              <a:rPr lang="en-US" sz="2400" i="1" dirty="0">
                <a:solidFill>
                  <a:srgbClr val="D2533C"/>
                </a:solidFill>
              </a:rPr>
              <a:t> le </a:t>
            </a:r>
            <a:r>
              <a:rPr lang="en-US" sz="2400" i="1" dirty="0" err="1">
                <a:solidFill>
                  <a:srgbClr val="D2533C"/>
                </a:solidFill>
              </a:rPr>
              <a:t>ciel</a:t>
            </a:r>
            <a:r>
              <a:rPr lang="en-US" sz="2400" i="1" dirty="0">
                <a:solidFill>
                  <a:srgbClr val="D2533C"/>
                </a:solidFill>
              </a:rPr>
              <a:t> </a:t>
            </a:r>
            <a:r>
              <a:rPr lang="en-US" sz="2400" i="1" dirty="0" smtClean="0">
                <a:solidFill>
                  <a:srgbClr val="D2533C"/>
                </a:solidFill>
              </a:rPr>
              <a:t>(3/3)</a:t>
            </a:r>
            <a:endParaRPr lang="en-US" sz="2400" i="1" dirty="0">
              <a:solidFill>
                <a:srgbClr val="D2533C"/>
              </a:solidFill>
            </a:endParaRPr>
          </a:p>
        </p:txBody>
      </p:sp>
      <p:sp>
        <p:nvSpPr>
          <p:cNvPr id="8194" name="Rectangle 2"/>
          <p:cNvSpPr>
            <a:spLocks noChangeArrowheads="1"/>
          </p:cNvSpPr>
          <p:nvPr/>
        </p:nvSpPr>
        <p:spPr bwMode="auto">
          <a:xfrm>
            <a:off x="467544" y="1196752"/>
            <a:ext cx="8280722"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solidFill>
                  <a:schemeClr val="tx1"/>
                </a:solidFill>
              </a:rPr>
              <a:t>Gloire à Dieu dans le ciel ! Grande paix sur la terre !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chemeClr val="tx1"/>
                </a:solidFill>
                <a:cs typeface="Arial Unicode MS" charset="0"/>
              </a:rPr>
              <a:t/>
            </a:r>
            <a:br>
              <a:rPr lang="fr-FR" sz="2800" dirty="0">
                <a:solidFill>
                  <a:schemeClr val="tx1"/>
                </a:solidFill>
                <a:cs typeface="Arial Unicode MS" charset="0"/>
              </a:rPr>
            </a:br>
            <a:r>
              <a:rPr lang="fr-FR" sz="2800" dirty="0">
                <a:solidFill>
                  <a:schemeClr val="tx1"/>
                </a:solidFill>
              </a:rPr>
              <a:t>3. </a:t>
            </a:r>
            <a:r>
              <a:rPr lang="fr-FR" sz="3200" dirty="0">
                <a:solidFill>
                  <a:schemeClr val="tx1"/>
                </a:solidFill>
              </a:rPr>
              <a:t>Le seul saint, le seul Seigneur, </a:t>
            </a:r>
            <a:r>
              <a:rPr lang="fr-FR" sz="3200" dirty="0" smtClean="0">
                <a:solidFill>
                  <a:schemeClr val="tx1"/>
                </a:solidFill>
              </a:rPr>
              <a:t/>
            </a:r>
            <a:br>
              <a:rPr lang="fr-FR" sz="3200" dirty="0" smtClean="0">
                <a:solidFill>
                  <a:schemeClr val="tx1"/>
                </a:solidFill>
              </a:rPr>
            </a:br>
            <a:r>
              <a:rPr lang="fr-FR" sz="3200" dirty="0" smtClean="0">
                <a:solidFill>
                  <a:schemeClr val="tx1"/>
                </a:solidFill>
              </a:rPr>
              <a:t>le </a:t>
            </a:r>
            <a:r>
              <a:rPr lang="fr-FR" sz="3200" dirty="0">
                <a:solidFill>
                  <a:schemeClr val="tx1"/>
                </a:solidFill>
              </a:rPr>
              <a:t>seul Très-Haut ! </a:t>
            </a:r>
            <a:r>
              <a:rPr lang="fr-FR" sz="3200" dirty="0" smtClean="0">
                <a:solidFill>
                  <a:schemeClr val="tx1"/>
                </a:solidFill>
              </a:rPr>
              <a:t/>
            </a:r>
            <a:br>
              <a:rPr lang="fr-FR" sz="3200" dirty="0" smtClean="0">
                <a:solidFill>
                  <a:schemeClr val="tx1"/>
                </a:solidFill>
              </a:rPr>
            </a:br>
            <a:r>
              <a:rPr lang="fr-FR" sz="3200" dirty="0" smtClean="0">
                <a:solidFill>
                  <a:schemeClr val="tx1"/>
                </a:solidFill>
              </a:rPr>
              <a:t>Jésus </a:t>
            </a:r>
            <a:r>
              <a:rPr lang="fr-FR" sz="3200" dirty="0">
                <a:solidFill>
                  <a:schemeClr val="tx1"/>
                </a:solidFill>
              </a:rPr>
              <a:t>Christ, avec l'Esprit, </a:t>
            </a:r>
            <a:r>
              <a:rPr lang="fr-FR" sz="3200" dirty="0" smtClean="0">
                <a:solidFill>
                  <a:schemeClr val="tx1"/>
                </a:solidFill>
              </a:rPr>
              <a:t/>
            </a:r>
            <a:br>
              <a:rPr lang="fr-FR" sz="3200" dirty="0" smtClean="0">
                <a:solidFill>
                  <a:schemeClr val="tx1"/>
                </a:solidFill>
              </a:rPr>
            </a:br>
            <a:r>
              <a:rPr lang="fr-FR" sz="3200" dirty="0" smtClean="0">
                <a:solidFill>
                  <a:schemeClr val="tx1"/>
                </a:solidFill>
              </a:rPr>
              <a:t>dans </a:t>
            </a:r>
            <a:r>
              <a:rPr lang="fr-FR" sz="3200" dirty="0">
                <a:solidFill>
                  <a:schemeClr val="tx1"/>
                </a:solidFill>
              </a:rPr>
              <a:t>la gloire du Père !</a:t>
            </a:r>
            <a:endParaRPr lang="fr-FR" sz="3200" dirty="0">
              <a:solidFill>
                <a:schemeClr val="tx1"/>
              </a:solidFill>
              <a:cs typeface="Arial Unicode MS" charset="0"/>
            </a:endParaRPr>
          </a:p>
        </p:txBody>
      </p:sp>
    </p:spTree>
    <p:extLst>
      <p:ext uri="{BB962C8B-B14F-4D97-AF65-F5344CB8AC3E}">
        <p14:creationId xmlns:p14="http://schemas.microsoft.com/office/powerpoint/2010/main" val="1354637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83381" y="1136738"/>
            <a:ext cx="8659216" cy="5454204"/>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i="1" dirty="0">
                <a:solidFill>
                  <a:srgbClr val="C00000"/>
                </a:solidFill>
                <a:latin typeface="+mn-lt"/>
              </a:rPr>
              <a:t>Première lecture</a:t>
            </a:r>
            <a:r>
              <a:rPr lang="en-US" altLang="en-US" b="1" dirty="0">
                <a:solidFill>
                  <a:srgbClr val="C00000"/>
                </a:solidFill>
                <a:latin typeface="+mn-lt"/>
              </a:rPr>
              <a:t> </a:t>
            </a:r>
          </a:p>
          <a:p>
            <a:r>
              <a:rPr lang="fr-FR" b="1" dirty="0">
                <a:solidFill>
                  <a:schemeClr val="tx1"/>
                </a:solidFill>
              </a:rPr>
              <a:t>« </a:t>
            </a:r>
            <a:r>
              <a:rPr lang="fr-FR" b="1" dirty="0">
                <a:solidFill>
                  <a:schemeClr val="tx1"/>
                </a:solidFill>
                <a:latin typeface="Open Sans" panose="020B0606030504020204" pitchFamily="34" charset="0"/>
              </a:rPr>
              <a:t>Tout le peuple écoutait la lecture de la Loi</a:t>
            </a:r>
            <a:r>
              <a:rPr lang="fr-FR" b="1" dirty="0">
                <a:solidFill>
                  <a:schemeClr val="tx1"/>
                </a:solidFill>
              </a:rPr>
              <a:t> » (</a:t>
            </a:r>
            <a:r>
              <a:rPr lang="fr-FR" b="1" dirty="0">
                <a:solidFill>
                  <a:schemeClr val="tx1"/>
                </a:solidFill>
                <a:latin typeface="Open Sans" panose="020B0606030504020204" pitchFamily="34" charset="0"/>
              </a:rPr>
              <a:t>Ne 8, </a:t>
            </a:r>
            <a:r>
              <a:rPr lang="fr-FR" b="1" dirty="0" smtClean="0">
                <a:solidFill>
                  <a:schemeClr val="tx1"/>
                </a:solidFill>
                <a:latin typeface="Open Sans" panose="020B0606030504020204" pitchFamily="34" charset="0"/>
              </a:rPr>
              <a:t>2-4a.5-6.8-10)</a:t>
            </a:r>
            <a:r>
              <a:rPr lang="fr-FR" b="1" dirty="0" smtClean="0"/>
              <a:t>_</a:t>
            </a:r>
          </a:p>
          <a:p>
            <a:endParaRPr lang="fr-FR" b="1" i="0" dirty="0">
              <a:solidFill>
                <a:schemeClr val="tx1"/>
              </a:solidFill>
              <a:effectLst/>
              <a:latin typeface="+mn-lt"/>
            </a:endParaRPr>
          </a:p>
          <a:p>
            <a:endParaRPr lang="fr-FR" b="1" dirty="0" smtClean="0">
              <a:solidFill>
                <a:schemeClr val="tx1"/>
              </a:solidFill>
              <a:latin typeface="+mn-lt"/>
            </a:endParaRPr>
          </a:p>
          <a:p>
            <a:endParaRPr lang="en-GB" i="0" dirty="0">
              <a:solidFill>
                <a:schemeClr val="tx1"/>
              </a:solidFill>
              <a:effectLst/>
              <a:latin typeface="+mn-lt"/>
            </a:endParaRPr>
          </a:p>
          <a:p>
            <a:r>
              <a:rPr lang="en-US" altLang="en-US" b="1" i="1" dirty="0" err="1">
                <a:solidFill>
                  <a:srgbClr val="C00000"/>
                </a:solidFill>
                <a:latin typeface="+mn-lt"/>
              </a:rPr>
              <a:t>Psaume</a:t>
            </a:r>
            <a:r>
              <a:rPr lang="en-US" altLang="en-US" b="1" i="1" dirty="0">
                <a:solidFill>
                  <a:srgbClr val="C00000"/>
                </a:solidFill>
                <a:latin typeface="+mn-lt"/>
              </a:rPr>
              <a:t> </a:t>
            </a:r>
            <a:r>
              <a:rPr lang="en-US" altLang="en-US" b="1" i="1" dirty="0" smtClean="0">
                <a:solidFill>
                  <a:srgbClr val="C00000"/>
                </a:solidFill>
                <a:latin typeface="+mn-lt"/>
              </a:rPr>
              <a:t>: </a:t>
            </a:r>
            <a:r>
              <a:rPr lang="en-GB" b="1" dirty="0" smtClean="0">
                <a:solidFill>
                  <a:schemeClr val="tx1"/>
                </a:solidFill>
              </a:rPr>
              <a:t>Ps </a:t>
            </a:r>
            <a:r>
              <a:rPr lang="en-GB" b="1" dirty="0">
                <a:solidFill>
                  <a:schemeClr val="tx1"/>
                </a:solidFill>
              </a:rPr>
              <a:t>18 (19), 8, 9, 10, 15)</a:t>
            </a:r>
          </a:p>
          <a:p>
            <a:endParaRPr lang="en-US" altLang="en-US" b="1" i="1" dirty="0" smtClean="0">
              <a:solidFill>
                <a:srgbClr val="C00000"/>
              </a:solidFill>
              <a:latin typeface="+mn-lt"/>
            </a:endParaRPr>
          </a:p>
          <a:p>
            <a:pPr algn="ctr"/>
            <a:r>
              <a:rPr lang="en-US" b="1" i="1" dirty="0">
                <a:solidFill>
                  <a:srgbClr val="C00000"/>
                </a:solidFill>
                <a:effectLst/>
                <a:latin typeface="+mn-lt"/>
              </a:rPr>
              <a:t>	</a:t>
            </a:r>
            <a:r>
              <a:rPr lang="en-US" b="1" i="1" dirty="0" smtClean="0">
                <a:solidFill>
                  <a:srgbClr val="C00000"/>
                </a:solidFill>
                <a:effectLst/>
                <a:latin typeface="+mn-lt"/>
              </a:rPr>
              <a:t>	</a:t>
            </a:r>
            <a:r>
              <a:rPr lang="fr-FR" b="1" i="0" dirty="0" smtClean="0">
                <a:solidFill>
                  <a:srgbClr val="0070C0"/>
                </a:solidFill>
                <a:effectLst/>
                <a:latin typeface="Open Sans" panose="020B0606030504020204" pitchFamily="34" charset="0"/>
              </a:rPr>
              <a:t>R/ </a:t>
            </a:r>
            <a:r>
              <a:rPr lang="fr-FR" b="1" dirty="0" smtClean="0">
                <a:solidFill>
                  <a:srgbClr val="0070C0"/>
                </a:solidFill>
                <a:latin typeface="Open Sans" panose="020B0606030504020204" pitchFamily="34" charset="0"/>
              </a:rPr>
              <a:t>Tes </a:t>
            </a:r>
            <a:r>
              <a:rPr lang="fr-FR" b="1" dirty="0">
                <a:solidFill>
                  <a:srgbClr val="0070C0"/>
                </a:solidFill>
                <a:latin typeface="Open Sans" panose="020B0606030504020204" pitchFamily="34" charset="0"/>
              </a:rPr>
              <a:t>paroles, Seigneur, sont esprit</a:t>
            </a:r>
            <a:br>
              <a:rPr lang="fr-FR" b="1" dirty="0">
                <a:solidFill>
                  <a:srgbClr val="0070C0"/>
                </a:solidFill>
                <a:latin typeface="Open Sans" panose="020B0606030504020204" pitchFamily="34" charset="0"/>
              </a:rPr>
            </a:br>
            <a:r>
              <a:rPr lang="fr-FR" b="1" dirty="0" smtClean="0">
                <a:solidFill>
                  <a:srgbClr val="0070C0"/>
                </a:solidFill>
                <a:latin typeface="Open Sans" panose="020B0606030504020204" pitchFamily="34" charset="0"/>
              </a:rPr>
              <a:t>                               et </a:t>
            </a:r>
            <a:r>
              <a:rPr lang="fr-FR" b="1" dirty="0">
                <a:solidFill>
                  <a:srgbClr val="0070C0"/>
                </a:solidFill>
                <a:latin typeface="Open Sans" panose="020B0606030504020204" pitchFamily="34" charset="0"/>
              </a:rPr>
              <a:t>elles sont vie. </a:t>
            </a:r>
            <a:r>
              <a:rPr lang="fr-FR" b="1" dirty="0">
                <a:solidFill>
                  <a:srgbClr val="0070C0"/>
                </a:solidFill>
                <a:latin typeface="Open Sans" panose="020B0606030504020204" pitchFamily="34" charset="0"/>
              </a:rPr>
              <a:t>(cf. </a:t>
            </a:r>
            <a:r>
              <a:rPr lang="fr-FR" b="1" dirty="0" err="1">
                <a:solidFill>
                  <a:srgbClr val="0070C0"/>
                </a:solidFill>
                <a:latin typeface="Open Sans" panose="020B0606030504020204" pitchFamily="34" charset="0"/>
              </a:rPr>
              <a:t>Jn</a:t>
            </a:r>
            <a:r>
              <a:rPr lang="fr-FR" b="1" dirty="0">
                <a:solidFill>
                  <a:srgbClr val="0070C0"/>
                </a:solidFill>
                <a:latin typeface="Open Sans" panose="020B0606030504020204" pitchFamily="34" charset="0"/>
              </a:rPr>
              <a:t> 6, </a:t>
            </a:r>
            <a:r>
              <a:rPr lang="fr-FR" b="1" dirty="0" smtClean="0">
                <a:solidFill>
                  <a:srgbClr val="0070C0"/>
                </a:solidFill>
                <a:latin typeface="Open Sans" panose="020B0606030504020204" pitchFamily="34" charset="0"/>
              </a:rPr>
              <a:t>63c)</a:t>
            </a:r>
            <a:r>
              <a:rPr lang="fr-FR" dirty="0" smtClean="0"/>
              <a:t>, </a:t>
            </a:r>
            <a:r>
              <a:rPr lang="fr-FR" dirty="0"/>
              <a:t>1)</a:t>
            </a:r>
            <a:endParaRPr lang="en-US" altLang="en-US" b="1" i="1" dirty="0">
              <a:solidFill>
                <a:schemeClr val="tx1"/>
              </a:solidFill>
              <a:latin typeface="+mn-lt"/>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i="1" dirty="0" err="1">
                <a:solidFill>
                  <a:srgbClr val="C00000"/>
                </a:solidFill>
                <a:latin typeface="+mn-lt"/>
              </a:rPr>
              <a:t>Deuxième</a:t>
            </a:r>
            <a:r>
              <a:rPr lang="en-US" altLang="en-US" b="1" i="1" dirty="0">
                <a:solidFill>
                  <a:srgbClr val="C00000"/>
                </a:solidFill>
                <a:latin typeface="+mn-lt"/>
              </a:rPr>
              <a:t> </a:t>
            </a:r>
            <a:r>
              <a:rPr lang="en-US" altLang="en-US" b="1" i="1" dirty="0" smtClean="0">
                <a:solidFill>
                  <a:srgbClr val="C00000"/>
                </a:solidFill>
                <a:latin typeface="+mn-lt"/>
              </a:rPr>
              <a:t>lecture</a:t>
            </a:r>
            <a:endParaRPr lang="fr-FR" b="1" dirty="0" smtClean="0">
              <a:solidFill>
                <a:schemeClr val="tx1"/>
              </a:solidFill>
              <a:latin typeface="Open Sans" panose="020B0606030504020204" pitchFamily="34" charset="0"/>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dirty="0">
                <a:solidFill>
                  <a:schemeClr val="tx1"/>
                </a:solidFill>
                <a:latin typeface="Open Sans" panose="020B0606030504020204" pitchFamily="34" charset="0"/>
              </a:rPr>
              <a:t>« Vous êtes corps du Christ et, chacun pour votre part, vous êtes membres de ce corps » (1 Co 12, 12-14.27)</a:t>
            </a: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b="1" dirty="0">
              <a:solidFill>
                <a:schemeClr val="tx1"/>
              </a:solidFill>
              <a:latin typeface="Open Sans" panose="020B0606030504020204" pitchFamily="34" charset="0"/>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chemeClr val="tx1"/>
              </a:solidFill>
            </a:endParaRPr>
          </a:p>
        </p:txBody>
      </p:sp>
      <p:sp>
        <p:nvSpPr>
          <p:cNvPr id="34819" name="Rectangle 2"/>
          <p:cNvSpPr>
            <a:spLocks noChangeArrowheads="1"/>
          </p:cNvSpPr>
          <p:nvPr/>
        </p:nvSpPr>
        <p:spPr bwMode="auto">
          <a:xfrm>
            <a:off x="107504" y="353219"/>
            <a:ext cx="7307263" cy="771525"/>
          </a:xfrm>
          <a:prstGeom prst="rect">
            <a:avLst/>
          </a:prstGeom>
          <a:noFill/>
          <a:ln w="9525">
            <a:noFill/>
            <a:miter lim="800000"/>
            <a:headEnd/>
            <a:tailEnd/>
          </a:ln>
        </p:spPr>
        <p:txBody>
          <a:bodyPr/>
          <a:lstStyle/>
          <a:p>
            <a:r>
              <a:rPr lang="en-US" altLang="en-US" sz="2800" b="1" dirty="0">
                <a:solidFill>
                  <a:srgbClr val="C00000"/>
                </a:solidFill>
              </a:rPr>
              <a:t>LITURGIE DE LA PAROLE </a:t>
            </a:r>
            <a:endParaRPr lang="fr-FR" altLang="en-US" sz="2800" b="1"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539552" y="1206022"/>
            <a:ext cx="8208912" cy="5391330"/>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smtClean="0">
                <a:solidFill>
                  <a:srgbClr val="262699"/>
                </a:solidFill>
              </a:rPr>
              <a:t>Alleluia</a:t>
            </a:r>
            <a:endParaRPr lang="en-US" altLang="en-US" b="1" i="1" dirty="0" smtClean="0">
              <a:solidFill>
                <a:srgbClr val="262699"/>
              </a:solidFill>
            </a:endParaRP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dirty="0" smtClean="0">
                <a:solidFill>
                  <a:schemeClr val="tx1"/>
                </a:solidFill>
                <a:latin typeface="Open Sans" panose="020B0606030504020204" pitchFamily="34" charset="0"/>
              </a:rPr>
              <a:t>Alléluia. Alléluia.</a:t>
            </a: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dirty="0" smtClean="0">
                <a:solidFill>
                  <a:schemeClr val="tx1"/>
                </a:solidFill>
              </a:rPr>
              <a:t>Le </a:t>
            </a:r>
            <a:r>
              <a:rPr lang="fr-FR" dirty="0">
                <a:solidFill>
                  <a:schemeClr val="tx1"/>
                </a:solidFill>
              </a:rPr>
              <a:t>Seigneur m’a envoyé,</a:t>
            </a:r>
            <a:r>
              <a:rPr lang="fr-FR" dirty="0">
                <a:solidFill>
                  <a:schemeClr val="tx1"/>
                </a:solidFill>
              </a:rPr>
              <a:t/>
            </a:r>
            <a:br>
              <a:rPr lang="fr-FR" dirty="0">
                <a:solidFill>
                  <a:schemeClr val="tx1"/>
                </a:solidFill>
              </a:rPr>
            </a:br>
            <a:r>
              <a:rPr lang="fr-FR" dirty="0">
                <a:solidFill>
                  <a:schemeClr val="tx1"/>
                </a:solidFill>
              </a:rPr>
              <a:t>porter la Bonne Nouvelle aux pauvres,</a:t>
            </a:r>
            <a:r>
              <a:rPr lang="fr-FR" dirty="0">
                <a:solidFill>
                  <a:schemeClr val="tx1"/>
                </a:solidFill>
              </a:rPr>
              <a:t/>
            </a:r>
            <a:br>
              <a:rPr lang="fr-FR" dirty="0">
                <a:solidFill>
                  <a:schemeClr val="tx1"/>
                </a:solidFill>
              </a:rPr>
            </a:br>
            <a:r>
              <a:rPr lang="fr-FR" dirty="0">
                <a:solidFill>
                  <a:schemeClr val="tx1"/>
                </a:solidFill>
              </a:rPr>
              <a:t>annoncer aux captifs leur libération</a:t>
            </a:r>
            <a:r>
              <a:rPr lang="fr-FR" dirty="0" smtClean="0">
                <a:solidFill>
                  <a:schemeClr val="tx1"/>
                </a:solidFill>
              </a:rPr>
              <a:t>.</a:t>
            </a: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dirty="0">
                <a:solidFill>
                  <a:schemeClr val="tx1"/>
                </a:solidFill>
                <a:latin typeface="Open Sans" panose="020B0606030504020204" pitchFamily="34" charset="0"/>
              </a:rPr>
              <a:t>Alléluia</a:t>
            </a:r>
            <a:r>
              <a:rPr lang="fr-FR" b="1" dirty="0">
                <a:solidFill>
                  <a:schemeClr val="tx1"/>
                </a:solidFill>
                <a:latin typeface="Open Sans" panose="020B0606030504020204" pitchFamily="34" charset="0"/>
              </a:rPr>
              <a:t>. </a:t>
            </a:r>
            <a:r>
              <a:rPr lang="fr-FR" altLang="en-US" b="1" dirty="0">
                <a:solidFill>
                  <a:schemeClr val="tx1"/>
                </a:solidFill>
                <a:latin typeface="Open Sans" panose="020B0606030504020204" pitchFamily="34" charset="0"/>
              </a:rPr>
              <a:t>Alléluia !</a:t>
            </a:r>
            <a:r>
              <a:rPr lang="fr-FR" b="1" dirty="0">
                <a:solidFill>
                  <a:schemeClr val="tx1"/>
                </a:solidFill>
                <a:latin typeface="Open Sans" panose="020B0606030504020204" pitchFamily="34" charset="0"/>
              </a:rPr>
              <a:t> </a:t>
            </a:r>
            <a:r>
              <a:rPr lang="fr-FR" sz="2000" dirty="0">
                <a:solidFill>
                  <a:srgbClr val="333333"/>
                </a:solidFill>
                <a:latin typeface="Open Sans" panose="020B0606030504020204" pitchFamily="34" charset="0"/>
              </a:rPr>
              <a:t>(cf</a:t>
            </a:r>
            <a:r>
              <a:rPr lang="fr-FR" sz="2000" dirty="0" smtClean="0">
                <a:solidFill>
                  <a:srgbClr val="333333"/>
                </a:solidFill>
                <a:latin typeface="Open Sans" panose="020B0606030504020204" pitchFamily="34" charset="0"/>
              </a:rPr>
              <a:t>. </a:t>
            </a:r>
            <a:r>
              <a:rPr lang="fr-FR" sz="2000" dirty="0" err="1" smtClean="0">
                <a:solidFill>
                  <a:srgbClr val="333333"/>
                </a:solidFill>
                <a:latin typeface="Open Sans" panose="020B0606030504020204" pitchFamily="34" charset="0"/>
              </a:rPr>
              <a:t>Lc</a:t>
            </a:r>
            <a:r>
              <a:rPr lang="fr-FR" sz="2000" dirty="0" smtClean="0">
                <a:solidFill>
                  <a:srgbClr val="333333"/>
                </a:solidFill>
                <a:latin typeface="Open Sans" panose="020B0606030504020204" pitchFamily="34" charset="0"/>
              </a:rPr>
              <a:t> </a:t>
            </a:r>
            <a:r>
              <a:rPr lang="fr-FR" sz="2000" dirty="0" smtClean="0">
                <a:solidFill>
                  <a:srgbClr val="333333"/>
                </a:solidFill>
                <a:latin typeface="Open Sans" panose="020B0606030504020204" pitchFamily="34" charset="0"/>
              </a:rPr>
              <a:t>4, 18cd) </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3200" b="1" i="1" dirty="0">
                <a:solidFill>
                  <a:srgbClr val="262699"/>
                </a:solidFill>
              </a:rPr>
              <a:t>Évangile</a:t>
            </a:r>
            <a:r>
              <a:rPr lang="fr-FR" altLang="en-US" sz="2800" b="1" dirty="0">
                <a:solidFill>
                  <a:srgbClr val="000000"/>
                </a:solidFill>
              </a:rPr>
              <a:t> </a:t>
            </a:r>
          </a:p>
          <a:p>
            <a:r>
              <a:rPr lang="fr-FR" b="1" dirty="0">
                <a:solidFill>
                  <a:schemeClr val="tx1"/>
                </a:solidFill>
                <a:latin typeface="Open Sans" panose="020B0606030504020204" pitchFamily="34" charset="0"/>
              </a:rPr>
              <a:t>« Aujourd’hui s’accomplit ce passage de l’Écriture » (</a:t>
            </a:r>
            <a:r>
              <a:rPr lang="fr-FR" b="1" dirty="0" err="1">
                <a:solidFill>
                  <a:schemeClr val="tx1"/>
                </a:solidFill>
                <a:latin typeface="Open Sans" panose="020B0606030504020204" pitchFamily="34" charset="0"/>
              </a:rPr>
              <a:t>Lc</a:t>
            </a:r>
            <a:r>
              <a:rPr lang="fr-FR" b="1" dirty="0">
                <a:solidFill>
                  <a:schemeClr val="tx1"/>
                </a:solidFill>
                <a:latin typeface="Open Sans" panose="020B0606030504020204" pitchFamily="34" charset="0"/>
              </a:rPr>
              <a:t> 1, 1-4 ; 4, 14-21)</a:t>
            </a:r>
          </a:p>
          <a:p>
            <a:pPr>
              <a:spcAft>
                <a:spcPts val="1125"/>
              </a:spcAft>
            </a:pPr>
            <a:endParaRPr lang="fr-FR" b="1" i="0" dirty="0">
              <a:solidFill>
                <a:srgbClr val="333333"/>
              </a:solidFill>
              <a:effectLst/>
              <a:latin typeface="Open Sans" panose="020B0606030504020204" pitchFamily="34" charset="0"/>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rgbClr val="000000"/>
              </a:solidFill>
            </a:endParaRPr>
          </a:p>
        </p:txBody>
      </p:sp>
      <p:sp>
        <p:nvSpPr>
          <p:cNvPr id="36867" name="Rectangle 2"/>
          <p:cNvSpPr>
            <a:spLocks noChangeArrowheads="1"/>
          </p:cNvSpPr>
          <p:nvPr/>
        </p:nvSpPr>
        <p:spPr bwMode="auto">
          <a:xfrm>
            <a:off x="251520" y="404664"/>
            <a:ext cx="7307263" cy="771525"/>
          </a:xfrm>
          <a:prstGeom prst="rect">
            <a:avLst/>
          </a:prstGeom>
          <a:noFill/>
          <a:ln w="9525">
            <a:noFill/>
            <a:miter lim="800000"/>
            <a:headEnd/>
            <a:tailEnd/>
          </a:ln>
        </p:spPr>
        <p:txBody>
          <a:bodyPr/>
          <a:lstStyle/>
          <a:p>
            <a:r>
              <a:rPr lang="en-US" altLang="en-US" sz="2800" b="1" dirty="0">
                <a:solidFill>
                  <a:srgbClr val="C00000"/>
                </a:solidFill>
              </a:rPr>
              <a:t>LITURGIE DE LA PAROLE </a:t>
            </a:r>
            <a:endParaRPr lang="fr-FR" altLang="en-US" sz="1600" b="1" dirty="0">
              <a:solidFill>
                <a:srgbClr val="C00000"/>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dirty="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résurrection de la chair, à la vie éternelle.</a:t>
            </a:r>
            <a:br>
              <a:rPr lang="fr-FR" altLang="en-US" sz="2800" dirty="0">
                <a:solidFill>
                  <a:srgbClr val="292934"/>
                </a:solidFill>
                <a:latin typeface="Arial Narrow" pitchFamily="34" charset="0"/>
              </a:rPr>
            </a:br>
            <a:r>
              <a:rPr lang="fr-FR" altLang="en-US" sz="2800" dirty="0">
                <a:solidFill>
                  <a:srgbClr val="292934"/>
                </a:solidFill>
                <a:latin typeface="Arial Narrow" pitchFamily="34" charset="0"/>
              </a:rPr>
              <a:t>Amen</a:t>
            </a:r>
          </a:p>
          <a:p>
            <a:pPr defTabSz="914400" eaLnBrk="1" hangingPunct="1">
              <a:spcBef>
                <a:spcPts val="488"/>
              </a:spcBef>
              <a:buSzPct val="85000"/>
              <a:buFont typeface="Arial" charset="0"/>
              <a:buNone/>
            </a:pPr>
            <a:endParaRPr lang="fr-FR" altLang="en-US" sz="2800" dirty="0">
              <a:solidFill>
                <a:srgbClr val="292934"/>
              </a:solidFill>
              <a:latin typeface="Arial Narrow"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Prière</a:t>
            </a:r>
            <a:r>
              <a:rPr lang="en-US" sz="2400" b="1" i="1" dirty="0">
                <a:solidFill>
                  <a:srgbClr val="D2533C"/>
                </a:solidFill>
              </a:rPr>
              <a:t> </a:t>
            </a:r>
            <a:r>
              <a:rPr lang="en-US" sz="2400" b="1" i="1" dirty="0" err="1">
                <a:solidFill>
                  <a:srgbClr val="D2533C"/>
                </a:solidFill>
              </a:rPr>
              <a:t>Universelle</a:t>
            </a:r>
            <a:endParaRPr lang="en-US" sz="2400" b="1" i="1" dirty="0">
              <a:solidFill>
                <a:srgbClr val="D2533C"/>
              </a:solidFill>
            </a:endParaRPr>
          </a:p>
        </p:txBody>
      </p:sp>
      <p:sp>
        <p:nvSpPr>
          <p:cNvPr id="14338" name="Text Box 2"/>
          <p:cNvSpPr txBox="1">
            <a:spLocks noChangeArrowheads="1"/>
          </p:cNvSpPr>
          <p:nvPr/>
        </p:nvSpPr>
        <p:spPr bwMode="auto">
          <a:xfrm>
            <a:off x="441383" y="1628800"/>
            <a:ext cx="82296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dirty="0">
              <a:solidFill>
                <a:srgbClr val="292934"/>
              </a:solidFill>
            </a:endParaRPr>
          </a:p>
          <a:p>
            <a:pPr hangingPunct="1">
              <a:lnSpc>
                <a:spcPct val="100000"/>
              </a:lnSpc>
              <a:spcBef>
                <a:spcPts val="488"/>
              </a:spcBef>
              <a:spcAft>
                <a:spcPts val="1425"/>
              </a:spcAft>
              <a:buClrTx/>
              <a:buFontTx/>
              <a:buNone/>
              <a:defRPr/>
            </a:pPr>
            <a:endParaRPr lang="en-US" sz="2400" dirty="0">
              <a:solidFill>
                <a:srgbClr val="292934"/>
              </a:solidFill>
            </a:endParaRPr>
          </a:p>
        </p:txBody>
      </p:sp>
      <p:sp>
        <p:nvSpPr>
          <p:cNvPr id="14341" name="Text Box 5"/>
          <p:cNvSpPr txBox="1">
            <a:spLocks noChangeArrowheads="1"/>
          </p:cNvSpPr>
          <p:nvPr/>
        </p:nvSpPr>
        <p:spPr bwMode="auto">
          <a:xfrm>
            <a:off x="457200" y="1772816"/>
            <a:ext cx="8229600" cy="2676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a:r>
              <a:rPr lang="fr-FR" sz="3600" b="1" dirty="0" smtClean="0">
                <a:solidFill>
                  <a:srgbClr val="0070C0"/>
                </a:solidFill>
              </a:rPr>
              <a:t>Sur de ton amour et forts de notre foi, seigneur nous te prions. </a:t>
            </a:r>
            <a:endParaRPr lang="en-GB" sz="3600" b="1" dirty="0">
              <a:solidFill>
                <a:srgbClr val="0070C0"/>
              </a:solidFill>
            </a:endParaRPr>
          </a:p>
        </p:txBody>
      </p:sp>
      <p:pic>
        <p:nvPicPr>
          <p:cNvPr id="2" name="Picture 1"/>
          <p:cNvPicPr>
            <a:picLocks noChangeAspect="1"/>
          </p:cNvPicPr>
          <p:nvPr/>
        </p:nvPicPr>
        <p:blipFill>
          <a:blip r:embed="rId3"/>
          <a:stretch>
            <a:fillRect/>
          </a:stretch>
        </p:blipFill>
        <p:spPr>
          <a:xfrm>
            <a:off x="1115616" y="3380548"/>
            <a:ext cx="2236750" cy="1862711"/>
          </a:xfrm>
          <a:prstGeom prst="rect">
            <a:avLst/>
          </a:prstGeom>
        </p:spPr>
      </p:pic>
    </p:spTree>
    <p:extLst>
      <p:ext uri="{BB962C8B-B14F-4D97-AF65-F5344CB8AC3E}">
        <p14:creationId xmlns:p14="http://schemas.microsoft.com/office/powerpoint/2010/main"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buClrTx/>
              <a:buFontTx/>
              <a:buNone/>
              <a:defRPr/>
            </a:pPr>
            <a:r>
              <a:rPr lang="fr-FR" sz="2400" b="1" dirty="0">
                <a:solidFill>
                  <a:srgbClr val="D2533C"/>
                </a:solidFill>
              </a:rPr>
              <a:t>Offertoire: </a:t>
            </a:r>
            <a:r>
              <a:rPr lang="fr-FR" sz="2400" b="1" dirty="0" smtClean="0">
                <a:solidFill>
                  <a:srgbClr val="D2533C"/>
                </a:solidFill>
              </a:rPr>
              <a:t>Ecoute la voix du Seigneur</a:t>
            </a:r>
            <a:r>
              <a:rPr lang="fr-FR" sz="2400" b="1" i="1" dirty="0" smtClean="0">
                <a:solidFill>
                  <a:srgbClr val="D2533C"/>
                </a:solidFill>
              </a:rPr>
              <a:t> </a:t>
            </a:r>
            <a:r>
              <a:rPr lang="fr-FR" sz="2400" b="1" i="1" dirty="0">
                <a:solidFill>
                  <a:srgbClr val="D2533C"/>
                </a:solidFill>
              </a:rPr>
              <a:t>(</a:t>
            </a:r>
            <a:r>
              <a:rPr lang="fr-FR" sz="2400" b="1" dirty="0">
                <a:solidFill>
                  <a:srgbClr val="D2533C"/>
                </a:solidFill>
              </a:rPr>
              <a:t>1/3) </a:t>
            </a:r>
          </a:p>
        </p:txBody>
      </p:sp>
      <p:sp>
        <p:nvSpPr>
          <p:cNvPr id="6" name="Rectangle 2"/>
          <p:cNvSpPr>
            <a:spLocks noChangeArrowheads="1"/>
          </p:cNvSpPr>
          <p:nvPr/>
        </p:nvSpPr>
        <p:spPr bwMode="auto">
          <a:xfrm>
            <a:off x="539552" y="1142975"/>
            <a:ext cx="8280920" cy="516634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1- </a:t>
            </a:r>
            <a:r>
              <a:rPr lang="fr-FR" sz="3200" dirty="0">
                <a:solidFill>
                  <a:schemeClr val="tx1"/>
                </a:solidFill>
              </a:rPr>
              <a:t>Écoute la voix du Seigneur,</a:t>
            </a:r>
            <a:r>
              <a:rPr lang="fr-FR" sz="3200" dirty="0">
                <a:solidFill>
                  <a:schemeClr val="tx1"/>
                </a:solidFill>
              </a:rPr>
              <a:t/>
            </a:r>
            <a:br>
              <a:rPr lang="fr-FR" sz="3200" dirty="0">
                <a:solidFill>
                  <a:schemeClr val="tx1"/>
                </a:solidFill>
              </a:rPr>
            </a:br>
            <a:r>
              <a:rPr lang="fr-FR" sz="3200" dirty="0">
                <a:solidFill>
                  <a:schemeClr val="tx1"/>
                </a:solidFill>
              </a:rPr>
              <a:t>Prête l'oreille de ton cœur.</a:t>
            </a:r>
            <a:r>
              <a:rPr lang="fr-FR" sz="3200" dirty="0">
                <a:solidFill>
                  <a:schemeClr val="tx1"/>
                </a:solidFill>
              </a:rPr>
              <a:t/>
            </a:r>
            <a:br>
              <a:rPr lang="fr-FR" sz="3200" dirty="0">
                <a:solidFill>
                  <a:schemeClr val="tx1"/>
                </a:solidFill>
              </a:rPr>
            </a:br>
            <a:r>
              <a:rPr lang="fr-FR" sz="3200" dirty="0">
                <a:solidFill>
                  <a:schemeClr val="tx1"/>
                </a:solidFill>
              </a:rPr>
              <a:t>Qui que tu sois ton Dieu t'appelle,</a:t>
            </a:r>
            <a:r>
              <a:rPr lang="fr-FR" sz="3200" dirty="0">
                <a:solidFill>
                  <a:schemeClr val="tx1"/>
                </a:solidFill>
              </a:rPr>
              <a:t/>
            </a:r>
            <a:br>
              <a:rPr lang="fr-FR" sz="3200" dirty="0">
                <a:solidFill>
                  <a:schemeClr val="tx1"/>
                </a:solidFill>
              </a:rPr>
            </a:br>
            <a:r>
              <a:rPr lang="fr-FR" sz="3200" dirty="0">
                <a:solidFill>
                  <a:schemeClr val="tx1"/>
                </a:solidFill>
              </a:rPr>
              <a:t>Qui que tu sois, Il est ton Père</a:t>
            </a:r>
            <a:r>
              <a:rPr lang="fr-FR" sz="3200" dirty="0" smtClean="0">
                <a:solidFill>
                  <a:schemeClr val="tx1"/>
                </a:solidFill>
              </a:rPr>
              <a:t>.</a:t>
            </a:r>
          </a:p>
          <a:p>
            <a:pPr algn="ctr"/>
            <a:endParaRPr lang="fr-FR" sz="3200" dirty="0" smtClean="0">
              <a:solidFill>
                <a:schemeClr val="tx1"/>
              </a:solidFill>
            </a:endParaRPr>
          </a:p>
          <a:p>
            <a:pPr algn="ctr"/>
            <a:r>
              <a:rPr lang="fr-FR" sz="2800" b="1" dirty="0">
                <a:solidFill>
                  <a:srgbClr val="0070C0"/>
                </a:solidFill>
              </a:rPr>
              <a:t>Toi qui aimes la vie, O Toi qui veux le bonheur,</a:t>
            </a:r>
            <a:br>
              <a:rPr lang="fr-FR" sz="2800" b="1" dirty="0">
                <a:solidFill>
                  <a:srgbClr val="0070C0"/>
                </a:solidFill>
              </a:rPr>
            </a:br>
            <a:r>
              <a:rPr lang="fr-FR" sz="2800" b="1" dirty="0">
                <a:solidFill>
                  <a:srgbClr val="0070C0"/>
                </a:solidFill>
              </a:rPr>
              <a:t>Réponds en fidèle ouvrier de sa très douce volonté.</a:t>
            </a:r>
            <a:br>
              <a:rPr lang="fr-FR" sz="2800" b="1" dirty="0">
                <a:solidFill>
                  <a:srgbClr val="0070C0"/>
                </a:solidFill>
              </a:rPr>
            </a:br>
            <a:r>
              <a:rPr lang="fr-FR" sz="2800" b="1" dirty="0">
                <a:solidFill>
                  <a:srgbClr val="0070C0"/>
                </a:solidFill>
              </a:rPr>
              <a:t>Réponds en fidèle ouvrier de l'Évangile et de sa </a:t>
            </a:r>
            <a:r>
              <a:rPr lang="fr-FR" sz="2800" b="1" dirty="0" smtClean="0">
                <a:solidFill>
                  <a:srgbClr val="0070C0"/>
                </a:solidFill>
              </a:rPr>
              <a:t>Paix.</a:t>
            </a:r>
            <a:endParaRPr lang="fr-FR" sz="2800" dirty="0">
              <a:solidFill>
                <a:schemeClr val="tx1"/>
              </a:solidFill>
            </a:endParaRPr>
          </a:p>
        </p:txBody>
      </p:sp>
    </p:spTree>
    <p:extLst>
      <p:ext uri="{BB962C8B-B14F-4D97-AF65-F5344CB8AC3E}">
        <p14:creationId xmlns:p14="http://schemas.microsoft.com/office/powerpoint/2010/main" val="18516049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Nous marchons vers toi (1/3)</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1 - Dans la paix et l'unité</a:t>
            </a:r>
            <a:br>
              <a:rPr lang="fr-FR" sz="3200" dirty="0" smtClean="0">
                <a:solidFill>
                  <a:schemeClr val="tx1"/>
                </a:solidFill>
              </a:rPr>
            </a:br>
            <a:r>
              <a:rPr lang="fr-FR" sz="3200" dirty="0" smtClean="0">
                <a:solidFill>
                  <a:schemeClr val="tx1"/>
                </a:solidFill>
              </a:rPr>
              <a:t>Seigneur, nous marchons vers toi.</a:t>
            </a:r>
            <a:br>
              <a:rPr lang="fr-FR" sz="3200" dirty="0" smtClean="0">
                <a:solidFill>
                  <a:schemeClr val="tx1"/>
                </a:solidFill>
              </a:rPr>
            </a:br>
            <a:r>
              <a:rPr lang="fr-FR" sz="3200" dirty="0" smtClean="0">
                <a:solidFill>
                  <a:schemeClr val="tx1"/>
                </a:solidFill>
              </a:rPr>
              <a:t>Unis dans ta charité</a:t>
            </a:r>
            <a:br>
              <a:rPr lang="fr-FR" sz="3200" dirty="0" smtClean="0">
                <a:solidFill>
                  <a:schemeClr val="tx1"/>
                </a:solidFill>
              </a:rPr>
            </a:br>
            <a:r>
              <a:rPr lang="fr-FR" sz="3200" dirty="0" smtClean="0">
                <a:solidFill>
                  <a:schemeClr val="tx1"/>
                </a:solidFill>
              </a:rPr>
              <a:t>Nous marchons vers toi.</a:t>
            </a:r>
            <a:br>
              <a:rPr lang="fr-FR" sz="3200" dirty="0" smtClean="0">
                <a:solidFill>
                  <a:schemeClr val="tx1"/>
                </a:solidFill>
              </a:rPr>
            </a:br>
            <a:r>
              <a:rPr lang="fr-FR" sz="3200" dirty="0" smtClean="0">
                <a:solidFill>
                  <a:schemeClr val="tx1"/>
                </a:solidFill>
              </a:rPr>
              <a:t/>
            </a:r>
            <a:br>
              <a:rPr lang="fr-FR" sz="3200" dirty="0" smtClean="0">
                <a:solidFill>
                  <a:schemeClr val="tx1"/>
                </a:solidFill>
              </a:rPr>
            </a:br>
            <a:r>
              <a:rPr lang="fr-FR" sz="3200" b="1" dirty="0" smtClean="0">
                <a:solidFill>
                  <a:schemeClr val="tx1"/>
                </a:solidFill>
              </a:rPr>
              <a:t>Rassemblés dans ton amour,</a:t>
            </a:r>
            <a:br>
              <a:rPr lang="fr-FR" sz="3200" b="1" dirty="0" smtClean="0">
                <a:solidFill>
                  <a:schemeClr val="tx1"/>
                </a:solidFill>
              </a:rPr>
            </a:br>
            <a:r>
              <a:rPr lang="fr-FR" sz="3200" b="1" dirty="0" smtClean="0">
                <a:solidFill>
                  <a:schemeClr val="tx1"/>
                </a:solidFill>
              </a:rPr>
              <a:t>Seigneur, unis par la même foi,</a:t>
            </a:r>
            <a:br>
              <a:rPr lang="fr-FR" sz="3200" b="1" dirty="0" smtClean="0">
                <a:solidFill>
                  <a:schemeClr val="tx1"/>
                </a:solidFill>
              </a:rPr>
            </a:br>
            <a:r>
              <a:rPr lang="fr-FR" sz="3200" b="1" dirty="0" smtClean="0">
                <a:solidFill>
                  <a:schemeClr val="tx1"/>
                </a:solidFill>
              </a:rPr>
              <a:t>Tu nous montres le chemin,</a:t>
            </a:r>
            <a:br>
              <a:rPr lang="fr-FR" sz="3200" b="1" dirty="0" smtClean="0">
                <a:solidFill>
                  <a:schemeClr val="tx1"/>
                </a:solidFill>
              </a:rPr>
            </a:br>
            <a:r>
              <a:rPr lang="fr-FR" sz="3200" b="1" dirty="0" smtClean="0">
                <a:solidFill>
                  <a:schemeClr val="tx1"/>
                </a:solidFill>
              </a:rPr>
              <a:t>Seigneur, qui conduit vers toi.</a:t>
            </a:r>
            <a:r>
              <a:rPr lang="fr-FR" sz="3200" dirty="0" smtClean="0">
                <a:solidFill>
                  <a:schemeClr val="tx1"/>
                </a:solidFill>
              </a:rPr>
              <a:t/>
            </a:r>
            <a:br>
              <a:rPr lang="fr-FR" sz="3200" dirty="0" smtClean="0">
                <a:solidFill>
                  <a:schemeClr val="tx1"/>
                </a:solidFill>
              </a:rPr>
            </a:br>
            <a:endParaRPr lang="fr-FR" sz="3200" dirty="0">
              <a:solidFill>
                <a:schemeClr val="tx1"/>
              </a:solidFill>
            </a:endParaRPr>
          </a:p>
        </p:txBody>
      </p:sp>
    </p:spTree>
    <p:extLst>
      <p:ext uri="{BB962C8B-B14F-4D97-AF65-F5344CB8AC3E}">
        <p14:creationId xmlns:p14="http://schemas.microsoft.com/office/powerpoint/2010/main" val="26420559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buClrTx/>
              <a:buFontTx/>
              <a:buNone/>
              <a:defRPr/>
            </a:pPr>
            <a:r>
              <a:rPr lang="fr-FR" sz="2400" b="1" dirty="0">
                <a:solidFill>
                  <a:srgbClr val="D2533C"/>
                </a:solidFill>
              </a:rPr>
              <a:t>Offertoire: </a:t>
            </a:r>
            <a:r>
              <a:rPr lang="fr-FR" sz="2400" b="1" dirty="0" smtClean="0">
                <a:solidFill>
                  <a:srgbClr val="D2533C"/>
                </a:solidFill>
              </a:rPr>
              <a:t>Ecoute la voix du Seigneur</a:t>
            </a:r>
            <a:r>
              <a:rPr lang="fr-FR" sz="2400" b="1" i="1" dirty="0" smtClean="0">
                <a:solidFill>
                  <a:srgbClr val="D2533C"/>
                </a:solidFill>
              </a:rPr>
              <a:t> (</a:t>
            </a:r>
            <a:r>
              <a:rPr lang="fr-FR" b="1" dirty="0">
                <a:solidFill>
                  <a:srgbClr val="D2533C"/>
                </a:solidFill>
              </a:rPr>
              <a:t>2</a:t>
            </a:r>
            <a:r>
              <a:rPr lang="fr-FR" sz="2400" b="1" dirty="0" smtClean="0">
                <a:solidFill>
                  <a:srgbClr val="D2533C"/>
                </a:solidFill>
              </a:rPr>
              <a:t>/3</a:t>
            </a:r>
            <a:r>
              <a:rPr lang="fr-FR" sz="2400" b="1" dirty="0">
                <a:solidFill>
                  <a:srgbClr val="D2533C"/>
                </a:solidFill>
              </a:rPr>
              <a:t>) </a:t>
            </a:r>
          </a:p>
        </p:txBody>
      </p:sp>
      <p:sp>
        <p:nvSpPr>
          <p:cNvPr id="6" name="Rectangle 2"/>
          <p:cNvSpPr>
            <a:spLocks noChangeArrowheads="1"/>
          </p:cNvSpPr>
          <p:nvPr/>
        </p:nvSpPr>
        <p:spPr bwMode="auto">
          <a:xfrm>
            <a:off x="539552" y="1142975"/>
            <a:ext cx="8280920" cy="516634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2- Écoute la voix du Seigneur,</a:t>
            </a:r>
            <a:r>
              <a:rPr lang="fr-FR" sz="3200" dirty="0">
                <a:solidFill>
                  <a:schemeClr val="tx1"/>
                </a:solidFill>
              </a:rPr>
              <a:t/>
            </a:r>
            <a:br>
              <a:rPr lang="fr-FR" sz="3200" dirty="0">
                <a:solidFill>
                  <a:schemeClr val="tx1"/>
                </a:solidFill>
              </a:rPr>
            </a:br>
            <a:r>
              <a:rPr lang="fr-FR" sz="3200" dirty="0">
                <a:solidFill>
                  <a:schemeClr val="tx1"/>
                </a:solidFill>
              </a:rPr>
              <a:t>Prête l'oreille de ton cœur.</a:t>
            </a:r>
            <a:r>
              <a:rPr lang="fr-FR" sz="3200" dirty="0">
                <a:solidFill>
                  <a:schemeClr val="tx1"/>
                </a:solidFill>
              </a:rPr>
              <a:t/>
            </a:r>
            <a:br>
              <a:rPr lang="fr-FR" sz="3200" dirty="0">
                <a:solidFill>
                  <a:schemeClr val="tx1"/>
                </a:solidFill>
              </a:rPr>
            </a:br>
            <a:r>
              <a:rPr lang="fr-FR" sz="3200" dirty="0">
                <a:solidFill>
                  <a:schemeClr val="tx1"/>
                </a:solidFill>
              </a:rPr>
              <a:t>Tu entendras que Dieu fait grâce,</a:t>
            </a:r>
            <a:r>
              <a:rPr lang="fr-FR" sz="3200" dirty="0">
                <a:solidFill>
                  <a:schemeClr val="tx1"/>
                </a:solidFill>
              </a:rPr>
              <a:t/>
            </a:r>
            <a:br>
              <a:rPr lang="fr-FR" sz="3200" dirty="0">
                <a:solidFill>
                  <a:schemeClr val="tx1"/>
                </a:solidFill>
              </a:rPr>
            </a:br>
            <a:r>
              <a:rPr lang="fr-FR" sz="3200" dirty="0">
                <a:solidFill>
                  <a:schemeClr val="tx1"/>
                </a:solidFill>
              </a:rPr>
              <a:t>Tu entendras l'Esprit d'audace</a:t>
            </a:r>
            <a:r>
              <a:rPr lang="fr-FR" sz="3200" dirty="0" smtClean="0">
                <a:solidFill>
                  <a:schemeClr val="tx1"/>
                </a:solidFill>
              </a:rPr>
              <a:t>.</a:t>
            </a:r>
          </a:p>
          <a:p>
            <a:pPr algn="ctr"/>
            <a:endParaRPr lang="fr-FR" sz="3200" dirty="0" smtClean="0">
              <a:solidFill>
                <a:schemeClr val="tx1"/>
              </a:solidFill>
            </a:endParaRPr>
          </a:p>
          <a:p>
            <a:pPr algn="ctr"/>
            <a:r>
              <a:rPr lang="fr-FR" sz="2800" b="1" dirty="0">
                <a:solidFill>
                  <a:srgbClr val="0070C0"/>
                </a:solidFill>
              </a:rPr>
              <a:t>Toi qui aimes la vie, O Toi qui veux le bonheur,</a:t>
            </a:r>
            <a:br>
              <a:rPr lang="fr-FR" sz="2800" b="1" dirty="0">
                <a:solidFill>
                  <a:srgbClr val="0070C0"/>
                </a:solidFill>
              </a:rPr>
            </a:br>
            <a:r>
              <a:rPr lang="fr-FR" sz="2800" b="1" dirty="0">
                <a:solidFill>
                  <a:srgbClr val="0070C0"/>
                </a:solidFill>
              </a:rPr>
              <a:t>Réponds en fidèle ouvrier de sa très douce volonté.</a:t>
            </a:r>
            <a:br>
              <a:rPr lang="fr-FR" sz="2800" b="1" dirty="0">
                <a:solidFill>
                  <a:srgbClr val="0070C0"/>
                </a:solidFill>
              </a:rPr>
            </a:br>
            <a:r>
              <a:rPr lang="fr-FR" sz="2800" b="1" dirty="0">
                <a:solidFill>
                  <a:srgbClr val="0070C0"/>
                </a:solidFill>
              </a:rPr>
              <a:t>Réponds en fidèle ouvrier de l'Évangile et de sa </a:t>
            </a:r>
            <a:r>
              <a:rPr lang="fr-FR" sz="2800" b="1" dirty="0" smtClean="0">
                <a:solidFill>
                  <a:srgbClr val="0070C0"/>
                </a:solidFill>
              </a:rPr>
              <a:t>Paix.</a:t>
            </a:r>
            <a:endParaRPr lang="fr-FR" sz="2800" dirty="0">
              <a:solidFill>
                <a:schemeClr val="tx1"/>
              </a:solidFill>
            </a:endParaRPr>
          </a:p>
        </p:txBody>
      </p:sp>
    </p:spTree>
    <p:extLst>
      <p:ext uri="{BB962C8B-B14F-4D97-AF65-F5344CB8AC3E}">
        <p14:creationId xmlns:p14="http://schemas.microsoft.com/office/powerpoint/2010/main" val="422621988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buClrTx/>
              <a:buFontTx/>
              <a:buNone/>
              <a:defRPr/>
            </a:pPr>
            <a:r>
              <a:rPr lang="fr-FR" sz="2400" b="1" dirty="0">
                <a:solidFill>
                  <a:srgbClr val="D2533C"/>
                </a:solidFill>
              </a:rPr>
              <a:t>Offertoire: </a:t>
            </a:r>
            <a:r>
              <a:rPr lang="fr-FR" sz="2400" b="1" dirty="0" smtClean="0">
                <a:solidFill>
                  <a:srgbClr val="D2533C"/>
                </a:solidFill>
              </a:rPr>
              <a:t>Ecoute la voix du Seigneur</a:t>
            </a:r>
            <a:r>
              <a:rPr lang="fr-FR" sz="2400" b="1" i="1" dirty="0" smtClean="0">
                <a:solidFill>
                  <a:srgbClr val="D2533C"/>
                </a:solidFill>
              </a:rPr>
              <a:t> (</a:t>
            </a:r>
            <a:r>
              <a:rPr lang="fr-FR" b="1" dirty="0">
                <a:solidFill>
                  <a:srgbClr val="D2533C"/>
                </a:solidFill>
              </a:rPr>
              <a:t>3</a:t>
            </a:r>
            <a:r>
              <a:rPr lang="fr-FR" sz="2400" b="1" dirty="0" smtClean="0">
                <a:solidFill>
                  <a:srgbClr val="D2533C"/>
                </a:solidFill>
              </a:rPr>
              <a:t>/3</a:t>
            </a:r>
            <a:r>
              <a:rPr lang="fr-FR" sz="2400" b="1" dirty="0">
                <a:solidFill>
                  <a:srgbClr val="D2533C"/>
                </a:solidFill>
              </a:rPr>
              <a:t>) </a:t>
            </a:r>
          </a:p>
        </p:txBody>
      </p:sp>
      <p:sp>
        <p:nvSpPr>
          <p:cNvPr id="6" name="Rectangle 2"/>
          <p:cNvSpPr>
            <a:spLocks noChangeArrowheads="1"/>
          </p:cNvSpPr>
          <p:nvPr/>
        </p:nvSpPr>
        <p:spPr bwMode="auto">
          <a:xfrm>
            <a:off x="539552" y="1142975"/>
            <a:ext cx="8280920" cy="516634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3- Écoute la voix du Seigneur,</a:t>
            </a:r>
            <a:r>
              <a:rPr lang="fr-FR" sz="3200" dirty="0">
                <a:solidFill>
                  <a:schemeClr val="tx1"/>
                </a:solidFill>
              </a:rPr>
              <a:t/>
            </a:r>
            <a:br>
              <a:rPr lang="fr-FR" sz="3200" dirty="0">
                <a:solidFill>
                  <a:schemeClr val="tx1"/>
                </a:solidFill>
              </a:rPr>
            </a:br>
            <a:r>
              <a:rPr lang="fr-FR" sz="3200" dirty="0">
                <a:solidFill>
                  <a:schemeClr val="tx1"/>
                </a:solidFill>
              </a:rPr>
              <a:t>Prête l'oreille de ton cœur.</a:t>
            </a:r>
            <a:r>
              <a:rPr lang="fr-FR" sz="3200" dirty="0">
                <a:solidFill>
                  <a:schemeClr val="tx1"/>
                </a:solidFill>
              </a:rPr>
              <a:t/>
            </a:r>
            <a:br>
              <a:rPr lang="fr-FR" sz="3200" dirty="0">
                <a:solidFill>
                  <a:schemeClr val="tx1"/>
                </a:solidFill>
              </a:rPr>
            </a:br>
            <a:r>
              <a:rPr lang="fr-FR" sz="3200" dirty="0">
                <a:solidFill>
                  <a:schemeClr val="tx1"/>
                </a:solidFill>
              </a:rPr>
              <a:t>Tu entendras crier les pauvres,</a:t>
            </a:r>
            <a:r>
              <a:rPr lang="fr-FR" sz="3200" dirty="0">
                <a:solidFill>
                  <a:schemeClr val="tx1"/>
                </a:solidFill>
              </a:rPr>
              <a:t/>
            </a:r>
            <a:br>
              <a:rPr lang="fr-FR" sz="3200" dirty="0">
                <a:solidFill>
                  <a:schemeClr val="tx1"/>
                </a:solidFill>
              </a:rPr>
            </a:br>
            <a:r>
              <a:rPr lang="fr-FR" sz="3200" dirty="0">
                <a:solidFill>
                  <a:schemeClr val="tx1"/>
                </a:solidFill>
              </a:rPr>
              <a:t>Tu entendras gémir ce </a:t>
            </a:r>
            <a:r>
              <a:rPr lang="fr-FR" sz="3200" dirty="0" smtClean="0">
                <a:solidFill>
                  <a:schemeClr val="tx1"/>
                </a:solidFill>
              </a:rPr>
              <a:t>monde</a:t>
            </a:r>
          </a:p>
          <a:p>
            <a:pPr algn="ctr"/>
            <a:endParaRPr lang="fr-FR" sz="3200" dirty="0" smtClean="0">
              <a:solidFill>
                <a:schemeClr val="tx1"/>
              </a:solidFill>
            </a:endParaRPr>
          </a:p>
          <a:p>
            <a:pPr algn="ctr"/>
            <a:r>
              <a:rPr lang="fr-FR" sz="2800" b="1" dirty="0">
                <a:solidFill>
                  <a:srgbClr val="0070C0"/>
                </a:solidFill>
              </a:rPr>
              <a:t>Toi qui aimes la vie, O Toi qui veux le bonheur,</a:t>
            </a:r>
            <a:br>
              <a:rPr lang="fr-FR" sz="2800" b="1" dirty="0">
                <a:solidFill>
                  <a:srgbClr val="0070C0"/>
                </a:solidFill>
              </a:rPr>
            </a:br>
            <a:r>
              <a:rPr lang="fr-FR" sz="2800" b="1" dirty="0">
                <a:solidFill>
                  <a:srgbClr val="0070C0"/>
                </a:solidFill>
              </a:rPr>
              <a:t>Réponds en fidèle ouvrier de sa très douce volonté.</a:t>
            </a:r>
            <a:br>
              <a:rPr lang="fr-FR" sz="2800" b="1" dirty="0">
                <a:solidFill>
                  <a:srgbClr val="0070C0"/>
                </a:solidFill>
              </a:rPr>
            </a:br>
            <a:r>
              <a:rPr lang="fr-FR" sz="2800" b="1" dirty="0">
                <a:solidFill>
                  <a:srgbClr val="0070C0"/>
                </a:solidFill>
              </a:rPr>
              <a:t>Réponds en fidèle ouvrier de l'Évangile et de sa </a:t>
            </a:r>
            <a:r>
              <a:rPr lang="fr-FR" sz="2800" b="1" dirty="0" smtClean="0">
                <a:solidFill>
                  <a:srgbClr val="0070C0"/>
                </a:solidFill>
              </a:rPr>
              <a:t>Paix.</a:t>
            </a:r>
            <a:endParaRPr lang="fr-FR" sz="2800" dirty="0">
              <a:solidFill>
                <a:schemeClr val="tx1"/>
              </a:solidFill>
            </a:endParaRPr>
          </a:p>
        </p:txBody>
      </p:sp>
    </p:spTree>
    <p:extLst>
      <p:ext uri="{BB962C8B-B14F-4D97-AF65-F5344CB8AC3E}">
        <p14:creationId xmlns:p14="http://schemas.microsoft.com/office/powerpoint/2010/main" val="1091293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17D02A-9E85-A5C8-C65E-8341A126EB79}"/>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743F1164-178D-7740-F728-2552E7CBBFCD}"/>
              </a:ext>
            </a:extLst>
          </p:cNvPr>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a:extLst>
              <a:ext uri="{FF2B5EF4-FFF2-40B4-BE49-F238E27FC236}">
                <a16:creationId xmlns:a16="http://schemas.microsoft.com/office/drawing/2014/main" xmlns="" id="{DF2C6AB8-4DD9-53C3-894D-BEAA47EC65E5}"/>
              </a:ext>
            </a:extLst>
          </p:cNvPr>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914823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kern="1200" dirty="0" err="1">
                <a:solidFill>
                  <a:srgbClr val="C00000"/>
                </a:solidFill>
                <a:ea typeface="Times New Roman" pitchFamily="18" charset="0"/>
              </a:rPr>
              <a:t>Prière</a:t>
            </a:r>
            <a:r>
              <a:rPr lang="en-US" sz="3200" b="1" kern="1200" dirty="0">
                <a:solidFill>
                  <a:srgbClr val="C00000"/>
                </a:solidFill>
                <a:ea typeface="Times New Roman" pitchFamily="18" charset="0"/>
              </a:rPr>
              <a:t> sur les </a:t>
            </a:r>
            <a:r>
              <a:rPr lang="en-US" sz="3200" b="1" kern="1200" dirty="0" err="1">
                <a:solidFill>
                  <a:srgbClr val="C00000"/>
                </a:solidFill>
                <a:ea typeface="Times New Roman" pitchFamily="18" charset="0"/>
              </a:rPr>
              <a:t>offrandes</a:t>
            </a:r>
            <a:r>
              <a:rPr lang="en-US" sz="3200" b="1" kern="1200" dirty="0">
                <a:solidFill>
                  <a:srgbClr val="C00000"/>
                </a:solidFill>
                <a:ea typeface="Times New Roman" pitchFamily="18" charset="0"/>
              </a:rPr>
              <a:t> </a:t>
            </a:r>
          </a:p>
        </p:txBody>
      </p:sp>
      <p:sp>
        <p:nvSpPr>
          <p:cNvPr id="3" name="Espace réservé du contenu 2"/>
          <p:cNvSpPr>
            <a:spLocks noGrp="1"/>
          </p:cNvSpPr>
          <p:nvPr>
            <p:ph idx="1"/>
          </p:nvPr>
        </p:nvSpPr>
        <p:spPr>
          <a:xfrm>
            <a:off x="447340" y="1452562"/>
            <a:ext cx="8224838" cy="4872038"/>
          </a:xfrm>
        </p:spPr>
        <p:txBody>
          <a:bodyPr/>
          <a:lstStyle/>
          <a:p>
            <a:r>
              <a:rPr lang="en-US" sz="3000" i="1" dirty="0"/>
              <a:t>Le </a:t>
            </a:r>
            <a:r>
              <a:rPr lang="en-US" sz="3000" i="1" dirty="0" err="1"/>
              <a:t>célébrant</a:t>
            </a:r>
            <a:r>
              <a:rPr lang="en-US" sz="3000" i="1" dirty="0"/>
              <a:t> </a:t>
            </a:r>
            <a:r>
              <a:rPr lang="en-US" sz="3000" i="1" dirty="0" err="1"/>
              <a:t>dit</a:t>
            </a:r>
            <a:r>
              <a:rPr lang="en-US" sz="3000" dirty="0"/>
              <a:t>:</a:t>
            </a:r>
          </a:p>
          <a:p>
            <a:r>
              <a:rPr lang="en-US" sz="3000" b="1" dirty="0" err="1"/>
              <a:t>Priez</a:t>
            </a:r>
            <a:r>
              <a:rPr lang="en-US" sz="3000" b="1" dirty="0"/>
              <a:t>, frères et </a:t>
            </a:r>
            <a:r>
              <a:rPr lang="en-US" sz="3000" b="1" dirty="0" err="1"/>
              <a:t>soeurs</a:t>
            </a:r>
            <a:r>
              <a:rPr lang="en-US" sz="3000" b="1" dirty="0"/>
              <a:t>: que mon sacrifice, qui </a:t>
            </a:r>
            <a:r>
              <a:rPr lang="en-US" sz="3000" b="1" dirty="0" err="1"/>
              <a:t>est</a:t>
            </a:r>
            <a:r>
              <a:rPr lang="en-US" sz="3000" b="1" dirty="0"/>
              <a:t> </a:t>
            </a:r>
            <a:r>
              <a:rPr lang="en-US" sz="3000" b="1" dirty="0" err="1"/>
              <a:t>aussi</a:t>
            </a:r>
            <a:r>
              <a:rPr lang="en-US" sz="3000" b="1" dirty="0"/>
              <a:t> le </a:t>
            </a:r>
            <a:r>
              <a:rPr lang="en-US" sz="3000" b="1" dirty="0" err="1"/>
              <a:t>vôtre</a:t>
            </a:r>
            <a:r>
              <a:rPr lang="en-US" sz="3000" b="1" dirty="0"/>
              <a:t>, </a:t>
            </a:r>
            <a:r>
              <a:rPr lang="en-US" sz="3000" b="1" dirty="0" err="1"/>
              <a:t>soit</a:t>
            </a:r>
            <a:r>
              <a:rPr lang="en-US" sz="3000" b="1" dirty="0"/>
              <a:t> </a:t>
            </a:r>
            <a:r>
              <a:rPr lang="en-US" sz="3000" b="1" dirty="0" err="1"/>
              <a:t>agréable</a:t>
            </a:r>
            <a:r>
              <a:rPr lang="en-US" sz="3000" b="1" dirty="0"/>
              <a:t> à </a:t>
            </a:r>
            <a:r>
              <a:rPr lang="en-US" sz="3000" b="1" dirty="0" err="1"/>
              <a:t>Dieu</a:t>
            </a:r>
            <a:r>
              <a:rPr lang="en-US" sz="3000" b="1" dirty="0"/>
              <a:t> le </a:t>
            </a:r>
            <a:r>
              <a:rPr lang="en-US" sz="3000" b="1" dirty="0" err="1"/>
              <a:t>Père</a:t>
            </a:r>
            <a:r>
              <a:rPr lang="en-US" sz="3000" b="1" dirty="0"/>
              <a:t> Tout-puissant</a:t>
            </a:r>
          </a:p>
          <a:p>
            <a:endParaRPr lang="en-US" sz="3000" dirty="0"/>
          </a:p>
          <a:p>
            <a:r>
              <a:rPr lang="en-US" sz="3000" i="1" dirty="0"/>
              <a:t>Le </a:t>
            </a:r>
            <a:r>
              <a:rPr lang="en-US" sz="3000" i="1" dirty="0" err="1"/>
              <a:t>peuple</a:t>
            </a:r>
            <a:r>
              <a:rPr lang="en-US" sz="3000" i="1" dirty="0"/>
              <a:t> se </a:t>
            </a:r>
            <a:r>
              <a:rPr lang="en-US" sz="3000" i="1" dirty="0" err="1"/>
              <a:t>lève</a:t>
            </a:r>
            <a:r>
              <a:rPr lang="en-US" sz="3000" i="1" dirty="0"/>
              <a:t> et </a:t>
            </a:r>
            <a:r>
              <a:rPr lang="en-US" sz="3000" i="1" dirty="0" err="1"/>
              <a:t>répond</a:t>
            </a:r>
            <a:r>
              <a:rPr lang="en-US" sz="3000" dirty="0"/>
              <a:t>:</a:t>
            </a:r>
          </a:p>
          <a:p>
            <a:r>
              <a:rPr lang="en-US" sz="3000" dirty="0"/>
              <a:t>“</a:t>
            </a:r>
            <a:r>
              <a:rPr lang="en-US" sz="3000" b="1" dirty="0"/>
              <a:t>Que le Seigneur </a:t>
            </a:r>
            <a:r>
              <a:rPr lang="en-US" sz="3000" b="1" dirty="0" err="1"/>
              <a:t>reçoive</a:t>
            </a:r>
            <a:r>
              <a:rPr lang="en-US" sz="3000" b="1" dirty="0"/>
              <a:t> de </a:t>
            </a:r>
            <a:r>
              <a:rPr lang="en-US" sz="3000" b="1" dirty="0" err="1"/>
              <a:t>vos</a:t>
            </a:r>
            <a:r>
              <a:rPr lang="en-US" sz="3000" b="1" dirty="0"/>
              <a:t> mains </a:t>
            </a:r>
            <a:r>
              <a:rPr lang="en-US" sz="3000" b="1" dirty="0" err="1"/>
              <a:t>ce</a:t>
            </a:r>
            <a:r>
              <a:rPr lang="en-US" sz="3000" b="1" dirty="0"/>
              <a:t> sacrifice à la </a:t>
            </a:r>
            <a:r>
              <a:rPr lang="en-US" sz="3000" b="1" dirty="0" err="1"/>
              <a:t>louange</a:t>
            </a:r>
            <a:r>
              <a:rPr lang="en-US" sz="3000" b="1" dirty="0"/>
              <a:t> et à a gloire de son nom, pour </a:t>
            </a:r>
            <a:r>
              <a:rPr lang="en-US" sz="3000" b="1" dirty="0" err="1"/>
              <a:t>notre</a:t>
            </a:r>
            <a:r>
              <a:rPr lang="en-US" sz="3000" b="1" dirty="0"/>
              <a:t> bien et </a:t>
            </a:r>
            <a:r>
              <a:rPr lang="en-US" sz="3000" b="1" dirty="0" err="1"/>
              <a:t>celui</a:t>
            </a:r>
            <a:r>
              <a:rPr lang="en-US" sz="3000" b="1" dirty="0"/>
              <a:t> de toute </a:t>
            </a:r>
            <a:r>
              <a:rPr lang="en-US" sz="3000" b="1" dirty="0" err="1"/>
              <a:t>l’Eglise</a:t>
            </a:r>
            <a:r>
              <a:rPr lang="en-US" sz="3000" b="1" dirty="0"/>
              <a:t>.”</a:t>
            </a:r>
          </a:p>
        </p:txBody>
      </p:sp>
    </p:spTree>
    <p:extLst>
      <p:ext uri="{BB962C8B-B14F-4D97-AF65-F5344CB8AC3E}">
        <p14:creationId xmlns:p14="http://schemas.microsoft.com/office/powerpoint/2010/main" val="3291068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35036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23528" y="692696"/>
            <a:ext cx="8077200" cy="6265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63800"/>
                </a:solidFill>
                <a:cs typeface="Arial Unicode MS" charset="0"/>
              </a:rPr>
              <a:t>Sanctus : </a:t>
            </a:r>
            <a:r>
              <a:rPr lang="en-US" sz="2400" i="1" dirty="0" err="1" smtClean="0">
                <a:solidFill>
                  <a:srgbClr val="D63800"/>
                </a:solidFill>
                <a:cs typeface="Arial Unicode MS" charset="0"/>
              </a:rPr>
              <a:t>Messe</a:t>
            </a:r>
            <a:r>
              <a:rPr lang="en-US" sz="2400" i="1" dirty="0" smtClean="0">
                <a:solidFill>
                  <a:srgbClr val="D63800"/>
                </a:solidFill>
                <a:cs typeface="Arial Unicode MS" charset="0"/>
              </a:rPr>
              <a:t> </a:t>
            </a:r>
            <a:r>
              <a:rPr lang="en-US" sz="2400" i="1" dirty="0" smtClean="0">
                <a:solidFill>
                  <a:srgbClr val="D63800"/>
                </a:solidFill>
                <a:cs typeface="Arial Unicode MS" charset="0"/>
              </a:rPr>
              <a:t>Saint </a:t>
            </a:r>
            <a:r>
              <a:rPr lang="en-US" sz="2400" i="1" dirty="0" smtClean="0">
                <a:solidFill>
                  <a:srgbClr val="D63800"/>
                </a:solidFill>
                <a:cs typeface="Arial Unicode MS" charset="0"/>
              </a:rPr>
              <a:t>Boniface</a:t>
            </a:r>
            <a:endParaRPr lang="en-US" sz="2400" i="1" dirty="0">
              <a:solidFill>
                <a:srgbClr val="D63800"/>
              </a:solidFill>
              <a:cs typeface="Arial Unicode MS" charset="0"/>
            </a:endParaRPr>
          </a:p>
        </p:txBody>
      </p:sp>
      <p:sp>
        <p:nvSpPr>
          <p:cNvPr id="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2800" b="1" dirty="0">
                <a:solidFill>
                  <a:srgbClr val="0070C0"/>
                </a:solidFill>
                <a:ea typeface="MS PGothic" pitchFamily="34" charset="-128"/>
                <a:cs typeface="+mn-cs"/>
              </a:rPr>
              <a:t>Sanctus</a:t>
            </a:r>
            <a:r>
              <a:rPr lang="fr-FR" sz="2800" b="1" dirty="0">
                <a:solidFill>
                  <a:srgbClr val="0070C0"/>
                </a:solidFill>
                <a:ea typeface="MS PGothic" pitchFamily="34" charset="-128"/>
                <a:cs typeface="+mn-cs"/>
              </a:rPr>
              <a:t>, Sanctus, Sanctus, Deus </a:t>
            </a:r>
            <a:r>
              <a:rPr lang="fr-FR" sz="2800" b="1" dirty="0" err="1">
                <a:solidFill>
                  <a:srgbClr val="0070C0"/>
                </a:solidFill>
                <a:ea typeface="MS PGothic" pitchFamily="34" charset="-128"/>
                <a:cs typeface="+mn-cs"/>
              </a:rPr>
              <a:t>Sabaoth</a:t>
            </a:r>
            <a:r>
              <a:rPr lang="fr-FR" sz="2800" b="1" dirty="0">
                <a:solidFill>
                  <a:srgbClr val="0070C0"/>
                </a:solidFill>
                <a:ea typeface="MS PGothic" pitchFamily="34" charset="-128"/>
                <a:cs typeface="+mn-cs"/>
              </a:rPr>
              <a:t> </a:t>
            </a:r>
            <a:endParaRPr lang="fr-FR" sz="2800" b="1" dirty="0">
              <a:solidFill>
                <a:srgbClr val="0070C0"/>
              </a:solidFill>
              <a:ea typeface="MS PGothic" pitchFamily="34" charset="-128"/>
              <a:cs typeface="+mn-cs"/>
            </a:endParaRPr>
          </a:p>
          <a:p>
            <a:pPr algn="ctr"/>
            <a:endParaRPr lang="fr-FR" sz="3200" dirty="0"/>
          </a:p>
          <a:p>
            <a:pPr algn="ctr"/>
            <a:r>
              <a:rPr lang="fr-FR" sz="3200" dirty="0" err="1" smtClean="0"/>
              <a:t>Pleni</a:t>
            </a:r>
            <a:r>
              <a:rPr lang="fr-FR" sz="3200" dirty="0" smtClean="0"/>
              <a:t> </a:t>
            </a:r>
            <a:r>
              <a:rPr lang="fr-FR" sz="3200" dirty="0" err="1"/>
              <a:t>sunt</a:t>
            </a:r>
            <a:r>
              <a:rPr lang="fr-FR" sz="3200" dirty="0"/>
              <a:t> </a:t>
            </a:r>
            <a:r>
              <a:rPr lang="fr-FR" sz="3200" dirty="0" err="1" smtClean="0"/>
              <a:t>caeli</a:t>
            </a:r>
            <a:r>
              <a:rPr lang="fr-FR" sz="3200" dirty="0" smtClean="0"/>
              <a:t> </a:t>
            </a:r>
            <a:r>
              <a:rPr lang="fr-FR" sz="3200" dirty="0"/>
              <a:t>et terra gloria </a:t>
            </a:r>
            <a:r>
              <a:rPr lang="fr-FR" sz="3200" dirty="0" smtClean="0"/>
              <a:t>tua</a:t>
            </a:r>
          </a:p>
          <a:p>
            <a:pPr algn="ctr"/>
            <a:r>
              <a:rPr lang="fr-FR" sz="3200" b="1" dirty="0" smtClean="0"/>
              <a:t>Hosanna </a:t>
            </a:r>
            <a:r>
              <a:rPr lang="fr-FR" sz="3200" b="1" dirty="0"/>
              <a:t>in </a:t>
            </a:r>
            <a:r>
              <a:rPr lang="fr-FR" sz="3200" b="1" dirty="0" err="1"/>
              <a:t>excelsis</a:t>
            </a:r>
            <a:r>
              <a:rPr lang="fr-FR" sz="3200" b="1" dirty="0"/>
              <a:t> </a:t>
            </a:r>
            <a:r>
              <a:rPr lang="fr-FR" sz="3200" b="1" dirty="0" smtClean="0"/>
              <a:t>deo</a:t>
            </a:r>
          </a:p>
          <a:p>
            <a:pPr algn="ctr"/>
            <a:r>
              <a:rPr lang="fr-FR" sz="3200" b="1" dirty="0" smtClean="0"/>
              <a:t>hosanna </a:t>
            </a:r>
            <a:r>
              <a:rPr lang="fr-FR" sz="3200" b="1" dirty="0"/>
              <a:t>in </a:t>
            </a:r>
            <a:r>
              <a:rPr lang="fr-FR" sz="3200" b="1" dirty="0" err="1"/>
              <a:t>excelsis</a:t>
            </a:r>
            <a:r>
              <a:rPr lang="fr-FR" sz="3200" b="1" dirty="0"/>
              <a:t>   (</a:t>
            </a:r>
            <a:r>
              <a:rPr lang="fr-FR" sz="3200" b="1" dirty="0" smtClean="0"/>
              <a:t>bis)</a:t>
            </a:r>
          </a:p>
          <a:p>
            <a:pPr algn="ctr"/>
            <a:endParaRPr lang="fr-FR" sz="3200" dirty="0"/>
          </a:p>
          <a:p>
            <a:pPr algn="ctr"/>
            <a:r>
              <a:rPr lang="fr-FR" sz="3200" dirty="0" smtClean="0"/>
              <a:t>Benedictus </a:t>
            </a:r>
            <a:r>
              <a:rPr lang="fr-FR" sz="3200" dirty="0"/>
              <a:t>qui </a:t>
            </a:r>
            <a:r>
              <a:rPr lang="fr-FR" sz="3200" dirty="0" err="1"/>
              <a:t>venit</a:t>
            </a:r>
            <a:r>
              <a:rPr lang="fr-FR" sz="3200" dirty="0"/>
              <a:t> in nomine </a:t>
            </a:r>
            <a:r>
              <a:rPr lang="fr-FR" sz="3200" dirty="0" err="1"/>
              <a:t>domini</a:t>
            </a:r>
            <a:r>
              <a:rPr lang="fr-FR" sz="3200" dirty="0"/>
              <a:t> </a:t>
            </a:r>
            <a:r>
              <a:rPr lang="fr-FR" sz="3200" b="1" dirty="0"/>
              <a:t>Hosanna in </a:t>
            </a:r>
            <a:r>
              <a:rPr lang="fr-FR" sz="3200" b="1" dirty="0" err="1"/>
              <a:t>excelsis</a:t>
            </a:r>
            <a:r>
              <a:rPr lang="fr-FR" sz="3200" b="1" dirty="0"/>
              <a:t> </a:t>
            </a:r>
            <a:r>
              <a:rPr lang="fr-FR" sz="3200" b="1" dirty="0" smtClean="0"/>
              <a:t>deo</a:t>
            </a:r>
          </a:p>
          <a:p>
            <a:pPr algn="ctr"/>
            <a:r>
              <a:rPr lang="fr-FR" sz="3200" b="1" dirty="0" smtClean="0"/>
              <a:t>hosanna </a:t>
            </a:r>
            <a:r>
              <a:rPr lang="fr-FR" sz="3200" b="1" dirty="0"/>
              <a:t>in </a:t>
            </a:r>
            <a:r>
              <a:rPr lang="fr-FR" sz="3200" b="1" dirty="0" err="1"/>
              <a:t>excelsis</a:t>
            </a:r>
            <a:r>
              <a:rPr lang="fr-FR" sz="3200" b="1" dirty="0"/>
              <a:t>   (bis)</a:t>
            </a:r>
          </a:p>
        </p:txBody>
      </p:sp>
    </p:spTree>
    <p:extLst>
      <p:ext uri="{BB962C8B-B14F-4D97-AF65-F5344CB8AC3E}">
        <p14:creationId xmlns:p14="http://schemas.microsoft.com/office/powerpoint/2010/main" val="10528562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51598"/>
            <a:ext cx="8224838" cy="985838"/>
          </a:xfrm>
        </p:spPr>
        <p:txBody>
          <a:bodyPr/>
          <a:lstStyle/>
          <a:p>
            <a:r>
              <a:rPr lang="en-US" sz="2400" b="1" kern="1200" dirty="0" err="1">
                <a:solidFill>
                  <a:srgbClr val="C00000"/>
                </a:solidFill>
                <a:ea typeface="Times New Roman" pitchFamily="18" charset="0"/>
              </a:rPr>
              <a:t>Prière</a:t>
            </a:r>
            <a:r>
              <a:rPr lang="en-US" sz="2400" b="1" kern="1200" dirty="0">
                <a:solidFill>
                  <a:srgbClr val="C00000"/>
                </a:solidFill>
                <a:ea typeface="Times New Roman" pitchFamily="18" charset="0"/>
              </a:rPr>
              <a:t> </a:t>
            </a:r>
            <a:r>
              <a:rPr lang="en-US" sz="2400" b="1" kern="1200" dirty="0" err="1">
                <a:solidFill>
                  <a:srgbClr val="C00000"/>
                </a:solidFill>
                <a:ea typeface="Times New Roman" pitchFamily="18" charset="0"/>
              </a:rPr>
              <a:t>eucharistique</a:t>
            </a:r>
            <a:r>
              <a:rPr lang="en-US" sz="2400" b="1" kern="1200" dirty="0">
                <a:solidFill>
                  <a:srgbClr val="C00000"/>
                </a:solidFill>
                <a:ea typeface="Times New Roman" pitchFamily="18" charset="0"/>
              </a:rPr>
              <a:t>, acclamation du </a:t>
            </a:r>
            <a:r>
              <a:rPr lang="en-US" sz="2400" b="1" kern="1200" dirty="0" err="1">
                <a:solidFill>
                  <a:srgbClr val="C00000"/>
                </a:solidFill>
                <a:ea typeface="Times New Roman" pitchFamily="18" charset="0"/>
              </a:rPr>
              <a:t>mystère</a:t>
            </a:r>
            <a:r>
              <a:rPr lang="en-US" sz="2400" b="1" kern="1200" dirty="0">
                <a:solidFill>
                  <a:srgbClr val="C00000"/>
                </a:solidFill>
                <a:ea typeface="Times New Roman" pitchFamily="18" charset="0"/>
              </a:rPr>
              <a:t> de la </a:t>
            </a:r>
            <a:r>
              <a:rPr lang="en-US" sz="2400" b="1" kern="1200" dirty="0" err="1">
                <a:solidFill>
                  <a:srgbClr val="C00000"/>
                </a:solidFill>
                <a:ea typeface="Times New Roman" pitchFamily="18" charset="0"/>
              </a:rPr>
              <a:t>foi</a:t>
            </a:r>
            <a:endParaRPr lang="en-US" sz="2400" b="1" kern="1200" dirty="0">
              <a:solidFill>
                <a:srgbClr val="C00000"/>
              </a:solidFill>
              <a:ea typeface="Times New Roman" pitchFamily="18" charset="0"/>
            </a:endParaRPr>
          </a:p>
        </p:txBody>
      </p:sp>
      <p:sp>
        <p:nvSpPr>
          <p:cNvPr id="3" name="Espace réservé du contenu 2"/>
          <p:cNvSpPr>
            <a:spLocks noGrp="1"/>
          </p:cNvSpPr>
          <p:nvPr>
            <p:ph idx="1"/>
          </p:nvPr>
        </p:nvSpPr>
        <p:spPr/>
        <p:txBody>
          <a:bodyPr/>
          <a:lstStyle/>
          <a:p>
            <a:r>
              <a:rPr lang="en-US" sz="3000" i="1" dirty="0"/>
              <a:t>Le </a:t>
            </a:r>
            <a:r>
              <a:rPr lang="en-US" sz="3000" i="1" dirty="0" err="1"/>
              <a:t>célébrant</a:t>
            </a:r>
            <a:r>
              <a:rPr lang="en-US" sz="3000" i="1" dirty="0"/>
              <a:t> </a:t>
            </a:r>
            <a:r>
              <a:rPr lang="en-US" sz="3000" i="1" dirty="0" err="1"/>
              <a:t>dit</a:t>
            </a:r>
            <a:r>
              <a:rPr lang="en-US" sz="3000" dirty="0"/>
              <a:t>:</a:t>
            </a:r>
          </a:p>
          <a:p>
            <a:pPr algn="ctr"/>
            <a:r>
              <a:rPr lang="en-US" sz="3000" b="1" dirty="0"/>
              <a:t>Il </a:t>
            </a:r>
            <a:r>
              <a:rPr lang="en-US" sz="3000" b="1" dirty="0" err="1"/>
              <a:t>est</a:t>
            </a:r>
            <a:r>
              <a:rPr lang="en-US" sz="3000" b="1" dirty="0"/>
              <a:t> grand le </a:t>
            </a:r>
            <a:r>
              <a:rPr lang="en-US" sz="3000" b="1" dirty="0" err="1"/>
              <a:t>mystère</a:t>
            </a:r>
            <a:r>
              <a:rPr lang="en-US" sz="3000" b="1" dirty="0"/>
              <a:t> de la </a:t>
            </a:r>
            <a:r>
              <a:rPr lang="en-US" sz="3000" b="1" dirty="0" err="1"/>
              <a:t>foi</a:t>
            </a:r>
            <a:endParaRPr lang="en-US" sz="3000" b="1" dirty="0"/>
          </a:p>
          <a:p>
            <a:pPr algn="ctr"/>
            <a:endParaRPr lang="en-US" sz="3000" dirty="0"/>
          </a:p>
          <a:p>
            <a:r>
              <a:rPr lang="en-US" sz="3000" i="1" dirty="0"/>
              <a:t>Le </a:t>
            </a:r>
            <a:r>
              <a:rPr lang="en-US" sz="3000" i="1" dirty="0" err="1"/>
              <a:t>peuple</a:t>
            </a:r>
            <a:r>
              <a:rPr lang="en-US" sz="3000" i="1" dirty="0"/>
              <a:t>  </a:t>
            </a:r>
            <a:r>
              <a:rPr lang="en-US" sz="3000" i="1" dirty="0" err="1"/>
              <a:t>répond</a:t>
            </a:r>
            <a:r>
              <a:rPr lang="en-US" sz="3000" dirty="0"/>
              <a:t>:</a:t>
            </a:r>
          </a:p>
          <a:p>
            <a:endParaRPr lang="en-US" sz="3000" dirty="0"/>
          </a:p>
          <a:p>
            <a:pPr algn="ctr"/>
            <a:r>
              <a:rPr lang="en-US" sz="3000" dirty="0"/>
              <a:t>“Nous </a:t>
            </a:r>
            <a:r>
              <a:rPr lang="en-US" sz="3000" b="1" dirty="0" err="1"/>
              <a:t>annonçons</a:t>
            </a:r>
            <a:r>
              <a:rPr lang="en-US" sz="3000" dirty="0"/>
              <a:t> ta mort, Seigneur </a:t>
            </a:r>
            <a:r>
              <a:rPr lang="en-US" sz="3000" dirty="0" err="1"/>
              <a:t>Jésus</a:t>
            </a:r>
            <a:r>
              <a:rPr lang="en-US" sz="3000" dirty="0"/>
              <a:t>, nous </a:t>
            </a:r>
            <a:r>
              <a:rPr lang="en-US" sz="3000" b="1" dirty="0" err="1"/>
              <a:t>proclamons</a:t>
            </a:r>
            <a:r>
              <a:rPr lang="en-US" sz="3000" dirty="0"/>
              <a:t> ta </a:t>
            </a:r>
            <a:r>
              <a:rPr lang="en-US" sz="3000" dirty="0" err="1"/>
              <a:t>réssurection</a:t>
            </a:r>
            <a:r>
              <a:rPr lang="en-US" sz="3000" dirty="0"/>
              <a:t>, </a:t>
            </a:r>
            <a:br>
              <a:rPr lang="en-US" sz="3000" dirty="0"/>
            </a:br>
            <a:r>
              <a:rPr lang="en-US" sz="3000" dirty="0"/>
              <a:t>nous </a:t>
            </a:r>
            <a:r>
              <a:rPr lang="en-US" sz="3000" dirty="0" err="1"/>
              <a:t>attendons</a:t>
            </a:r>
            <a:r>
              <a:rPr lang="en-US" sz="3000" dirty="0"/>
              <a:t> ta venue dans la gloire”</a:t>
            </a:r>
          </a:p>
        </p:txBody>
      </p:sp>
    </p:spTree>
    <p:extLst>
      <p:ext uri="{BB962C8B-B14F-4D97-AF65-F5344CB8AC3E}">
        <p14:creationId xmlns:p14="http://schemas.microsoft.com/office/powerpoint/2010/main" val="41780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05916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val="134761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Nous marchons vers toi (2/3)</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2 - Avec nos joies, nos soucis,</a:t>
            </a:r>
            <a:br>
              <a:rPr lang="fr-FR" sz="3200" dirty="0" smtClean="0">
                <a:solidFill>
                  <a:schemeClr val="tx1"/>
                </a:solidFill>
              </a:rPr>
            </a:br>
            <a:r>
              <a:rPr lang="fr-FR" sz="3200" dirty="0" smtClean="0">
                <a:solidFill>
                  <a:schemeClr val="tx1"/>
                </a:solidFill>
              </a:rPr>
              <a:t>Seigneur, nous marchons vers toi.</a:t>
            </a:r>
            <a:br>
              <a:rPr lang="fr-FR" sz="3200" dirty="0" smtClean="0">
                <a:solidFill>
                  <a:schemeClr val="tx1"/>
                </a:solidFill>
              </a:rPr>
            </a:br>
            <a:r>
              <a:rPr lang="fr-FR" sz="3200" dirty="0" smtClean="0">
                <a:solidFill>
                  <a:schemeClr val="tx1"/>
                </a:solidFill>
              </a:rPr>
              <a:t>Nos espoirs et nos ennuis,</a:t>
            </a:r>
            <a:br>
              <a:rPr lang="fr-FR" sz="3200" dirty="0" smtClean="0">
                <a:solidFill>
                  <a:schemeClr val="tx1"/>
                </a:solidFill>
              </a:rPr>
            </a:br>
            <a:r>
              <a:rPr lang="fr-FR" sz="3200" dirty="0" smtClean="0">
                <a:solidFill>
                  <a:schemeClr val="tx1"/>
                </a:solidFill>
              </a:rPr>
              <a:t>Nous marchons vers toi </a:t>
            </a:r>
            <a:br>
              <a:rPr lang="fr-FR" sz="3200" dirty="0" smtClean="0">
                <a:solidFill>
                  <a:schemeClr val="tx1"/>
                </a:solidFill>
              </a:rPr>
            </a:br>
            <a:r>
              <a:rPr lang="fr-FR" sz="3200" dirty="0" smtClean="0">
                <a:solidFill>
                  <a:schemeClr val="tx1"/>
                </a:solidFill>
              </a:rPr>
              <a:t/>
            </a:r>
            <a:br>
              <a:rPr lang="fr-FR" sz="3200" dirty="0" smtClean="0">
                <a:solidFill>
                  <a:schemeClr val="tx1"/>
                </a:solidFill>
              </a:rPr>
            </a:br>
            <a:r>
              <a:rPr lang="fr-FR" sz="3200" b="1" dirty="0" smtClean="0">
                <a:solidFill>
                  <a:schemeClr val="tx1"/>
                </a:solidFill>
              </a:rPr>
              <a:t>Rassemblés dans ton amour,</a:t>
            </a:r>
            <a:br>
              <a:rPr lang="fr-FR" sz="3200" b="1" dirty="0" smtClean="0">
                <a:solidFill>
                  <a:schemeClr val="tx1"/>
                </a:solidFill>
              </a:rPr>
            </a:br>
            <a:r>
              <a:rPr lang="fr-FR" sz="3200" b="1" dirty="0" smtClean="0">
                <a:solidFill>
                  <a:schemeClr val="tx1"/>
                </a:solidFill>
              </a:rPr>
              <a:t>Seigneur, unis par la même foi,</a:t>
            </a:r>
            <a:br>
              <a:rPr lang="fr-FR" sz="3200" b="1" dirty="0" smtClean="0">
                <a:solidFill>
                  <a:schemeClr val="tx1"/>
                </a:solidFill>
              </a:rPr>
            </a:br>
            <a:r>
              <a:rPr lang="fr-FR" sz="3200" b="1" dirty="0" smtClean="0">
                <a:solidFill>
                  <a:schemeClr val="tx1"/>
                </a:solidFill>
              </a:rPr>
              <a:t>Tu nous montres le chemin,</a:t>
            </a:r>
            <a:br>
              <a:rPr lang="fr-FR" sz="3200" b="1" dirty="0" smtClean="0">
                <a:solidFill>
                  <a:schemeClr val="tx1"/>
                </a:solidFill>
              </a:rPr>
            </a:br>
            <a:r>
              <a:rPr lang="fr-FR" sz="3200" b="1" dirty="0" smtClean="0">
                <a:solidFill>
                  <a:schemeClr val="tx1"/>
                </a:solidFill>
              </a:rPr>
              <a:t>Seigneur, qui conduit vers toi.</a:t>
            </a:r>
            <a:r>
              <a:rPr lang="fr-FR" sz="3200" dirty="0" smtClean="0">
                <a:solidFill>
                  <a:schemeClr val="tx1"/>
                </a:solidFill>
              </a:rPr>
              <a:t/>
            </a:r>
            <a:br>
              <a:rPr lang="fr-FR" sz="3200" dirty="0" smtClean="0">
                <a:solidFill>
                  <a:schemeClr val="tx1"/>
                </a:solidFill>
              </a:rPr>
            </a:br>
            <a:endParaRPr lang="fr-FR" sz="3200" dirty="0">
              <a:solidFill>
                <a:schemeClr val="tx1"/>
              </a:solidFill>
            </a:endParaRPr>
          </a:p>
        </p:txBody>
      </p:sp>
    </p:spTree>
    <p:extLst>
      <p:ext uri="{BB962C8B-B14F-4D97-AF65-F5344CB8AC3E}">
        <p14:creationId xmlns:p14="http://schemas.microsoft.com/office/powerpoint/2010/main" val="366301232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39396" y="1484784"/>
            <a:ext cx="8331200" cy="381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600" b="1" dirty="0">
                <a:solidFill>
                  <a:schemeClr val="tx1"/>
                </a:solidFill>
                <a:latin typeface="Open Sans" panose="020B0606030504020204" pitchFamily="34" charset="0"/>
                <a:ea typeface="MS PGothic" pitchFamily="34" charset="-128"/>
                <a:cs typeface="+mn-cs"/>
              </a:rPr>
              <a:t>Agnus Dei qui </a:t>
            </a:r>
            <a:r>
              <a:rPr lang="fr-FR" sz="3600" b="1" dirty="0" err="1">
                <a:solidFill>
                  <a:schemeClr val="tx1"/>
                </a:solidFill>
                <a:latin typeface="Open Sans" panose="020B0606030504020204" pitchFamily="34" charset="0"/>
                <a:ea typeface="MS PGothic" pitchFamily="34" charset="-128"/>
                <a:cs typeface="+mn-cs"/>
              </a:rPr>
              <a:t>tollis</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pecca</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mundi</a:t>
            </a:r>
            <a:r>
              <a:rPr lang="fr-FR" sz="3600" b="1" dirty="0">
                <a:solidFill>
                  <a:schemeClr val="tx1"/>
                </a:solidFill>
                <a:latin typeface="Open Sans" panose="020B0606030504020204" pitchFamily="34" charset="0"/>
                <a:ea typeface="MS PGothic" pitchFamily="34" charset="-128"/>
                <a:cs typeface="+mn-cs"/>
              </a:rPr>
              <a:t>, </a:t>
            </a:r>
          </a:p>
          <a:p>
            <a:pPr algn="ctr"/>
            <a:r>
              <a:rPr lang="fr-FR" sz="3600" b="1" dirty="0">
                <a:solidFill>
                  <a:schemeClr val="tx1"/>
                </a:solidFill>
                <a:latin typeface="Open Sans" panose="020B0606030504020204" pitchFamily="34" charset="0"/>
                <a:ea typeface="MS PGothic" pitchFamily="34" charset="-128"/>
                <a:cs typeface="+mn-cs"/>
              </a:rPr>
              <a:t>miserere </a:t>
            </a:r>
            <a:r>
              <a:rPr lang="fr-FR" sz="3600" b="1" dirty="0" err="1">
                <a:solidFill>
                  <a:schemeClr val="tx1"/>
                </a:solidFill>
                <a:latin typeface="Open Sans" panose="020B0606030504020204" pitchFamily="34" charset="0"/>
                <a:ea typeface="MS PGothic" pitchFamily="34" charset="-128"/>
                <a:cs typeface="+mn-cs"/>
              </a:rPr>
              <a:t>nobis</a:t>
            </a:r>
            <a:r>
              <a:rPr lang="fr-FR" sz="3600" b="1" dirty="0">
                <a:solidFill>
                  <a:schemeClr val="tx1"/>
                </a:solidFill>
                <a:latin typeface="Open Sans" panose="020B0606030504020204" pitchFamily="34" charset="0"/>
                <a:ea typeface="MS PGothic" pitchFamily="34" charset="-128"/>
                <a:cs typeface="+mn-cs"/>
              </a:rPr>
              <a:t> (bis)</a:t>
            </a:r>
            <a:endParaRPr lang="fr-FR" sz="3600" b="1" dirty="0">
              <a:solidFill>
                <a:schemeClr val="tx1"/>
              </a:solidFill>
              <a:latin typeface="Open Sans" panose="020B0606030504020204" pitchFamily="34" charset="0"/>
              <a:ea typeface="MS PGothic" pitchFamily="34" charset="-128"/>
              <a:cs typeface="+mn-cs"/>
            </a:endParaRPr>
          </a:p>
          <a:p>
            <a:pPr algn="ctr"/>
            <a:endParaRPr lang="fr-FR" sz="3600" b="1" dirty="0">
              <a:solidFill>
                <a:schemeClr val="tx1"/>
              </a:solidFill>
              <a:latin typeface="Open Sans" panose="020B0606030504020204" pitchFamily="34" charset="0"/>
              <a:ea typeface="MS PGothic" pitchFamily="34" charset="-128"/>
              <a:cs typeface="+mn-cs"/>
            </a:endParaRPr>
          </a:p>
          <a:p>
            <a:pPr algn="ctr"/>
            <a:r>
              <a:rPr lang="fr-FR" sz="3600" b="1" dirty="0">
                <a:solidFill>
                  <a:schemeClr val="tx1"/>
                </a:solidFill>
                <a:latin typeface="Open Sans" panose="020B0606030504020204" pitchFamily="34" charset="0"/>
                <a:ea typeface="MS PGothic" pitchFamily="34" charset="-128"/>
                <a:cs typeface="+mn-cs"/>
              </a:rPr>
              <a:t>Agnus Dei qui </a:t>
            </a:r>
            <a:r>
              <a:rPr lang="fr-FR" sz="3600" b="1" dirty="0" err="1">
                <a:solidFill>
                  <a:schemeClr val="tx1"/>
                </a:solidFill>
                <a:latin typeface="Open Sans" panose="020B0606030504020204" pitchFamily="34" charset="0"/>
                <a:ea typeface="MS PGothic" pitchFamily="34" charset="-128"/>
                <a:cs typeface="+mn-cs"/>
              </a:rPr>
              <a:t>tollis</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pecca</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mundi</a:t>
            </a:r>
            <a:r>
              <a:rPr lang="fr-FR" sz="3600" b="1" dirty="0">
                <a:solidFill>
                  <a:schemeClr val="tx1"/>
                </a:solidFill>
                <a:latin typeface="Open Sans" panose="020B0606030504020204" pitchFamily="34" charset="0"/>
                <a:ea typeface="MS PGothic" pitchFamily="34" charset="-128"/>
                <a:cs typeface="+mn-cs"/>
              </a:rPr>
              <a:t>, </a:t>
            </a:r>
          </a:p>
          <a:p>
            <a:pPr algn="ctr"/>
            <a:r>
              <a:rPr lang="fr-FR" sz="3600" b="1" dirty="0">
                <a:solidFill>
                  <a:schemeClr val="tx1"/>
                </a:solidFill>
                <a:latin typeface="Open Sans" panose="020B0606030504020204" pitchFamily="34" charset="0"/>
                <a:ea typeface="MS PGothic" pitchFamily="34" charset="-128"/>
                <a:cs typeface="+mn-cs"/>
              </a:rPr>
              <a:t>dona </a:t>
            </a:r>
            <a:r>
              <a:rPr lang="fr-FR" sz="3600" b="1" dirty="0" err="1">
                <a:solidFill>
                  <a:schemeClr val="tx1"/>
                </a:solidFill>
                <a:latin typeface="Open Sans" panose="020B0606030504020204" pitchFamily="34" charset="0"/>
                <a:ea typeface="MS PGothic" pitchFamily="34" charset="-128"/>
                <a:cs typeface="+mn-cs"/>
              </a:rPr>
              <a:t>nobis</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pacem</a:t>
            </a:r>
            <a:endParaRPr lang="fr-FR" sz="3600" b="1" dirty="0">
              <a:solidFill>
                <a:schemeClr val="tx1"/>
              </a:solidFill>
              <a:latin typeface="Open Sans" panose="020B0606030504020204" pitchFamily="34" charset="0"/>
              <a:ea typeface="MS PGothic" pitchFamily="34" charset="-128"/>
              <a:cs typeface="+mn-cs"/>
            </a:endParaRPr>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i="1" dirty="0">
                <a:solidFill>
                  <a:srgbClr val="D63800"/>
                </a:solidFill>
                <a:cs typeface="Arial Unicode MS" charset="0"/>
              </a:rPr>
              <a:t>Agneau de Dieu</a:t>
            </a:r>
            <a:r>
              <a:rPr lang="fr-FR" sz="3000" b="1" i="1" dirty="0" smtClean="0">
                <a:solidFill>
                  <a:srgbClr val="D63800"/>
                </a:solidFill>
                <a:cs typeface="Arial Unicode MS" charset="0"/>
              </a:rPr>
              <a:t>: </a:t>
            </a:r>
            <a:r>
              <a:rPr lang="fr-FR" sz="3000" i="1" dirty="0" smtClean="0">
                <a:solidFill>
                  <a:srgbClr val="D63800"/>
                </a:solidFill>
                <a:cs typeface="Arial Unicode MS" charset="0"/>
              </a:rPr>
              <a:t>Messe Saint Boniface</a:t>
            </a:r>
            <a:endParaRPr lang="fr-FR" sz="3000" i="1" dirty="0">
              <a:solidFill>
                <a:srgbClr val="D63800"/>
              </a:solidFill>
              <a:cs typeface="Arial Unicode MS" charset="0"/>
            </a:endParaRPr>
          </a:p>
        </p:txBody>
      </p:sp>
    </p:spTree>
    <p:extLst>
      <p:ext uri="{BB962C8B-B14F-4D97-AF65-F5344CB8AC3E}">
        <p14:creationId xmlns:p14="http://schemas.microsoft.com/office/powerpoint/2010/main" val="1327406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val="3634172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Communion: </a:t>
            </a:r>
            <a:r>
              <a:rPr lang="fr-FR" sz="2400" i="1" dirty="0">
                <a:solidFill>
                  <a:srgbClr val="D2533C"/>
                </a:solidFill>
              </a:rPr>
              <a:t>La sagesse a dressé une table </a:t>
            </a:r>
            <a:r>
              <a:rPr lang="fr-FR" sz="2400" i="1" dirty="0" smtClean="0">
                <a:solidFill>
                  <a:srgbClr val="D2533C"/>
                </a:solidFill>
              </a:rPr>
              <a:t>(</a:t>
            </a:r>
            <a:r>
              <a:rPr lang="fr-FR" sz="2400" dirty="0" smtClean="0">
                <a:solidFill>
                  <a:srgbClr val="D2533C"/>
                </a:solidFill>
              </a:rPr>
              <a:t>1/4) </a:t>
            </a:r>
          </a:p>
        </p:txBody>
      </p:sp>
      <p:sp>
        <p:nvSpPr>
          <p:cNvPr id="6" name="Rectangle 2"/>
          <p:cNvSpPr>
            <a:spLocks noChangeArrowheads="1"/>
          </p:cNvSpPr>
          <p:nvPr/>
        </p:nvSpPr>
        <p:spPr bwMode="auto">
          <a:xfrm>
            <a:off x="683568" y="1052736"/>
            <a:ext cx="7992888" cy="532859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La sagesse a dressé une </a:t>
            </a:r>
            <a:r>
              <a:rPr lang="fr-FR" sz="3200" b="1" dirty="0" smtClean="0">
                <a:solidFill>
                  <a:schemeClr val="tx1"/>
                </a:solidFill>
              </a:rPr>
              <a:t>table</a:t>
            </a:r>
          </a:p>
          <a:p>
            <a:pPr algn="ctr"/>
            <a:r>
              <a:rPr lang="fr-FR" sz="3200" b="1" dirty="0">
                <a:solidFill>
                  <a:schemeClr val="tx1"/>
                </a:solidFill>
              </a:rPr>
              <a:t>E</a:t>
            </a:r>
            <a:r>
              <a:rPr lang="fr-FR" sz="3200" b="1" dirty="0" smtClean="0">
                <a:solidFill>
                  <a:schemeClr val="tx1"/>
                </a:solidFill>
              </a:rPr>
              <a:t>lle </a:t>
            </a:r>
            <a:r>
              <a:rPr lang="fr-FR" sz="3200" b="1" dirty="0">
                <a:solidFill>
                  <a:schemeClr val="tx1"/>
                </a:solidFill>
              </a:rPr>
              <a:t>invite les hommes au </a:t>
            </a:r>
            <a:r>
              <a:rPr lang="fr-FR" sz="3200" b="1" dirty="0" smtClean="0">
                <a:solidFill>
                  <a:schemeClr val="tx1"/>
                </a:solidFill>
              </a:rPr>
              <a:t>festin</a:t>
            </a:r>
          </a:p>
          <a:p>
            <a:pPr algn="ctr"/>
            <a:r>
              <a:rPr lang="fr-FR" sz="3200" b="1" dirty="0" smtClean="0">
                <a:solidFill>
                  <a:schemeClr val="tx1"/>
                </a:solidFill>
              </a:rPr>
              <a:t>Venez </a:t>
            </a:r>
            <a:r>
              <a:rPr lang="fr-FR" sz="3200" b="1" dirty="0">
                <a:solidFill>
                  <a:schemeClr val="tx1"/>
                </a:solidFill>
              </a:rPr>
              <a:t>au banquet du fils de </a:t>
            </a:r>
            <a:r>
              <a:rPr lang="fr-FR" sz="3200" b="1" dirty="0" smtClean="0">
                <a:solidFill>
                  <a:schemeClr val="tx1"/>
                </a:solidFill>
              </a:rPr>
              <a:t>l'homme </a:t>
            </a:r>
            <a:r>
              <a:rPr lang="fr-FR" sz="3200" b="1" dirty="0">
                <a:solidFill>
                  <a:schemeClr val="tx1"/>
                </a:solidFill>
              </a:rPr>
              <a:t>mangez et buvez la Pâque de Dieu</a:t>
            </a:r>
            <a:r>
              <a:rPr lang="fr-FR" sz="3200" b="1" dirty="0" smtClean="0">
                <a:solidFill>
                  <a:schemeClr val="tx1"/>
                </a:solidFill>
              </a:rPr>
              <a:t>.</a:t>
            </a:r>
            <a:r>
              <a:rPr lang="fr-FR" sz="3200" b="1" dirty="0">
                <a:solidFill>
                  <a:schemeClr val="tx1"/>
                </a:solidFill>
              </a:rPr>
              <a:t/>
            </a:r>
            <a:br>
              <a:rPr lang="fr-FR" sz="3200" b="1" dirty="0">
                <a:solidFill>
                  <a:schemeClr val="tx1"/>
                </a:solidFill>
              </a:rPr>
            </a:br>
            <a:endParaRPr lang="fr-FR" sz="3200" dirty="0" smtClean="0">
              <a:solidFill>
                <a:schemeClr val="tx1"/>
              </a:solidFill>
            </a:endParaRPr>
          </a:p>
          <a:p>
            <a:r>
              <a:rPr lang="fr-FR" sz="3200" dirty="0" smtClean="0">
                <a:solidFill>
                  <a:schemeClr val="tx1"/>
                </a:solidFill>
              </a:rPr>
              <a:t>1- </a:t>
            </a:r>
            <a:r>
              <a:rPr lang="fr-FR" sz="3200" dirty="0">
                <a:solidFill>
                  <a:schemeClr val="tx1"/>
                </a:solidFill>
              </a:rPr>
              <a:t>Je bénirai le Seigneur en tout </a:t>
            </a:r>
            <a:r>
              <a:rPr lang="fr-FR" sz="3200" dirty="0" smtClean="0">
                <a:solidFill>
                  <a:schemeClr val="tx1"/>
                </a:solidFill>
              </a:rPr>
              <a:t>temps</a:t>
            </a:r>
          </a:p>
          <a:p>
            <a:r>
              <a:rPr lang="fr-FR" sz="3200" dirty="0" smtClean="0">
                <a:solidFill>
                  <a:schemeClr val="tx1"/>
                </a:solidFill>
              </a:rPr>
              <a:t>Sa </a:t>
            </a:r>
            <a:r>
              <a:rPr lang="fr-FR" sz="3200" dirty="0">
                <a:solidFill>
                  <a:schemeClr val="tx1"/>
                </a:solidFill>
              </a:rPr>
              <a:t>louange est sans cesse à mes </a:t>
            </a:r>
            <a:r>
              <a:rPr lang="fr-FR" sz="3200" dirty="0" smtClean="0">
                <a:solidFill>
                  <a:schemeClr val="tx1"/>
                </a:solidFill>
              </a:rPr>
              <a:t>lèvres</a:t>
            </a:r>
          </a:p>
          <a:p>
            <a:r>
              <a:rPr lang="fr-FR" sz="3200" dirty="0" smtClean="0">
                <a:solidFill>
                  <a:schemeClr val="tx1"/>
                </a:solidFill>
              </a:rPr>
              <a:t>En </a:t>
            </a:r>
            <a:r>
              <a:rPr lang="fr-FR" sz="3200" dirty="0">
                <a:solidFill>
                  <a:schemeClr val="tx1"/>
                </a:solidFill>
              </a:rPr>
              <a:t>Dieu mon âme trouve sa </a:t>
            </a:r>
            <a:r>
              <a:rPr lang="fr-FR" sz="3200" dirty="0" smtClean="0">
                <a:solidFill>
                  <a:schemeClr val="tx1"/>
                </a:solidFill>
              </a:rPr>
              <a:t>gloire</a:t>
            </a:r>
          </a:p>
          <a:p>
            <a:r>
              <a:rPr lang="fr-FR" sz="3200" dirty="0" smtClean="0">
                <a:solidFill>
                  <a:schemeClr val="tx1"/>
                </a:solidFill>
              </a:rPr>
              <a:t>Que </a:t>
            </a:r>
            <a:r>
              <a:rPr lang="fr-FR" sz="3200" dirty="0">
                <a:solidFill>
                  <a:schemeClr val="tx1"/>
                </a:solidFill>
              </a:rPr>
              <a:t>les pauvres m'entendent et soient en fête </a:t>
            </a:r>
            <a:r>
              <a:rPr lang="fr-FR" sz="3200" dirty="0" smtClean="0">
                <a:solidFill>
                  <a:schemeClr val="tx1"/>
                </a:solidFill>
              </a:rPr>
              <a:t>!</a:t>
            </a:r>
            <a:endParaRPr lang="en-US" sz="3200" dirty="0">
              <a:solidFill>
                <a:schemeClr val="tx1"/>
              </a:solidFill>
            </a:endParaRPr>
          </a:p>
        </p:txBody>
      </p:sp>
    </p:spTree>
    <p:extLst>
      <p:ext uri="{BB962C8B-B14F-4D97-AF65-F5344CB8AC3E}">
        <p14:creationId xmlns:p14="http://schemas.microsoft.com/office/powerpoint/2010/main" val="12016939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Communion: </a:t>
            </a:r>
            <a:r>
              <a:rPr lang="fr-FR" sz="2400" i="1" dirty="0">
                <a:solidFill>
                  <a:srgbClr val="D2533C"/>
                </a:solidFill>
              </a:rPr>
              <a:t>La sagesse a dressé une table </a:t>
            </a:r>
            <a:r>
              <a:rPr lang="fr-FR" sz="2400" i="1" dirty="0" smtClean="0">
                <a:solidFill>
                  <a:srgbClr val="D2533C"/>
                </a:solidFill>
              </a:rPr>
              <a:t>(</a:t>
            </a:r>
            <a:r>
              <a:rPr lang="fr-FR" sz="2400" dirty="0">
                <a:solidFill>
                  <a:srgbClr val="D2533C"/>
                </a:solidFill>
              </a:rPr>
              <a:t>2</a:t>
            </a:r>
            <a:r>
              <a:rPr lang="fr-FR" sz="2400" dirty="0" smtClean="0">
                <a:solidFill>
                  <a:srgbClr val="D2533C"/>
                </a:solidFill>
              </a:rPr>
              <a:t>/4) </a:t>
            </a:r>
          </a:p>
        </p:txBody>
      </p:sp>
      <p:sp>
        <p:nvSpPr>
          <p:cNvPr id="6" name="Rectangle 2"/>
          <p:cNvSpPr>
            <a:spLocks noChangeArrowheads="1"/>
          </p:cNvSpPr>
          <p:nvPr/>
        </p:nvSpPr>
        <p:spPr bwMode="auto">
          <a:xfrm>
            <a:off x="683568" y="1052736"/>
            <a:ext cx="7992888" cy="532859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La sagesse a dressé une </a:t>
            </a:r>
            <a:r>
              <a:rPr lang="fr-FR" sz="3200" b="1" dirty="0" smtClean="0">
                <a:solidFill>
                  <a:schemeClr val="tx1"/>
                </a:solidFill>
              </a:rPr>
              <a:t>table</a:t>
            </a:r>
          </a:p>
          <a:p>
            <a:pPr algn="ctr"/>
            <a:r>
              <a:rPr lang="fr-FR" sz="3200" b="1" dirty="0">
                <a:solidFill>
                  <a:schemeClr val="tx1"/>
                </a:solidFill>
              </a:rPr>
              <a:t>E</a:t>
            </a:r>
            <a:r>
              <a:rPr lang="fr-FR" sz="3200" b="1" dirty="0" smtClean="0">
                <a:solidFill>
                  <a:schemeClr val="tx1"/>
                </a:solidFill>
              </a:rPr>
              <a:t>lle </a:t>
            </a:r>
            <a:r>
              <a:rPr lang="fr-FR" sz="3200" b="1" dirty="0">
                <a:solidFill>
                  <a:schemeClr val="tx1"/>
                </a:solidFill>
              </a:rPr>
              <a:t>invite les hommes au </a:t>
            </a:r>
            <a:r>
              <a:rPr lang="fr-FR" sz="3200" b="1" dirty="0" smtClean="0">
                <a:solidFill>
                  <a:schemeClr val="tx1"/>
                </a:solidFill>
              </a:rPr>
              <a:t>festin</a:t>
            </a:r>
          </a:p>
          <a:p>
            <a:pPr algn="ctr"/>
            <a:r>
              <a:rPr lang="fr-FR" sz="3200" b="1" dirty="0" smtClean="0">
                <a:solidFill>
                  <a:schemeClr val="tx1"/>
                </a:solidFill>
              </a:rPr>
              <a:t>Venez </a:t>
            </a:r>
            <a:r>
              <a:rPr lang="fr-FR" sz="3200" b="1" dirty="0">
                <a:solidFill>
                  <a:schemeClr val="tx1"/>
                </a:solidFill>
              </a:rPr>
              <a:t>au banquet du fils de </a:t>
            </a:r>
            <a:r>
              <a:rPr lang="fr-FR" sz="3200" b="1" dirty="0" smtClean="0">
                <a:solidFill>
                  <a:schemeClr val="tx1"/>
                </a:solidFill>
              </a:rPr>
              <a:t>l'homme </a:t>
            </a:r>
            <a:r>
              <a:rPr lang="fr-FR" sz="3200" b="1" dirty="0">
                <a:solidFill>
                  <a:schemeClr val="tx1"/>
                </a:solidFill>
              </a:rPr>
              <a:t>mangez et buvez la Pâque de Dieu</a:t>
            </a:r>
            <a:r>
              <a:rPr lang="fr-FR" sz="3200" b="1" dirty="0" smtClean="0">
                <a:solidFill>
                  <a:schemeClr val="tx1"/>
                </a:solidFill>
              </a:rPr>
              <a:t>.</a:t>
            </a:r>
            <a:r>
              <a:rPr lang="fr-FR" sz="3200" b="1" dirty="0">
                <a:solidFill>
                  <a:schemeClr val="tx1"/>
                </a:solidFill>
              </a:rPr>
              <a:t/>
            </a:r>
            <a:br>
              <a:rPr lang="fr-FR" sz="3200" b="1" dirty="0">
                <a:solidFill>
                  <a:schemeClr val="tx1"/>
                </a:solidFill>
              </a:rPr>
            </a:br>
            <a:endParaRPr lang="fr-FR" sz="3200" dirty="0" smtClean="0">
              <a:solidFill>
                <a:schemeClr val="tx1"/>
              </a:solidFill>
            </a:endParaRPr>
          </a:p>
          <a:p>
            <a:r>
              <a:rPr lang="fr-FR" sz="3200" dirty="0" smtClean="0">
                <a:solidFill>
                  <a:schemeClr val="tx1"/>
                </a:solidFill>
              </a:rPr>
              <a:t>2- </a:t>
            </a:r>
            <a:r>
              <a:rPr lang="fr-FR" sz="3200" dirty="0">
                <a:solidFill>
                  <a:schemeClr val="tx1"/>
                </a:solidFill>
              </a:rPr>
              <a:t>Avec moi magnifiez le </a:t>
            </a:r>
            <a:r>
              <a:rPr lang="fr-FR" sz="3200" dirty="0" smtClean="0">
                <a:solidFill>
                  <a:schemeClr val="tx1"/>
                </a:solidFill>
              </a:rPr>
              <a:t>Seigneur</a:t>
            </a:r>
          </a:p>
          <a:p>
            <a:r>
              <a:rPr lang="fr-FR" sz="3200" dirty="0" smtClean="0">
                <a:solidFill>
                  <a:schemeClr val="tx1"/>
                </a:solidFill>
              </a:rPr>
              <a:t>Exaltons </a:t>
            </a:r>
            <a:r>
              <a:rPr lang="fr-FR" sz="3200" dirty="0">
                <a:solidFill>
                  <a:schemeClr val="tx1"/>
                </a:solidFill>
              </a:rPr>
              <a:t>tous ensemble son Nom </a:t>
            </a:r>
            <a:r>
              <a:rPr lang="fr-FR" sz="3200" dirty="0" smtClean="0">
                <a:solidFill>
                  <a:schemeClr val="tx1"/>
                </a:solidFill>
              </a:rPr>
              <a:t>!</a:t>
            </a:r>
          </a:p>
          <a:p>
            <a:r>
              <a:rPr lang="fr-FR" sz="3200" dirty="0" smtClean="0">
                <a:solidFill>
                  <a:schemeClr val="tx1"/>
                </a:solidFill>
              </a:rPr>
              <a:t>J'ai </a:t>
            </a:r>
            <a:r>
              <a:rPr lang="fr-FR" sz="3200" dirty="0">
                <a:solidFill>
                  <a:schemeClr val="tx1"/>
                </a:solidFill>
              </a:rPr>
              <a:t>cherché le Seigneur et il m'a </a:t>
            </a:r>
            <a:r>
              <a:rPr lang="fr-FR" sz="3200" dirty="0" smtClean="0">
                <a:solidFill>
                  <a:schemeClr val="tx1"/>
                </a:solidFill>
              </a:rPr>
              <a:t>répondu</a:t>
            </a:r>
          </a:p>
          <a:p>
            <a:r>
              <a:rPr lang="fr-FR" sz="3200" dirty="0" smtClean="0">
                <a:solidFill>
                  <a:schemeClr val="tx1"/>
                </a:solidFill>
              </a:rPr>
              <a:t>De </a:t>
            </a:r>
            <a:r>
              <a:rPr lang="fr-FR" sz="3200" dirty="0">
                <a:solidFill>
                  <a:schemeClr val="tx1"/>
                </a:solidFill>
              </a:rPr>
              <a:t>toutes mes terreurs, il m'a délivré.</a:t>
            </a:r>
            <a:endParaRPr lang="en-US" sz="3200" dirty="0">
              <a:solidFill>
                <a:schemeClr val="tx1"/>
              </a:solidFill>
            </a:endParaRPr>
          </a:p>
        </p:txBody>
      </p:sp>
    </p:spTree>
    <p:extLst>
      <p:ext uri="{BB962C8B-B14F-4D97-AF65-F5344CB8AC3E}">
        <p14:creationId xmlns:p14="http://schemas.microsoft.com/office/powerpoint/2010/main" val="40866693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Communion: </a:t>
            </a:r>
            <a:r>
              <a:rPr lang="fr-FR" sz="2400" i="1" dirty="0">
                <a:solidFill>
                  <a:srgbClr val="D2533C"/>
                </a:solidFill>
              </a:rPr>
              <a:t>La sagesse a dressé une table </a:t>
            </a:r>
            <a:r>
              <a:rPr lang="fr-FR" sz="2400" i="1" dirty="0" smtClean="0">
                <a:solidFill>
                  <a:srgbClr val="D2533C"/>
                </a:solidFill>
              </a:rPr>
              <a:t>(</a:t>
            </a:r>
            <a:r>
              <a:rPr lang="fr-FR" sz="2400" dirty="0" smtClean="0">
                <a:solidFill>
                  <a:srgbClr val="D2533C"/>
                </a:solidFill>
              </a:rPr>
              <a:t>3/4) </a:t>
            </a:r>
          </a:p>
        </p:txBody>
      </p:sp>
      <p:sp>
        <p:nvSpPr>
          <p:cNvPr id="6" name="Rectangle 2"/>
          <p:cNvSpPr>
            <a:spLocks noChangeArrowheads="1"/>
          </p:cNvSpPr>
          <p:nvPr/>
        </p:nvSpPr>
        <p:spPr bwMode="auto">
          <a:xfrm>
            <a:off x="683568" y="1052736"/>
            <a:ext cx="7992888" cy="532859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La sagesse a dressé une </a:t>
            </a:r>
            <a:r>
              <a:rPr lang="fr-FR" sz="3200" b="1" dirty="0" smtClean="0">
                <a:solidFill>
                  <a:schemeClr val="tx1"/>
                </a:solidFill>
              </a:rPr>
              <a:t>table</a:t>
            </a:r>
          </a:p>
          <a:p>
            <a:pPr algn="ctr"/>
            <a:r>
              <a:rPr lang="fr-FR" sz="3200" b="1" dirty="0">
                <a:solidFill>
                  <a:schemeClr val="tx1"/>
                </a:solidFill>
              </a:rPr>
              <a:t>E</a:t>
            </a:r>
            <a:r>
              <a:rPr lang="fr-FR" sz="3200" b="1" dirty="0" smtClean="0">
                <a:solidFill>
                  <a:schemeClr val="tx1"/>
                </a:solidFill>
              </a:rPr>
              <a:t>lle </a:t>
            </a:r>
            <a:r>
              <a:rPr lang="fr-FR" sz="3200" b="1" dirty="0">
                <a:solidFill>
                  <a:schemeClr val="tx1"/>
                </a:solidFill>
              </a:rPr>
              <a:t>invite les hommes au </a:t>
            </a:r>
            <a:r>
              <a:rPr lang="fr-FR" sz="3200" b="1" dirty="0" smtClean="0">
                <a:solidFill>
                  <a:schemeClr val="tx1"/>
                </a:solidFill>
              </a:rPr>
              <a:t>festin</a:t>
            </a:r>
          </a:p>
          <a:p>
            <a:pPr algn="ctr"/>
            <a:r>
              <a:rPr lang="fr-FR" sz="3200" b="1" dirty="0" smtClean="0">
                <a:solidFill>
                  <a:schemeClr val="tx1"/>
                </a:solidFill>
              </a:rPr>
              <a:t>Venez </a:t>
            </a:r>
            <a:r>
              <a:rPr lang="fr-FR" sz="3200" b="1" dirty="0">
                <a:solidFill>
                  <a:schemeClr val="tx1"/>
                </a:solidFill>
              </a:rPr>
              <a:t>au banquet du fils de </a:t>
            </a:r>
            <a:r>
              <a:rPr lang="fr-FR" sz="3200" b="1" dirty="0" smtClean="0">
                <a:solidFill>
                  <a:schemeClr val="tx1"/>
                </a:solidFill>
              </a:rPr>
              <a:t>l'homme </a:t>
            </a:r>
            <a:r>
              <a:rPr lang="fr-FR" sz="3200" b="1" dirty="0">
                <a:solidFill>
                  <a:schemeClr val="tx1"/>
                </a:solidFill>
              </a:rPr>
              <a:t>mangez et buvez la Pâque de Dieu</a:t>
            </a:r>
            <a:r>
              <a:rPr lang="fr-FR" sz="3200" b="1" dirty="0" smtClean="0">
                <a:solidFill>
                  <a:schemeClr val="tx1"/>
                </a:solidFill>
              </a:rPr>
              <a:t>.</a:t>
            </a:r>
            <a:r>
              <a:rPr lang="fr-FR" sz="3200" b="1" dirty="0">
                <a:solidFill>
                  <a:schemeClr val="tx1"/>
                </a:solidFill>
              </a:rPr>
              <a:t/>
            </a:r>
            <a:br>
              <a:rPr lang="fr-FR" sz="3200" b="1" dirty="0">
                <a:solidFill>
                  <a:schemeClr val="tx1"/>
                </a:solidFill>
              </a:rPr>
            </a:br>
            <a:endParaRPr lang="fr-FR" sz="3200" dirty="0" smtClean="0">
              <a:solidFill>
                <a:schemeClr val="tx1"/>
              </a:solidFill>
            </a:endParaRPr>
          </a:p>
          <a:p>
            <a:r>
              <a:rPr lang="fr-FR" sz="3200" dirty="0" smtClean="0">
                <a:solidFill>
                  <a:schemeClr val="tx1"/>
                </a:solidFill>
              </a:rPr>
              <a:t>3- </a:t>
            </a:r>
            <a:r>
              <a:rPr lang="fr-FR" sz="3200" dirty="0">
                <a:solidFill>
                  <a:schemeClr val="tx1"/>
                </a:solidFill>
              </a:rPr>
              <a:t>Tournez-vous vers le Seigneur et vous serez </a:t>
            </a:r>
            <a:r>
              <a:rPr lang="fr-FR" sz="3200" dirty="0" smtClean="0">
                <a:solidFill>
                  <a:schemeClr val="tx1"/>
                </a:solidFill>
              </a:rPr>
              <a:t>illuminés</a:t>
            </a:r>
          </a:p>
          <a:p>
            <a:r>
              <a:rPr lang="fr-FR" sz="3200" dirty="0" smtClean="0">
                <a:solidFill>
                  <a:schemeClr val="tx1"/>
                </a:solidFill>
              </a:rPr>
              <a:t>Votre </a:t>
            </a:r>
            <a:r>
              <a:rPr lang="fr-FR" sz="3200" dirty="0">
                <a:solidFill>
                  <a:schemeClr val="tx1"/>
                </a:solidFill>
              </a:rPr>
              <a:t>visage ne sera pas </a:t>
            </a:r>
            <a:r>
              <a:rPr lang="fr-FR" sz="3200" dirty="0" smtClean="0">
                <a:solidFill>
                  <a:schemeClr val="tx1"/>
                </a:solidFill>
              </a:rPr>
              <a:t>confondu</a:t>
            </a:r>
          </a:p>
          <a:p>
            <a:r>
              <a:rPr lang="fr-FR" sz="3200" dirty="0" smtClean="0">
                <a:solidFill>
                  <a:schemeClr val="tx1"/>
                </a:solidFill>
              </a:rPr>
              <a:t>Un </a:t>
            </a:r>
            <a:r>
              <a:rPr lang="fr-FR" sz="3200" dirty="0">
                <a:solidFill>
                  <a:schemeClr val="tx1"/>
                </a:solidFill>
              </a:rPr>
              <a:t>pauvre a crié et Dieu a </a:t>
            </a:r>
            <a:r>
              <a:rPr lang="fr-FR" sz="3200" dirty="0" smtClean="0">
                <a:solidFill>
                  <a:schemeClr val="tx1"/>
                </a:solidFill>
              </a:rPr>
              <a:t>entendu</a:t>
            </a:r>
          </a:p>
          <a:p>
            <a:r>
              <a:rPr lang="fr-FR" sz="3200" dirty="0">
                <a:solidFill>
                  <a:schemeClr val="tx1"/>
                </a:solidFill>
              </a:rPr>
              <a:t>Le Seigneur l'a sauvé de toutes ses angoisses.</a:t>
            </a:r>
            <a:endParaRPr lang="en-US" sz="3200" dirty="0">
              <a:solidFill>
                <a:schemeClr val="tx1"/>
              </a:solidFill>
            </a:endParaRPr>
          </a:p>
        </p:txBody>
      </p:sp>
    </p:spTree>
    <p:extLst>
      <p:ext uri="{BB962C8B-B14F-4D97-AF65-F5344CB8AC3E}">
        <p14:creationId xmlns:p14="http://schemas.microsoft.com/office/powerpoint/2010/main" val="21883014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Communion: </a:t>
            </a:r>
            <a:r>
              <a:rPr lang="fr-FR" sz="2400" i="1" dirty="0">
                <a:solidFill>
                  <a:srgbClr val="D2533C"/>
                </a:solidFill>
              </a:rPr>
              <a:t>La sagesse a dressé une table </a:t>
            </a:r>
            <a:r>
              <a:rPr lang="fr-FR" sz="2400" i="1" dirty="0" smtClean="0">
                <a:solidFill>
                  <a:srgbClr val="D2533C"/>
                </a:solidFill>
              </a:rPr>
              <a:t>(</a:t>
            </a:r>
            <a:r>
              <a:rPr lang="fr-FR" dirty="0">
                <a:solidFill>
                  <a:srgbClr val="D2533C"/>
                </a:solidFill>
              </a:rPr>
              <a:t>4</a:t>
            </a:r>
            <a:r>
              <a:rPr lang="fr-FR" sz="2400" dirty="0" smtClean="0">
                <a:solidFill>
                  <a:srgbClr val="D2533C"/>
                </a:solidFill>
              </a:rPr>
              <a:t>/4</a:t>
            </a:r>
            <a:r>
              <a:rPr lang="fr-FR" sz="2400" dirty="0" smtClean="0">
                <a:solidFill>
                  <a:srgbClr val="D2533C"/>
                </a:solidFill>
              </a:rPr>
              <a:t>) </a:t>
            </a:r>
          </a:p>
        </p:txBody>
      </p:sp>
      <p:sp>
        <p:nvSpPr>
          <p:cNvPr id="6" name="Rectangle 2"/>
          <p:cNvSpPr>
            <a:spLocks noChangeArrowheads="1"/>
          </p:cNvSpPr>
          <p:nvPr/>
        </p:nvSpPr>
        <p:spPr bwMode="auto">
          <a:xfrm>
            <a:off x="683568" y="1052736"/>
            <a:ext cx="7992888" cy="532859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La sagesse a dressé une </a:t>
            </a:r>
            <a:r>
              <a:rPr lang="fr-FR" sz="3200" b="1" dirty="0" smtClean="0">
                <a:solidFill>
                  <a:schemeClr val="tx1"/>
                </a:solidFill>
              </a:rPr>
              <a:t>table</a:t>
            </a:r>
          </a:p>
          <a:p>
            <a:pPr algn="ctr"/>
            <a:r>
              <a:rPr lang="fr-FR" sz="3200" b="1" dirty="0">
                <a:solidFill>
                  <a:schemeClr val="tx1"/>
                </a:solidFill>
              </a:rPr>
              <a:t>E</a:t>
            </a:r>
            <a:r>
              <a:rPr lang="fr-FR" sz="3200" b="1" dirty="0" smtClean="0">
                <a:solidFill>
                  <a:schemeClr val="tx1"/>
                </a:solidFill>
              </a:rPr>
              <a:t>lle </a:t>
            </a:r>
            <a:r>
              <a:rPr lang="fr-FR" sz="3200" b="1" dirty="0">
                <a:solidFill>
                  <a:schemeClr val="tx1"/>
                </a:solidFill>
              </a:rPr>
              <a:t>invite les hommes au </a:t>
            </a:r>
            <a:r>
              <a:rPr lang="fr-FR" sz="3200" b="1" dirty="0" smtClean="0">
                <a:solidFill>
                  <a:schemeClr val="tx1"/>
                </a:solidFill>
              </a:rPr>
              <a:t>festin</a:t>
            </a:r>
          </a:p>
          <a:p>
            <a:pPr algn="ctr"/>
            <a:r>
              <a:rPr lang="fr-FR" sz="3200" b="1" dirty="0" smtClean="0">
                <a:solidFill>
                  <a:schemeClr val="tx1"/>
                </a:solidFill>
              </a:rPr>
              <a:t>Venez </a:t>
            </a:r>
            <a:r>
              <a:rPr lang="fr-FR" sz="3200" b="1" dirty="0">
                <a:solidFill>
                  <a:schemeClr val="tx1"/>
                </a:solidFill>
              </a:rPr>
              <a:t>au banquet du fils de </a:t>
            </a:r>
            <a:r>
              <a:rPr lang="fr-FR" sz="3200" b="1" dirty="0" smtClean="0">
                <a:solidFill>
                  <a:schemeClr val="tx1"/>
                </a:solidFill>
              </a:rPr>
              <a:t>l'homme </a:t>
            </a:r>
            <a:r>
              <a:rPr lang="fr-FR" sz="3200" b="1" dirty="0">
                <a:solidFill>
                  <a:schemeClr val="tx1"/>
                </a:solidFill>
              </a:rPr>
              <a:t>mangez et buvez la Pâque de Dieu</a:t>
            </a:r>
            <a:r>
              <a:rPr lang="fr-FR" sz="3200" b="1" dirty="0" smtClean="0">
                <a:solidFill>
                  <a:schemeClr val="tx1"/>
                </a:solidFill>
              </a:rPr>
              <a:t>.</a:t>
            </a:r>
            <a:r>
              <a:rPr lang="fr-FR" sz="3200" b="1" dirty="0">
                <a:solidFill>
                  <a:schemeClr val="tx1"/>
                </a:solidFill>
              </a:rPr>
              <a:t/>
            </a:r>
            <a:br>
              <a:rPr lang="fr-FR" sz="3200" b="1" dirty="0">
                <a:solidFill>
                  <a:schemeClr val="tx1"/>
                </a:solidFill>
              </a:rPr>
            </a:br>
            <a:endParaRPr lang="fr-FR" sz="3200" dirty="0" smtClean="0">
              <a:solidFill>
                <a:schemeClr val="tx1"/>
              </a:solidFill>
            </a:endParaRPr>
          </a:p>
          <a:p>
            <a:r>
              <a:rPr lang="fr-FR" sz="3200" dirty="0">
                <a:solidFill>
                  <a:schemeClr val="tx1"/>
                </a:solidFill>
              </a:rPr>
              <a:t>4</a:t>
            </a:r>
            <a:r>
              <a:rPr lang="fr-FR" sz="3200" dirty="0" smtClean="0">
                <a:solidFill>
                  <a:schemeClr val="tx1"/>
                </a:solidFill>
              </a:rPr>
              <a:t>- </a:t>
            </a:r>
            <a:r>
              <a:rPr lang="fr-FR" sz="3200" dirty="0">
                <a:solidFill>
                  <a:schemeClr val="tx1"/>
                </a:solidFill>
              </a:rPr>
              <a:t>Ils ont crié, et le Seigneur a entendu,</a:t>
            </a:r>
            <a:r>
              <a:rPr lang="fr-FR" sz="3200" dirty="0">
                <a:solidFill>
                  <a:schemeClr val="tx1"/>
                </a:solidFill>
              </a:rPr>
              <a:t/>
            </a:r>
            <a:br>
              <a:rPr lang="fr-FR" sz="3200" dirty="0">
                <a:solidFill>
                  <a:schemeClr val="tx1"/>
                </a:solidFill>
              </a:rPr>
            </a:br>
            <a:r>
              <a:rPr lang="fr-FR" sz="3200" dirty="0">
                <a:solidFill>
                  <a:schemeClr val="tx1"/>
                </a:solidFill>
              </a:rPr>
              <a:t>De la détresse, il les a délivrés.</a:t>
            </a:r>
            <a:r>
              <a:rPr lang="fr-FR" sz="3200" dirty="0">
                <a:solidFill>
                  <a:schemeClr val="tx1"/>
                </a:solidFill>
              </a:rPr>
              <a:t/>
            </a:r>
            <a:br>
              <a:rPr lang="fr-FR" sz="3200" dirty="0">
                <a:solidFill>
                  <a:schemeClr val="tx1"/>
                </a:solidFill>
              </a:rPr>
            </a:br>
            <a:r>
              <a:rPr lang="fr-FR" sz="3200" dirty="0">
                <a:solidFill>
                  <a:schemeClr val="tx1"/>
                </a:solidFill>
              </a:rPr>
              <a:t>Il est proche de ceux qui ont le cœur brisé</a:t>
            </a:r>
            <a:r>
              <a:rPr lang="fr-FR" sz="3200" dirty="0">
                <a:solidFill>
                  <a:schemeClr val="tx1"/>
                </a:solidFill>
              </a:rPr>
              <a:t/>
            </a:r>
            <a:br>
              <a:rPr lang="fr-FR" sz="3200" dirty="0">
                <a:solidFill>
                  <a:schemeClr val="tx1"/>
                </a:solidFill>
              </a:rPr>
            </a:br>
            <a:r>
              <a:rPr lang="fr-FR" sz="3200" dirty="0">
                <a:solidFill>
                  <a:schemeClr val="tx1"/>
                </a:solidFill>
              </a:rPr>
              <a:t>Il vient sauver ceux dont la vie est déchirée.</a:t>
            </a:r>
            <a:endParaRPr lang="en-US" sz="3200" dirty="0">
              <a:solidFill>
                <a:schemeClr val="tx1"/>
              </a:solidFill>
            </a:endParaRPr>
          </a:p>
        </p:txBody>
      </p:sp>
    </p:spTree>
    <p:extLst>
      <p:ext uri="{BB962C8B-B14F-4D97-AF65-F5344CB8AC3E}">
        <p14:creationId xmlns:p14="http://schemas.microsoft.com/office/powerpoint/2010/main" val="36965237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xmlns="" id="{97B034AF-27C0-E763-AA4A-DD88629D0415}"/>
              </a:ext>
            </a:extLst>
          </p:cNvPr>
          <p:cNvSpPr>
            <a:spLocks noChangeArrowheads="1"/>
          </p:cNvSpPr>
          <p:nvPr/>
        </p:nvSpPr>
        <p:spPr bwMode="auto">
          <a:xfrm>
            <a:off x="251520" y="990600"/>
            <a:ext cx="8578850" cy="542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514350" indent="-514350" algn="ctr">
              <a:spcBef>
                <a:spcPts val="2250"/>
              </a:spcBef>
              <a:spcAft>
                <a:spcPts val="750"/>
              </a:spcAft>
              <a:buAutoNum type="arabicPeriod"/>
            </a:pPr>
            <a:r>
              <a:rPr lang="fr-FR" sz="3200" dirty="0"/>
              <a:t>Par les cieux devant toi, splendeur et majesté, par l’infiniment grand, l’infiniment petit, et par le firmament, ton manteau étoilé, et par frère soleil je veux crier </a:t>
            </a:r>
            <a:r>
              <a:rPr lang="fr-FR" sz="3200" dirty="0" smtClean="0"/>
              <a:t>…</a:t>
            </a:r>
          </a:p>
          <a:p>
            <a:pPr algn="ctr">
              <a:spcBef>
                <a:spcPts val="2250"/>
              </a:spcBef>
              <a:spcAft>
                <a:spcPts val="750"/>
              </a:spcAft>
            </a:pPr>
            <a:r>
              <a:rPr lang="fr-FR" sz="3200" b="1" dirty="0" smtClean="0">
                <a:solidFill>
                  <a:srgbClr val="0070C0"/>
                </a:solidFill>
              </a:rPr>
              <a:t>R/</a:t>
            </a:r>
            <a:r>
              <a:rPr lang="fr-FR" sz="3200" b="1" dirty="0">
                <a:solidFill>
                  <a:srgbClr val="0070C0"/>
                </a:solidFill>
              </a:rPr>
              <a:t> </a:t>
            </a:r>
            <a:r>
              <a:rPr lang="fr-FR" sz="3200" b="1" dirty="0" smtClean="0">
                <a:solidFill>
                  <a:srgbClr val="0070C0"/>
                </a:solidFill>
              </a:rPr>
              <a:t>Mon Dieu </a:t>
            </a:r>
            <a:r>
              <a:rPr lang="fr-FR" sz="3200" b="1" dirty="0">
                <a:solidFill>
                  <a:srgbClr val="0070C0"/>
                </a:solidFill>
              </a:rPr>
              <a:t>! tu es grand, tu es beau, </a:t>
            </a:r>
            <a:r>
              <a:rPr lang="fr-FR" sz="3200" b="1" dirty="0" smtClean="0">
                <a:solidFill>
                  <a:srgbClr val="0070C0"/>
                </a:solidFill>
              </a:rPr>
              <a:t>Dieu </a:t>
            </a:r>
            <a:r>
              <a:rPr lang="fr-FR" sz="3200" b="1" dirty="0">
                <a:solidFill>
                  <a:srgbClr val="0070C0"/>
                </a:solidFill>
              </a:rPr>
              <a:t>vivant, </a:t>
            </a:r>
            <a:r>
              <a:rPr lang="fr-FR" sz="3200" b="1" dirty="0" smtClean="0">
                <a:solidFill>
                  <a:srgbClr val="0070C0"/>
                </a:solidFill>
              </a:rPr>
              <a:t>Dieu </a:t>
            </a:r>
            <a:r>
              <a:rPr lang="fr-FR" sz="3200" b="1" dirty="0">
                <a:solidFill>
                  <a:srgbClr val="0070C0"/>
                </a:solidFill>
              </a:rPr>
              <a:t>très haut, tu es le </a:t>
            </a:r>
            <a:r>
              <a:rPr lang="fr-FR" sz="3200" b="1" dirty="0" smtClean="0">
                <a:solidFill>
                  <a:srgbClr val="0070C0"/>
                </a:solidFill>
              </a:rPr>
              <a:t>Dieu </a:t>
            </a:r>
            <a:r>
              <a:rPr lang="fr-FR" sz="3200" b="1" dirty="0">
                <a:solidFill>
                  <a:srgbClr val="0070C0"/>
                </a:solidFill>
              </a:rPr>
              <a:t>d'amour ! </a:t>
            </a:r>
          </a:p>
          <a:p>
            <a:pPr algn="ctr">
              <a:spcBef>
                <a:spcPts val="2250"/>
              </a:spcBef>
              <a:spcAft>
                <a:spcPts val="750"/>
              </a:spcAft>
            </a:pPr>
            <a:r>
              <a:rPr lang="fr-FR" sz="3200" b="1" dirty="0" smtClean="0">
                <a:solidFill>
                  <a:srgbClr val="0070C0"/>
                </a:solidFill>
              </a:rPr>
              <a:t>Mon Dieu, </a:t>
            </a:r>
            <a:r>
              <a:rPr lang="fr-FR" sz="3200" b="1" dirty="0">
                <a:solidFill>
                  <a:srgbClr val="0070C0"/>
                </a:solidFill>
              </a:rPr>
              <a:t>tu es grand, tu es beau, </a:t>
            </a:r>
            <a:r>
              <a:rPr lang="fr-FR" sz="3200" b="1" dirty="0" smtClean="0">
                <a:solidFill>
                  <a:srgbClr val="0070C0"/>
                </a:solidFill>
              </a:rPr>
              <a:t>Dieu </a:t>
            </a:r>
            <a:r>
              <a:rPr lang="fr-FR" sz="3200" b="1" dirty="0">
                <a:solidFill>
                  <a:srgbClr val="0070C0"/>
                </a:solidFill>
              </a:rPr>
              <a:t>vivant, </a:t>
            </a:r>
            <a:r>
              <a:rPr lang="fr-FR" sz="3200" b="1" dirty="0" smtClean="0">
                <a:solidFill>
                  <a:srgbClr val="0070C0"/>
                </a:solidFill>
              </a:rPr>
              <a:t>Dieu </a:t>
            </a:r>
            <a:r>
              <a:rPr lang="fr-FR" sz="3200" b="1" dirty="0">
                <a:solidFill>
                  <a:srgbClr val="0070C0"/>
                </a:solidFill>
              </a:rPr>
              <a:t>très haut, </a:t>
            </a:r>
            <a:r>
              <a:rPr lang="fr-FR" sz="3200" b="1" dirty="0" smtClean="0">
                <a:solidFill>
                  <a:srgbClr val="0070C0"/>
                </a:solidFill>
              </a:rPr>
              <a:t>Dieu </a:t>
            </a:r>
            <a:r>
              <a:rPr lang="fr-FR" sz="3200" b="1" dirty="0">
                <a:solidFill>
                  <a:srgbClr val="0070C0"/>
                </a:solidFill>
              </a:rPr>
              <a:t>présent en toute création.</a:t>
            </a:r>
          </a:p>
        </p:txBody>
      </p:sp>
      <p:sp>
        <p:nvSpPr>
          <p:cNvPr id="6" name="Rectangle 1">
            <a:extLst>
              <a:ext uri="{FF2B5EF4-FFF2-40B4-BE49-F238E27FC236}">
                <a16:creationId xmlns:a16="http://schemas.microsoft.com/office/drawing/2014/main" xmlns="" id="{7452EA1A-9883-F09A-CD62-98BF232B1F9F}"/>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smtClean="0">
                <a:solidFill>
                  <a:srgbClr val="D2533C"/>
                </a:solidFill>
              </a:rPr>
              <a:t>Psaume de la création (1/3)</a:t>
            </a:r>
            <a:endParaRPr lang="fr-FR" b="1" i="1" kern="0" dirty="0">
              <a:solidFill>
                <a:srgbClr val="D2533C"/>
              </a:solidFill>
            </a:endParaRP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Nous marchons vers toi (</a:t>
            </a:r>
            <a:r>
              <a:rPr lang="fr-FR" sz="2400" i="1" dirty="0">
                <a:solidFill>
                  <a:srgbClr val="D2533C"/>
                </a:solidFill>
              </a:rPr>
              <a:t>3</a:t>
            </a:r>
            <a:r>
              <a:rPr lang="fr-FR" sz="2400" i="1" dirty="0" smtClean="0">
                <a:solidFill>
                  <a:srgbClr val="D2533C"/>
                </a:solidFill>
              </a:rPr>
              <a:t>/3)</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3 - Sur la route de tes saints</a:t>
            </a:r>
            <a:br>
              <a:rPr lang="fr-FR" sz="3200" dirty="0" smtClean="0">
                <a:solidFill>
                  <a:schemeClr val="tx1"/>
                </a:solidFill>
              </a:rPr>
            </a:br>
            <a:r>
              <a:rPr lang="fr-FR" sz="3200" dirty="0" smtClean="0">
                <a:solidFill>
                  <a:schemeClr val="tx1"/>
                </a:solidFill>
              </a:rPr>
              <a:t>Seigneur, nous marchons vers toi.</a:t>
            </a:r>
            <a:br>
              <a:rPr lang="fr-FR" sz="3200" dirty="0" smtClean="0">
                <a:solidFill>
                  <a:schemeClr val="tx1"/>
                </a:solidFill>
              </a:rPr>
            </a:br>
            <a:r>
              <a:rPr lang="fr-FR" sz="3200" dirty="0" smtClean="0">
                <a:solidFill>
                  <a:schemeClr val="tx1"/>
                </a:solidFill>
              </a:rPr>
              <a:t>Nourris par le même pain,</a:t>
            </a:r>
            <a:br>
              <a:rPr lang="fr-FR" sz="3200" dirty="0" smtClean="0">
                <a:solidFill>
                  <a:schemeClr val="tx1"/>
                </a:solidFill>
              </a:rPr>
            </a:br>
            <a:r>
              <a:rPr lang="fr-FR" sz="3200" dirty="0" smtClean="0">
                <a:solidFill>
                  <a:schemeClr val="tx1"/>
                </a:solidFill>
              </a:rPr>
              <a:t>Nous marchons vers toi. </a:t>
            </a:r>
            <a:br>
              <a:rPr lang="fr-FR" sz="3200" dirty="0" smtClean="0">
                <a:solidFill>
                  <a:schemeClr val="tx1"/>
                </a:solidFill>
              </a:rPr>
            </a:br>
            <a:r>
              <a:rPr lang="fr-FR" sz="3200" dirty="0" smtClean="0">
                <a:solidFill>
                  <a:schemeClr val="tx1"/>
                </a:solidFill>
              </a:rPr>
              <a:t/>
            </a:r>
            <a:br>
              <a:rPr lang="fr-FR" sz="3200" dirty="0" smtClean="0">
                <a:solidFill>
                  <a:schemeClr val="tx1"/>
                </a:solidFill>
              </a:rPr>
            </a:br>
            <a:r>
              <a:rPr lang="fr-FR" sz="3200" b="1" dirty="0" smtClean="0">
                <a:solidFill>
                  <a:schemeClr val="tx1"/>
                </a:solidFill>
              </a:rPr>
              <a:t>Rassemblés dans ton amour,</a:t>
            </a:r>
            <a:br>
              <a:rPr lang="fr-FR" sz="3200" b="1" dirty="0" smtClean="0">
                <a:solidFill>
                  <a:schemeClr val="tx1"/>
                </a:solidFill>
              </a:rPr>
            </a:br>
            <a:r>
              <a:rPr lang="fr-FR" sz="3200" b="1" dirty="0" smtClean="0">
                <a:solidFill>
                  <a:schemeClr val="tx1"/>
                </a:solidFill>
              </a:rPr>
              <a:t>Seigneur, unis par la même foi,</a:t>
            </a:r>
            <a:br>
              <a:rPr lang="fr-FR" sz="3200" b="1" dirty="0" smtClean="0">
                <a:solidFill>
                  <a:schemeClr val="tx1"/>
                </a:solidFill>
              </a:rPr>
            </a:br>
            <a:r>
              <a:rPr lang="fr-FR" sz="3200" b="1" dirty="0" smtClean="0">
                <a:solidFill>
                  <a:schemeClr val="tx1"/>
                </a:solidFill>
              </a:rPr>
              <a:t>Tu nous montres le chemin,</a:t>
            </a:r>
            <a:br>
              <a:rPr lang="fr-FR" sz="3200" b="1" dirty="0" smtClean="0">
                <a:solidFill>
                  <a:schemeClr val="tx1"/>
                </a:solidFill>
              </a:rPr>
            </a:br>
            <a:r>
              <a:rPr lang="fr-FR" sz="3200" b="1" dirty="0" smtClean="0">
                <a:solidFill>
                  <a:schemeClr val="tx1"/>
                </a:solidFill>
              </a:rPr>
              <a:t>Seigneur, qui conduit vers toi.</a:t>
            </a:r>
            <a:r>
              <a:rPr lang="fr-FR" sz="3200" dirty="0" smtClean="0">
                <a:solidFill>
                  <a:schemeClr val="tx1"/>
                </a:solidFill>
              </a:rPr>
              <a:t/>
            </a:r>
            <a:br>
              <a:rPr lang="fr-FR" sz="3200" dirty="0" smtClean="0">
                <a:solidFill>
                  <a:schemeClr val="tx1"/>
                </a:solidFill>
              </a:rPr>
            </a:br>
            <a:endParaRPr lang="fr-FR" sz="3200" dirty="0">
              <a:solidFill>
                <a:schemeClr val="tx1"/>
              </a:solidFill>
            </a:endParaRPr>
          </a:p>
        </p:txBody>
      </p:sp>
    </p:spTree>
    <p:extLst>
      <p:ext uri="{BB962C8B-B14F-4D97-AF65-F5344CB8AC3E}">
        <p14:creationId xmlns:p14="http://schemas.microsoft.com/office/powerpoint/2010/main" val="30874907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508F070-9498-BF68-AB2F-1F04908235B6}"/>
            </a:ext>
          </a:extLst>
        </p:cNvPr>
        <p:cNvGrpSpPr/>
        <p:nvPr/>
      </p:nvGrpSpPr>
      <p:grpSpPr>
        <a:xfrm>
          <a:off x="0" y="0"/>
          <a:ext cx="0" cy="0"/>
          <a:chOff x="0" y="0"/>
          <a:chExt cx="0" cy="0"/>
        </a:xfrm>
      </p:grpSpPr>
      <p:sp>
        <p:nvSpPr>
          <p:cNvPr id="40962" name="Rectangle 2">
            <a:extLst>
              <a:ext uri="{FF2B5EF4-FFF2-40B4-BE49-F238E27FC236}">
                <a16:creationId xmlns:a16="http://schemas.microsoft.com/office/drawing/2014/main" xmlns="" id="{B69FD1AA-8C37-C961-4920-7757AA21622D}"/>
              </a:ext>
            </a:extLst>
          </p:cNvPr>
          <p:cNvSpPr>
            <a:spLocks noChangeArrowheads="1"/>
          </p:cNvSpPr>
          <p:nvPr/>
        </p:nvSpPr>
        <p:spPr bwMode="auto">
          <a:xfrm>
            <a:off x="251520" y="1010880"/>
            <a:ext cx="8578850" cy="542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dirty="0" smtClean="0"/>
              <a:t>2. </a:t>
            </a:r>
            <a:r>
              <a:rPr lang="fr-FR" sz="2800" dirty="0" smtClean="0"/>
              <a:t>Par </a:t>
            </a:r>
            <a:r>
              <a:rPr lang="fr-FR" sz="2800" dirty="0"/>
              <a:t>tous les océans et par toutes les mers, par tous les continents et par l'eau des rivières, par le feu qui te dit comme un buisson ardent et par l'aile du vent je veux crier … </a:t>
            </a:r>
            <a:endParaRPr lang="fr-FR" sz="2800" dirty="0" smtClean="0"/>
          </a:p>
          <a:p>
            <a:pPr algn="ctr">
              <a:spcBef>
                <a:spcPts val="2250"/>
              </a:spcBef>
              <a:spcAft>
                <a:spcPts val="750"/>
              </a:spcAft>
            </a:pPr>
            <a:r>
              <a:rPr lang="fr-FR" sz="3200" b="1" dirty="0">
                <a:solidFill>
                  <a:srgbClr val="0070C0"/>
                </a:solidFill>
              </a:rPr>
              <a:t>R/ Mon Dieu ! tu es grand, tu es beau, Dieu vivant, Dieu très haut, tu es le Dieu d'amour ! </a:t>
            </a:r>
          </a:p>
          <a:p>
            <a:pPr algn="ctr">
              <a:spcBef>
                <a:spcPts val="2250"/>
              </a:spcBef>
              <a:spcAft>
                <a:spcPts val="750"/>
              </a:spcAft>
            </a:pPr>
            <a:r>
              <a:rPr lang="fr-FR" sz="3200" b="1" dirty="0">
                <a:solidFill>
                  <a:srgbClr val="0070C0"/>
                </a:solidFill>
              </a:rPr>
              <a:t>Mon Dieu, tu es grand, tu es beau, Dieu vivant, Dieu très haut, Dieu présent en toute création.</a:t>
            </a:r>
          </a:p>
          <a:p>
            <a:pPr algn="ctr">
              <a:spcBef>
                <a:spcPts val="2250"/>
              </a:spcBef>
              <a:spcAft>
                <a:spcPts val="750"/>
              </a:spcAft>
            </a:pPr>
            <a:endParaRPr lang="fr-FR" sz="3200" b="0" i="0" dirty="0">
              <a:solidFill>
                <a:srgbClr val="000000"/>
              </a:solidFill>
              <a:effectLst/>
              <a:latin typeface="+mn-lt"/>
            </a:endParaRPr>
          </a:p>
        </p:txBody>
      </p:sp>
      <p:sp>
        <p:nvSpPr>
          <p:cNvPr id="6" name="Rectangle 1">
            <a:extLst>
              <a:ext uri="{FF2B5EF4-FFF2-40B4-BE49-F238E27FC236}">
                <a16:creationId xmlns:a16="http://schemas.microsoft.com/office/drawing/2014/main" xmlns="" id="{DB41A648-DD83-D33B-42CC-C26538FC8C9A}"/>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Psaume de la création (</a:t>
            </a:r>
            <a:r>
              <a:rPr lang="fr-FR" b="1" i="1" kern="0" dirty="0" smtClean="0">
                <a:solidFill>
                  <a:srgbClr val="D2533C"/>
                </a:solidFill>
              </a:rPr>
              <a:t>2/3)</a:t>
            </a:r>
            <a:endParaRPr lang="fr-FR" b="1" i="1" kern="0" dirty="0">
              <a:solidFill>
                <a:srgbClr val="D2533C"/>
              </a:solidFill>
            </a:endParaRP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extLst>
      <p:ext uri="{BB962C8B-B14F-4D97-AF65-F5344CB8AC3E}">
        <p14:creationId xmlns:p14="http://schemas.microsoft.com/office/powerpoint/2010/main" val="1278255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C5EBA84-AE13-276B-AC4D-C5DD1CBDA967}"/>
            </a:ext>
          </a:extLst>
        </p:cNvPr>
        <p:cNvGrpSpPr/>
        <p:nvPr/>
      </p:nvGrpSpPr>
      <p:grpSpPr>
        <a:xfrm>
          <a:off x="0" y="0"/>
          <a:ext cx="0" cy="0"/>
          <a:chOff x="0" y="0"/>
          <a:chExt cx="0" cy="0"/>
        </a:xfrm>
      </p:grpSpPr>
      <p:sp>
        <p:nvSpPr>
          <p:cNvPr id="40962" name="Rectangle 2">
            <a:extLst>
              <a:ext uri="{FF2B5EF4-FFF2-40B4-BE49-F238E27FC236}">
                <a16:creationId xmlns:a16="http://schemas.microsoft.com/office/drawing/2014/main" xmlns="" id="{BCEE0F25-D2F9-EEA6-91E3-AEE196B36B62}"/>
              </a:ext>
            </a:extLst>
          </p:cNvPr>
          <p:cNvSpPr>
            <a:spLocks noChangeArrowheads="1"/>
          </p:cNvSpPr>
          <p:nvPr/>
        </p:nvSpPr>
        <p:spPr bwMode="auto">
          <a:xfrm>
            <a:off x="251520" y="990600"/>
            <a:ext cx="8578850" cy="542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dirty="0" smtClean="0"/>
              <a:t>3. P</a:t>
            </a:r>
            <a:r>
              <a:rPr lang="fr-FR" sz="2800" dirty="0" smtClean="0"/>
              <a:t>ar </a:t>
            </a:r>
            <a:r>
              <a:rPr lang="fr-FR" sz="2800" dirty="0"/>
              <a:t>toutes les montagnes et toutes les vallées, par l'ombre des forêts et les fleurs des champs, par les bourgeons des arbres et l'herbe des prairies, par le blé en épis je veux crier... </a:t>
            </a:r>
            <a:endParaRPr lang="fr-FR" sz="2800" dirty="0" smtClean="0"/>
          </a:p>
          <a:p>
            <a:pPr algn="ctr">
              <a:spcBef>
                <a:spcPts val="2250"/>
              </a:spcBef>
              <a:spcAft>
                <a:spcPts val="750"/>
              </a:spcAft>
            </a:pPr>
            <a:r>
              <a:rPr lang="fr-FR" sz="3200" b="1" dirty="0">
                <a:solidFill>
                  <a:srgbClr val="0070C0"/>
                </a:solidFill>
              </a:rPr>
              <a:t>R/ Mon Dieu ! tu es grand, tu es beau, Dieu vivant, Dieu très haut, tu es le Dieu d'amour ! </a:t>
            </a:r>
            <a:endParaRPr lang="fr-FR" sz="3200" b="1" dirty="0" smtClean="0">
              <a:solidFill>
                <a:srgbClr val="0070C0"/>
              </a:solidFill>
            </a:endParaRPr>
          </a:p>
          <a:p>
            <a:pPr algn="ctr">
              <a:spcBef>
                <a:spcPts val="2250"/>
              </a:spcBef>
              <a:spcAft>
                <a:spcPts val="750"/>
              </a:spcAft>
            </a:pPr>
            <a:r>
              <a:rPr lang="fr-FR" sz="3200" b="1" dirty="0" smtClean="0">
                <a:solidFill>
                  <a:srgbClr val="0070C0"/>
                </a:solidFill>
              </a:rPr>
              <a:t>Mon </a:t>
            </a:r>
            <a:r>
              <a:rPr lang="fr-FR" sz="3200" b="1" dirty="0">
                <a:solidFill>
                  <a:srgbClr val="0070C0"/>
                </a:solidFill>
              </a:rPr>
              <a:t>Dieu, tu es grand, tu es beau, Dieu vivant, Dieu très haut, Dieu présent en toute création.</a:t>
            </a:r>
          </a:p>
        </p:txBody>
      </p:sp>
      <p:sp>
        <p:nvSpPr>
          <p:cNvPr id="6" name="Rectangle 1">
            <a:extLst>
              <a:ext uri="{FF2B5EF4-FFF2-40B4-BE49-F238E27FC236}">
                <a16:creationId xmlns:a16="http://schemas.microsoft.com/office/drawing/2014/main" xmlns="" id="{D4F52E77-35D4-B2A9-CCBD-9406E6283240}"/>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Psaume de la création (</a:t>
            </a:r>
            <a:r>
              <a:rPr lang="fr-FR" b="1" i="1" kern="0" dirty="0" smtClean="0">
                <a:solidFill>
                  <a:srgbClr val="D2533C"/>
                </a:solidFill>
              </a:rPr>
              <a:t>3/3)</a:t>
            </a:r>
            <a:endParaRPr lang="fr-FR" b="1" i="1" kern="0" dirty="0">
              <a:solidFill>
                <a:srgbClr val="D2533C"/>
              </a:solidFill>
            </a:endParaRP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extLst>
      <p:ext uri="{BB962C8B-B14F-4D97-AF65-F5344CB8AC3E}">
        <p14:creationId xmlns:p14="http://schemas.microsoft.com/office/powerpoint/2010/main" val="29683440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a:ea typeface="ＭＳ Ｐゴシック" pitchFamily="34" charset="-128"/>
              </a:rPr>
              <a:t>à</a:t>
            </a:r>
            <a:r>
              <a:rPr lang="en-GB" sz="4000" b="1" i="1" cap="none" dirty="0">
                <a:ea typeface="ＭＳ Ｐゴシック" pitchFamily="34" charset="-128"/>
              </a:rPr>
              <a:t> </a:t>
            </a:r>
            <a:r>
              <a:rPr lang="en-GB" sz="4000" b="1" i="1" cap="none" dirty="0" err="1">
                <a:ea typeface="ＭＳ Ｐゴシック" pitchFamily="34" charset="-128"/>
              </a:rPr>
              <a:t>tous</a:t>
            </a:r>
            <a:r>
              <a:rPr lang="vi-VN" sz="4000" b="1" i="1" cap="none" dirty="0">
                <a:ea typeface="ＭＳ Ｐゴシック" pitchFamily="34" charset="-128"/>
              </a:rPr>
              <a:t> </a:t>
            </a:r>
            <a:r>
              <a:rPr lang="en-GB" sz="4000" b="1" i="1" cap="none" dirty="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i="1" dirty="0">
                <a:solidFill>
                  <a:srgbClr val="D63800"/>
                </a:solidFill>
              </a:rPr>
              <a:t>Prière pénitentielle</a:t>
            </a:r>
            <a:endParaRPr lang="en-GB" sz="3200" i="1" dirty="0">
              <a:solidFill>
                <a:srgbClr val="D63800"/>
              </a:solidFill>
            </a:endParaRPr>
          </a:p>
        </p:txBody>
      </p:sp>
      <p:sp>
        <p:nvSpPr>
          <p:cNvPr id="4" name="Rectangle 2"/>
          <p:cNvSpPr>
            <a:spLocks noChangeArrowheads="1"/>
          </p:cNvSpPr>
          <p:nvPr/>
        </p:nvSpPr>
        <p:spPr bwMode="auto">
          <a:xfrm>
            <a:off x="156815" y="1196752"/>
            <a:ext cx="8542337" cy="51012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Je confesse à Dieu tout puissant, </a:t>
            </a:r>
            <a:br>
              <a:rPr lang="fr-FR" sz="3200" dirty="0">
                <a:solidFill>
                  <a:schemeClr val="tx1"/>
                </a:solidFill>
              </a:rPr>
            </a:br>
            <a:r>
              <a:rPr lang="fr-FR" sz="3200" dirty="0">
                <a:solidFill>
                  <a:schemeClr val="tx1"/>
                </a:solidFill>
              </a:rPr>
              <a:t>Je reconnais devant vous, </a:t>
            </a:r>
            <a:r>
              <a:rPr lang="fr-FR" sz="3200" b="1" dirty="0">
                <a:solidFill>
                  <a:schemeClr val="tx1"/>
                </a:solidFill>
              </a:rPr>
              <a:t>frères et sœurs</a:t>
            </a:r>
            <a:r>
              <a:rPr lang="fr-FR" sz="3200" dirty="0">
                <a:solidFill>
                  <a:schemeClr val="tx1"/>
                </a:solidFill>
              </a:rPr>
              <a:t>, </a:t>
            </a:r>
            <a:br>
              <a:rPr lang="fr-FR" sz="3200" dirty="0">
                <a:solidFill>
                  <a:schemeClr val="tx1"/>
                </a:solidFill>
              </a:rPr>
            </a:br>
            <a:r>
              <a:rPr lang="fr-FR" sz="3200" dirty="0">
                <a:solidFill>
                  <a:schemeClr val="tx1"/>
                </a:solidFill>
              </a:rPr>
              <a:t>que j'ai péché, en pensée, en parole,</a:t>
            </a:r>
            <a:br>
              <a:rPr lang="fr-FR" sz="3200" dirty="0">
                <a:solidFill>
                  <a:schemeClr val="tx1"/>
                </a:solidFill>
              </a:rPr>
            </a:br>
            <a:r>
              <a:rPr lang="fr-FR" sz="3200" dirty="0">
                <a:solidFill>
                  <a:schemeClr val="tx1"/>
                </a:solidFill>
              </a:rPr>
              <a:t> par action et par omission. </a:t>
            </a:r>
            <a:br>
              <a:rPr lang="fr-FR" sz="3200" dirty="0">
                <a:solidFill>
                  <a:schemeClr val="tx1"/>
                </a:solidFill>
              </a:rPr>
            </a:br>
            <a:r>
              <a:rPr lang="fr-FR" sz="3200" dirty="0">
                <a:solidFill>
                  <a:schemeClr val="tx1"/>
                </a:solidFill>
              </a:rPr>
              <a:t>Oui, j'ai vraiment péché. </a:t>
            </a:r>
            <a:br>
              <a:rPr lang="fr-FR" sz="3200" dirty="0">
                <a:solidFill>
                  <a:schemeClr val="tx1"/>
                </a:solidFill>
              </a:rPr>
            </a:br>
            <a:r>
              <a:rPr lang="fr-FR" sz="3200" dirty="0">
                <a:solidFill>
                  <a:schemeClr val="tx1"/>
                </a:solidFill>
              </a:rPr>
              <a:t>C'est pourquoi je supplie la </a:t>
            </a:r>
            <a:r>
              <a:rPr lang="fr-FR" sz="3200" b="1" dirty="0">
                <a:solidFill>
                  <a:schemeClr val="tx1"/>
                </a:solidFill>
              </a:rPr>
              <a:t>Bienheureuse</a:t>
            </a:r>
            <a:r>
              <a:rPr lang="fr-FR" sz="3200" dirty="0">
                <a:solidFill>
                  <a:schemeClr val="tx1"/>
                </a:solidFill>
              </a:rPr>
              <a:t> Vierge Marie, </a:t>
            </a:r>
            <a:br>
              <a:rPr lang="fr-FR" sz="3200" dirty="0">
                <a:solidFill>
                  <a:schemeClr val="tx1"/>
                </a:solidFill>
              </a:rPr>
            </a:br>
            <a:r>
              <a:rPr lang="fr-FR" sz="3200" dirty="0">
                <a:solidFill>
                  <a:schemeClr val="tx1"/>
                </a:solidFill>
              </a:rPr>
              <a:t>les anges et tous les saints, </a:t>
            </a:r>
            <a:br>
              <a:rPr lang="fr-FR" sz="3200" dirty="0">
                <a:solidFill>
                  <a:schemeClr val="tx1"/>
                </a:solidFill>
              </a:rPr>
            </a:br>
            <a:r>
              <a:rPr lang="fr-FR" sz="3200" dirty="0">
                <a:solidFill>
                  <a:schemeClr val="tx1"/>
                </a:solidFill>
              </a:rPr>
              <a:t>et vous aussi, </a:t>
            </a:r>
            <a:r>
              <a:rPr lang="fr-FR" sz="3200" b="1" dirty="0">
                <a:solidFill>
                  <a:schemeClr val="tx1"/>
                </a:solidFill>
              </a:rPr>
              <a:t>frères et sœurs </a:t>
            </a:r>
            <a:r>
              <a:rPr lang="fr-FR" sz="3200" dirty="0">
                <a:solidFill>
                  <a:schemeClr val="tx1"/>
                </a:solidFill>
              </a:rPr>
              <a:t>, </a:t>
            </a:r>
            <a:br>
              <a:rPr lang="fr-FR" sz="3200" dirty="0">
                <a:solidFill>
                  <a:schemeClr val="tx1"/>
                </a:solidFill>
              </a:rPr>
            </a:br>
            <a:r>
              <a:rPr lang="fr-FR" sz="3200" dirty="0">
                <a:solidFill>
                  <a:schemeClr val="tx1"/>
                </a:solidFill>
              </a:rPr>
              <a:t>de prier pour moi le Seigneur notre Dieu.</a:t>
            </a:r>
            <a:endParaRPr lang="en-GB" sz="3200" dirty="0">
              <a:solidFill>
                <a:schemeClr val="tx1"/>
              </a:solidFill>
            </a:endParaRPr>
          </a:p>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395536" y="54868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Kyrie: </a:t>
            </a:r>
            <a:r>
              <a:rPr lang="en-US" sz="2400" b="1" dirty="0" err="1" smtClean="0">
                <a:solidFill>
                  <a:srgbClr val="D2533C"/>
                </a:solidFill>
              </a:rPr>
              <a:t>Messe</a:t>
            </a:r>
            <a:r>
              <a:rPr lang="en-US" sz="2400" b="1" dirty="0" smtClean="0">
                <a:solidFill>
                  <a:srgbClr val="D2533C"/>
                </a:solidFill>
              </a:rPr>
              <a:t> Saint Boniface</a:t>
            </a:r>
            <a:endParaRPr lang="en-US" sz="2400" b="1" dirty="0">
              <a:solidFill>
                <a:srgbClr val="D2533C"/>
              </a:solidFill>
            </a:endParaRPr>
          </a:p>
        </p:txBody>
      </p:sp>
      <p:sp>
        <p:nvSpPr>
          <p:cNvPr id="7170" name="Rectangle 2"/>
          <p:cNvSpPr>
            <a:spLocks noChangeArrowheads="1"/>
          </p:cNvSpPr>
          <p:nvPr/>
        </p:nvSpPr>
        <p:spPr bwMode="auto">
          <a:xfrm>
            <a:off x="280120" y="2060848"/>
            <a:ext cx="8460432" cy="43924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marL="742950" indent="-742950" algn="ctr">
              <a:buAutoNum type="arabicPeriod"/>
            </a:pPr>
            <a:r>
              <a:rPr lang="fr-FR" sz="3200" dirty="0" smtClean="0">
                <a:solidFill>
                  <a:schemeClr val="tx1"/>
                </a:solidFill>
                <a:latin typeface="Arial Narrow" panose="020B0606020202030204" pitchFamily="34" charset="0"/>
              </a:rPr>
              <a:t>Kyrie eleison</a:t>
            </a:r>
          </a:p>
          <a:p>
            <a:pPr marL="742950" indent="-742950" algn="ctr">
              <a:buAutoNum type="arabicPeriod"/>
            </a:pPr>
            <a:r>
              <a:rPr lang="fr-FR" sz="3200" dirty="0" err="1" smtClean="0">
                <a:solidFill>
                  <a:schemeClr val="tx1"/>
                </a:solidFill>
                <a:latin typeface="Arial Narrow" panose="020B0606020202030204" pitchFamily="34" charset="0"/>
              </a:rPr>
              <a:t>Christe</a:t>
            </a:r>
            <a:r>
              <a:rPr lang="fr-FR" sz="3200" dirty="0" smtClean="0">
                <a:solidFill>
                  <a:schemeClr val="tx1"/>
                </a:solidFill>
                <a:latin typeface="Arial Narrow" panose="020B0606020202030204" pitchFamily="34" charset="0"/>
              </a:rPr>
              <a:t> </a:t>
            </a:r>
            <a:r>
              <a:rPr lang="fr-FR" sz="3200" dirty="0">
                <a:solidFill>
                  <a:schemeClr val="tx1"/>
                </a:solidFill>
                <a:latin typeface="Arial Narrow" panose="020B0606020202030204" pitchFamily="34" charset="0"/>
              </a:rPr>
              <a:t>eleison</a:t>
            </a:r>
          </a:p>
          <a:p>
            <a:pPr marL="742950" indent="-742950" algn="ctr">
              <a:buAutoNum type="arabicPeriod"/>
            </a:pPr>
            <a:r>
              <a:rPr lang="fr-FR" sz="3200" dirty="0">
                <a:solidFill>
                  <a:schemeClr val="tx1"/>
                </a:solidFill>
                <a:latin typeface="Arial Narrow" panose="020B0606020202030204" pitchFamily="34" charset="0"/>
              </a:rPr>
              <a:t>Kyrie eleison</a:t>
            </a:r>
          </a:p>
          <a:p>
            <a:pPr algn="ctr"/>
            <a:endParaRPr lang="fr-FR" sz="3200" b="1" dirty="0" smtClean="0">
              <a:solidFill>
                <a:schemeClr val="tx1"/>
              </a:solidFill>
              <a:latin typeface="Arial Narrow" panose="020B0606020202030204" pitchFamily="34"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400" b="1" i="1" dirty="0">
              <a:solidFill>
                <a:schemeClr val="tx1"/>
              </a:solidFill>
              <a:cs typeface="Arial Unicode MS" charset="0"/>
            </a:endParaRPr>
          </a:p>
        </p:txBody>
      </p:sp>
    </p:spTree>
    <p:extLst>
      <p:ext uri="{BB962C8B-B14F-4D97-AF65-F5344CB8AC3E}">
        <p14:creationId xmlns:p14="http://schemas.microsoft.com/office/powerpoint/2010/main" val="29238652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smtClean="0">
                <a:solidFill>
                  <a:srgbClr val="D2533C"/>
                </a:solidFill>
              </a:rPr>
              <a:t> </a:t>
            </a:r>
            <a:r>
              <a:rPr lang="en-US" sz="2400" i="1" dirty="0" err="1" smtClean="0">
                <a:solidFill>
                  <a:srgbClr val="D2533C"/>
                </a:solidFill>
              </a:rPr>
              <a:t>Gloire</a:t>
            </a:r>
            <a:r>
              <a:rPr lang="en-US" sz="2400" i="1" dirty="0" smtClean="0">
                <a:solidFill>
                  <a:srgbClr val="D2533C"/>
                </a:solidFill>
              </a:rPr>
              <a:t> </a:t>
            </a:r>
            <a:r>
              <a:rPr lang="fr-FR" sz="2400" b="1" dirty="0" smtClean="0">
                <a:solidFill>
                  <a:schemeClr val="tx1"/>
                </a:solidFill>
              </a:rPr>
              <a:t> </a:t>
            </a:r>
            <a:r>
              <a:rPr lang="fr-FR" sz="2400" i="1" dirty="0">
                <a:solidFill>
                  <a:srgbClr val="D2533C"/>
                </a:solidFill>
              </a:rPr>
              <a:t>à</a:t>
            </a:r>
            <a:r>
              <a:rPr lang="en-US" sz="2400" i="1" dirty="0" smtClean="0">
                <a:solidFill>
                  <a:srgbClr val="D2533C"/>
                </a:solidFill>
              </a:rPr>
              <a:t> </a:t>
            </a:r>
            <a:r>
              <a:rPr lang="en-US" sz="2400" i="1" dirty="0" err="1" smtClean="0">
                <a:solidFill>
                  <a:srgbClr val="D2533C"/>
                </a:solidFill>
              </a:rPr>
              <a:t>Dieu</a:t>
            </a:r>
            <a:r>
              <a:rPr lang="en-US" sz="2400" i="1" dirty="0" smtClean="0">
                <a:solidFill>
                  <a:srgbClr val="D2533C"/>
                </a:solidFill>
              </a:rPr>
              <a:t> </a:t>
            </a:r>
            <a:r>
              <a:rPr lang="en-US" sz="2400" i="1" dirty="0" err="1" smtClean="0">
                <a:solidFill>
                  <a:srgbClr val="D2533C"/>
                </a:solidFill>
              </a:rPr>
              <a:t>dans</a:t>
            </a:r>
            <a:r>
              <a:rPr lang="en-US" sz="2400" i="1" dirty="0" smtClean="0">
                <a:solidFill>
                  <a:srgbClr val="D2533C"/>
                </a:solidFill>
              </a:rPr>
              <a:t> le </a:t>
            </a:r>
            <a:r>
              <a:rPr lang="en-US" sz="2400" i="1" dirty="0" err="1" smtClean="0">
                <a:solidFill>
                  <a:srgbClr val="D2533C"/>
                </a:solidFill>
              </a:rPr>
              <a:t>ciel</a:t>
            </a:r>
            <a:r>
              <a:rPr lang="en-US" sz="2400" i="1" dirty="0" smtClean="0">
                <a:solidFill>
                  <a:srgbClr val="D2533C"/>
                </a:solidFill>
              </a:rPr>
              <a:t>(1/2</a:t>
            </a:r>
            <a:r>
              <a:rPr lang="en-US" sz="2400" i="1" dirty="0">
                <a:solidFill>
                  <a:srgbClr val="D2533C"/>
                </a:solidFill>
              </a:rPr>
              <a:t>)</a:t>
            </a:r>
          </a:p>
        </p:txBody>
      </p:sp>
      <p:sp>
        <p:nvSpPr>
          <p:cNvPr id="8194" name="Rectangle 2"/>
          <p:cNvSpPr>
            <a:spLocks noChangeArrowheads="1"/>
          </p:cNvSpPr>
          <p:nvPr/>
        </p:nvSpPr>
        <p:spPr bwMode="auto">
          <a:xfrm>
            <a:off x="251520" y="1097261"/>
            <a:ext cx="8640960" cy="50965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rPr>
              <a:t>Gloire à Dieu dans le ciel ! </a:t>
            </a:r>
            <a:endParaRPr lang="fr-FR" sz="3200" b="1" dirty="0" smtClean="0">
              <a:solidFill>
                <a:schemeClr val="tx1"/>
              </a:solidFill>
            </a:endParaRP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smtClean="0">
                <a:solidFill>
                  <a:schemeClr val="tx1"/>
                </a:solidFill>
              </a:rPr>
              <a:t>Grande </a:t>
            </a:r>
            <a:r>
              <a:rPr lang="fr-FR" sz="3200" b="1" dirty="0">
                <a:solidFill>
                  <a:schemeClr val="tx1"/>
                </a:solidFill>
              </a:rPr>
              <a:t>paix sur la terre ! </a:t>
            </a:r>
            <a:endParaRPr lang="fr-FR" sz="3200" b="1" dirty="0" smtClean="0">
              <a:solidFill>
                <a:schemeClr val="tx1"/>
              </a:solidFill>
            </a:endParaRP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smtClean="0">
              <a:solidFill>
                <a:schemeClr val="tx1"/>
              </a:solidFill>
            </a:endParaRPr>
          </a:p>
          <a:p>
            <a:pPr marL="514350" indent="-514350" algn="ctr" hangingPunct="1">
              <a:lnSpc>
                <a:spcPct val="100000"/>
              </a:lnSpc>
              <a:buClrTx/>
              <a:buFontTx/>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smtClean="0">
                <a:solidFill>
                  <a:schemeClr val="tx1"/>
                </a:solidFill>
              </a:rPr>
              <a:t>Nous </a:t>
            </a:r>
            <a:r>
              <a:rPr lang="fr-FR" sz="3200" dirty="0">
                <a:solidFill>
                  <a:schemeClr val="tx1"/>
                </a:solidFill>
              </a:rPr>
              <a:t>te louons, nous te bénissons, </a:t>
            </a:r>
            <a:r>
              <a:rPr lang="fr-FR" sz="3200" dirty="0" smtClean="0">
                <a:solidFill>
                  <a:schemeClr val="tx1"/>
                </a:solidFill>
              </a:rPr>
              <a:t/>
            </a:r>
            <a:br>
              <a:rPr lang="fr-FR" sz="3200" dirty="0" smtClean="0">
                <a:solidFill>
                  <a:schemeClr val="tx1"/>
                </a:solidFill>
              </a:rPr>
            </a:br>
            <a:r>
              <a:rPr lang="fr-FR" sz="3200" dirty="0" smtClean="0">
                <a:solidFill>
                  <a:schemeClr val="tx1"/>
                </a:solidFill>
              </a:rPr>
              <a:t>nous </a:t>
            </a:r>
            <a:r>
              <a:rPr lang="fr-FR" sz="3200" dirty="0">
                <a:solidFill>
                  <a:schemeClr val="tx1"/>
                </a:solidFill>
              </a:rPr>
              <a:t>t'adorons ! </a:t>
            </a:r>
            <a:r>
              <a:rPr lang="fr-FR" sz="3200" dirty="0" smtClean="0">
                <a:solidFill>
                  <a:schemeClr val="tx1"/>
                </a:solidFill>
              </a:rPr>
              <a:t/>
            </a:r>
            <a:br>
              <a:rPr lang="fr-FR" sz="3200" dirty="0" smtClean="0">
                <a:solidFill>
                  <a:schemeClr val="tx1"/>
                </a:solidFill>
              </a:rPr>
            </a:br>
            <a:r>
              <a:rPr lang="fr-FR" sz="3200" dirty="0" smtClean="0">
                <a:solidFill>
                  <a:schemeClr val="tx1"/>
                </a:solidFill>
              </a:rPr>
              <a:t>Nous </a:t>
            </a:r>
            <a:r>
              <a:rPr lang="fr-FR" sz="3200" dirty="0">
                <a:solidFill>
                  <a:schemeClr val="tx1"/>
                </a:solidFill>
              </a:rPr>
              <a:t>te glorifions, nous te rendons grâce pour ton immense </a:t>
            </a:r>
            <a:r>
              <a:rPr lang="fr-FR" sz="3200" dirty="0" smtClean="0">
                <a:solidFill>
                  <a:schemeClr val="tx1"/>
                </a:solidFill>
              </a:rPr>
              <a:t>gloire</a:t>
            </a:r>
          </a:p>
          <a:p>
            <a:pPr algn="ctr"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smtClean="0">
                <a:solidFill>
                  <a:schemeClr val="tx1"/>
                </a:solidFill>
              </a:rPr>
              <a:t> </a:t>
            </a:r>
            <a:endParaRPr lang="fr-FR" sz="3200" dirty="0">
              <a:solidFill>
                <a:schemeClr val="tx1"/>
              </a:solidFill>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p14="http://schemas.microsoft.com/office/powerpoint/2010/main" val="1079555640"/>
      </p:ext>
    </p:extLst>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4838" cy="663352"/>
          </a:xfrm>
        </p:spPr>
        <p:txBody>
          <a:bodyPr/>
          <a:lstStyle/>
          <a:p>
            <a:r>
              <a:rPr lang="en-US" sz="2400" b="1" i="1" dirty="0">
                <a:solidFill>
                  <a:srgbClr val="D2533C"/>
                </a:solidFill>
              </a:rPr>
              <a:t>Gloria: </a:t>
            </a:r>
            <a:r>
              <a:rPr lang="en-US" sz="2400" i="1" dirty="0">
                <a:solidFill>
                  <a:srgbClr val="D2533C"/>
                </a:solidFill>
              </a:rPr>
              <a:t> </a:t>
            </a:r>
            <a:r>
              <a:rPr lang="en-US" sz="2400" i="1" dirty="0" err="1">
                <a:solidFill>
                  <a:srgbClr val="D2533C"/>
                </a:solidFill>
              </a:rPr>
              <a:t>Gloire</a:t>
            </a:r>
            <a:r>
              <a:rPr lang="en-US" sz="2400" i="1" dirty="0">
                <a:solidFill>
                  <a:srgbClr val="D2533C"/>
                </a:solidFill>
              </a:rPr>
              <a:t> </a:t>
            </a:r>
            <a:r>
              <a:rPr lang="fr-FR" sz="2400" b="1" dirty="0">
                <a:solidFill>
                  <a:schemeClr val="tx1"/>
                </a:solidFill>
              </a:rPr>
              <a:t> </a:t>
            </a:r>
            <a:r>
              <a:rPr lang="fr-FR" sz="2400" i="1" dirty="0">
                <a:solidFill>
                  <a:srgbClr val="D2533C"/>
                </a:solidFill>
              </a:rPr>
              <a:t>à</a:t>
            </a:r>
            <a:r>
              <a:rPr lang="en-US" sz="2400" i="1" dirty="0">
                <a:solidFill>
                  <a:srgbClr val="D2533C"/>
                </a:solidFill>
              </a:rPr>
              <a:t> </a:t>
            </a:r>
            <a:r>
              <a:rPr lang="en-US" sz="2400" i="1" dirty="0" err="1">
                <a:solidFill>
                  <a:srgbClr val="D2533C"/>
                </a:solidFill>
              </a:rPr>
              <a:t>Dieu</a:t>
            </a:r>
            <a:r>
              <a:rPr lang="en-US" sz="2400" i="1" dirty="0">
                <a:solidFill>
                  <a:srgbClr val="D2533C"/>
                </a:solidFill>
              </a:rPr>
              <a:t> </a:t>
            </a:r>
            <a:r>
              <a:rPr lang="en-US" sz="2400" i="1" dirty="0" err="1">
                <a:solidFill>
                  <a:srgbClr val="D2533C"/>
                </a:solidFill>
              </a:rPr>
              <a:t>dans</a:t>
            </a:r>
            <a:r>
              <a:rPr lang="en-US" sz="2400" i="1" dirty="0">
                <a:solidFill>
                  <a:srgbClr val="D2533C"/>
                </a:solidFill>
              </a:rPr>
              <a:t> le </a:t>
            </a:r>
            <a:r>
              <a:rPr lang="en-US" sz="2400" i="1" dirty="0" err="1" smtClean="0">
                <a:solidFill>
                  <a:srgbClr val="D2533C"/>
                </a:solidFill>
              </a:rPr>
              <a:t>ciel</a:t>
            </a:r>
            <a:r>
              <a:rPr lang="en-US" sz="2400" i="1" dirty="0" smtClean="0">
                <a:solidFill>
                  <a:srgbClr val="D2533C"/>
                </a:solidFill>
              </a:rPr>
              <a:t>(2/3)</a:t>
            </a:r>
            <a:endParaRPr lang="en-GB" sz="2400" dirty="0"/>
          </a:p>
        </p:txBody>
      </p:sp>
      <p:sp>
        <p:nvSpPr>
          <p:cNvPr id="3" name="Espace réservé du contenu 2"/>
          <p:cNvSpPr>
            <a:spLocks noGrp="1"/>
          </p:cNvSpPr>
          <p:nvPr>
            <p:ph idx="1"/>
          </p:nvPr>
        </p:nvSpPr>
        <p:spPr/>
        <p:txBody>
          <a:bodyPr/>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solidFill>
                  <a:schemeClr val="tx1"/>
                </a:solidFill>
              </a:rPr>
              <a:t>Gloire à Dieu dans le ciel ! </a:t>
            </a:r>
            <a:endParaRPr lang="fr-FR" sz="2800" b="1" dirty="0" smtClean="0">
              <a:solidFill>
                <a:schemeClr val="tx1"/>
              </a:solidFill>
            </a:endParaRP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smtClean="0">
                <a:solidFill>
                  <a:schemeClr val="tx1"/>
                </a:solidFill>
              </a:rPr>
              <a:t>Grande </a:t>
            </a:r>
            <a:r>
              <a:rPr lang="fr-FR" sz="2800" b="1" dirty="0">
                <a:solidFill>
                  <a:schemeClr val="tx1"/>
                </a:solidFill>
              </a:rPr>
              <a:t>paix sur la terre ! </a:t>
            </a:r>
          </a:p>
          <a:p>
            <a:endParaRPr lang="en-GB" dirty="0"/>
          </a:p>
          <a:p>
            <a:pPr algn="ctr"/>
            <a:r>
              <a:rPr lang="fr-FR" sz="2800" dirty="0">
                <a:solidFill>
                  <a:schemeClr val="tx1"/>
                </a:solidFill>
              </a:rPr>
              <a:t>2. Seigneur Dieu, le roi du ciel, </a:t>
            </a:r>
            <a:r>
              <a:rPr lang="fr-FR" sz="2800" dirty="0" smtClean="0">
                <a:solidFill>
                  <a:schemeClr val="tx1"/>
                </a:solidFill>
              </a:rPr>
              <a:t/>
            </a:r>
            <a:br>
              <a:rPr lang="fr-FR" sz="2800" dirty="0" smtClean="0">
                <a:solidFill>
                  <a:schemeClr val="tx1"/>
                </a:solidFill>
              </a:rPr>
            </a:br>
            <a:r>
              <a:rPr lang="fr-FR" sz="2800" dirty="0" smtClean="0">
                <a:solidFill>
                  <a:schemeClr val="tx1"/>
                </a:solidFill>
              </a:rPr>
              <a:t>le </a:t>
            </a:r>
            <a:r>
              <a:rPr lang="fr-FR" sz="2800" dirty="0">
                <a:solidFill>
                  <a:schemeClr val="tx1"/>
                </a:solidFill>
              </a:rPr>
              <a:t>Père tout-puissant ! </a:t>
            </a:r>
            <a:endParaRPr lang="fr-FR" sz="2800" dirty="0" smtClean="0">
              <a:solidFill>
                <a:schemeClr val="tx1"/>
              </a:solidFill>
            </a:endParaRPr>
          </a:p>
          <a:p>
            <a:pPr algn="ctr"/>
            <a:r>
              <a:rPr lang="fr-FR" sz="2800" dirty="0" smtClean="0">
                <a:solidFill>
                  <a:schemeClr val="tx1"/>
                </a:solidFill>
              </a:rPr>
              <a:t>Seigneur </a:t>
            </a:r>
            <a:r>
              <a:rPr lang="fr-FR" sz="2800" dirty="0">
                <a:solidFill>
                  <a:schemeClr val="tx1"/>
                </a:solidFill>
              </a:rPr>
              <a:t>Dieu, agneau de Dieu, le Fils du Père !</a:t>
            </a:r>
            <a:r>
              <a:rPr lang="fr-FR" sz="2800" dirty="0">
                <a:cs typeface="Arial Unicode MS" charset="0"/>
              </a:rPr>
              <a:t/>
            </a:r>
            <a:br>
              <a:rPr lang="fr-FR" sz="2800" dirty="0">
                <a:cs typeface="Arial Unicode MS" charset="0"/>
              </a:rPr>
            </a:br>
            <a:endParaRPr lang="fr-FR" sz="2800" dirty="0">
              <a:cs typeface="Arial Unicode MS" charset="0"/>
            </a:endParaRPr>
          </a:p>
          <a:p>
            <a:endParaRPr lang="en-GB" dirty="0"/>
          </a:p>
        </p:txBody>
      </p:sp>
    </p:spTree>
    <p:extLst>
      <p:ext uri="{BB962C8B-B14F-4D97-AF65-F5344CB8AC3E}">
        <p14:creationId xmlns:p14="http://schemas.microsoft.com/office/powerpoint/2010/main" val="411578155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39490</TotalTime>
  <Words>1175</Words>
  <Application>Microsoft Office PowerPoint</Application>
  <PresentationFormat>Affichage à l'écran (4:3)</PresentationFormat>
  <Paragraphs>202</Paragraphs>
  <Slides>42</Slides>
  <Notes>23</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42</vt:i4>
      </vt:variant>
    </vt:vector>
  </HeadingPairs>
  <TitlesOfParts>
    <vt:vector size="54" baseType="lpstr">
      <vt:lpstr>Arial Unicode MS</vt:lpstr>
      <vt:lpstr>Microsoft YaHei</vt:lpstr>
      <vt:lpstr>MS PGothic</vt:lpstr>
      <vt:lpstr>MS PGothic</vt:lpstr>
      <vt:lpstr>Arial</vt:lpstr>
      <vt:lpstr>Arial Narrow</vt:lpstr>
      <vt:lpstr>Calibri</vt:lpstr>
      <vt:lpstr>Open Sans</vt:lpstr>
      <vt:lpstr>Segoe UI Historic</vt:lpstr>
      <vt:lpstr>Times New Roman</vt:lpstr>
      <vt:lpstr>1_Office Theme</vt:lpstr>
      <vt:lpstr>Clarity</vt:lpstr>
      <vt:lpstr> Bienvenue !</vt:lpstr>
      <vt:lpstr>Entrée:  Nous marchons vers toi (1/3)</vt:lpstr>
      <vt:lpstr>Entrée:  Nous marchons vers toi (2/3)</vt:lpstr>
      <vt:lpstr>Entrée:  Nous marchons vers toi (3/3)</vt:lpstr>
      <vt:lpstr>Présentation PowerPoint</vt:lpstr>
      <vt:lpstr>Présentation PowerPoint</vt:lpstr>
      <vt:lpstr>Kyrie: Messe Saint Boniface</vt:lpstr>
      <vt:lpstr>Gloria:  Gloire  à Dieu dans le ciel(1/2)</vt:lpstr>
      <vt:lpstr>Gloria:  Gloire  à Dieu dans le ciel(2/3)</vt:lpstr>
      <vt:lpstr>Gloria: Gloire  à Dieu dans le ciel (3/3)</vt:lpstr>
      <vt:lpstr>Présentation PowerPoint</vt:lpstr>
      <vt:lpstr>Présentation PowerPoint</vt:lpstr>
      <vt:lpstr>Présentation PowerPoint</vt:lpstr>
      <vt:lpstr>Présentation PowerPoint</vt:lpstr>
      <vt:lpstr>Présentation PowerPoint</vt:lpstr>
      <vt:lpstr>Présentation PowerPoint</vt:lpstr>
      <vt:lpstr>Prière Universelle</vt:lpstr>
      <vt:lpstr>Présentation PowerPoint</vt:lpstr>
      <vt:lpstr>Présentation PowerPoint</vt:lpstr>
      <vt:lpstr>Présentation PowerPoint</vt:lpstr>
      <vt:lpstr>Présentation PowerPoint</vt:lpstr>
      <vt:lpstr>Présentation PowerPoint</vt:lpstr>
      <vt:lpstr>Prière sur les offrandes </vt:lpstr>
      <vt:lpstr>Présentation PowerPoint</vt:lpstr>
      <vt:lpstr>Présentation PowerPoint</vt:lpstr>
      <vt:lpstr>Présentation PowerPoint</vt:lpstr>
      <vt:lpstr>Prière eucharistique, acclamation du mystère de la foi</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Bon dimanche à tous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a</cp:lastModifiedBy>
  <cp:revision>409</cp:revision>
  <cp:lastPrinted>2024-12-14T05:14:35Z</cp:lastPrinted>
  <dcterms:created xsi:type="dcterms:W3CDTF">1601-01-01T00:00:00Z</dcterms:created>
  <dcterms:modified xsi:type="dcterms:W3CDTF">2025-01-25T13:31:27Z</dcterms:modified>
</cp:coreProperties>
</file>