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45"/>
  </p:notesMasterIdLst>
  <p:sldIdLst>
    <p:sldId id="549" r:id="rId3"/>
    <p:sldId id="760" r:id="rId4"/>
    <p:sldId id="761" r:id="rId5"/>
    <p:sldId id="762" r:id="rId6"/>
    <p:sldId id="713" r:id="rId7"/>
    <p:sldId id="727" r:id="rId8"/>
    <p:sldId id="746" r:id="rId9"/>
    <p:sldId id="776" r:id="rId10"/>
    <p:sldId id="780" r:id="rId11"/>
    <p:sldId id="714" r:id="rId12"/>
    <p:sldId id="329" r:id="rId13"/>
    <p:sldId id="330" r:id="rId14"/>
    <p:sldId id="716" r:id="rId15"/>
    <p:sldId id="782" r:id="rId16"/>
    <p:sldId id="717" r:id="rId17"/>
    <p:sldId id="784" r:id="rId18"/>
    <p:sldId id="718" r:id="rId19"/>
    <p:sldId id="789" r:id="rId20"/>
    <p:sldId id="790" r:id="rId21"/>
    <p:sldId id="791" r:id="rId22"/>
    <p:sldId id="792" r:id="rId23"/>
    <p:sldId id="775" r:id="rId24"/>
    <p:sldId id="753" r:id="rId25"/>
    <p:sldId id="754" r:id="rId26"/>
    <p:sldId id="783" r:id="rId27"/>
    <p:sldId id="720" r:id="rId28"/>
    <p:sldId id="755" r:id="rId29"/>
    <p:sldId id="756" r:id="rId30"/>
    <p:sldId id="355" r:id="rId31"/>
    <p:sldId id="721" r:id="rId32"/>
    <p:sldId id="576" r:id="rId33"/>
    <p:sldId id="722" r:id="rId34"/>
    <p:sldId id="680" r:id="rId35"/>
    <p:sldId id="681" r:id="rId36"/>
    <p:sldId id="686" r:id="rId37"/>
    <p:sldId id="687" r:id="rId38"/>
    <p:sldId id="723" r:id="rId39"/>
    <p:sldId id="785" r:id="rId40"/>
    <p:sldId id="786" r:id="rId41"/>
    <p:sldId id="788" r:id="rId42"/>
    <p:sldId id="787" r:id="rId43"/>
    <p:sldId id="684" r:id="rId44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4918"/>
  </p:normalViewPr>
  <p:slideViewPr>
    <p:cSldViewPr>
      <p:cViewPr varScale="1">
        <p:scale>
          <a:sx n="91" d="100"/>
          <a:sy n="91" d="100"/>
        </p:scale>
        <p:origin x="835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5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6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6682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9B330C72-EDB2-E446-A179-DD0745B849E3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20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427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084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212ACB41-4FCF-5B4B-841B-3770E269B987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21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632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703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25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40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424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33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1294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186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186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186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1975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17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5897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375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53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11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0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12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30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2683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BC9A19E-16C5-455E-8A5E-6C7C391F0E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524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7E06B316-6AB5-FD4A-A1AB-14910D132F1E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18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017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713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8721B2A6-F14E-5944-996E-E85923F520B4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19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222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01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January 18,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en-US" i="1" cap="none" dirty="0"/>
              <a:t/>
            </a:r>
            <a:br>
              <a:rPr lang="fr-FR" altLang="en-US" i="1" cap="none" dirty="0"/>
            </a:br>
            <a:r>
              <a:rPr lang="en-GB" altLang="en-US" b="1" cap="none" dirty="0" err="1">
                <a:latin typeface="Arial Narrow" panose="020B0606020202030204" pitchFamily="34" charset="0"/>
              </a:rPr>
              <a:t>Bienvenue</a:t>
            </a:r>
            <a:r>
              <a:rPr lang="en-GB" altLang="en-US" b="1" cap="none" dirty="0">
                <a:latin typeface="Arial Narrow" panose="020B0606020202030204" pitchFamily="34" charset="0"/>
              </a:rPr>
              <a:t> !</a:t>
            </a:r>
            <a:endParaRPr lang="en-US" altLang="en-US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 dirty="0" err="1"/>
              <a:t>Paroisse</a:t>
            </a:r>
            <a:r>
              <a:rPr lang="en-US" altLang="fr-FR" sz="1800" dirty="0"/>
              <a:t> St Michel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00002" y="3878984"/>
            <a:ext cx="5160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19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Janvier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2025</a:t>
            </a:r>
            <a:endParaRPr lang="en-US" sz="3600" b="1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2eme </a:t>
            </a:r>
            <a:r>
              <a:rPr lang="en-US" sz="3600" b="1" dirty="0" err="1" smtClean="0">
                <a:solidFill>
                  <a:schemeClr val="tx1"/>
                </a:solidFill>
              </a:rPr>
              <a:t>Dimanche.T.O</a:t>
            </a:r>
            <a:r>
              <a:rPr lang="en-US" sz="3600" b="1" dirty="0" smtClean="0">
                <a:solidFill>
                  <a:schemeClr val="tx1"/>
                </a:solidFill>
              </a:rPr>
              <a:t>-C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5272" y="1157535"/>
            <a:ext cx="8659216" cy="545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Première lecture</a:t>
            </a:r>
            <a:r>
              <a:rPr lang="en-US" altLang="en-US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r>
              <a:rPr lang="fr-FR" b="1" dirty="0">
                <a:solidFill>
                  <a:schemeClr val="tx1"/>
                </a:solidFill>
              </a:rPr>
              <a:t>« Comme la jeune mariée fait la joie de son mari » (Is 62, 1-5)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i="0" dirty="0"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altLang="en-US" b="1" i="1" dirty="0" err="1">
                <a:solidFill>
                  <a:srgbClr val="C00000"/>
                </a:solidFill>
                <a:latin typeface="+mn-lt"/>
              </a:rPr>
              <a:t>Psaume</a:t>
            </a: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(Ps 95 (96), 1-2a, 2b-3, 7-8a, 9a.10ac)</a:t>
            </a:r>
          </a:p>
          <a:p>
            <a:endParaRPr lang="en-US" altLang="en-US" b="1" i="1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b="1" i="0" dirty="0" smtClean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R</a:t>
            </a:r>
            <a:r>
              <a:rPr lang="fr-FR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/ </a:t>
            </a:r>
            <a:r>
              <a:rPr lang="fr-FR" b="1" dirty="0" smtClean="0">
                <a:solidFill>
                  <a:srgbClr val="0070C0"/>
                </a:solidFill>
                <a:latin typeface="Open Sans" panose="020B0606030504020204" pitchFamily="34" charset="0"/>
              </a:rPr>
              <a:t>Racontez </a:t>
            </a:r>
            <a:r>
              <a:rPr lang="fr-FR" b="1" dirty="0">
                <a:solidFill>
                  <a:srgbClr val="0070C0"/>
                </a:solidFill>
                <a:latin typeface="Open Sans" panose="020B0606030504020204" pitchFamily="34" charset="0"/>
              </a:rPr>
              <a:t>à tous les peuples</a:t>
            </a:r>
            <a:br>
              <a:rPr lang="fr-FR" b="1" dirty="0">
                <a:solidFill>
                  <a:srgbClr val="0070C0"/>
                </a:solidFill>
                <a:latin typeface="Open Sans" panose="020B0606030504020204" pitchFamily="34" charset="0"/>
              </a:rPr>
            </a:br>
            <a:r>
              <a:rPr lang="fr-FR" b="1" dirty="0">
                <a:solidFill>
                  <a:srgbClr val="0070C0"/>
                </a:solidFill>
                <a:latin typeface="Open Sans" panose="020B0606030504020204" pitchFamily="34" charset="0"/>
              </a:rPr>
              <a:t>les merveilles du Seigneur ! (Ps 95, 3 </a:t>
            </a:r>
            <a:r>
              <a:rPr lang="fr-FR" b="1" dirty="0" smtClean="0">
                <a:solidFill>
                  <a:srgbClr val="0070C0"/>
                </a:solidFill>
                <a:latin typeface="Open Sans" panose="020B0606030504020204" pitchFamily="34" charset="0"/>
              </a:rPr>
              <a:t>)</a:t>
            </a:r>
            <a:r>
              <a:rPr lang="fr-FR" b="1" dirty="0">
                <a:solidFill>
                  <a:srgbClr val="0070C0"/>
                </a:solidFill>
                <a:latin typeface="Open Sans" panose="020B0606030504020204" pitchFamily="34" charset="0"/>
              </a:rPr>
              <a:t> </a:t>
            </a: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 dirty="0">
              <a:solidFill>
                <a:srgbClr val="0070C0"/>
              </a:solidFill>
              <a:latin typeface="Open Sans" panose="020B0606030504020204" pitchFamily="34" charset="0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Deuxième lecture</a:t>
            </a:r>
          </a:p>
          <a:p>
            <a:r>
              <a:rPr lang="fr-FR" b="1" dirty="0">
                <a:solidFill>
                  <a:schemeClr val="tx1"/>
                </a:solidFill>
              </a:rPr>
              <a:t>« L’unique et même Esprit distribue ses dons, comme il le veut, à chacun en particulier » (1 Co 12, 4-11)</a:t>
            </a: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07504" y="353219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9552" y="1206022"/>
            <a:ext cx="8208912" cy="539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>
                <a:solidFill>
                  <a:srgbClr val="262699"/>
                </a:solidFill>
              </a:rPr>
              <a:t>Alleluia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1" i="1" dirty="0">
                <a:solidFill>
                  <a:schemeClr val="tx1"/>
                </a:solidFill>
                <a:cs typeface="Times New Roman" pitchFamily="18" charset="0"/>
              </a:rPr>
              <a:t>Alléluia. Alléluia</a:t>
            </a:r>
            <a:r>
              <a:rPr lang="fr-FR" b="1" i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fr-FR" b="0" i="0" dirty="0" smtClean="0">
              <a:solidFill>
                <a:srgbClr val="333333"/>
              </a:solidFill>
              <a:effectLst/>
              <a:latin typeface="Arial Narrow" panose="020B0606020202030204" pitchFamily="34" charset="0"/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</a:rPr>
              <a:t>Dieu nous a appelés par l’Évangile</a:t>
            </a:r>
            <a:br>
              <a:rPr lang="fr-FR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</a:rPr>
              <a:t>à entrer en possession de la gloire</a:t>
            </a:r>
            <a:br>
              <a:rPr lang="fr-FR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dirty="0">
                <a:solidFill>
                  <a:schemeClr val="tx1"/>
                </a:solidFill>
                <a:latin typeface="Arial Narrow" panose="020B0606020202030204" pitchFamily="34" charset="0"/>
              </a:rPr>
              <a:t>de notre Seigneur Jésus Christ</a:t>
            </a:r>
            <a:r>
              <a:rPr lang="fr-FR" dirty="0"/>
              <a:t/>
            </a:r>
            <a:br>
              <a:rPr lang="fr-FR" dirty="0"/>
            </a:br>
            <a:r>
              <a:rPr lang="fr-FR" sz="2300" b="1" i="1" dirty="0">
                <a:solidFill>
                  <a:schemeClr val="tx1"/>
                </a:solidFill>
              </a:rPr>
              <a:t>Alléluia</a:t>
            </a: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fr-FR" altLang="en-US" sz="2300" b="1" i="1" dirty="0" smtClean="0">
                <a:solidFill>
                  <a:schemeClr val="tx1"/>
                </a:solidFill>
              </a:rPr>
              <a:t>Alléluia !</a:t>
            </a:r>
            <a:r>
              <a:rPr lang="fr-FR" sz="2000" dirty="0">
                <a:solidFill>
                  <a:srgbClr val="333333"/>
                </a:solidFill>
                <a:latin typeface="Open Sans" panose="020B0606030504020204" pitchFamily="34" charset="0"/>
              </a:rPr>
              <a:t> </a:t>
            </a:r>
            <a:r>
              <a:rPr lang="fr-FR" sz="2000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(</a:t>
            </a:r>
            <a:r>
              <a:rPr lang="en-GB" sz="1800" dirty="0">
                <a:solidFill>
                  <a:schemeClr val="tx1"/>
                </a:solidFill>
                <a:latin typeface="Arial Narrow" panose="020B0606020202030204" pitchFamily="34" charset="0"/>
              </a:rPr>
              <a:t>cf. 2 </a:t>
            </a:r>
            <a:r>
              <a:rPr lang="en-GB" sz="1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 Narrow" panose="020B0606020202030204" pitchFamily="34" charset="0"/>
              </a:rPr>
              <a:t> 2, 14</a:t>
            </a:r>
            <a:r>
              <a:rPr lang="fr-FR" sz="2000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) </a:t>
            </a:r>
            <a:endParaRPr lang="fr-FR" altLang="en-US" sz="2300" b="1" i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3200" b="1" i="1" dirty="0">
                <a:solidFill>
                  <a:srgbClr val="262699"/>
                </a:solidFill>
              </a:rPr>
              <a:t>Évangile</a:t>
            </a:r>
            <a:r>
              <a:rPr lang="fr-FR" altLang="en-US" sz="2800" b="1" dirty="0">
                <a:solidFill>
                  <a:srgbClr val="000000"/>
                </a:solidFill>
              </a:rPr>
              <a:t> </a:t>
            </a:r>
          </a:p>
          <a:p>
            <a:r>
              <a:rPr lang="fr-FR" b="1" dirty="0">
                <a:solidFill>
                  <a:schemeClr val="tx1"/>
                </a:solidFill>
              </a:rPr>
              <a:t>« Tel fut le commencement des signes que Jésus accomplit. C’était à Cana de Galilée » (</a:t>
            </a:r>
            <a:r>
              <a:rPr lang="fr-FR" b="1" dirty="0" err="1">
                <a:solidFill>
                  <a:schemeClr val="tx1"/>
                </a:solidFill>
              </a:rPr>
              <a:t>Jn</a:t>
            </a:r>
            <a:r>
              <a:rPr lang="fr-FR" b="1" dirty="0">
                <a:solidFill>
                  <a:schemeClr val="tx1"/>
                </a:solidFill>
              </a:rPr>
              <a:t> 2, 1-11)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51520" y="404664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1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0" y="1268413"/>
            <a:ext cx="91440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monté aux cieux, est assis à la droite de Dieu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le 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résurrection de la chair, à la vie éternelle.</a:t>
            </a:r>
            <a:b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</a:b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sz="2800" dirty="0">
              <a:solidFill>
                <a:srgbClr val="292934"/>
              </a:solidFill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 smtClean="0">
                <a:solidFill>
                  <a:srgbClr val="D2533C"/>
                </a:solidFill>
              </a:rPr>
              <a:t>Prière</a:t>
            </a:r>
            <a:r>
              <a:rPr lang="en-US" sz="2400" b="1" i="1" dirty="0" smtClean="0">
                <a:solidFill>
                  <a:srgbClr val="D2533C"/>
                </a:solidFill>
              </a:rPr>
              <a:t> </a:t>
            </a:r>
            <a:r>
              <a:rPr lang="en-US" sz="2400" b="1" i="1" dirty="0" err="1" smtClean="0">
                <a:solidFill>
                  <a:srgbClr val="D2533C"/>
                </a:solidFill>
              </a:rPr>
              <a:t>Universelle</a:t>
            </a:r>
            <a:endParaRPr lang="en-US" sz="2400" b="1" i="1" dirty="0" smtClean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28775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 smtClean="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 smtClean="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536" y="111435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defRPr/>
            </a:pPr>
            <a:r>
              <a:rPr lang="fr-FR" sz="3200" b="1" dirty="0">
                <a:solidFill>
                  <a:srgbClr val="0070C0"/>
                </a:solidFill>
              </a:rPr>
              <a:t>Entends nos prières, entends nos voix, entends nos prières monter vers toi</a:t>
            </a:r>
            <a:endParaRPr lang="fr-FR" sz="32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276600"/>
            <a:ext cx="4060700" cy="338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44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/>
              <a:t/>
            </a:r>
            <a:br>
              <a:rPr lang="fr-FR" sz="3800" strike="sngStrike" dirty="0"/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1 - Croiser ton regard dans le doute</a:t>
            </a:r>
            <a:br>
              <a:rPr lang="fr-FR" sz="3800" dirty="0"/>
            </a:br>
            <a:r>
              <a:rPr lang="fr-FR" sz="3800" dirty="0"/>
              <a:t>Brûler à l'écho de ta voix</a:t>
            </a:r>
            <a:br>
              <a:rPr lang="fr-FR" sz="3800" dirty="0"/>
            </a:br>
            <a:r>
              <a:rPr lang="fr-FR" sz="3800" dirty="0"/>
              <a:t>Rester pour le pain de la route</a:t>
            </a:r>
            <a:br>
              <a:rPr lang="fr-FR" sz="3800" dirty="0"/>
            </a:br>
            <a:r>
              <a:rPr lang="fr-FR" sz="3800" dirty="0"/>
              <a:t>Savoir reconnaitre ton pas</a:t>
            </a:r>
          </a:p>
        </p:txBody>
      </p:sp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250825" y="300707"/>
            <a:ext cx="756126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1/4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61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/>
              <a:t/>
            </a:r>
            <a:br>
              <a:rPr lang="fr-FR" sz="3800" strike="sngStrike" dirty="0"/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2 - Brûler quand le feu devient cendre</a:t>
            </a:r>
            <a:br>
              <a:rPr lang="fr-FR" sz="3800" dirty="0"/>
            </a:br>
            <a:r>
              <a:rPr lang="fr-FR" sz="3800" dirty="0"/>
              <a:t>Partir vers celui qui attend</a:t>
            </a:r>
            <a:br>
              <a:rPr lang="fr-FR" sz="3800" dirty="0"/>
            </a:br>
            <a:r>
              <a:rPr lang="fr-FR" sz="3800" dirty="0"/>
              <a:t>Choisir de donner sans reprendre</a:t>
            </a:r>
            <a:br>
              <a:rPr lang="fr-FR" sz="3800" dirty="0"/>
            </a:br>
            <a:r>
              <a:rPr lang="fr-FR" sz="3800" dirty="0"/>
              <a:t>Fêter le retour d'un enfant</a:t>
            </a:r>
          </a:p>
        </p:txBody>
      </p:sp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250825" y="300038"/>
            <a:ext cx="75612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2/4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 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995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Entr</a:t>
            </a:r>
            <a:r>
              <a:rPr lang="en-US" altLang="fr-FR" sz="2800" b="1" i="1" dirty="0" err="1">
                <a:latin typeface="Arial Narrow" panose="020B0606020202030204" pitchFamily="34" charset="0"/>
                <a:sym typeface="+mn-ea"/>
              </a:rPr>
              <a:t>é</a:t>
            </a:r>
            <a:r>
              <a:rPr lang="en-US" altLang="fr-FR" sz="2800" b="1" i="1" dirty="0" err="1">
                <a:latin typeface="Arial Narrow" panose="020B0606020202030204" pitchFamily="34" charset="0"/>
              </a:rPr>
              <a:t>e</a:t>
            </a:r>
            <a:r>
              <a:rPr lang="fr-FR" sz="2800" b="1" i="1" dirty="0">
                <a:latin typeface="Arial Narrow" panose="020B0606020202030204" pitchFamily="34" charset="0"/>
              </a:rPr>
              <a:t>: </a:t>
            </a:r>
            <a:r>
              <a:rPr lang="fr-FR" sz="2800" b="1" i="1" dirty="0">
                <a:latin typeface="Arial Narrow" panose="020B0606020202030204" pitchFamily="34" charset="0"/>
              </a:rPr>
              <a:t> </a:t>
            </a:r>
            <a:r>
              <a:rPr lang="fr-FR" sz="2800" b="1" i="1" dirty="0" smtClean="0">
                <a:latin typeface="Arial Narrow" panose="020B0606020202030204" pitchFamily="34" charset="0"/>
              </a:rPr>
              <a:t>Jubiliez, criez de joie </a:t>
            </a:r>
            <a:r>
              <a:rPr lang="fr-FR" sz="2800" b="1" i="1" dirty="0" smtClean="0">
                <a:latin typeface="Arial Narrow" panose="020B0606020202030204" pitchFamily="34" charset="0"/>
              </a:rPr>
              <a:t>1/3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7469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solidFill>
                  <a:srgbClr val="0070C0"/>
                </a:solidFill>
              </a:rPr>
              <a:t>Jubilez ! Criez de joie ! Acclamez le Dieu trois fois Saint ! Venez le prier dans la paix ; témoigner de son amour Jubilez ! Criez de joie ! pour Dieu notre Dieu. </a:t>
            </a:r>
            <a:endParaRPr lang="fr-FR" sz="3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fr-FR" sz="3200" dirty="0" smtClean="0"/>
          </a:p>
          <a:p>
            <a:pPr marL="0" indent="0" algn="ctr">
              <a:buNone/>
            </a:pPr>
            <a:r>
              <a:rPr lang="fr-FR" sz="3200" dirty="0"/>
              <a:t>1 - Louez le Dieu de lumière </a:t>
            </a: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Il </a:t>
            </a:r>
            <a:r>
              <a:rPr lang="fr-FR" sz="3200" dirty="0"/>
              <a:t>nous arrache aux ténèbres </a:t>
            </a: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Devenez </a:t>
            </a:r>
            <a:r>
              <a:rPr lang="fr-FR" sz="3200" dirty="0"/>
              <a:t>en sa clarté </a:t>
            </a: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Des </a:t>
            </a:r>
            <a:r>
              <a:rPr lang="fr-FR" sz="3200" dirty="0"/>
              <a:t>enfants de sa lumière.</a:t>
            </a:r>
            <a:endParaRPr lang="en-US" sz="3400" kern="0" dirty="0">
              <a:latin typeface="Arial Narrow" panose="020B0606020202030204"/>
              <a:cs typeface="Arial Narrow" panose="020B060602020203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3 - Ouvrir quand tu frappes à ma porte</a:t>
            </a:r>
            <a:br>
              <a:rPr lang="fr-FR" sz="3800" dirty="0"/>
            </a:br>
            <a:r>
              <a:rPr lang="fr-FR" sz="3800" dirty="0"/>
              <a:t>Briser les verrous de la peur</a:t>
            </a:r>
            <a:br>
              <a:rPr lang="fr-FR" sz="3800" dirty="0"/>
            </a:br>
            <a:r>
              <a:rPr lang="fr-FR" sz="3800" dirty="0"/>
              <a:t>Savoir tout ce que tu m'apportes</a:t>
            </a:r>
            <a:br>
              <a:rPr lang="fr-FR" sz="3800" dirty="0"/>
            </a:br>
            <a:r>
              <a:rPr lang="fr-FR" sz="3800" dirty="0"/>
              <a:t>Rester et devenir meilleur</a:t>
            </a:r>
          </a:p>
        </p:txBody>
      </p:sp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250825" y="300038"/>
            <a:ext cx="75612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3/4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 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8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 smtClean="0"/>
              <a:t>4- Puiser </a:t>
            </a:r>
            <a:r>
              <a:rPr lang="fr-FR" sz="3800" dirty="0"/>
              <a:t>dans le flot de ta source</a:t>
            </a:r>
            <a:br>
              <a:rPr lang="fr-FR" sz="3800" dirty="0"/>
            </a:br>
            <a:r>
              <a:rPr lang="fr-FR" sz="3800" dirty="0"/>
              <a:t>Verser le parfum de mon </a:t>
            </a:r>
            <a:r>
              <a:rPr lang="fr-FR" sz="3800" dirty="0" smtClean="0"/>
              <a:t>cœur </a:t>
            </a:r>
            <a:r>
              <a:rPr lang="fr-FR" sz="3800" dirty="0"/>
              <a:t/>
            </a:r>
            <a:br>
              <a:rPr lang="fr-FR" sz="3800" dirty="0"/>
            </a:br>
            <a:r>
              <a:rPr lang="fr-FR" sz="3800" dirty="0"/>
              <a:t>Chanter tout au long de ma course</a:t>
            </a:r>
            <a:br>
              <a:rPr lang="fr-FR" sz="3800" dirty="0"/>
            </a:br>
            <a:r>
              <a:rPr lang="fr-FR" sz="3800" dirty="0"/>
              <a:t>Trouver en toi seul mon bonheur</a:t>
            </a:r>
          </a:p>
        </p:txBody>
      </p:sp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250825" y="300038"/>
            <a:ext cx="75612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4/4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 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005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D17D02A-9E85-A5C8-C65E-8341A126E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43F1164-178D-7740-F728-2552E7CBBFCD}"/>
              </a:ext>
            </a:extLst>
          </p:cNvPr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F2C6AB8-4DD9-53C3-894D-BEAA47EC65E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482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sur les </a:t>
            </a: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offrandes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340" y="1452562"/>
            <a:ext cx="8224838" cy="4872038"/>
          </a:xfrm>
        </p:spPr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r>
              <a:rPr lang="en-US" sz="3000" b="1" dirty="0" err="1"/>
              <a:t>Priez</a:t>
            </a:r>
            <a:r>
              <a:rPr lang="en-US" sz="3000" b="1" dirty="0"/>
              <a:t>, frères et </a:t>
            </a:r>
            <a:r>
              <a:rPr lang="en-US" sz="3000" b="1" dirty="0" err="1"/>
              <a:t>soeurs</a:t>
            </a:r>
            <a:r>
              <a:rPr lang="en-US" sz="3000" b="1" dirty="0"/>
              <a:t>: que mon sacrifice, qui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aussi</a:t>
            </a:r>
            <a:r>
              <a:rPr lang="en-US" sz="3000" b="1" dirty="0"/>
              <a:t> le </a:t>
            </a:r>
            <a:r>
              <a:rPr lang="en-US" sz="3000" b="1" dirty="0" err="1"/>
              <a:t>vôtre</a:t>
            </a:r>
            <a:r>
              <a:rPr lang="en-US" sz="3000" b="1" dirty="0"/>
              <a:t>, </a:t>
            </a:r>
            <a:r>
              <a:rPr lang="en-US" sz="3000" b="1" dirty="0" err="1"/>
              <a:t>soit</a:t>
            </a:r>
            <a:r>
              <a:rPr lang="en-US" sz="3000" b="1" dirty="0"/>
              <a:t> </a:t>
            </a:r>
            <a:r>
              <a:rPr lang="en-US" sz="3000" b="1" dirty="0" err="1"/>
              <a:t>agréable</a:t>
            </a:r>
            <a:r>
              <a:rPr lang="en-US" sz="3000" b="1" dirty="0"/>
              <a:t> à </a:t>
            </a:r>
            <a:r>
              <a:rPr lang="en-US" sz="3000" b="1" dirty="0" err="1"/>
              <a:t>Dieu</a:t>
            </a:r>
            <a:r>
              <a:rPr lang="en-US" sz="3000" b="1" dirty="0"/>
              <a:t> le </a:t>
            </a:r>
            <a:r>
              <a:rPr lang="en-US" sz="3000" b="1" dirty="0" err="1"/>
              <a:t>Père</a:t>
            </a:r>
            <a:r>
              <a:rPr lang="en-US" sz="3000" b="1" dirty="0"/>
              <a:t> Tout-puissant</a:t>
            </a:r>
          </a:p>
          <a:p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se </a:t>
            </a:r>
            <a:r>
              <a:rPr lang="en-US" sz="3000" i="1" dirty="0" err="1"/>
              <a:t>lève</a:t>
            </a:r>
            <a:r>
              <a:rPr lang="en-US" sz="3000" i="1" dirty="0"/>
              <a:t> et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r>
              <a:rPr lang="en-US" sz="3000" dirty="0"/>
              <a:t>“</a:t>
            </a:r>
            <a:r>
              <a:rPr lang="en-US" sz="3000" b="1" dirty="0"/>
              <a:t>Que le Seigneur </a:t>
            </a:r>
            <a:r>
              <a:rPr lang="en-US" sz="3000" b="1" dirty="0" err="1"/>
              <a:t>reçoive</a:t>
            </a:r>
            <a:r>
              <a:rPr lang="en-US" sz="3000" b="1" dirty="0"/>
              <a:t> de </a:t>
            </a:r>
            <a:r>
              <a:rPr lang="en-US" sz="3000" b="1" dirty="0" err="1"/>
              <a:t>vos</a:t>
            </a:r>
            <a:r>
              <a:rPr lang="en-US" sz="3000" b="1" dirty="0"/>
              <a:t> mains </a:t>
            </a:r>
            <a:r>
              <a:rPr lang="en-US" sz="3000" b="1" dirty="0" err="1"/>
              <a:t>ce</a:t>
            </a:r>
            <a:r>
              <a:rPr lang="en-US" sz="3000" b="1" dirty="0"/>
              <a:t> sacrifice à la </a:t>
            </a:r>
            <a:r>
              <a:rPr lang="en-US" sz="3000" b="1" dirty="0" err="1"/>
              <a:t>louange</a:t>
            </a:r>
            <a:r>
              <a:rPr lang="en-US" sz="3000" b="1" dirty="0"/>
              <a:t> et à a gloire de son nom, pour </a:t>
            </a:r>
            <a:r>
              <a:rPr lang="en-US" sz="3000" b="1" dirty="0" err="1"/>
              <a:t>notre</a:t>
            </a:r>
            <a:r>
              <a:rPr lang="en-US" sz="3000" b="1" dirty="0"/>
              <a:t> bien et </a:t>
            </a:r>
            <a:r>
              <a:rPr lang="en-US" sz="3000" b="1" dirty="0" err="1"/>
              <a:t>celui</a:t>
            </a:r>
            <a:r>
              <a:rPr lang="en-US" sz="3000" b="1" dirty="0"/>
              <a:t> de toute </a:t>
            </a:r>
            <a:r>
              <a:rPr lang="en-US" sz="3000" b="1" dirty="0" err="1"/>
              <a:t>l’Eglise</a:t>
            </a:r>
            <a:r>
              <a:rPr lang="en-US" sz="3000" b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91068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036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79512" y="438300"/>
            <a:ext cx="8818241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+mj-cs"/>
              </a:rPr>
              <a:t>Sanctus: </a:t>
            </a:r>
            <a:r>
              <a:rPr lang="en-US" sz="2400" b="1" dirty="0">
                <a:solidFill>
                  <a:srgbClr val="C00000"/>
                </a:solidFill>
              </a:rPr>
              <a:t>Messe du Peuple de Dieu</a:t>
            </a:r>
            <a:endParaRPr lang="en-US" altLang="en-US" b="1" dirty="0">
              <a:solidFill>
                <a:srgbClr val="C00000"/>
              </a:solidFill>
              <a:latin typeface="+mj-lt"/>
              <a:ea typeface="Times New Roman" pitchFamily="18" charset="0"/>
              <a:cs typeface="+mj-cs"/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Saint ! Saint ! Saint le Seigneur, 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Dieu de l’univers ! (bis)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endParaRPr lang="fr-FR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Le ciel et la terre sont remplis de ta Gloire.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Hosanna,  au plus haut des cieux !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Béni soit celui qui vient au nom du Seigneur,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Hosanna au plus haut des cieux !</a:t>
            </a:r>
            <a:endParaRPr lang="en-US" sz="30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99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51598"/>
            <a:ext cx="8224838" cy="985838"/>
          </a:xfrm>
        </p:spPr>
        <p:txBody>
          <a:bodyPr/>
          <a:lstStyle/>
          <a:p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eucharistique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, acclamation du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mystère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de la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foi</a:t>
            </a:r>
            <a:endParaRPr lang="en-US" sz="2400" b="1" kern="1200" dirty="0">
              <a:solidFill>
                <a:srgbClr val="C00000"/>
              </a:solidFill>
              <a:ea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pPr algn="ctr"/>
            <a:r>
              <a:rPr lang="en-US" sz="3000" b="1" dirty="0"/>
              <a:t>Il </a:t>
            </a:r>
            <a:r>
              <a:rPr lang="en-US" sz="3000" b="1" dirty="0" err="1"/>
              <a:t>est</a:t>
            </a:r>
            <a:r>
              <a:rPr lang="en-US" sz="3000" b="1" dirty="0"/>
              <a:t> grand le </a:t>
            </a:r>
            <a:r>
              <a:rPr lang="en-US" sz="3000" b="1" dirty="0" err="1"/>
              <a:t>mystère</a:t>
            </a:r>
            <a:r>
              <a:rPr lang="en-US" sz="3000" b="1" dirty="0"/>
              <a:t> de la </a:t>
            </a:r>
            <a:r>
              <a:rPr lang="en-US" sz="3000" b="1" dirty="0" err="1"/>
              <a:t>foi</a:t>
            </a:r>
            <a:endParaRPr lang="en-US" sz="3000" b="1" dirty="0"/>
          </a:p>
          <a:p>
            <a:pPr algn="ctr"/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endParaRPr lang="en-US" sz="3000" dirty="0"/>
          </a:p>
          <a:p>
            <a:pPr algn="ctr"/>
            <a:r>
              <a:rPr lang="en-US" sz="3000" dirty="0"/>
              <a:t>“Nous </a:t>
            </a:r>
            <a:r>
              <a:rPr lang="en-US" sz="3000" b="1" dirty="0" err="1"/>
              <a:t>annonçons</a:t>
            </a:r>
            <a:r>
              <a:rPr lang="en-US" sz="3000" dirty="0"/>
              <a:t> ta mort, Seigneur </a:t>
            </a:r>
            <a:r>
              <a:rPr lang="en-US" sz="3000" dirty="0" err="1"/>
              <a:t>Jésus</a:t>
            </a:r>
            <a:r>
              <a:rPr lang="en-US" sz="3000" dirty="0"/>
              <a:t>, nous </a:t>
            </a:r>
            <a:r>
              <a:rPr lang="en-US" sz="3000" b="1" dirty="0" err="1"/>
              <a:t>proclamons</a:t>
            </a:r>
            <a:r>
              <a:rPr lang="en-US" sz="3000" dirty="0"/>
              <a:t> ta </a:t>
            </a:r>
            <a:r>
              <a:rPr lang="en-US" sz="3000" dirty="0" err="1"/>
              <a:t>réssurection</a:t>
            </a:r>
            <a:r>
              <a:rPr lang="en-US" sz="3000" dirty="0"/>
              <a:t>, </a:t>
            </a:r>
            <a:br>
              <a:rPr lang="en-US" sz="3000" dirty="0"/>
            </a:br>
            <a:r>
              <a:rPr lang="en-US" sz="3000" dirty="0"/>
              <a:t>nous </a:t>
            </a:r>
            <a:r>
              <a:rPr lang="en-US" sz="3000" dirty="0" err="1"/>
              <a:t>attendons</a:t>
            </a:r>
            <a:r>
              <a:rPr lang="en-US" sz="3000" dirty="0"/>
              <a:t> ta venue dans la gloire”</a:t>
            </a:r>
          </a:p>
        </p:txBody>
      </p:sp>
    </p:spTree>
    <p:extLst>
      <p:ext uri="{BB962C8B-B14F-4D97-AF65-F5344CB8AC3E}">
        <p14:creationId xmlns:p14="http://schemas.microsoft.com/office/powerpoint/2010/main" val="41780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916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34761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Entr</a:t>
            </a:r>
            <a:r>
              <a:rPr lang="en-US" altLang="fr-FR" sz="2800" b="1" i="1" dirty="0" err="1">
                <a:latin typeface="Arial Narrow" panose="020B0606020202030204" pitchFamily="34" charset="0"/>
                <a:sym typeface="+mn-ea"/>
              </a:rPr>
              <a:t>é</a:t>
            </a:r>
            <a:r>
              <a:rPr lang="en-US" altLang="fr-FR" sz="2800" b="1" i="1" dirty="0" err="1">
                <a:latin typeface="Arial Narrow" panose="020B0606020202030204" pitchFamily="34" charset="0"/>
              </a:rPr>
              <a:t>e</a:t>
            </a:r>
            <a:r>
              <a:rPr lang="fr-FR" sz="2800" b="1" i="1" dirty="0">
                <a:latin typeface="Arial Narrow" panose="020B0606020202030204" pitchFamily="34" charset="0"/>
              </a:rPr>
              <a:t>: </a:t>
            </a:r>
            <a:r>
              <a:rPr lang="fr-FR" sz="2800" b="1" i="1" dirty="0" smtClean="0">
                <a:latin typeface="Arial Narrow" panose="020B0606020202030204" pitchFamily="34" charset="0"/>
              </a:rPr>
              <a:t>Jubilez, criez de joie</a:t>
            </a:r>
            <a:r>
              <a:rPr lang="fr-FR" sz="2800" b="1" i="1" dirty="0" smtClean="0">
                <a:latin typeface="Arial Narrow" panose="020B0606020202030204" pitchFamily="34" charset="0"/>
              </a:rPr>
              <a:t> </a:t>
            </a:r>
            <a:r>
              <a:rPr lang="fr-FR" sz="2800" b="1" i="1" dirty="0" smtClean="0">
                <a:latin typeface="Arial Narrow" panose="020B0606020202030204" pitchFamily="34" charset="0"/>
              </a:rPr>
              <a:t>2/3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8408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solidFill>
                  <a:srgbClr val="0070C0"/>
                </a:solidFill>
              </a:rPr>
              <a:t>Jubilez ! Criez de joie ! Acclamez le Dieu trois fois Saint ! Venez le prier dans la paix ; témoigner de son amour Jubilez ! Criez de joie ! pour Dieu notre Dieu</a:t>
            </a:r>
            <a:r>
              <a:rPr lang="fr-FR" sz="32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endParaRPr lang="fr-FR" sz="3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sz="3200" dirty="0"/>
              <a:t>2 - Ouvrez vous, ouvrez vos </a:t>
            </a:r>
            <a:r>
              <a:rPr lang="fr-FR" sz="3200" dirty="0" smtClean="0"/>
              <a:t>cœurs</a:t>
            </a:r>
          </a:p>
          <a:p>
            <a:pPr marL="0" indent="0" algn="ctr">
              <a:buNone/>
            </a:pPr>
            <a:r>
              <a:rPr lang="fr-FR" sz="3200" dirty="0" smtClean="0"/>
              <a:t> </a:t>
            </a:r>
            <a:r>
              <a:rPr lang="fr-FR" sz="3200" dirty="0"/>
              <a:t>Au Dieu de miséricorde </a:t>
            </a: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Laissez-vous </a:t>
            </a:r>
            <a:r>
              <a:rPr lang="fr-FR" sz="3200" dirty="0"/>
              <a:t>réconcilier </a:t>
            </a: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Laissez-vous </a:t>
            </a:r>
            <a:r>
              <a:rPr lang="fr-FR" sz="3200" dirty="0"/>
              <a:t>transfigurer</a:t>
            </a:r>
            <a:endParaRPr lang="en-US" sz="3600" kern="0" dirty="0">
              <a:latin typeface="Arial Narrow" panose="020B0606020202030204"/>
              <a:cs typeface="Arial Narrow" panose="020B06060202020302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85566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prends pitié de nous , </a:t>
            </a:r>
          </a:p>
          <a:p>
            <a:pPr algn="ctr"/>
            <a:r>
              <a:rPr lang="fr-FR" sz="3200" dirty="0"/>
              <a:t>prends pitié de nous.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donne-nous la paix , </a:t>
            </a:r>
          </a:p>
          <a:p>
            <a:pPr algn="ctr"/>
            <a:r>
              <a:rPr lang="fr-FR" sz="3200" dirty="0"/>
              <a:t>donne-nous la paix.</a:t>
            </a: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3000" i="1" dirty="0">
                <a:solidFill>
                  <a:srgbClr val="D63800"/>
                </a:solidFill>
                <a:cs typeface="Arial Unicode MS" charset="0"/>
              </a:rPr>
              <a:t>Messe du Peuple de Dieu</a:t>
            </a:r>
          </a:p>
        </p:txBody>
      </p:sp>
    </p:spTree>
    <p:extLst>
      <p:ext uri="{BB962C8B-B14F-4D97-AF65-F5344CB8AC3E}">
        <p14:creationId xmlns:p14="http://schemas.microsoft.com/office/powerpoint/2010/main" val="132740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val="363417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b="1" dirty="0" smtClean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sz="2400" b="1" dirty="0" smtClean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1</a:t>
            </a:r>
            <a:r>
              <a:rPr lang="fr-FR" sz="2400" b="1" dirty="0" smtClean="0">
                <a:solidFill>
                  <a:srgbClr val="D2533C"/>
                </a:solidFill>
              </a:rPr>
              <a:t>/3) </a:t>
            </a:r>
            <a:endParaRPr lang="fr-FR" sz="2400" b="1" dirty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Tu </a:t>
            </a:r>
            <a:r>
              <a:rPr lang="fr-FR" sz="3600" b="1" dirty="0">
                <a:solidFill>
                  <a:srgbClr val="0070C0"/>
                </a:solidFill>
              </a:rPr>
              <a:t>es là présent, livré pour nous.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 le tout-petit, le serviteur.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Toi, le Tout-Puissant, humblement tu t’abaisses.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Tu fais ta demeure en nous Seigneur.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2800" dirty="0">
                <a:solidFill>
                  <a:schemeClr val="tx1"/>
                </a:solidFill>
              </a:rPr>
              <a:t/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1. Le </a:t>
            </a:r>
            <a:r>
              <a:rPr lang="fr-FR" sz="2800" dirty="0">
                <a:solidFill>
                  <a:schemeClr val="tx1"/>
                </a:solidFill>
              </a:rPr>
              <a:t>pain que nous mangeons, le vin que nous buvons,</a:t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dirty="0">
                <a:solidFill>
                  <a:schemeClr val="tx1"/>
                </a:solidFill>
              </a:rPr>
              <a:t>C’est ton corps et ton sang !</a:t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dirty="0">
                <a:solidFill>
                  <a:schemeClr val="tx1"/>
                </a:solidFill>
              </a:rPr>
              <a:t>Tu nous livres ta vie, tu nous ouvres ton cœur,</a:t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dirty="0">
                <a:solidFill>
                  <a:schemeClr val="tx1"/>
                </a:solidFill>
              </a:rPr>
              <a:t>Tu fais ta demeure en nous Seigneur.</a:t>
            </a:r>
            <a:r>
              <a:rPr lang="fr-FR" sz="3600" dirty="0">
                <a:solidFill>
                  <a:schemeClr val="tx1"/>
                </a:solidFill>
              </a:rPr>
              <a:t> 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/>
            </a:r>
            <a:br>
              <a:rPr lang="fr-FR" sz="3200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24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b="1" dirty="0" smtClean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sz="2400" b="1" dirty="0" smtClean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2</a:t>
            </a:r>
            <a:r>
              <a:rPr lang="fr-FR" sz="2400" b="1" dirty="0" smtClean="0">
                <a:solidFill>
                  <a:srgbClr val="D2533C"/>
                </a:solidFill>
              </a:rPr>
              <a:t>/3) </a:t>
            </a:r>
            <a:endParaRPr lang="fr-FR" sz="2400" b="1" dirty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Tu </a:t>
            </a:r>
            <a:r>
              <a:rPr lang="fr-FR" sz="3600" b="1" dirty="0">
                <a:solidFill>
                  <a:srgbClr val="0070C0"/>
                </a:solidFill>
              </a:rPr>
              <a:t>es là présent, livré pour nous.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 le tout-petit, le serviteur.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Toi, le Tout-Puissant, humblement tu t’abaisses.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Tu fais ta demeure en nous Seigneur</a:t>
            </a:r>
            <a:r>
              <a:rPr lang="fr-FR" sz="36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>2. </a:t>
            </a:r>
            <a:r>
              <a:rPr lang="fr-FR" sz="3200" dirty="0" smtClean="0">
                <a:solidFill>
                  <a:schemeClr val="tx1"/>
                </a:solidFill>
              </a:rPr>
              <a:t>Par </a:t>
            </a:r>
            <a:r>
              <a:rPr lang="fr-FR" sz="3200" dirty="0">
                <a:solidFill>
                  <a:schemeClr val="tx1"/>
                </a:solidFill>
              </a:rPr>
              <a:t>le don de ta vie, tu désires aujourd’hui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Reposer en nos cœurs !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Brûlés de charité, </a:t>
            </a:r>
            <a:r>
              <a:rPr lang="fr-FR" sz="3200" dirty="0" smtClean="0">
                <a:solidFill>
                  <a:schemeClr val="tx1"/>
                </a:solidFill>
              </a:rPr>
              <a:t>assoiffés </a:t>
            </a:r>
            <a:r>
              <a:rPr lang="fr-FR" sz="3200" dirty="0">
                <a:solidFill>
                  <a:schemeClr val="tx1"/>
                </a:solidFill>
              </a:rPr>
              <a:t>d’être aimés,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Tu fais ta demeure en nous Seigneur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br>
              <a:rPr lang="fr-FR" sz="3200" dirty="0" smtClean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09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b="1" dirty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b="1" dirty="0">
                <a:solidFill>
                  <a:srgbClr val="D2533C"/>
                </a:solidFill>
              </a:rPr>
              <a:t> </a:t>
            </a:r>
            <a:r>
              <a:rPr lang="fr-FR" sz="2400" b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3</a:t>
            </a:r>
            <a:r>
              <a:rPr lang="fr-FR" sz="2400" b="1" dirty="0" smtClean="0">
                <a:solidFill>
                  <a:srgbClr val="D2533C"/>
                </a:solidFill>
              </a:rPr>
              <a:t>/3) </a:t>
            </a:r>
            <a:endParaRPr lang="fr-FR" sz="2400" b="1" dirty="0">
              <a:solidFill>
                <a:srgbClr val="D2533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Tu </a:t>
            </a:r>
            <a:r>
              <a:rPr lang="fr-FR" sz="3600" b="1" dirty="0">
                <a:solidFill>
                  <a:srgbClr val="0070C0"/>
                </a:solidFill>
              </a:rPr>
              <a:t>es là présent, livré pour nous.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 le tout-petit, le serviteur.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Toi, le Tout-Puissant, humblement tu t’abaisses.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Tu fais ta demeure en nous </a:t>
            </a:r>
            <a:r>
              <a:rPr lang="fr-FR" sz="3600" b="1" dirty="0" smtClean="0">
                <a:solidFill>
                  <a:srgbClr val="0070C0"/>
                </a:solidFill>
              </a:rPr>
              <a:t>Seigneur.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3. Unis </a:t>
            </a:r>
            <a:r>
              <a:rPr lang="fr-FR" sz="3200" dirty="0">
                <a:solidFill>
                  <a:schemeClr val="tx1"/>
                </a:solidFill>
              </a:rPr>
              <a:t>à ton Amour, tu nous veux pour toujours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Ostensoirs du Sauveur !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En notre humanité, tu rejoins l’égaré,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Tu fais ta demeure en nous Seigneur.</a:t>
            </a:r>
            <a:br>
              <a:rPr lang="fr-FR" sz="3200" dirty="0">
                <a:solidFill>
                  <a:schemeClr val="tx1"/>
                </a:solidFill>
              </a:rPr>
            </a:b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70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 smtClean="0">
                <a:solidFill>
                  <a:srgbClr val="000000"/>
                </a:solidFill>
              </a:rPr>
              <a:t>La </a:t>
            </a:r>
            <a:r>
              <a:rPr lang="fr-FR" sz="3200" dirty="0">
                <a:solidFill>
                  <a:srgbClr val="000000"/>
                </a:solidFill>
              </a:rPr>
              <a:t>première en </a:t>
            </a:r>
            <a:r>
              <a:rPr lang="fr-FR" sz="3200" dirty="0" smtClean="0">
                <a:solidFill>
                  <a:srgbClr val="000000"/>
                </a:solidFill>
              </a:rPr>
              <a:t>chemin, Marie </a:t>
            </a:r>
            <a:r>
              <a:rPr lang="fr-FR" sz="3200" dirty="0">
                <a:solidFill>
                  <a:srgbClr val="000000"/>
                </a:solidFill>
              </a:rPr>
              <a:t>tu nous entraîne </a:t>
            </a:r>
            <a:endParaRPr lang="fr-FR" sz="3200" dirty="0" smtClean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A</a:t>
            </a:r>
            <a:r>
              <a:rPr lang="fr-FR" sz="3200" dirty="0" smtClean="0">
                <a:solidFill>
                  <a:srgbClr val="000000"/>
                </a:solidFill>
              </a:rPr>
              <a:t> </a:t>
            </a:r>
            <a:r>
              <a:rPr lang="fr-FR" sz="3200" dirty="0">
                <a:solidFill>
                  <a:srgbClr val="000000"/>
                </a:solidFill>
              </a:rPr>
              <a:t>risquer notre </a:t>
            </a:r>
            <a:r>
              <a:rPr lang="fr-FR" sz="3200" dirty="0" smtClean="0">
                <a:solidFill>
                  <a:srgbClr val="000000"/>
                </a:solidFill>
              </a:rPr>
              <a:t>« oui », aux </a:t>
            </a:r>
            <a:r>
              <a:rPr lang="fr-FR" sz="3200" dirty="0">
                <a:solidFill>
                  <a:srgbClr val="000000"/>
                </a:solidFill>
              </a:rPr>
              <a:t>imprévus de </a:t>
            </a:r>
            <a:r>
              <a:rPr lang="fr-FR" sz="3200" dirty="0" smtClean="0">
                <a:solidFill>
                  <a:srgbClr val="000000"/>
                </a:solidFill>
              </a:rPr>
              <a:t>Dieu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Et voici qu'est semé </a:t>
            </a:r>
            <a:r>
              <a:rPr lang="fr-FR" sz="3200" dirty="0" smtClean="0">
                <a:solidFill>
                  <a:srgbClr val="000000"/>
                </a:solidFill>
              </a:rPr>
              <a:t>en </a:t>
            </a:r>
            <a:r>
              <a:rPr lang="fr-FR" sz="3200" dirty="0">
                <a:solidFill>
                  <a:srgbClr val="000000"/>
                </a:solidFill>
              </a:rPr>
              <a:t>l'argile </a:t>
            </a:r>
            <a:r>
              <a:rPr lang="fr-FR" sz="3200" dirty="0" smtClean="0">
                <a:solidFill>
                  <a:srgbClr val="000000"/>
                </a:solidFill>
              </a:rPr>
              <a:t>incertaine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</a:t>
            </a:r>
            <a:r>
              <a:rPr lang="fr-FR" sz="3200" dirty="0" smtClean="0">
                <a:solidFill>
                  <a:srgbClr val="000000"/>
                </a:solidFill>
              </a:rPr>
              <a:t>e </a:t>
            </a:r>
            <a:r>
              <a:rPr lang="fr-FR" sz="3200" dirty="0">
                <a:solidFill>
                  <a:srgbClr val="000000"/>
                </a:solidFill>
              </a:rPr>
              <a:t>notre humanité, </a:t>
            </a:r>
            <a:r>
              <a:rPr lang="fr-FR" sz="3200" dirty="0" smtClean="0">
                <a:solidFill>
                  <a:srgbClr val="000000"/>
                </a:solidFill>
              </a:rPr>
              <a:t>Jésus-Christ</a:t>
            </a:r>
            <a:r>
              <a:rPr lang="fr-FR" sz="3200" dirty="0">
                <a:solidFill>
                  <a:srgbClr val="000000"/>
                </a:solidFill>
              </a:rPr>
              <a:t>, F</a:t>
            </a:r>
            <a:r>
              <a:rPr lang="fr-FR" sz="3200" dirty="0" smtClean="0">
                <a:solidFill>
                  <a:srgbClr val="000000"/>
                </a:solidFill>
              </a:rPr>
              <a:t>ils </a:t>
            </a:r>
            <a:r>
              <a:rPr lang="fr-FR" sz="3200" dirty="0">
                <a:solidFill>
                  <a:srgbClr val="000000"/>
                </a:solidFill>
              </a:rPr>
              <a:t>de Dieu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1/4)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  <a:endParaRPr lang="en-US" sz="2400" dirty="0" smtClean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13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rgbClr val="000000"/>
                </a:solidFill>
              </a:rPr>
              <a:t>La première en chemin, Joyeuse tu t'élances</a:t>
            </a:r>
          </a:p>
          <a:p>
            <a:r>
              <a:rPr lang="fr-FR" sz="3200" dirty="0">
                <a:solidFill>
                  <a:srgbClr val="000000"/>
                </a:solidFill>
              </a:rPr>
              <a:t>Prophète de celui qui a pris corps en toi,</a:t>
            </a:r>
          </a:p>
          <a:p>
            <a:r>
              <a:rPr lang="fr-FR" sz="3200" dirty="0">
                <a:solidFill>
                  <a:srgbClr val="000000"/>
                </a:solidFill>
              </a:rPr>
              <a:t>La parole a surgi, tu es sa résonnance </a:t>
            </a:r>
          </a:p>
          <a:p>
            <a:r>
              <a:rPr lang="fr-FR" sz="3200" dirty="0">
                <a:solidFill>
                  <a:srgbClr val="000000"/>
                </a:solidFill>
              </a:rPr>
              <a:t>Et tu franchis des monts pour en porter la voix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2/4)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  <a:endParaRPr lang="en-US" sz="2400" dirty="0" smtClean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29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Entr</a:t>
            </a:r>
            <a:r>
              <a:rPr lang="en-US" altLang="fr-FR" sz="2800" b="1" i="1" dirty="0" err="1">
                <a:latin typeface="Arial Narrow" panose="020B0606020202030204" pitchFamily="34" charset="0"/>
                <a:sym typeface="+mn-ea"/>
              </a:rPr>
              <a:t>é</a:t>
            </a:r>
            <a:r>
              <a:rPr lang="fr-FR" sz="2800" b="1" i="1" dirty="0">
                <a:latin typeface="Arial Narrow" panose="020B0606020202030204" pitchFamily="34" charset="0"/>
              </a:rPr>
              <a:t>e: </a:t>
            </a:r>
            <a:r>
              <a:rPr lang="fr-FR" sz="2800" b="1" i="1" dirty="0" smtClean="0">
                <a:latin typeface="Arial Narrow" panose="020B0606020202030204" pitchFamily="34" charset="0"/>
              </a:rPr>
              <a:t>Jubiliez, criez de joie</a:t>
            </a:r>
            <a:r>
              <a:rPr lang="fr-FR" sz="2800" b="1" i="1" dirty="0" smtClean="0">
                <a:latin typeface="Arial Narrow" panose="020B0606020202030204" pitchFamily="34" charset="0"/>
              </a:rPr>
              <a:t> </a:t>
            </a:r>
            <a:r>
              <a:rPr lang="fr-FR" sz="2800" b="1" i="1" dirty="0">
                <a:latin typeface="Arial Narrow" panose="020B0606020202030204" pitchFamily="34" charset="0"/>
              </a:rPr>
              <a:t>3/3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7469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solidFill>
                  <a:srgbClr val="0070C0"/>
                </a:solidFill>
              </a:rPr>
              <a:t>Jubilez ! Criez de joie ! Acclamez le Dieu trois fois Saint ! Venez le prier dans la paix ; témoigner de son amour Jubilez ! Criez de joie ! pour Dieu notre Dieu</a:t>
            </a:r>
            <a:r>
              <a:rPr lang="fr-FR" sz="32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endParaRPr lang="fr-FR" sz="3200" dirty="0" smtClean="0"/>
          </a:p>
          <a:p>
            <a:pPr marL="0" indent="0" algn="ctr">
              <a:buNone/>
            </a:pPr>
            <a:r>
              <a:rPr lang="fr-FR" sz="3200" dirty="0"/>
              <a:t>3 - Notre Dieu est tout amour </a:t>
            </a: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Toute </a:t>
            </a:r>
            <a:r>
              <a:rPr lang="fr-FR" sz="3200" dirty="0"/>
              <a:t>paix toute tendresse </a:t>
            </a: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Demeurez </a:t>
            </a:r>
            <a:r>
              <a:rPr lang="fr-FR" sz="3200" dirty="0"/>
              <a:t>en son amour </a:t>
            </a: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Il </a:t>
            </a:r>
            <a:r>
              <a:rPr lang="fr-FR" sz="3200" dirty="0"/>
              <a:t>vous comblera de </a:t>
            </a:r>
            <a:r>
              <a:rPr lang="fr-FR" sz="3200" dirty="0" smtClean="0"/>
              <a:t>Lui</a:t>
            </a:r>
            <a:endParaRPr lang="en-US" sz="3200" kern="0" dirty="0">
              <a:latin typeface="Arial Narrow" panose="020B0606020202030204"/>
              <a:cs typeface="Arial Narrow" panose="020B0606020202030204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chemeClr val="tx1"/>
                </a:solidFill>
              </a:rPr>
              <a:t>La première en chemin, tu provoques le Signe Et l'heure pour Jésus de se manifester. "Tout ce qu'il vous dira, faites-le!" Et vos vignes Sans saveur et sans fruit, en sont renouvelées.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b="1" dirty="0">
                <a:solidFill>
                  <a:srgbClr val="D2533C"/>
                </a:solidFill>
              </a:rPr>
              <a:t>3</a:t>
            </a:r>
            <a:r>
              <a:rPr lang="en-US" sz="2400" b="1" dirty="0" smtClean="0">
                <a:solidFill>
                  <a:srgbClr val="D2533C"/>
                </a:solidFill>
              </a:rPr>
              <a:t>/4)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  <a:endParaRPr lang="en-US" sz="2400" dirty="0" smtClean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28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8721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rgbClr val="000000"/>
                </a:solidFill>
              </a:rPr>
              <a:t>La première en chemin, avec l'Eglise en </a:t>
            </a:r>
            <a:r>
              <a:rPr lang="fr-FR" sz="3200" dirty="0" smtClean="0">
                <a:solidFill>
                  <a:srgbClr val="000000"/>
                </a:solidFill>
              </a:rPr>
              <a:t>marche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Dès les commencements, tu appelles </a:t>
            </a:r>
            <a:r>
              <a:rPr lang="fr-FR" sz="3200" dirty="0" smtClean="0">
                <a:solidFill>
                  <a:srgbClr val="000000"/>
                </a:solidFill>
              </a:rPr>
              <a:t>l'Esprit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En ce monde, aujourd'hui, assure notre </a:t>
            </a:r>
            <a:r>
              <a:rPr lang="fr-FR" sz="3200" dirty="0" smtClean="0">
                <a:solidFill>
                  <a:srgbClr val="000000"/>
                </a:solidFill>
              </a:rPr>
              <a:t>marche </a:t>
            </a:r>
            <a:r>
              <a:rPr lang="fr-FR" sz="3200" dirty="0">
                <a:solidFill>
                  <a:srgbClr val="000000"/>
                </a:solidFill>
              </a:rPr>
              <a:t>Que grandisse le corps de ton Fils, Jésus-Christ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b="1" dirty="0" smtClean="0">
                <a:solidFill>
                  <a:srgbClr val="D2533C"/>
                </a:solidFill>
              </a:rPr>
              <a:t>4</a:t>
            </a:r>
            <a:r>
              <a:rPr lang="en-US" sz="2400" b="1" dirty="0" smtClean="0">
                <a:solidFill>
                  <a:srgbClr val="D2533C"/>
                </a:solidFill>
              </a:rPr>
              <a:t>/4)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  <a:endParaRPr lang="en-US" sz="2400" dirty="0" smtClean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701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i="1" dirty="0">
                <a:solidFill>
                  <a:srgbClr val="D63800"/>
                </a:solidFill>
              </a:rPr>
              <a:t>Prière pénitentielle</a:t>
            </a:r>
            <a:endParaRPr lang="en-GB" sz="3200" i="1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15" y="1196752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Je reconnais devant vous, </a:t>
            </a:r>
            <a:r>
              <a:rPr lang="fr-FR" sz="3200" b="1" dirty="0">
                <a:solidFill>
                  <a:schemeClr val="tx1"/>
                </a:solidFill>
              </a:rPr>
              <a:t>frères et sœurs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 par action et par omission.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Oui, j'ai vraiment péché.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C'est pourquoi je supplie la </a:t>
            </a:r>
            <a:r>
              <a:rPr lang="fr-FR" sz="3200" b="1" dirty="0">
                <a:solidFill>
                  <a:schemeClr val="tx1"/>
                </a:solidFill>
              </a:rPr>
              <a:t>Bienheureuse</a:t>
            </a:r>
            <a:r>
              <a:rPr lang="fr-FR" sz="3200" dirty="0">
                <a:solidFill>
                  <a:schemeClr val="tx1"/>
                </a:solidFill>
              </a:rPr>
              <a:t> Vierge Marie,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et vous aussi, </a:t>
            </a:r>
            <a:r>
              <a:rPr lang="fr-FR" sz="3200" b="1" dirty="0">
                <a:solidFill>
                  <a:schemeClr val="tx1"/>
                </a:solidFill>
              </a:rPr>
              <a:t>frères et sœurs 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de prier pour moi le Seigneur notre Dieu.</a:t>
            </a:r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Kyrie: </a:t>
            </a:r>
            <a:r>
              <a:rPr lang="en-US" sz="2400" b="1" dirty="0">
                <a:solidFill>
                  <a:srgbClr val="D2533C"/>
                </a:solidFill>
              </a:rPr>
              <a:t>Messe du Peuple de Dieu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5536" y="1916832"/>
            <a:ext cx="846043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</a:p>
          <a:p>
            <a:pPr marL="0" indent="0" algn="ctr">
              <a:buNone/>
            </a:pPr>
            <a:endParaRPr lang="fr-FR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Christe</a:t>
            </a: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 eleison</a:t>
            </a:r>
          </a:p>
          <a:p>
            <a:pPr marL="0" indent="0" algn="ctr">
              <a:buNone/>
            </a:pPr>
            <a:endParaRPr lang="fr-FR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  <a:endParaRPr lang="en-US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400" b="1" i="1" dirty="0">
              <a:solidFill>
                <a:schemeClr val="tx1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6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err="1" smtClean="0">
                <a:solidFill>
                  <a:srgbClr val="D2533C"/>
                </a:solidFill>
              </a:rPr>
              <a:t>peuple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Dieu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(1/2</a:t>
            </a:r>
            <a:r>
              <a:rPr lang="en-US" sz="2400" i="1" dirty="0">
                <a:solidFill>
                  <a:srgbClr val="D2533C"/>
                </a:solidFill>
              </a:rPr>
              <a:t>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1097261"/>
            <a:ext cx="8640960" cy="509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rgbClr val="292934"/>
                </a:solidFill>
                <a:cs typeface="Arial Unicode MS" charset="0"/>
              </a:rPr>
              <a:t>Gloire à Dieu, Gloire à Dieu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rgbClr val="292934"/>
                </a:solidFill>
                <a:cs typeface="Arial Unicode MS" charset="0"/>
              </a:rPr>
              <a:t>Au plus haut des cieux ! 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dirty="0">
              <a:solidFill>
                <a:schemeClr val="accent2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rgbClr val="292934"/>
                </a:solidFill>
                <a:cs typeface="Arial Unicode MS" charset="0"/>
              </a:rPr>
              <a:t>Et paix sur la terre aux hommes qu’Il aime.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rgbClr val="292934"/>
                </a:solidFill>
                <a:cs typeface="Arial Unicode MS" charset="0"/>
              </a:rPr>
              <a:t>Nous Te louons, nous Te bénissons, </a:t>
            </a:r>
            <a:br>
              <a:rPr lang="fr-FR" sz="32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3200" dirty="0">
                <a:solidFill>
                  <a:srgbClr val="292934"/>
                </a:solidFill>
                <a:cs typeface="Arial Unicode MS" charset="0"/>
              </a:rPr>
              <a:t>nous T’adorons, nous Te glorifions, </a:t>
            </a:r>
            <a:br>
              <a:rPr lang="fr-FR" sz="32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3200" dirty="0">
                <a:solidFill>
                  <a:srgbClr val="292934"/>
                </a:solidFill>
                <a:cs typeface="Arial Unicode MS" charset="0"/>
              </a:rPr>
              <a:t>nous Te rendons grâce, pour ton immense Gloire,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rgbClr val="292934"/>
                </a:solidFill>
                <a:cs typeface="Arial Unicode MS" charset="0"/>
              </a:rPr>
              <a:t>Seigneur Dieu, Roi du ciel, </a:t>
            </a:r>
            <a:br>
              <a:rPr lang="fr-FR" sz="32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3200" dirty="0">
                <a:solidFill>
                  <a:srgbClr val="292934"/>
                </a:solidFill>
                <a:cs typeface="Arial Unicode MS" charset="0"/>
              </a:rPr>
              <a:t>Dieu le Père tout-puissant. </a:t>
            </a:r>
            <a:br>
              <a:rPr lang="fr-FR" sz="3200" dirty="0">
                <a:solidFill>
                  <a:srgbClr val="292934"/>
                </a:solidFill>
                <a:cs typeface="Arial Unicode MS" charset="0"/>
              </a:rPr>
            </a:br>
            <a:endParaRPr lang="fr-FR" sz="32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smtClean="0">
                <a:solidFill>
                  <a:schemeClr val="tx1"/>
                </a:solidFill>
              </a:rPr>
              <a:t> </a:t>
            </a:r>
            <a:endParaRPr lang="fr-FR" sz="3200" dirty="0">
              <a:solidFill>
                <a:schemeClr val="tx1"/>
              </a:solidFill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5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4838" cy="663352"/>
          </a:xfrm>
        </p:spPr>
        <p:txBody>
          <a:bodyPr/>
          <a:lstStyle/>
          <a:p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err="1" smtClean="0">
                <a:solidFill>
                  <a:srgbClr val="D2533C"/>
                </a:solidFill>
              </a:rPr>
              <a:t>peuple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Dieu</a:t>
            </a:r>
            <a:r>
              <a:rPr lang="en-US" sz="2400" i="1" dirty="0" smtClean="0">
                <a:solidFill>
                  <a:srgbClr val="D2533C"/>
                </a:solidFill>
              </a:rPr>
              <a:t>(2/2)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4838" cy="5688632"/>
          </a:xfrm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cs typeface="Arial Unicode MS" charset="0"/>
              </a:rPr>
              <a:t>Seigneur Fils unique, Jésus Christ, </a:t>
            </a:r>
            <a:r>
              <a:rPr lang="fr-FR" dirty="0" smtClean="0">
                <a:cs typeface="Arial Unicode MS" charset="0"/>
              </a:rPr>
              <a:t>Seigneur </a:t>
            </a:r>
            <a:r>
              <a:rPr lang="fr-FR" dirty="0">
                <a:cs typeface="Arial Unicode MS" charset="0"/>
              </a:rPr>
              <a:t>Dieu, Agneau de Dieu, le Fils du Père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cs typeface="Arial Unicode MS" charset="0"/>
              </a:rPr>
              <a:t>Toi qui enlèves le péché du monde, </a:t>
            </a:r>
            <a:br>
              <a:rPr lang="fr-FR" dirty="0">
                <a:cs typeface="Arial Unicode MS" charset="0"/>
              </a:rPr>
            </a:br>
            <a:r>
              <a:rPr lang="fr-FR" dirty="0">
                <a:cs typeface="Arial Unicode MS" charset="0"/>
              </a:rPr>
              <a:t>prends pitié de nous; </a:t>
            </a:r>
            <a:br>
              <a:rPr lang="fr-FR" dirty="0">
                <a:cs typeface="Arial Unicode MS" charset="0"/>
              </a:rPr>
            </a:br>
            <a:r>
              <a:rPr lang="fr-FR" dirty="0">
                <a:cs typeface="Arial Unicode MS" charset="0"/>
              </a:rPr>
              <a:t>Toi qui enlèves le péché du monde, </a:t>
            </a:r>
            <a:br>
              <a:rPr lang="fr-FR" dirty="0">
                <a:cs typeface="Arial Unicode MS" charset="0"/>
              </a:rPr>
            </a:br>
            <a:r>
              <a:rPr lang="fr-FR" dirty="0">
                <a:cs typeface="Arial Unicode MS" charset="0"/>
              </a:rPr>
              <a:t>reçois notre prière ; </a:t>
            </a:r>
            <a:br>
              <a:rPr lang="fr-FR" dirty="0">
                <a:cs typeface="Arial Unicode MS" charset="0"/>
              </a:rPr>
            </a:br>
            <a:r>
              <a:rPr lang="fr-FR" dirty="0">
                <a:cs typeface="Arial Unicode MS" charset="0"/>
              </a:rPr>
              <a:t>Toi qui es assis à la droite du Père, </a:t>
            </a:r>
            <a:br>
              <a:rPr lang="fr-FR" dirty="0">
                <a:cs typeface="Arial Unicode MS" charset="0"/>
              </a:rPr>
            </a:br>
            <a:r>
              <a:rPr lang="fr-FR" dirty="0">
                <a:cs typeface="Arial Unicode MS" charset="0"/>
              </a:rPr>
              <a:t>prends pitié de nous</a:t>
            </a:r>
            <a:r>
              <a:rPr lang="fr-FR" dirty="0" smtClean="0">
                <a:cs typeface="Arial Unicode MS" charset="0"/>
              </a:rPr>
              <a:t>.</a:t>
            </a:r>
            <a:endParaRPr lang="fr-FR" sz="1400" dirty="0"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cs typeface="Arial Unicode MS" charset="0"/>
              </a:rPr>
              <a:t>Car Toi seul es saint, Toi seul es Seigneur, </a:t>
            </a:r>
            <a:br>
              <a:rPr lang="fr-FR" dirty="0">
                <a:cs typeface="Arial Unicode MS" charset="0"/>
              </a:rPr>
            </a:br>
            <a:r>
              <a:rPr lang="fr-FR" dirty="0">
                <a:cs typeface="Arial Unicode MS" charset="0"/>
              </a:rPr>
              <a:t>Toi seul es le Très-Haut 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cs typeface="Arial Unicode MS" charset="0"/>
              </a:rPr>
              <a:t>Jésus Christ, avec le Saint-Esprit </a:t>
            </a:r>
            <a:br>
              <a:rPr lang="fr-FR" dirty="0">
                <a:cs typeface="Arial Unicode MS" charset="0"/>
              </a:rPr>
            </a:br>
            <a:r>
              <a:rPr lang="fr-FR" dirty="0">
                <a:cs typeface="Arial Unicode MS" charset="0"/>
              </a:rPr>
              <a:t>dans la gloire de Dieu le Père. Amen !</a:t>
            </a:r>
          </a:p>
          <a:p>
            <a:pPr algn="ctr"/>
            <a:r>
              <a:rPr lang="fr-FR" sz="2800" dirty="0">
                <a:cs typeface="Arial Unicode MS" charset="0"/>
              </a:rPr>
              <a:t/>
            </a:r>
            <a:br>
              <a:rPr lang="fr-FR" sz="2800" dirty="0">
                <a:cs typeface="Arial Unicode MS" charset="0"/>
              </a:rPr>
            </a:br>
            <a:endParaRPr lang="fr-FR" sz="2800" dirty="0">
              <a:cs typeface="Arial Unicode MS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78155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39191</TotalTime>
  <Words>1145</Words>
  <Application>Microsoft Office PowerPoint</Application>
  <PresentationFormat>Affichage à l'écran (4:3)</PresentationFormat>
  <Paragraphs>217</Paragraphs>
  <Slides>42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42</vt:i4>
      </vt:variant>
    </vt:vector>
  </HeadingPairs>
  <TitlesOfParts>
    <vt:vector size="53" baseType="lpstr">
      <vt:lpstr>Arial Unicode MS</vt:lpstr>
      <vt:lpstr>Microsoft YaHei</vt:lpstr>
      <vt:lpstr>MS PGothic</vt:lpstr>
      <vt:lpstr>MS PGothic</vt:lpstr>
      <vt:lpstr>Arial</vt:lpstr>
      <vt:lpstr>Arial Narrow</vt:lpstr>
      <vt:lpstr>Open Sans</vt:lpstr>
      <vt:lpstr>Segoe UI Historic</vt:lpstr>
      <vt:lpstr>Times New Roman</vt:lpstr>
      <vt:lpstr>1_Office Theme</vt:lpstr>
      <vt:lpstr>Clarity</vt:lpstr>
      <vt:lpstr> Bienvenue !</vt:lpstr>
      <vt:lpstr>Entrée:  Jubiliez, criez de joie 1/3</vt:lpstr>
      <vt:lpstr>Entrée: Jubilez, criez de joie 2/3</vt:lpstr>
      <vt:lpstr>Entrée: Jubiliez, criez de joie 3/3</vt:lpstr>
      <vt:lpstr>Présentation PowerPoint</vt:lpstr>
      <vt:lpstr>Présentation PowerPoint</vt:lpstr>
      <vt:lpstr>Kyrie: Messe du Peuple de Dieu</vt:lpstr>
      <vt:lpstr>Gloria:  Messe peuple de Dieu (1/2)</vt:lpstr>
      <vt:lpstr>Gloria:  Messe peuple de Dieu(2/2)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Prière Universelle</vt:lpstr>
      <vt:lpstr>Présentation PowerPoint</vt:lpstr>
      <vt:lpstr>Trouver dans ma vie ta présence Tenir une lampe allumée  Choisir d’habiter la confiance Aimer et se savoir aimé  1 - Croiser ton regard dans le doute Brûler à l'écho de ta voix Rester pour le pain de la route Savoir reconnaitre ton pas</vt:lpstr>
      <vt:lpstr>Trouver dans ma vie ta présence Tenir une lampe allumée  Choisir d’habiter la confiance Aimer et se savoir aimé  2 - Brûler quand le feu devient cendre Partir vers celui qui attend Choisir de donner sans reprendre Fêter le retour d'un enfant</vt:lpstr>
      <vt:lpstr>Trouver dans ma vie ta présence Tenir une lampe allumée  Choisir d’habiter la confiance Aimer et se savoir aimé  3 - Ouvrir quand tu frappes à ma porte Briser les verrous de la peur Savoir tout ce que tu m'apportes Rester et devenir meilleur</vt:lpstr>
      <vt:lpstr>Trouver dans ma vie ta présence Tenir une lampe allumée  Choisir d’habiter la confiance Aimer et se savoir aimé  4- Puiser dans le flot de ta source Verser le parfum de mon cœur  Chanter tout au long de ma course Trouver en toi seul mon bonheur</vt:lpstr>
      <vt:lpstr>Présentation PowerPoint</vt:lpstr>
      <vt:lpstr>Prière sur les offrandes </vt:lpstr>
      <vt:lpstr>Présentation PowerPoint</vt:lpstr>
      <vt:lpstr>Présentation PowerPoint</vt:lpstr>
      <vt:lpstr>Présentation PowerPoint</vt:lpstr>
      <vt:lpstr>Prière eucharistique, acclamation du mystère de la foi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Bon dimanche à tous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a</cp:lastModifiedBy>
  <cp:revision>406</cp:revision>
  <cp:lastPrinted>2024-12-14T05:14:35Z</cp:lastPrinted>
  <dcterms:created xsi:type="dcterms:W3CDTF">1601-01-01T00:00:00Z</dcterms:created>
  <dcterms:modified xsi:type="dcterms:W3CDTF">2025-01-18T11:06:53Z</dcterms:modified>
</cp:coreProperties>
</file>