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  <p:sldMasterId id="2147483673" r:id="rId2"/>
  </p:sldMasterIdLst>
  <p:notesMasterIdLst>
    <p:notesMasterId r:id="rId45"/>
  </p:notesMasterIdLst>
  <p:sldIdLst>
    <p:sldId id="549" r:id="rId3"/>
    <p:sldId id="760" r:id="rId4"/>
    <p:sldId id="761" r:id="rId5"/>
    <p:sldId id="762" r:id="rId6"/>
    <p:sldId id="713" r:id="rId7"/>
    <p:sldId id="727" r:id="rId8"/>
    <p:sldId id="746" r:id="rId9"/>
    <p:sldId id="776" r:id="rId10"/>
    <p:sldId id="780" r:id="rId11"/>
    <p:sldId id="714" r:id="rId12"/>
    <p:sldId id="329" r:id="rId13"/>
    <p:sldId id="330" r:id="rId14"/>
    <p:sldId id="716" r:id="rId15"/>
    <p:sldId id="782" r:id="rId16"/>
    <p:sldId id="717" r:id="rId17"/>
    <p:sldId id="784" r:id="rId18"/>
    <p:sldId id="718" r:id="rId19"/>
    <p:sldId id="789" r:id="rId20"/>
    <p:sldId id="790" r:id="rId21"/>
    <p:sldId id="791" r:id="rId22"/>
    <p:sldId id="792" r:id="rId23"/>
    <p:sldId id="775" r:id="rId24"/>
    <p:sldId id="753" r:id="rId25"/>
    <p:sldId id="754" r:id="rId26"/>
    <p:sldId id="783" r:id="rId27"/>
    <p:sldId id="720" r:id="rId28"/>
    <p:sldId id="755" r:id="rId29"/>
    <p:sldId id="756" r:id="rId30"/>
    <p:sldId id="355" r:id="rId31"/>
    <p:sldId id="721" r:id="rId32"/>
    <p:sldId id="576" r:id="rId33"/>
    <p:sldId id="722" r:id="rId34"/>
    <p:sldId id="680" r:id="rId35"/>
    <p:sldId id="681" r:id="rId36"/>
    <p:sldId id="686" r:id="rId37"/>
    <p:sldId id="687" r:id="rId38"/>
    <p:sldId id="723" r:id="rId39"/>
    <p:sldId id="785" r:id="rId40"/>
    <p:sldId id="786" r:id="rId41"/>
    <p:sldId id="788" r:id="rId42"/>
    <p:sldId id="787" r:id="rId43"/>
    <p:sldId id="684" r:id="rId44"/>
  </p:sldIdLst>
  <p:sldSz cx="9144000" cy="6858000" type="screen4x3"/>
  <p:notesSz cx="7772400" cy="10058400"/>
  <p:defaultTextStyle>
    <a:defPPr>
      <a:defRPr lang="en-GB"/>
    </a:defPPr>
    <a:lvl1pPr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charset="0"/>
        <a:ea typeface="MS PGothic" pitchFamily="34" charset="-128"/>
        <a:cs typeface="+mn-cs"/>
      </a:defRPr>
    </a:lvl1pPr>
    <a:lvl2pPr marL="742950" indent="-28575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charset="0"/>
        <a:ea typeface="MS PGothic" pitchFamily="34" charset="-128"/>
        <a:cs typeface="+mn-cs"/>
      </a:defRPr>
    </a:lvl2pPr>
    <a:lvl3pPr marL="1143000" indent="-228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charset="0"/>
        <a:ea typeface="MS PGothic" pitchFamily="34" charset="-128"/>
        <a:cs typeface="+mn-cs"/>
      </a:defRPr>
    </a:lvl3pPr>
    <a:lvl4pPr marL="1600200" indent="-228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charset="0"/>
        <a:ea typeface="MS PGothic" pitchFamily="34" charset="-128"/>
        <a:cs typeface="+mn-cs"/>
      </a:defRPr>
    </a:lvl4pPr>
    <a:lvl5pPr marL="2057400" indent="-228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Arial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85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824" autoAdjust="0"/>
    <p:restoredTop sz="94918"/>
  </p:normalViewPr>
  <p:slideViewPr>
    <p:cSldViewPr>
      <p:cViewPr varScale="1">
        <p:scale>
          <a:sx n="91" d="100"/>
          <a:sy n="91" d="100"/>
        </p:scale>
        <p:origin x="835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56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theme" Target="theme/theme1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1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altLang="en-US" sz="1800"/>
          </a:p>
        </p:txBody>
      </p:sp>
      <p:sp>
        <p:nvSpPr>
          <p:cNvPr id="15363" name="AutoShape 2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altLang="en-US" sz="1800"/>
          </a:p>
        </p:txBody>
      </p:sp>
      <p:sp>
        <p:nvSpPr>
          <p:cNvPr id="15364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4438" cy="376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sp>
      <p:sp>
        <p:nvSpPr>
          <p:cNvPr id="3076" name="Rectangle 4"/>
          <p:cNvSpPr>
            <a:spLocks noGrp="1" noChangeArrowheads="1"/>
          </p:cNvSpPr>
          <p:nvPr>
            <p:ph type="body"/>
          </p:nvPr>
        </p:nvSpPr>
        <p:spPr bwMode="auto">
          <a:xfrm>
            <a:off x="777875" y="4776788"/>
            <a:ext cx="6213475" cy="4521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noProof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368675" cy="4984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/>
          </p:nvPr>
        </p:nvSpPr>
        <p:spPr bwMode="auto">
          <a:xfrm>
            <a:off x="4398963" y="0"/>
            <a:ext cx="3368675" cy="4984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/>
          </p:nvPr>
        </p:nvSpPr>
        <p:spPr bwMode="auto">
          <a:xfrm>
            <a:off x="0" y="9555163"/>
            <a:ext cx="3368675" cy="4984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/>
          </p:nvPr>
        </p:nvSpPr>
        <p:spPr bwMode="auto">
          <a:xfrm>
            <a:off x="4398963" y="9555163"/>
            <a:ext cx="3368675" cy="4984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fld id="{BBC9A19E-16C5-455E-8A5E-6C7C391F0E58}" type="slidenum">
              <a:rPr lang="en-US" altLang="en-US"/>
              <a:pPr/>
              <a:t>‹N°›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65542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ＭＳ Ｐゴシック" charset="0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fld id="{5B828376-84B2-486F-AA89-EE3F244A8398}" type="slidenum">
              <a:rPr lang="en-US"/>
              <a:pPr/>
              <a:t>6</a:t>
            </a:fld>
            <a:endParaRPr lang="en-US"/>
          </a:p>
        </p:txBody>
      </p:sp>
      <p:sp>
        <p:nvSpPr>
          <p:cNvPr id="26625" name="Text Box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466825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9pPr>
          </a:lstStyle>
          <a:p>
            <a:pPr>
              <a:buClrTx/>
              <a:buFontTx/>
              <a:buNone/>
            </a:pPr>
            <a:fld id="{9B330C72-EDB2-E446-A179-DD0745B849E3}" type="slidenum">
              <a:rPr lang="en-US" altLang="en-US">
                <a:solidFill>
                  <a:srgbClr val="000000"/>
                </a:solidFill>
                <a:latin typeface="Times New Roman" charset="0"/>
                <a:ea typeface="Arial Unicode MS" charset="0"/>
                <a:cs typeface="Arial Unicode MS" charset="0"/>
              </a:rPr>
              <a:pPr>
                <a:buClrTx/>
                <a:buFontTx/>
                <a:buNone/>
              </a:pPr>
              <a:t>20</a:t>
            </a:fld>
            <a:endParaRPr lang="en-US" altLang="en-US">
              <a:solidFill>
                <a:srgbClr val="000000"/>
              </a:solidFill>
              <a:latin typeface="Times New Roman" charset="0"/>
              <a:ea typeface="Arial Unicode MS" charset="0"/>
              <a:cs typeface="Arial Unicode MS" charset="0"/>
            </a:endParaRPr>
          </a:p>
        </p:txBody>
      </p:sp>
      <p:sp>
        <p:nvSpPr>
          <p:cNvPr id="54275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/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60842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9pPr>
          </a:lstStyle>
          <a:p>
            <a:pPr>
              <a:buClrTx/>
              <a:buFontTx/>
              <a:buNone/>
            </a:pPr>
            <a:fld id="{212ACB41-4FCF-5B4B-841B-3770E269B987}" type="slidenum">
              <a:rPr lang="en-US" altLang="en-US">
                <a:solidFill>
                  <a:srgbClr val="000000"/>
                </a:solidFill>
                <a:latin typeface="Times New Roman" charset="0"/>
                <a:ea typeface="Arial Unicode MS" charset="0"/>
                <a:cs typeface="Arial Unicode MS" charset="0"/>
              </a:rPr>
              <a:pPr>
                <a:buClrTx/>
                <a:buFontTx/>
                <a:buNone/>
              </a:pPr>
              <a:t>21</a:t>
            </a:fld>
            <a:endParaRPr lang="en-US" altLang="en-US">
              <a:solidFill>
                <a:srgbClr val="000000"/>
              </a:solidFill>
              <a:latin typeface="Times New Roman" charset="0"/>
              <a:ea typeface="Arial Unicode MS" charset="0"/>
              <a:cs typeface="Arial Unicode MS" charset="0"/>
            </a:endParaRPr>
          </a:p>
        </p:txBody>
      </p:sp>
      <p:sp>
        <p:nvSpPr>
          <p:cNvPr id="56323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/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87030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3D20F48-0AAA-45CA-AD07-E3CA9EDA2E92}" type="slidenum">
              <a:rPr lang="en-US" altLang="en-US">
                <a:ea typeface="Arial Unicode MS" pitchFamily="34" charset="-122"/>
                <a:cs typeface="Arial Unicode MS" pitchFamily="34" charset="-122"/>
              </a:rPr>
              <a:pPr/>
              <a:t>25</a:t>
            </a:fld>
            <a:endParaRPr lang="en-US" altLang="en-US"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53251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53252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 altLang="en-US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21406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6AAC5551-C455-6F41-BAC7-CB62396FEF1D}" type="slidenum">
              <a:rPr lang="en-US"/>
              <a:pPr>
                <a:defRPr/>
              </a:pPr>
              <a:t>31</a:t>
            </a:fld>
            <a:endParaRPr lang="en-US"/>
          </a:p>
        </p:txBody>
      </p:sp>
      <p:sp>
        <p:nvSpPr>
          <p:cNvPr id="35841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5842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34245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/>
          </a:p>
        </p:txBody>
      </p:sp>
      <p:sp>
        <p:nvSpPr>
          <p:cNvPr id="33796" name="Espace réservé du numéro de diapositive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2C9C0AD-5281-40AE-9E94-D80BAB4A3B07}" type="slidenum">
              <a:rPr lang="fr-FR" altLang="fr-FR"/>
              <a:pPr/>
              <a:t>33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2712945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8CE2D101-F247-4F4C-A56A-4DF611B779DE}" type="slidenum">
              <a:rPr lang="en-US"/>
              <a:pPr>
                <a:defRPr/>
              </a:pPr>
              <a:t>34</a:t>
            </a:fld>
            <a:endParaRPr lang="en-US"/>
          </a:p>
        </p:txBody>
      </p:sp>
      <p:sp>
        <p:nvSpPr>
          <p:cNvPr id="3686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686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altLang="zh-CN" dirty="0">
                <a:cs typeface="+mn-cs"/>
              </a:rPr>
              <a:t>GGGGG</a:t>
            </a: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318677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8CE2D101-F247-4F4C-A56A-4DF611B779DE}" type="slidenum">
              <a:rPr lang="en-US"/>
              <a:pPr>
                <a:defRPr/>
              </a:pPr>
              <a:t>35</a:t>
            </a:fld>
            <a:endParaRPr lang="en-US"/>
          </a:p>
        </p:txBody>
      </p:sp>
      <p:sp>
        <p:nvSpPr>
          <p:cNvPr id="3686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686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altLang="zh-CN" dirty="0">
                <a:cs typeface="+mn-cs"/>
              </a:rPr>
              <a:t>GGGGG</a:t>
            </a: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318677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8CE2D101-F247-4F4C-A56A-4DF611B779DE}" type="slidenum">
              <a:rPr lang="en-US"/>
              <a:pPr>
                <a:defRPr/>
              </a:pPr>
              <a:t>36</a:t>
            </a:fld>
            <a:endParaRPr lang="en-US"/>
          </a:p>
        </p:txBody>
      </p:sp>
      <p:sp>
        <p:nvSpPr>
          <p:cNvPr id="3686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686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altLang="zh-CN" dirty="0">
                <a:cs typeface="+mn-cs"/>
              </a:rPr>
              <a:t>GGGGG</a:t>
            </a: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318677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9041289E-D20E-A749-9D32-E4E0D510EC16}" type="slidenum">
              <a:rPr lang="en-US"/>
              <a:pPr>
                <a:defRPr/>
              </a:pPr>
              <a:t>38</a:t>
            </a:fld>
            <a:endParaRPr lang="en-US"/>
          </a:p>
        </p:txBody>
      </p:sp>
      <p:sp>
        <p:nvSpPr>
          <p:cNvPr id="40961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40962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2419752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9041289E-D20E-A749-9D32-E4E0D510EC16}" type="slidenum">
              <a:rPr lang="en-US"/>
              <a:pPr>
                <a:defRPr/>
              </a:pPr>
              <a:t>39</a:t>
            </a:fld>
            <a:endParaRPr lang="en-US"/>
          </a:p>
        </p:txBody>
      </p:sp>
      <p:sp>
        <p:nvSpPr>
          <p:cNvPr id="40961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40962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6178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6C573E6C-3171-CA42-B079-9C35FD65C185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2662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662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589778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9041289E-D20E-A749-9D32-E4E0D510EC16}" type="slidenum">
              <a:rPr lang="en-US"/>
              <a:pPr>
                <a:defRPr/>
              </a:pPr>
              <a:t>40</a:t>
            </a:fld>
            <a:endParaRPr lang="en-US"/>
          </a:p>
        </p:txBody>
      </p:sp>
      <p:sp>
        <p:nvSpPr>
          <p:cNvPr id="40961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40962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7137514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9041289E-D20E-A749-9D32-E4E0D510EC16}" type="slidenum">
              <a:rPr lang="en-US"/>
              <a:pPr>
                <a:defRPr/>
              </a:pPr>
              <a:t>41</a:t>
            </a:fld>
            <a:endParaRPr lang="en-US"/>
          </a:p>
        </p:txBody>
      </p:sp>
      <p:sp>
        <p:nvSpPr>
          <p:cNvPr id="40961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40962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15324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0A59B798-FE3C-B54B-8461-23FA0D47244A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27649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765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079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59DE95C-AF6F-47C4-B1DB-F3FBA0298621}" type="slidenum">
              <a:rPr lang="en-US" altLang="en-US">
                <a:ea typeface="Arial Unicode MS" pitchFamily="34" charset="-122"/>
                <a:cs typeface="Arial Unicode MS" pitchFamily="34" charset="-122"/>
              </a:rPr>
              <a:pPr/>
              <a:t>11</a:t>
            </a:fld>
            <a:endParaRPr lang="en-US" altLang="en-US"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35843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35844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 alt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38036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B978D57-66A1-483C-B9BA-F87C967BAFD0}" type="slidenum">
              <a:rPr lang="en-US" altLang="en-US">
                <a:ea typeface="Arial Unicode MS" pitchFamily="34" charset="-122"/>
                <a:cs typeface="Arial Unicode MS" pitchFamily="34" charset="-122"/>
              </a:rPr>
              <a:pPr/>
              <a:t>12</a:t>
            </a:fld>
            <a:endParaRPr lang="en-US" altLang="en-US"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37891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37892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 alt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89305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FFE0F976-8894-0043-B09C-D655D87DBAEA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33793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3794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26836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BBC9A19E-16C5-455E-8A5E-6C7C391F0E58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35249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9pPr>
          </a:lstStyle>
          <a:p>
            <a:pPr>
              <a:buClrTx/>
              <a:buFontTx/>
              <a:buNone/>
            </a:pPr>
            <a:fld id="{7E06B316-6AB5-FD4A-A1AB-14910D132F1E}" type="slidenum">
              <a:rPr lang="en-US" altLang="en-US">
                <a:solidFill>
                  <a:srgbClr val="000000"/>
                </a:solidFill>
                <a:latin typeface="Times New Roman" charset="0"/>
                <a:ea typeface="Arial Unicode MS" charset="0"/>
                <a:cs typeface="Arial Unicode MS" charset="0"/>
              </a:rPr>
              <a:pPr>
                <a:buClrTx/>
                <a:buFontTx/>
                <a:buNone/>
              </a:pPr>
              <a:t>18</a:t>
            </a:fld>
            <a:endParaRPr lang="en-US" altLang="en-US">
              <a:solidFill>
                <a:srgbClr val="000000"/>
              </a:solidFill>
              <a:latin typeface="Times New Roman" charset="0"/>
              <a:ea typeface="Arial Unicode MS" charset="0"/>
              <a:cs typeface="Arial Unicode MS" charset="0"/>
            </a:endParaRPr>
          </a:p>
        </p:txBody>
      </p:sp>
      <p:sp>
        <p:nvSpPr>
          <p:cNvPr id="50179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/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97139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9pPr>
          </a:lstStyle>
          <a:p>
            <a:pPr>
              <a:buClrTx/>
              <a:buFontTx/>
              <a:buNone/>
            </a:pPr>
            <a:fld id="{8721B2A6-F14E-5944-996E-E85923F520B4}" type="slidenum">
              <a:rPr lang="en-US" altLang="en-US">
                <a:solidFill>
                  <a:srgbClr val="000000"/>
                </a:solidFill>
                <a:latin typeface="Times New Roman" charset="0"/>
                <a:ea typeface="Arial Unicode MS" charset="0"/>
                <a:cs typeface="Arial Unicode MS" charset="0"/>
              </a:rPr>
              <a:pPr>
                <a:buClrTx/>
                <a:buFontTx/>
                <a:buNone/>
              </a:pPr>
              <a:t>19</a:t>
            </a:fld>
            <a:endParaRPr lang="en-US" altLang="en-US">
              <a:solidFill>
                <a:srgbClr val="000000"/>
              </a:solidFill>
              <a:latin typeface="Times New Roman" charset="0"/>
              <a:ea typeface="Arial Unicode MS" charset="0"/>
              <a:cs typeface="Arial Unicode MS" charset="0"/>
            </a:endParaRPr>
          </a:p>
        </p:txBody>
      </p:sp>
      <p:sp>
        <p:nvSpPr>
          <p:cNvPr id="52227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/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30155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5B1540-27F8-407C-BC4D-65FA89FA11DA}" type="slidenum">
              <a:rPr lang="en-US" altLang="en-US"/>
              <a:pPr/>
              <a:t>‹N°›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6EA630-A397-47B8-A6B0-A36C06E3E9A2}" type="slidenum">
              <a:rPr lang="en-US" altLang="en-US"/>
              <a:pPr/>
              <a:t>‹N°›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533400"/>
            <a:ext cx="2055813" cy="5938838"/>
          </a:xfrm>
        </p:spPr>
        <p:txBody>
          <a:bodyPr vert="eaVert"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6625" cy="5938838"/>
          </a:xfrm>
        </p:spPr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6197F5-CFBC-44FF-8A78-4B8C1773BFBB}" type="slidenum">
              <a:rPr lang="en-US" altLang="en-US"/>
              <a:pPr/>
              <a:t>‹N°›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685800" y="339883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Click to edit Master subtitle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FD958E63-224D-4647-B5E2-735832295E6E}" type="datetime2">
              <a:rPr lang="en-US" altLang="en-US"/>
              <a:pPr>
                <a:defRPr/>
              </a:pPr>
              <a:t>Saturday, January 18, 2025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E474B5B0-08BB-43A8-A3B6-6F715FCAD77A}" type="slidenum">
              <a:rPr lang="en-US" altLang="en-US"/>
              <a:pPr/>
              <a:t>‹N°›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5E02A2C1-8B7B-411B-85AD-3CB969597230}" type="datetime2">
              <a:rPr lang="en-US" altLang="en-US"/>
              <a:pPr>
                <a:defRPr/>
              </a:pPr>
              <a:t>Saturday, January 18, 2025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AED742B7-1364-40AD-A85C-BBBE772E0867}" type="slidenum">
              <a:rPr lang="en-US" altLang="en-US"/>
              <a:pPr/>
              <a:t>‹N°›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731838" y="459898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/>
          <a:lstStyle>
            <a:lvl1pPr algn="l">
              <a:defRPr sz="4800" b="0" cap="all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31F2A882-90D2-464D-A7C7-D85A5814E4C5}" type="datetime2">
              <a:rPr lang="en-US" altLang="en-US"/>
              <a:pPr>
                <a:defRPr/>
              </a:pPr>
              <a:t>Saturday, January 18, 2025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70C51047-C2D4-4C01-B1B4-C91F706BC659}" type="slidenum">
              <a:rPr lang="en-US" altLang="en-US"/>
              <a:pPr/>
              <a:t>‹N°›</a:t>
            </a:fld>
            <a:endParaRPr lang="en-US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6444CFC5-CF5A-4B51-B679-35525E1330AC}" type="datetime2">
              <a:rPr lang="en-US" altLang="en-US"/>
              <a:pPr>
                <a:defRPr/>
              </a:pPr>
              <a:t>Saturday, January 18, 2025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CD9FB85A-0B7D-4EA8-BDE3-F1962E03521C}" type="slidenum">
              <a:rPr lang="en-US" altLang="en-US"/>
              <a:pPr/>
              <a:t>‹N°›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rot="5400000">
            <a:off x="2218531" y="4045744"/>
            <a:ext cx="470852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00F9724C-B7EC-4FA6-800D-4345AE2CBBB5}" type="datetime2">
              <a:rPr lang="en-US" altLang="en-US"/>
              <a:pPr>
                <a:defRPr/>
              </a:pPr>
              <a:t>Saturday, January 18, 2025</a:t>
            </a:fld>
            <a:endParaRPr lang="en-US" alt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A9DC868D-BC90-4B22-B541-01E11A9F137F}" type="slidenum">
              <a:rPr lang="en-US" altLang="en-US"/>
              <a:pPr/>
              <a:t>‹N°›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C9011C2E-E385-4543-8F58-6E27631792E9}" type="datetime2">
              <a:rPr lang="en-US" altLang="en-US"/>
              <a:pPr>
                <a:defRPr/>
              </a:pPr>
              <a:t>Saturday, January 18, 2025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1001F199-A628-4A38-AAC3-53BF2FBAAE49}" type="slidenum">
              <a:rPr lang="en-US" altLang="en-US"/>
              <a:pPr/>
              <a:t>‹N°›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D0F82E59-31D6-471E-9C07-2176E451E629}" type="datetime2">
              <a:rPr lang="en-US" altLang="en-US"/>
              <a:pPr>
                <a:defRPr/>
              </a:pPr>
              <a:t>Saturday, January 18, 2025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70E92B8E-81AC-4DC3-991A-AFDC76729A4F}" type="slidenum">
              <a:rPr lang="en-US" altLang="en-US"/>
              <a:pPr/>
              <a:t>‹N°›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 rot="5400000">
            <a:off x="-13494" y="3580607"/>
            <a:ext cx="557847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CEBCDF90-2A47-4185-8445-CE1BC7B8F7E2}" type="datetime2">
              <a:rPr lang="en-US" altLang="en-US"/>
              <a:pPr>
                <a:defRPr/>
              </a:pPr>
              <a:t>Saturday, January 18, 2025</a:t>
            </a:fld>
            <a:endParaRPr lang="en-US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C5561102-B2F7-4123-9A82-194FDA126A3C}" type="slidenum">
              <a:rPr lang="en-US" altLang="en-US"/>
              <a:pPr/>
              <a:t>‹N°›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B73C93-AC6B-4472-8B4F-37DB8B0684F1}" type="slidenum">
              <a:rPr lang="en-US" altLang="en-US"/>
              <a:pPr/>
              <a:t>‹N°›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/>
              <a:t>Drag picture to placeholder or click icon to add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D5FB5D6F-209F-42B2-9EB7-C8B38EA751CB}" type="datetime2">
              <a:rPr lang="en-US" altLang="en-US"/>
              <a:pPr>
                <a:defRPr/>
              </a:pPr>
              <a:t>Saturday, January 18, 2025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3EBD42A5-101C-4570-9F2E-CA91B53EDD7E}" type="slidenum">
              <a:rPr lang="en-US" altLang="en-US"/>
              <a:pPr/>
              <a:t>‹N°›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7F14788F-BF35-4A6A-84A9-219C04D73207}" type="datetime2">
              <a:rPr lang="en-US" altLang="en-US"/>
              <a:pPr>
                <a:defRPr/>
              </a:pPr>
              <a:t>Saturday, January 18, 2025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49D50F9A-4EF0-4A01-AB60-103A68883FD7}" type="slidenum">
              <a:rPr lang="en-US" altLang="en-US"/>
              <a:pPr/>
              <a:t>‹N°›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9AC93CAF-AB25-44D4-8922-1752DA39331E}" type="datetime2">
              <a:rPr lang="en-US" altLang="en-US"/>
              <a:pPr>
                <a:defRPr/>
              </a:pPr>
              <a:t>Saturday, January 18, 2025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F7AF5D34-D171-4711-AD8B-7A4511614BAF}" type="slidenum">
              <a:rPr lang="en-US" altLang="en-US"/>
              <a:pPr/>
              <a:t>‹N°›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0F3FF5-DC3A-4ADD-AB34-7AA1933899A4}" type="slidenum">
              <a:rPr lang="en-US" altLang="en-US"/>
              <a:pPr/>
              <a:t>‹N°›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5425" cy="4872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872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5A397A-6331-42BD-B927-80B39D6C82FD}" type="slidenum">
              <a:rPr lang="en-US" altLang="en-US"/>
              <a:pPr/>
              <a:t>‹N°›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5CB83A-79ED-4440-AFED-B021E36EF2B4}" type="slidenum">
              <a:rPr lang="en-US" altLang="en-US"/>
              <a:pPr/>
              <a:t>‹N°›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706DD0-EB57-4F2F-B3D2-CE9BADBE1FA4}" type="slidenum">
              <a:rPr lang="en-US" altLang="en-US"/>
              <a:pPr/>
              <a:t>‹N°›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9AC67A-5543-4D9D-A025-0FCD2F0B61F7}" type="slidenum">
              <a:rPr lang="en-US" altLang="en-US"/>
              <a:pPr/>
              <a:t>‹N°›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BE61E6-F591-490D-A03E-BBAF659C23E2}" type="slidenum">
              <a:rPr lang="en-US" altLang="en-US"/>
              <a:pPr/>
              <a:t>‹N°›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75F16D-3D21-4268-A060-F386BE4AB0CB}" type="slidenum">
              <a:rPr lang="en-US" altLang="en-US"/>
              <a:pPr/>
              <a:t>‹N°›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ChangeArrowheads="1"/>
          </p:cNvSpPr>
          <p:nvPr/>
        </p:nvSpPr>
        <p:spPr bwMode="auto">
          <a:xfrm>
            <a:off x="0" y="220663"/>
            <a:ext cx="9144000" cy="2286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altLang="en-US" sz="1800"/>
          </a:p>
        </p:txBody>
      </p:sp>
      <p:sp>
        <p:nvSpPr>
          <p:cNvPr id="1027" name="Rectangle 2"/>
          <p:cNvSpPr>
            <a:spLocks noChangeArrowheads="1"/>
          </p:cNvSpPr>
          <p:nvPr/>
        </p:nvSpPr>
        <p:spPr bwMode="auto">
          <a:xfrm>
            <a:off x="0" y="0"/>
            <a:ext cx="9144000" cy="365125"/>
          </a:xfrm>
          <a:prstGeom prst="rect">
            <a:avLst/>
          </a:prstGeom>
          <a:solidFill>
            <a:srgbClr val="93A2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altLang="en-US" sz="180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4838" cy="985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Cliquez pour éditer le format du texte-titre</a:t>
            </a:r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4838" cy="4872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Cliquez pour éditer le format du plan de texte</a:t>
            </a:r>
          </a:p>
          <a:p>
            <a:pPr lvl="1"/>
            <a:r>
              <a:rPr lang="en-GB" altLang="en-US"/>
              <a:t>Second niveau de plan</a:t>
            </a:r>
          </a:p>
          <a:p>
            <a:pPr lvl="2"/>
            <a:r>
              <a:rPr lang="en-GB" altLang="en-US"/>
              <a:t>Troisième niveau de plan</a:t>
            </a:r>
          </a:p>
          <a:p>
            <a:pPr lvl="3"/>
            <a:r>
              <a:rPr lang="en-GB" altLang="en-US"/>
              <a:t>Quatrième niveau de plan</a:t>
            </a:r>
          </a:p>
          <a:p>
            <a:pPr lvl="4"/>
            <a:r>
              <a:rPr lang="en-GB" altLang="en-US"/>
              <a:t>Cinquième niveau de plan</a:t>
            </a:r>
          </a:p>
          <a:p>
            <a:pPr lvl="4"/>
            <a:r>
              <a:rPr lang="en-GB" altLang="en-US"/>
              <a:t>Sixième niveau de plan</a:t>
            </a:r>
          </a:p>
          <a:p>
            <a:pPr lvl="4"/>
            <a:r>
              <a:rPr lang="en-GB" altLang="en-US"/>
              <a:t>Septième niveau de plan</a:t>
            </a:r>
          </a:p>
          <a:p>
            <a:pPr lvl="4"/>
            <a:r>
              <a:rPr lang="en-GB" altLang="en-US"/>
              <a:t>Huitième niveau de plan</a:t>
            </a:r>
          </a:p>
          <a:p>
            <a:pPr lvl="4"/>
            <a:r>
              <a:rPr lang="en-GB" altLang="en-US"/>
              <a:t>Neuvième niveau de plan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457200" y="19050"/>
            <a:ext cx="2890838" cy="3238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 sz="1800"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1031" name="Text Box 6"/>
          <p:cNvSpPr txBox="1">
            <a:spLocks noChangeArrowheads="1"/>
          </p:cNvSpPr>
          <p:nvPr/>
        </p:nvSpPr>
        <p:spPr bwMode="auto">
          <a:xfrm>
            <a:off x="3429000" y="19050"/>
            <a:ext cx="4114800" cy="32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altLang="en-US" sz="180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7620000" y="19050"/>
            <a:ext cx="1062038" cy="3238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tabLst>
                <a:tab pos="723900" algn="l"/>
              </a:tabLst>
              <a:defRPr sz="1800">
                <a:solidFill>
                  <a:srgbClr val="292934"/>
                </a:solidFill>
              </a:defRPr>
            </a:lvl1pPr>
          </a:lstStyle>
          <a:p>
            <a:fld id="{8D077725-19DD-4D4E-A322-5CF7579DF2E9}" type="slidenum">
              <a:rPr lang="en-US" altLang="en-US"/>
              <a:pPr/>
              <a:t>‹N°›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77" r:id="rId1"/>
    <p:sldLayoutId id="2147484578" r:id="rId2"/>
    <p:sldLayoutId id="2147484579" r:id="rId3"/>
    <p:sldLayoutId id="2147484580" r:id="rId4"/>
    <p:sldLayoutId id="2147484581" r:id="rId5"/>
    <p:sldLayoutId id="2147484582" r:id="rId6"/>
    <p:sldLayoutId id="2147484583" r:id="rId7"/>
    <p:sldLayoutId id="2147484584" r:id="rId8"/>
    <p:sldLayoutId id="2147484585" r:id="rId9"/>
    <p:sldLayoutId id="2147484586" r:id="rId10"/>
    <p:sldLayoutId id="2147484587" r:id="rId11"/>
  </p:sldLayoutIdLst>
  <p:hf sldNum="0" hdr="0" ftr="0"/>
  <p:txStyles>
    <p:titleStyle>
      <a:lvl1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292934"/>
          </a:solidFill>
          <a:latin typeface="+mj-lt"/>
          <a:ea typeface="MS PGothic" panose="020B0600070205080204" pitchFamily="34" charset="-128"/>
          <a:cs typeface="+mj-cs"/>
        </a:defRPr>
      </a:lvl1pPr>
      <a:lvl2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292934"/>
          </a:solidFill>
          <a:latin typeface="Arial" charset="0"/>
          <a:ea typeface="MS PGothic" panose="020B0600070205080204" pitchFamily="34" charset="-128"/>
          <a:cs typeface="Arial Unicode MS" charset="0"/>
        </a:defRPr>
      </a:lvl2pPr>
      <a:lvl3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292934"/>
          </a:solidFill>
          <a:latin typeface="Arial" charset="0"/>
          <a:ea typeface="MS PGothic" panose="020B0600070205080204" pitchFamily="34" charset="-128"/>
          <a:cs typeface="Arial Unicode MS" charset="0"/>
        </a:defRPr>
      </a:lvl3pPr>
      <a:lvl4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292934"/>
          </a:solidFill>
          <a:latin typeface="Arial" charset="0"/>
          <a:ea typeface="MS PGothic" panose="020B0600070205080204" pitchFamily="34" charset="-128"/>
          <a:cs typeface="Arial Unicode MS" charset="0"/>
        </a:defRPr>
      </a:lvl4pPr>
      <a:lvl5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292934"/>
          </a:solidFill>
          <a:latin typeface="Arial" charset="0"/>
          <a:ea typeface="MS PGothic" panose="020B0600070205080204" pitchFamily="34" charset="-128"/>
          <a:cs typeface="Arial Unicode MS" charset="0"/>
        </a:defRPr>
      </a:lvl5pPr>
      <a:lvl6pPr marL="2514600" indent="-228600" algn="l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292934"/>
          </a:solidFill>
          <a:latin typeface="Arial" charset="0"/>
          <a:ea typeface="ＭＳ Ｐゴシック" charset="0"/>
          <a:cs typeface="Arial Unicode MS" charset="0"/>
        </a:defRPr>
      </a:lvl6pPr>
      <a:lvl7pPr marL="2971800" indent="-228600" algn="l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292934"/>
          </a:solidFill>
          <a:latin typeface="Arial" charset="0"/>
          <a:ea typeface="ＭＳ Ｐゴシック" charset="0"/>
          <a:cs typeface="Arial Unicode MS" charset="0"/>
        </a:defRPr>
      </a:lvl7pPr>
      <a:lvl8pPr marL="3429000" indent="-228600" algn="l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292934"/>
          </a:solidFill>
          <a:latin typeface="Arial" charset="0"/>
          <a:ea typeface="ＭＳ Ｐゴシック" charset="0"/>
          <a:cs typeface="Arial Unicode MS" charset="0"/>
        </a:defRPr>
      </a:lvl8pPr>
      <a:lvl9pPr marL="3886200" indent="-228600" algn="l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292934"/>
          </a:solidFill>
          <a:latin typeface="Arial" charset="0"/>
          <a:ea typeface="ＭＳ Ｐゴシック" charset="0"/>
          <a:cs typeface="Arial Unicode MS" charset="0"/>
        </a:defRPr>
      </a:lvl9pPr>
    </p:titleStyle>
    <p:bodyStyle>
      <a:lvl1pPr marL="342900" indent="-342900" algn="l" defTabSz="457200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292934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defTabSz="457200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8" charset="0"/>
        <a:defRPr>
          <a:solidFill>
            <a:srgbClr val="292934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292934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8" charset="0"/>
        <a:defRPr sz="1400">
          <a:solidFill>
            <a:srgbClr val="292934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292934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292934"/>
          </a:solidFill>
          <a:latin typeface="+mn-lt"/>
          <a:ea typeface="+mn-ea"/>
          <a:cs typeface="+mn-cs"/>
        </a:defRPr>
      </a:lvl6pPr>
      <a:lvl7pPr marL="2971800" indent="-228600" algn="l" defTabSz="457200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292934"/>
          </a:solidFill>
          <a:latin typeface="+mn-lt"/>
          <a:ea typeface="+mn-ea"/>
          <a:cs typeface="+mn-cs"/>
        </a:defRPr>
      </a:lvl7pPr>
      <a:lvl8pPr marL="3429000" indent="-228600" algn="l" defTabSz="457200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292934"/>
          </a:solidFill>
          <a:latin typeface="+mn-lt"/>
          <a:ea typeface="+mn-ea"/>
          <a:cs typeface="+mn-cs"/>
        </a:defRPr>
      </a:lvl8pPr>
      <a:lvl9pPr marL="3886200" indent="-228600" algn="l" defTabSz="457200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292934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663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defRPr/>
            </a:pPr>
            <a:endParaRPr lang="en-US" altLang="en-US" sz="1800">
              <a:solidFill>
                <a:srgbClr val="FFFFFF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altLang="en-US"/>
              <a:t>Click to edit Master title style</a:t>
            </a:r>
            <a:endParaRPr lang="en-US" altLang="en-US"/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/>
              <a:t>Click to edit Master text styles</a:t>
            </a:r>
          </a:p>
          <a:p>
            <a:pPr lvl="1"/>
            <a:r>
              <a:rPr lang="fr-FR" altLang="en-US"/>
              <a:t>Second level</a:t>
            </a:r>
          </a:p>
          <a:p>
            <a:pPr lvl="2"/>
            <a:r>
              <a:rPr lang="fr-FR" altLang="en-US"/>
              <a:t>Third level</a:t>
            </a:r>
          </a:p>
          <a:p>
            <a:pPr lvl="3"/>
            <a:r>
              <a:rPr lang="fr-FR" altLang="en-US"/>
              <a:t>Fourth level</a:t>
            </a:r>
          </a:p>
          <a:p>
            <a:pPr lvl="4"/>
            <a:r>
              <a:rPr lang="fr-FR" altLang="en-US"/>
              <a:t>Fifth level</a:t>
            </a:r>
            <a:endParaRPr lang="en-US" alt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defRPr/>
            </a:pPr>
            <a:endParaRPr lang="en-US" altLang="en-US" sz="1800">
              <a:solidFill>
                <a:srgbClr val="FFFF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9050"/>
            <a:ext cx="2895600" cy="3286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defRPr sz="1200">
                <a:solidFill>
                  <a:srgbClr val="FFFFFF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1862DFC-60BC-438F-91C1-2546E478600E}" type="datetime2">
              <a:rPr lang="en-US" altLang="en-US"/>
              <a:pPr>
                <a:defRPr/>
              </a:pPr>
              <a:t>Saturday, January 18, 2025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9050"/>
            <a:ext cx="4114800" cy="3286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914400" eaLnBrk="1" hangingPunct="1">
              <a:defRPr sz="1200">
                <a:solidFill>
                  <a:srgbClr val="FFFFFF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9050"/>
            <a:ext cx="1066800" cy="3286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defRPr sz="1400" b="1">
                <a:solidFill>
                  <a:srgbClr val="FFFFFF"/>
                </a:solidFill>
              </a:defRPr>
            </a:lvl1pPr>
          </a:lstStyle>
          <a:p>
            <a:fld id="{DEFEDDC9-6B4E-4530-A40D-6A5BB31ACF7B}" type="slidenum">
              <a:rPr lang="en-US" altLang="en-US"/>
              <a:pPr/>
              <a:t>‹N°›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99" r:id="rId1"/>
    <p:sldLayoutId id="2147484600" r:id="rId2"/>
    <p:sldLayoutId id="2147484601" r:id="rId3"/>
    <p:sldLayoutId id="2147484602" r:id="rId4"/>
    <p:sldLayoutId id="2147484603" r:id="rId5"/>
    <p:sldLayoutId id="2147484604" r:id="rId6"/>
    <p:sldLayoutId id="2147484605" r:id="rId7"/>
    <p:sldLayoutId id="2147484606" r:id="rId8"/>
    <p:sldLayoutId id="2147484607" r:id="rId9"/>
    <p:sldLayoutId id="2147484608" r:id="rId10"/>
    <p:sldLayoutId id="2147484609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 spc="-100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182563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45720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73025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Arial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004888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1187450" indent="-1365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charset="0"/>
        <a:buChar char="•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fr-FR" altLang="en-US" i="1" cap="none" dirty="0"/>
              <a:t/>
            </a:r>
            <a:br>
              <a:rPr lang="fr-FR" altLang="en-US" i="1" cap="none" dirty="0"/>
            </a:br>
            <a:r>
              <a:rPr lang="en-GB" altLang="en-US" b="1" cap="none" dirty="0" err="1">
                <a:latin typeface="Arial Narrow" panose="020B0606020202030204" pitchFamily="34" charset="0"/>
              </a:rPr>
              <a:t>Bienvenue</a:t>
            </a:r>
            <a:r>
              <a:rPr lang="en-GB" altLang="en-US" b="1" cap="none" dirty="0">
                <a:latin typeface="Arial Narrow" panose="020B0606020202030204" pitchFamily="34" charset="0"/>
              </a:rPr>
              <a:t> !</a:t>
            </a:r>
            <a:endParaRPr lang="en-US" altLang="en-US" b="1" cap="none" dirty="0">
              <a:latin typeface="Arial Narrow" panose="020B0606020202030204" pitchFamily="34" charset="0"/>
            </a:endParaRPr>
          </a:p>
        </p:txBody>
      </p:sp>
      <p:pic>
        <p:nvPicPr>
          <p:cNvPr id="16387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74000" y="5195888"/>
            <a:ext cx="8128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7F2E5B40-42C6-4659-BFFA-30D80B464F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248" y="6211888"/>
            <a:ext cx="2112962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>
            <a:spAutoFit/>
          </a:bodyPr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1pPr>
            <a:lvl2pPr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2pPr>
            <a:lvl3pPr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4pPr>
            <a:lvl5pPr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9pPr>
          </a:lstStyle>
          <a:p>
            <a:pPr algn="r" ea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r>
              <a:rPr lang="en-US" altLang="fr-FR" sz="1800" dirty="0" err="1"/>
              <a:t>Paroisse</a:t>
            </a:r>
            <a:r>
              <a:rPr lang="en-US" altLang="fr-FR" sz="1800" dirty="0"/>
              <a:t> St Michel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2100002" y="3878984"/>
            <a:ext cx="516051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19</a:t>
            </a:r>
            <a:r>
              <a:rPr lang="en-US" sz="3600" b="1" dirty="0" smtClean="0">
                <a:solidFill>
                  <a:schemeClr val="tx1"/>
                </a:solidFill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</a:rPr>
              <a:t>Janvier</a:t>
            </a:r>
            <a:r>
              <a:rPr lang="en-US" sz="3600" b="1" dirty="0" smtClean="0">
                <a:solidFill>
                  <a:schemeClr val="tx1"/>
                </a:solidFill>
              </a:rPr>
              <a:t> </a:t>
            </a:r>
            <a:r>
              <a:rPr lang="en-US" sz="3600" b="1" dirty="0" smtClean="0">
                <a:solidFill>
                  <a:schemeClr val="tx1"/>
                </a:solidFill>
              </a:rPr>
              <a:t>2025</a:t>
            </a:r>
            <a:endParaRPr lang="en-US" sz="3600" b="1" dirty="0">
              <a:solidFill>
                <a:schemeClr val="tx1"/>
              </a:solidFill>
            </a:endParaRPr>
          </a:p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2eme </a:t>
            </a:r>
            <a:r>
              <a:rPr lang="en-US" sz="3600" b="1" dirty="0" err="1" smtClean="0">
                <a:solidFill>
                  <a:schemeClr val="tx1"/>
                </a:solidFill>
              </a:rPr>
              <a:t>Dimanche.T.O</a:t>
            </a:r>
            <a:r>
              <a:rPr lang="en-US" sz="3600" b="1" dirty="0" smtClean="0">
                <a:solidFill>
                  <a:schemeClr val="tx1"/>
                </a:solidFill>
              </a:rPr>
              <a:t>-C </a:t>
            </a:r>
            <a:endParaRPr lang="en-US" sz="3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35057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305272" y="1157535"/>
            <a:ext cx="8659216" cy="5454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/>
          <a:lstStyle/>
          <a:p>
            <a:pPr eaLnBrk="1" hangingPunct="1">
              <a:spcBef>
                <a:spcPts val="488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b="1" i="1" dirty="0">
                <a:solidFill>
                  <a:srgbClr val="C00000"/>
                </a:solidFill>
                <a:latin typeface="+mn-lt"/>
              </a:rPr>
              <a:t>Première lecture</a:t>
            </a:r>
            <a:r>
              <a:rPr lang="en-US" altLang="en-US" b="1" dirty="0">
                <a:solidFill>
                  <a:srgbClr val="C00000"/>
                </a:solidFill>
                <a:latin typeface="+mn-lt"/>
              </a:rPr>
              <a:t> </a:t>
            </a:r>
          </a:p>
          <a:p>
            <a:r>
              <a:rPr lang="fr-FR" b="1" dirty="0">
                <a:solidFill>
                  <a:schemeClr val="tx1"/>
                </a:solidFill>
              </a:rPr>
              <a:t>« Comme la jeune mariée fait la joie de son mari » (Is 62, 1-5)</a:t>
            </a:r>
          </a:p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i="0" dirty="0">
              <a:solidFill>
                <a:schemeClr val="tx1"/>
              </a:solidFill>
              <a:effectLst/>
              <a:latin typeface="+mn-lt"/>
            </a:endParaRPr>
          </a:p>
          <a:p>
            <a:r>
              <a:rPr lang="en-US" altLang="en-US" b="1" i="1" dirty="0" err="1">
                <a:solidFill>
                  <a:srgbClr val="C00000"/>
                </a:solidFill>
                <a:latin typeface="+mn-lt"/>
              </a:rPr>
              <a:t>Psaume</a:t>
            </a:r>
            <a:r>
              <a:rPr lang="en-US" altLang="en-US" b="1" i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en-GB" b="1" dirty="0">
                <a:solidFill>
                  <a:schemeClr val="tx1"/>
                </a:solidFill>
              </a:rPr>
              <a:t>(Ps 95 (96), 1-2a, 2b-3, 7-8a, 9a.10ac)</a:t>
            </a:r>
          </a:p>
          <a:p>
            <a:endParaRPr lang="en-US" altLang="en-US" b="1" i="1" dirty="0" smtClean="0">
              <a:solidFill>
                <a:schemeClr val="tx1"/>
              </a:solidFill>
              <a:latin typeface="+mn-lt"/>
            </a:endParaRPr>
          </a:p>
          <a:p>
            <a:pPr algn="ctr"/>
            <a:r>
              <a:rPr lang="fr-FR" b="1" i="0" dirty="0" smtClean="0">
                <a:solidFill>
                  <a:srgbClr val="0070C0"/>
                </a:solidFill>
                <a:effectLst/>
                <a:latin typeface="Open Sans" panose="020B0606030504020204" pitchFamily="34" charset="0"/>
              </a:rPr>
              <a:t>R</a:t>
            </a:r>
            <a:r>
              <a:rPr lang="fr-FR" b="1" i="0" dirty="0">
                <a:solidFill>
                  <a:srgbClr val="0070C0"/>
                </a:solidFill>
                <a:effectLst/>
                <a:latin typeface="Open Sans" panose="020B0606030504020204" pitchFamily="34" charset="0"/>
              </a:rPr>
              <a:t>/ </a:t>
            </a:r>
            <a:r>
              <a:rPr lang="fr-FR" b="1" dirty="0" smtClean="0">
                <a:solidFill>
                  <a:srgbClr val="0070C0"/>
                </a:solidFill>
                <a:latin typeface="Open Sans" panose="020B0606030504020204" pitchFamily="34" charset="0"/>
              </a:rPr>
              <a:t>Racontez </a:t>
            </a:r>
            <a:r>
              <a:rPr lang="fr-FR" b="1" dirty="0">
                <a:solidFill>
                  <a:srgbClr val="0070C0"/>
                </a:solidFill>
                <a:latin typeface="Open Sans" panose="020B0606030504020204" pitchFamily="34" charset="0"/>
              </a:rPr>
              <a:t>à tous les peuples</a:t>
            </a:r>
            <a:br>
              <a:rPr lang="fr-FR" b="1" dirty="0">
                <a:solidFill>
                  <a:srgbClr val="0070C0"/>
                </a:solidFill>
                <a:latin typeface="Open Sans" panose="020B0606030504020204" pitchFamily="34" charset="0"/>
              </a:rPr>
            </a:br>
            <a:r>
              <a:rPr lang="fr-FR" b="1" dirty="0">
                <a:solidFill>
                  <a:srgbClr val="0070C0"/>
                </a:solidFill>
                <a:latin typeface="Open Sans" panose="020B0606030504020204" pitchFamily="34" charset="0"/>
              </a:rPr>
              <a:t>les merveilles du Seigneur ! (Ps 95, 3 </a:t>
            </a:r>
            <a:r>
              <a:rPr lang="fr-FR" b="1" dirty="0" smtClean="0">
                <a:solidFill>
                  <a:srgbClr val="0070C0"/>
                </a:solidFill>
                <a:latin typeface="Open Sans" panose="020B0606030504020204" pitchFamily="34" charset="0"/>
              </a:rPr>
              <a:t>)</a:t>
            </a:r>
            <a:r>
              <a:rPr lang="fr-FR" b="1" dirty="0">
                <a:solidFill>
                  <a:srgbClr val="0070C0"/>
                </a:solidFill>
                <a:latin typeface="Open Sans" panose="020B0606030504020204" pitchFamily="34" charset="0"/>
              </a:rPr>
              <a:t> </a:t>
            </a:r>
          </a:p>
          <a:p>
            <a:pPr eaLnBrk="1" hangingPunct="1">
              <a:spcBef>
                <a:spcPts val="488"/>
              </a:spcBef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b="1" dirty="0">
              <a:solidFill>
                <a:srgbClr val="0070C0"/>
              </a:solidFill>
              <a:latin typeface="Open Sans" panose="020B0606030504020204" pitchFamily="34" charset="0"/>
            </a:endParaRPr>
          </a:p>
          <a:p>
            <a:pPr eaLnBrk="1" hangingPunct="1">
              <a:spcBef>
                <a:spcPts val="488"/>
              </a:spcBef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b="1" i="1" dirty="0">
                <a:solidFill>
                  <a:srgbClr val="C00000"/>
                </a:solidFill>
                <a:latin typeface="+mn-lt"/>
              </a:rPr>
              <a:t>Deuxième lecture</a:t>
            </a:r>
          </a:p>
          <a:p>
            <a:r>
              <a:rPr lang="fr-FR" b="1" dirty="0">
                <a:solidFill>
                  <a:schemeClr val="tx1"/>
                </a:solidFill>
              </a:rPr>
              <a:t>« L’unique et même Esprit distribue ses dons, comme il le veut, à chacun en particulier » (1 Co 12, 4-11)</a:t>
            </a:r>
          </a:p>
          <a:p>
            <a:pPr eaLnBrk="1" hangingPunct="1">
              <a:spcBef>
                <a:spcPts val="488"/>
              </a:spcBef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fr-FR" altLang="en-US" sz="2200" dirty="0">
              <a:solidFill>
                <a:schemeClr val="tx1"/>
              </a:solidFill>
            </a:endParaRPr>
          </a:p>
        </p:txBody>
      </p:sp>
      <p:sp>
        <p:nvSpPr>
          <p:cNvPr id="34819" name="Rectangle 2"/>
          <p:cNvSpPr>
            <a:spLocks noChangeArrowheads="1"/>
          </p:cNvSpPr>
          <p:nvPr/>
        </p:nvSpPr>
        <p:spPr bwMode="auto">
          <a:xfrm>
            <a:off x="107504" y="353219"/>
            <a:ext cx="7307263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 b="1" dirty="0">
                <a:solidFill>
                  <a:srgbClr val="C00000"/>
                </a:solidFill>
              </a:rPr>
              <a:t>LITURGIE DE LA PAROLE </a:t>
            </a:r>
            <a:endParaRPr lang="fr-FR" altLang="en-US" sz="2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539552" y="1206022"/>
            <a:ext cx="8208912" cy="5391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/>
          <a:lstStyle/>
          <a:p>
            <a:pPr eaLnBrk="1" hangingPunct="1">
              <a:spcBef>
                <a:spcPts val="488"/>
              </a:spcBef>
              <a:spcAft>
                <a:spcPts val="1425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200" b="1" i="1" dirty="0">
                <a:solidFill>
                  <a:srgbClr val="262699"/>
                </a:solidFill>
              </a:rPr>
              <a:t>Alleluia</a:t>
            </a:r>
            <a:endParaRPr lang="en-US" altLang="en-US" b="1" i="1" dirty="0">
              <a:solidFill>
                <a:srgbClr val="262699"/>
              </a:solidFill>
            </a:endParaRPr>
          </a:p>
          <a:p>
            <a:pPr algn="ctr" eaLnBrk="1" hangingPunct="1">
              <a:spcBef>
                <a:spcPts val="488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b="1" i="1" dirty="0">
                <a:solidFill>
                  <a:schemeClr val="tx1"/>
                </a:solidFill>
                <a:cs typeface="Times New Roman" pitchFamily="18" charset="0"/>
              </a:rPr>
              <a:t>Alléluia. Alléluia</a:t>
            </a:r>
            <a:r>
              <a:rPr lang="fr-FR" b="1" i="1" dirty="0" smtClean="0">
                <a:solidFill>
                  <a:schemeClr val="tx1"/>
                </a:solidFill>
                <a:cs typeface="Times New Roman" pitchFamily="18" charset="0"/>
              </a:rPr>
              <a:t>.</a:t>
            </a:r>
            <a:endParaRPr lang="fr-FR" b="0" i="0" dirty="0" smtClean="0">
              <a:solidFill>
                <a:srgbClr val="333333"/>
              </a:solidFill>
              <a:effectLst/>
              <a:latin typeface="Arial Narrow" panose="020B0606020202030204" pitchFamily="34" charset="0"/>
            </a:endParaRPr>
          </a:p>
          <a:p>
            <a:pPr algn="ctr" eaLnBrk="1" hangingPunct="1">
              <a:spcBef>
                <a:spcPts val="488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dirty="0">
                <a:solidFill>
                  <a:schemeClr val="tx1"/>
                </a:solidFill>
                <a:latin typeface="Arial Narrow" panose="020B0606020202030204" pitchFamily="34" charset="0"/>
              </a:rPr>
              <a:t>Dieu nous a appelés par l’Évangile</a:t>
            </a:r>
            <a:br>
              <a:rPr lang="fr-FR" dirty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fr-FR" dirty="0">
                <a:solidFill>
                  <a:schemeClr val="tx1"/>
                </a:solidFill>
                <a:latin typeface="Arial Narrow" panose="020B0606020202030204" pitchFamily="34" charset="0"/>
              </a:rPr>
              <a:t>à entrer en possession de la gloire</a:t>
            </a:r>
            <a:br>
              <a:rPr lang="fr-FR" dirty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fr-FR" dirty="0">
                <a:solidFill>
                  <a:schemeClr val="tx1"/>
                </a:solidFill>
                <a:latin typeface="Arial Narrow" panose="020B0606020202030204" pitchFamily="34" charset="0"/>
              </a:rPr>
              <a:t>de notre Seigneur Jésus Christ</a:t>
            </a:r>
            <a:r>
              <a:rPr lang="fr-FR" dirty="0"/>
              <a:t/>
            </a:r>
            <a:br>
              <a:rPr lang="fr-FR" dirty="0"/>
            </a:br>
            <a:r>
              <a:rPr lang="fr-FR" sz="2300" b="1" i="1" dirty="0">
                <a:solidFill>
                  <a:schemeClr val="tx1"/>
                </a:solidFill>
              </a:rPr>
              <a:t>Alléluia</a:t>
            </a:r>
            <a:r>
              <a:rPr lang="fr-FR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.</a:t>
            </a:r>
            <a:r>
              <a:rPr lang="fr-FR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 </a:t>
            </a:r>
            <a:r>
              <a:rPr lang="fr-FR" altLang="en-US" sz="2300" b="1" i="1" dirty="0" smtClean="0">
                <a:solidFill>
                  <a:schemeClr val="tx1"/>
                </a:solidFill>
              </a:rPr>
              <a:t>Alléluia !</a:t>
            </a:r>
            <a:r>
              <a:rPr lang="fr-FR" sz="2000" dirty="0">
                <a:solidFill>
                  <a:srgbClr val="333333"/>
                </a:solidFill>
                <a:latin typeface="Open Sans" panose="020B0606030504020204" pitchFamily="34" charset="0"/>
              </a:rPr>
              <a:t> </a:t>
            </a:r>
            <a:r>
              <a:rPr lang="fr-FR" sz="2000" dirty="0" smtClean="0">
                <a:solidFill>
                  <a:srgbClr val="333333"/>
                </a:solidFill>
                <a:latin typeface="Open Sans" panose="020B0606030504020204" pitchFamily="34" charset="0"/>
              </a:rPr>
              <a:t>(</a:t>
            </a:r>
            <a:r>
              <a:rPr lang="en-GB" sz="1800" dirty="0">
                <a:solidFill>
                  <a:schemeClr val="tx1"/>
                </a:solidFill>
                <a:latin typeface="Arial Narrow" panose="020B0606020202030204" pitchFamily="34" charset="0"/>
              </a:rPr>
              <a:t>cf. 2 </a:t>
            </a:r>
            <a:r>
              <a:rPr lang="en-GB" sz="1800" dirty="0" err="1">
                <a:solidFill>
                  <a:schemeClr val="tx1"/>
                </a:solidFill>
                <a:latin typeface="Arial Narrow" panose="020B0606020202030204" pitchFamily="34" charset="0"/>
              </a:rPr>
              <a:t>Th</a:t>
            </a:r>
            <a:r>
              <a:rPr lang="en-GB" sz="1800" dirty="0">
                <a:solidFill>
                  <a:schemeClr val="tx1"/>
                </a:solidFill>
                <a:latin typeface="Arial Narrow" panose="020B0606020202030204" pitchFamily="34" charset="0"/>
              </a:rPr>
              <a:t> 2, 14</a:t>
            </a:r>
            <a:r>
              <a:rPr lang="fr-FR" sz="2000" dirty="0" smtClean="0">
                <a:solidFill>
                  <a:srgbClr val="333333"/>
                </a:solidFill>
                <a:latin typeface="Open Sans" panose="020B0606030504020204" pitchFamily="34" charset="0"/>
              </a:rPr>
              <a:t>) </a:t>
            </a:r>
            <a:endParaRPr lang="fr-FR" altLang="en-US" sz="2300" b="1" i="1" dirty="0">
              <a:solidFill>
                <a:schemeClr val="tx1"/>
              </a:solidFill>
            </a:endParaRPr>
          </a:p>
          <a:p>
            <a:pPr algn="ctr" eaLnBrk="1" hangingPunct="1">
              <a:spcBef>
                <a:spcPts val="488"/>
              </a:spcBef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fr-FR" altLang="en-US" sz="2800" b="1" dirty="0">
              <a:solidFill>
                <a:srgbClr val="000000"/>
              </a:solidFill>
            </a:endParaRPr>
          </a:p>
          <a:p>
            <a:pPr algn="ctr" eaLnBrk="1" hangingPunct="1">
              <a:spcBef>
                <a:spcPts val="488"/>
              </a:spcBef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fr-FR" altLang="en-US" sz="2800" b="1" dirty="0">
              <a:solidFill>
                <a:srgbClr val="000000"/>
              </a:solidFill>
            </a:endParaRPr>
          </a:p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en-US" sz="3200" b="1" i="1" dirty="0">
                <a:solidFill>
                  <a:srgbClr val="262699"/>
                </a:solidFill>
              </a:rPr>
              <a:t>Évangile</a:t>
            </a:r>
            <a:r>
              <a:rPr lang="fr-FR" altLang="en-US" sz="2800" b="1" dirty="0">
                <a:solidFill>
                  <a:srgbClr val="000000"/>
                </a:solidFill>
              </a:rPr>
              <a:t> </a:t>
            </a:r>
          </a:p>
          <a:p>
            <a:r>
              <a:rPr lang="fr-FR" b="1" dirty="0">
                <a:solidFill>
                  <a:schemeClr val="tx1"/>
                </a:solidFill>
              </a:rPr>
              <a:t>« Tel fut le commencement des signes que Jésus accomplit. C’était à Cana de Galilée » (</a:t>
            </a:r>
            <a:r>
              <a:rPr lang="fr-FR" b="1" dirty="0" err="1">
                <a:solidFill>
                  <a:schemeClr val="tx1"/>
                </a:solidFill>
              </a:rPr>
              <a:t>Jn</a:t>
            </a:r>
            <a:r>
              <a:rPr lang="fr-FR" b="1" dirty="0">
                <a:solidFill>
                  <a:schemeClr val="tx1"/>
                </a:solidFill>
              </a:rPr>
              <a:t> 2, 1-11)</a:t>
            </a:r>
          </a:p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fr-FR" altLang="en-US" sz="2200" dirty="0">
              <a:solidFill>
                <a:schemeClr val="tx1"/>
              </a:solidFill>
            </a:endParaRPr>
          </a:p>
        </p:txBody>
      </p:sp>
      <p:sp>
        <p:nvSpPr>
          <p:cNvPr id="36867" name="Rectangle 2"/>
          <p:cNvSpPr>
            <a:spLocks noChangeArrowheads="1"/>
          </p:cNvSpPr>
          <p:nvPr/>
        </p:nvSpPr>
        <p:spPr bwMode="auto">
          <a:xfrm>
            <a:off x="251520" y="404664"/>
            <a:ext cx="7307263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 b="1" dirty="0">
                <a:solidFill>
                  <a:srgbClr val="C00000"/>
                </a:solidFill>
              </a:rPr>
              <a:t>LITURGIE DE LA PAROLE </a:t>
            </a:r>
            <a:endParaRPr lang="fr-FR" altLang="en-US" sz="1600" b="1" dirty="0">
              <a:solidFill>
                <a:srgbClr val="C0000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35057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Content Placeholder 2"/>
          <p:cNvSpPr txBox="1">
            <a:spLocks noChangeArrowheads="1"/>
          </p:cNvSpPr>
          <p:nvPr/>
        </p:nvSpPr>
        <p:spPr bwMode="auto">
          <a:xfrm>
            <a:off x="0" y="1268413"/>
            <a:ext cx="9144000" cy="547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fr-FR" altLang="en-US" sz="2800" dirty="0">
                <a:solidFill>
                  <a:srgbClr val="292934"/>
                </a:solidFill>
                <a:latin typeface="Arial Narrow" pitchFamily="34" charset="0"/>
              </a:rPr>
              <a:t>Je crois en Dieu, le Père tout-puissant, créateur du ciel et de la terre; </a:t>
            </a:r>
          </a:p>
          <a:p>
            <a:pPr defTabSz="914400" eaLnBrk="1" hangingPunct="1">
              <a:spcBef>
                <a:spcPts val="488"/>
              </a:spcBef>
              <a:buSzPct val="85000"/>
              <a:buFont typeface="Arial" charset="0"/>
              <a:buNone/>
            </a:pPr>
            <a:r>
              <a:rPr lang="fr-FR" altLang="en-US" sz="2800" dirty="0">
                <a:solidFill>
                  <a:srgbClr val="292934"/>
                </a:solidFill>
                <a:latin typeface="Arial Narrow" pitchFamily="34" charset="0"/>
              </a:rPr>
              <a:t>et en Jésus-Christ, son Fils unique, notre Seigneur, </a:t>
            </a:r>
          </a:p>
          <a:p>
            <a:pPr defTabSz="914400" eaLnBrk="1" hangingPunct="1">
              <a:spcBef>
                <a:spcPts val="488"/>
              </a:spcBef>
              <a:buSzPct val="85000"/>
              <a:buFont typeface="Arial" charset="0"/>
              <a:buNone/>
            </a:pPr>
            <a:r>
              <a:rPr lang="fr-FR" altLang="en-US" sz="2800" dirty="0">
                <a:solidFill>
                  <a:srgbClr val="292934"/>
                </a:solidFill>
                <a:latin typeface="Arial Narrow" pitchFamily="34" charset="0"/>
              </a:rPr>
              <a:t>qui a été conçu du Saint-Esprit, est né de la Vierge Marie, </a:t>
            </a:r>
          </a:p>
          <a:p>
            <a:pPr defTabSz="914400" eaLnBrk="1" hangingPunct="1">
              <a:spcBef>
                <a:spcPts val="488"/>
              </a:spcBef>
              <a:buSzPct val="85000"/>
              <a:buFont typeface="Arial" charset="0"/>
              <a:buNone/>
            </a:pPr>
            <a:r>
              <a:rPr lang="fr-FR" altLang="en-US" sz="2800" dirty="0">
                <a:solidFill>
                  <a:srgbClr val="292934"/>
                </a:solidFill>
                <a:latin typeface="Arial Narrow" pitchFamily="34" charset="0"/>
              </a:rPr>
              <a:t>a souffert sous Ponce Pilate, a été crucifié, est mort et a été enseveli, </a:t>
            </a:r>
          </a:p>
          <a:p>
            <a:pPr defTabSz="914400" eaLnBrk="1" hangingPunct="1">
              <a:spcBef>
                <a:spcPts val="488"/>
              </a:spcBef>
              <a:buSzPct val="85000"/>
              <a:buFont typeface="Arial" charset="0"/>
              <a:buNone/>
            </a:pPr>
            <a:r>
              <a:rPr lang="fr-FR" altLang="en-US" sz="2800" dirty="0">
                <a:solidFill>
                  <a:srgbClr val="292934"/>
                </a:solidFill>
                <a:latin typeface="Arial Narrow" pitchFamily="34" charset="0"/>
              </a:rPr>
              <a:t>est descendu aux enfers, le troisième jour, est ressuscité des morts, </a:t>
            </a:r>
          </a:p>
          <a:p>
            <a:pPr defTabSz="914400" eaLnBrk="1" hangingPunct="1">
              <a:spcBef>
                <a:spcPts val="488"/>
              </a:spcBef>
              <a:buSzPct val="85000"/>
              <a:buFont typeface="Arial" charset="0"/>
              <a:buNone/>
            </a:pPr>
            <a:r>
              <a:rPr lang="fr-FR" altLang="en-US" sz="2800" dirty="0">
                <a:solidFill>
                  <a:srgbClr val="292934"/>
                </a:solidFill>
                <a:latin typeface="Arial Narrow" pitchFamily="34" charset="0"/>
              </a:rPr>
              <a:t>est monté aux cieux, est assis à la droite de Dieu </a:t>
            </a:r>
          </a:p>
          <a:p>
            <a:pPr defTabSz="914400" eaLnBrk="1" hangingPunct="1">
              <a:spcBef>
                <a:spcPts val="488"/>
              </a:spcBef>
              <a:buSzPct val="85000"/>
              <a:buFont typeface="Arial" charset="0"/>
              <a:buNone/>
            </a:pPr>
            <a:r>
              <a:rPr lang="fr-FR" altLang="en-US" sz="2800" dirty="0">
                <a:solidFill>
                  <a:srgbClr val="292934"/>
                </a:solidFill>
                <a:latin typeface="Arial Narrow" pitchFamily="34" charset="0"/>
              </a:rPr>
              <a:t>le Père tout-puissant, d’où il viendra juger les vivants et les morts. </a:t>
            </a:r>
          </a:p>
          <a:p>
            <a:pPr defTabSz="914400" eaLnBrk="1" hangingPunct="1">
              <a:spcBef>
                <a:spcPts val="488"/>
              </a:spcBef>
              <a:buSzPct val="85000"/>
              <a:buFont typeface="Arial" charset="0"/>
              <a:buNone/>
            </a:pPr>
            <a:r>
              <a:rPr lang="fr-FR" altLang="en-US" sz="2800" dirty="0">
                <a:solidFill>
                  <a:srgbClr val="292934"/>
                </a:solidFill>
                <a:latin typeface="Arial Narrow" pitchFamily="34" charset="0"/>
              </a:rPr>
              <a:t>Je crois en l’Esprit-Saint, à la sainte Eglise catholique,</a:t>
            </a:r>
          </a:p>
          <a:p>
            <a:pPr defTabSz="914400" eaLnBrk="1" hangingPunct="1">
              <a:spcBef>
                <a:spcPts val="488"/>
              </a:spcBef>
              <a:buSzPct val="85000"/>
              <a:buFont typeface="Arial" charset="0"/>
              <a:buNone/>
            </a:pPr>
            <a:r>
              <a:rPr lang="fr-FR" altLang="en-US" sz="2800" dirty="0">
                <a:solidFill>
                  <a:srgbClr val="292934"/>
                </a:solidFill>
                <a:latin typeface="Arial Narrow" pitchFamily="34" charset="0"/>
              </a:rPr>
              <a:t>à la communion des saints, à la rémission des péchés,</a:t>
            </a:r>
          </a:p>
          <a:p>
            <a:pPr defTabSz="914400" eaLnBrk="1" hangingPunct="1">
              <a:spcBef>
                <a:spcPts val="488"/>
              </a:spcBef>
              <a:buSzPct val="85000"/>
              <a:buFont typeface="Arial" charset="0"/>
              <a:buNone/>
            </a:pPr>
            <a:r>
              <a:rPr lang="fr-FR" altLang="en-US" sz="2800" dirty="0">
                <a:solidFill>
                  <a:srgbClr val="292934"/>
                </a:solidFill>
                <a:latin typeface="Arial Narrow" pitchFamily="34" charset="0"/>
              </a:rPr>
              <a:t>à la résurrection de la chair, à la vie éternelle.</a:t>
            </a:r>
            <a:br>
              <a:rPr lang="fr-FR" altLang="en-US" sz="2800" dirty="0">
                <a:solidFill>
                  <a:srgbClr val="292934"/>
                </a:solidFill>
                <a:latin typeface="Arial Narrow" pitchFamily="34" charset="0"/>
              </a:rPr>
            </a:br>
            <a:r>
              <a:rPr lang="fr-FR" altLang="en-US" sz="2800" dirty="0">
                <a:solidFill>
                  <a:srgbClr val="292934"/>
                </a:solidFill>
                <a:latin typeface="Arial Narrow" pitchFamily="34" charset="0"/>
              </a:rPr>
              <a:t>Amen</a:t>
            </a:r>
          </a:p>
          <a:p>
            <a:pPr defTabSz="914400" eaLnBrk="1" hangingPunct="1">
              <a:spcBef>
                <a:spcPts val="488"/>
              </a:spcBef>
              <a:buSzPct val="85000"/>
              <a:buFont typeface="Arial" charset="0"/>
              <a:buNone/>
            </a:pPr>
            <a:endParaRPr lang="fr-FR" altLang="en-US" sz="2800" dirty="0">
              <a:solidFill>
                <a:srgbClr val="292934"/>
              </a:solidFill>
              <a:latin typeface="Arial Narrow" pitchFamily="34" charset="0"/>
            </a:endParaRPr>
          </a:p>
        </p:txBody>
      </p:sp>
      <p:sp>
        <p:nvSpPr>
          <p:cNvPr id="39939" name="Rectangle 2"/>
          <p:cNvSpPr>
            <a:spLocks noChangeArrowheads="1"/>
          </p:cNvSpPr>
          <p:nvPr/>
        </p:nvSpPr>
        <p:spPr bwMode="auto">
          <a:xfrm>
            <a:off x="1979613" y="549275"/>
            <a:ext cx="730885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 eaLnBrk="1" hangingPunct="1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fr-FR" altLang="en-US" sz="2800" b="1">
                <a:solidFill>
                  <a:srgbClr val="EC8514"/>
                </a:solidFill>
              </a:rPr>
              <a:t>PROFESSION DE FOI: CREDO</a:t>
            </a:r>
          </a:p>
        </p:txBody>
      </p:sp>
      <p:pic>
        <p:nvPicPr>
          <p:cNvPr id="3994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74000" y="5614988"/>
            <a:ext cx="8128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35057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9906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i="1" dirty="0" err="1" smtClean="0">
                <a:solidFill>
                  <a:srgbClr val="D2533C"/>
                </a:solidFill>
              </a:rPr>
              <a:t>Prière</a:t>
            </a:r>
            <a:r>
              <a:rPr lang="en-US" sz="2400" b="1" i="1" dirty="0" smtClean="0">
                <a:solidFill>
                  <a:srgbClr val="D2533C"/>
                </a:solidFill>
              </a:rPr>
              <a:t> </a:t>
            </a:r>
            <a:r>
              <a:rPr lang="en-US" sz="2400" b="1" i="1" dirty="0" err="1" smtClean="0">
                <a:solidFill>
                  <a:srgbClr val="D2533C"/>
                </a:solidFill>
              </a:rPr>
              <a:t>Universelle</a:t>
            </a:r>
            <a:endParaRPr lang="en-US" sz="2400" b="1" i="1" dirty="0" smtClean="0">
              <a:solidFill>
                <a:srgbClr val="D2533C"/>
              </a:solidFill>
            </a:endParaRPr>
          </a:p>
        </p:txBody>
      </p:sp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457200" y="1628775"/>
            <a:ext cx="82296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hangingPunct="1">
              <a:lnSpc>
                <a:spcPct val="100000"/>
              </a:lnSpc>
              <a:spcBef>
                <a:spcPts val="488"/>
              </a:spcBef>
              <a:spcAft>
                <a:spcPts val="1425"/>
              </a:spcAft>
              <a:buClrTx/>
              <a:buFontTx/>
              <a:buNone/>
              <a:defRPr/>
            </a:pPr>
            <a:endParaRPr lang="en-US" sz="2400" smtClean="0">
              <a:solidFill>
                <a:srgbClr val="292934"/>
              </a:solidFill>
            </a:endParaRPr>
          </a:p>
          <a:p>
            <a:pPr hangingPunct="1">
              <a:lnSpc>
                <a:spcPct val="100000"/>
              </a:lnSpc>
              <a:spcBef>
                <a:spcPts val="488"/>
              </a:spcBef>
              <a:spcAft>
                <a:spcPts val="1425"/>
              </a:spcAft>
              <a:buClrTx/>
              <a:buFontTx/>
              <a:buNone/>
              <a:defRPr/>
            </a:pPr>
            <a:endParaRPr lang="en-US" sz="2400" smtClean="0">
              <a:solidFill>
                <a:srgbClr val="292934"/>
              </a:solidFill>
            </a:endParaRP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395536" y="1114358"/>
            <a:ext cx="7772400" cy="267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 hangingPunct="1">
              <a:lnSpc>
                <a:spcPct val="100000"/>
              </a:lnSpc>
              <a:defRPr/>
            </a:pPr>
            <a:r>
              <a:rPr lang="fr-FR" sz="3200" b="1" dirty="0">
                <a:solidFill>
                  <a:srgbClr val="0070C0"/>
                </a:solidFill>
              </a:rPr>
              <a:t>Entends nos prières, entends nos voix, entends nos prières monter vers toi</a:t>
            </a:r>
            <a:endParaRPr lang="fr-FR" sz="3200" b="1" dirty="0">
              <a:solidFill>
                <a:srgbClr val="0070C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" y="3276600"/>
            <a:ext cx="4060700" cy="3381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81446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35057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467544" y="782960"/>
            <a:ext cx="8495928" cy="4950296"/>
          </a:xfrm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 algn="ctr">
              <a:defRPr/>
            </a:pPr>
            <a:r>
              <a:rPr lang="fr-FR" sz="3800" b="1" dirty="0">
                <a:solidFill>
                  <a:schemeClr val="accent6">
                    <a:lumMod val="75000"/>
                  </a:schemeClr>
                </a:solidFill>
              </a:rPr>
              <a:t>Trouver dans ma vie ta présence</a:t>
            </a:r>
            <a:r>
              <a:rPr lang="fr-FR" sz="3800" strike="sngStrike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fr-FR" sz="3800" strike="sngStrike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fr-FR" sz="3800" b="1" dirty="0">
                <a:solidFill>
                  <a:schemeClr val="accent6">
                    <a:lumMod val="75000"/>
                  </a:schemeClr>
                </a:solidFill>
              </a:rPr>
              <a:t>Tenir une lampe allumée </a:t>
            </a:r>
            <a:r>
              <a:rPr lang="fr-FR" sz="3800" strike="sngStrike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fr-FR" sz="3800" strike="sngStrike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fr-FR" sz="3800" b="1" dirty="0">
                <a:solidFill>
                  <a:schemeClr val="accent6">
                    <a:lumMod val="75000"/>
                  </a:schemeClr>
                </a:solidFill>
              </a:rPr>
              <a:t>Choisir d’habiter la confiance</a:t>
            </a:r>
            <a:r>
              <a:rPr lang="fr-FR" sz="3800" strike="sngStrike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fr-FR" sz="3800" strike="sngStrike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fr-FR" sz="3800" b="1" dirty="0">
                <a:solidFill>
                  <a:schemeClr val="accent6">
                    <a:lumMod val="75000"/>
                  </a:schemeClr>
                </a:solidFill>
              </a:rPr>
              <a:t>Aimer et se savoir aimé</a:t>
            </a:r>
            <a:r>
              <a:rPr lang="fr-FR" sz="3800" strike="sngStrike" dirty="0"/>
              <a:t/>
            </a:r>
            <a:br>
              <a:rPr lang="fr-FR" sz="3800" strike="sngStrike" dirty="0"/>
            </a:br>
            <a:r>
              <a:rPr lang="fr-FR" sz="3800" b="1" dirty="0" smtClean="0"/>
              <a:t/>
            </a:r>
            <a:br>
              <a:rPr lang="fr-FR" sz="3800" b="1" dirty="0" smtClean="0"/>
            </a:br>
            <a:r>
              <a:rPr lang="fr-FR" sz="3800" dirty="0"/>
              <a:t>1 - Croiser ton regard dans le doute</a:t>
            </a:r>
            <a:br>
              <a:rPr lang="fr-FR" sz="3800" dirty="0"/>
            </a:br>
            <a:r>
              <a:rPr lang="fr-FR" sz="3800" dirty="0"/>
              <a:t>Brûler à l'écho de ta voix</a:t>
            </a:r>
            <a:br>
              <a:rPr lang="fr-FR" sz="3800" dirty="0"/>
            </a:br>
            <a:r>
              <a:rPr lang="fr-FR" sz="3800" dirty="0"/>
              <a:t>Rester pour le pain de la route</a:t>
            </a:r>
            <a:br>
              <a:rPr lang="fr-FR" sz="3800" dirty="0"/>
            </a:br>
            <a:r>
              <a:rPr lang="fr-FR" sz="3800" dirty="0"/>
              <a:t>Savoir reconnaitre ton pas</a:t>
            </a:r>
          </a:p>
        </p:txBody>
      </p:sp>
      <p:sp>
        <p:nvSpPr>
          <p:cNvPr id="49154" name="Text Box 3"/>
          <p:cNvSpPr txBox="1">
            <a:spLocks noChangeArrowheads="1"/>
          </p:cNvSpPr>
          <p:nvPr/>
        </p:nvSpPr>
        <p:spPr bwMode="auto">
          <a:xfrm>
            <a:off x="250825" y="300707"/>
            <a:ext cx="7561263" cy="60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9pPr>
          </a:lstStyle>
          <a:p>
            <a:pPr algn="ctr" eaLnBrk="1" hangingPunct="1">
              <a:lnSpc>
                <a:spcPct val="100000"/>
              </a:lnSpc>
              <a:buClrTx/>
              <a:buFontTx/>
              <a:buNone/>
            </a:pPr>
            <a:r>
              <a:rPr lang="en-US" altLang="en-US" sz="2400" b="1" dirty="0" err="1" smtClean="0">
                <a:solidFill>
                  <a:srgbClr val="D2533C"/>
                </a:solidFill>
                <a:ea typeface="Arial Unicode MS" charset="0"/>
                <a:cs typeface="Arial Unicode MS" charset="0"/>
              </a:rPr>
              <a:t>Offertoire</a:t>
            </a:r>
            <a:r>
              <a:rPr lang="en-US" altLang="en-US" sz="2400" b="1" dirty="0" smtClean="0">
                <a:solidFill>
                  <a:srgbClr val="D2533C"/>
                </a:solidFill>
                <a:ea typeface="Arial Unicode MS" charset="0"/>
                <a:cs typeface="Arial Unicode MS" charset="0"/>
              </a:rPr>
              <a:t>: </a:t>
            </a:r>
            <a:r>
              <a:rPr lang="en-US" altLang="en-US" sz="2400" i="1" dirty="0" err="1" smtClean="0">
                <a:solidFill>
                  <a:srgbClr val="D2533C"/>
                </a:solidFill>
                <a:ea typeface="Arial Unicode MS" charset="0"/>
                <a:cs typeface="Arial Unicode MS" charset="0"/>
              </a:rPr>
              <a:t>Trouver</a:t>
            </a:r>
            <a:r>
              <a:rPr lang="en-US" altLang="en-US" sz="2400" i="1" dirty="0" smtClean="0">
                <a:solidFill>
                  <a:srgbClr val="D2533C"/>
                </a:solidFill>
                <a:ea typeface="Arial Unicode MS" charset="0"/>
                <a:cs typeface="Arial Unicode MS" charset="0"/>
              </a:rPr>
              <a:t> </a:t>
            </a:r>
            <a:r>
              <a:rPr lang="en-US" altLang="en-US" sz="2400" i="1" dirty="0" err="1">
                <a:solidFill>
                  <a:srgbClr val="D2533C"/>
                </a:solidFill>
                <a:ea typeface="Arial Unicode MS" charset="0"/>
                <a:cs typeface="Arial Unicode MS" charset="0"/>
              </a:rPr>
              <a:t>dans</a:t>
            </a:r>
            <a:r>
              <a:rPr lang="en-US" altLang="en-US" sz="2400" i="1" dirty="0">
                <a:solidFill>
                  <a:srgbClr val="D2533C"/>
                </a:solidFill>
                <a:ea typeface="Arial Unicode MS" charset="0"/>
                <a:cs typeface="Arial Unicode MS" charset="0"/>
              </a:rPr>
              <a:t> ma vie ta </a:t>
            </a:r>
            <a:r>
              <a:rPr lang="en-US" altLang="en-US" sz="2400" i="1" dirty="0" err="1">
                <a:solidFill>
                  <a:srgbClr val="D2533C"/>
                </a:solidFill>
                <a:ea typeface="Arial Unicode MS" charset="0"/>
                <a:cs typeface="Arial Unicode MS" charset="0"/>
              </a:rPr>
              <a:t>présence</a:t>
            </a:r>
            <a:r>
              <a:rPr lang="en-US" altLang="en-US" sz="2400" i="1" dirty="0">
                <a:solidFill>
                  <a:srgbClr val="D2533C"/>
                </a:solidFill>
                <a:ea typeface="Arial Unicode MS" charset="0"/>
                <a:cs typeface="Arial Unicode MS" charset="0"/>
              </a:rPr>
              <a:t> (</a:t>
            </a:r>
            <a:r>
              <a:rPr lang="en-US" altLang="en-US" sz="2400" dirty="0">
                <a:solidFill>
                  <a:srgbClr val="D2533C"/>
                </a:solidFill>
                <a:ea typeface="Arial Unicode MS" charset="0"/>
                <a:cs typeface="Arial Unicode MS" charset="0"/>
              </a:rPr>
              <a:t>1/4</a:t>
            </a:r>
            <a:r>
              <a:rPr lang="en-US" altLang="en-US" sz="2400" dirty="0" smtClean="0">
                <a:solidFill>
                  <a:srgbClr val="D2533C"/>
                </a:solidFill>
                <a:ea typeface="Arial Unicode MS" charset="0"/>
                <a:cs typeface="Arial Unicode MS" charset="0"/>
              </a:rPr>
              <a:t>)</a:t>
            </a:r>
            <a:endParaRPr lang="en-US" altLang="en-US" sz="2400" dirty="0">
              <a:solidFill>
                <a:srgbClr val="D2533C"/>
              </a:solidFill>
              <a:ea typeface="Arial Unicode MS" charset="0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17617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467544" y="782960"/>
            <a:ext cx="8495928" cy="4950296"/>
          </a:xfrm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 algn="ctr">
              <a:defRPr/>
            </a:pPr>
            <a:r>
              <a:rPr lang="fr-FR" sz="3800" b="1" dirty="0">
                <a:solidFill>
                  <a:schemeClr val="accent6">
                    <a:lumMod val="75000"/>
                  </a:schemeClr>
                </a:solidFill>
              </a:rPr>
              <a:t>Trouver dans ma vie ta présence</a:t>
            </a:r>
            <a:r>
              <a:rPr lang="fr-FR" sz="3800" strike="sngStrike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fr-FR" sz="3800" strike="sngStrike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fr-FR" sz="3800" b="1" dirty="0">
                <a:solidFill>
                  <a:schemeClr val="accent6">
                    <a:lumMod val="75000"/>
                  </a:schemeClr>
                </a:solidFill>
              </a:rPr>
              <a:t>Tenir une lampe allumée </a:t>
            </a:r>
            <a:r>
              <a:rPr lang="fr-FR" sz="3800" strike="sngStrike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fr-FR" sz="3800" strike="sngStrike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fr-FR" sz="3800" b="1" dirty="0">
                <a:solidFill>
                  <a:schemeClr val="accent6">
                    <a:lumMod val="75000"/>
                  </a:schemeClr>
                </a:solidFill>
              </a:rPr>
              <a:t>Choisir d’habiter la confiance</a:t>
            </a:r>
            <a:r>
              <a:rPr lang="fr-FR" sz="3800" strike="sngStrike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fr-FR" sz="3800" strike="sngStrike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fr-FR" sz="3800" b="1" dirty="0">
                <a:solidFill>
                  <a:schemeClr val="accent6">
                    <a:lumMod val="75000"/>
                  </a:schemeClr>
                </a:solidFill>
              </a:rPr>
              <a:t>Aimer et se savoir aimé</a:t>
            </a:r>
            <a:r>
              <a:rPr lang="fr-FR" sz="3800" strike="sngStrike" dirty="0"/>
              <a:t/>
            </a:r>
            <a:br>
              <a:rPr lang="fr-FR" sz="3800" strike="sngStrike" dirty="0"/>
            </a:br>
            <a:r>
              <a:rPr lang="fr-FR" sz="3800" b="1" dirty="0" smtClean="0"/>
              <a:t/>
            </a:r>
            <a:br>
              <a:rPr lang="fr-FR" sz="3800" b="1" dirty="0" smtClean="0"/>
            </a:br>
            <a:r>
              <a:rPr lang="fr-FR" sz="3800" dirty="0"/>
              <a:t>2 - Brûler quand le feu devient cendre</a:t>
            </a:r>
            <a:br>
              <a:rPr lang="fr-FR" sz="3800" dirty="0"/>
            </a:br>
            <a:r>
              <a:rPr lang="fr-FR" sz="3800" dirty="0"/>
              <a:t>Partir vers celui qui attend</a:t>
            </a:r>
            <a:br>
              <a:rPr lang="fr-FR" sz="3800" dirty="0"/>
            </a:br>
            <a:r>
              <a:rPr lang="fr-FR" sz="3800" dirty="0"/>
              <a:t>Choisir de donner sans reprendre</a:t>
            </a:r>
            <a:br>
              <a:rPr lang="fr-FR" sz="3800" dirty="0"/>
            </a:br>
            <a:r>
              <a:rPr lang="fr-FR" sz="3800" dirty="0"/>
              <a:t>Fêter le retour d'un enfant</a:t>
            </a:r>
          </a:p>
        </p:txBody>
      </p:sp>
      <p:sp>
        <p:nvSpPr>
          <p:cNvPr id="51202" name="Text Box 3"/>
          <p:cNvSpPr txBox="1">
            <a:spLocks noChangeArrowheads="1"/>
          </p:cNvSpPr>
          <p:nvPr/>
        </p:nvSpPr>
        <p:spPr bwMode="auto">
          <a:xfrm>
            <a:off x="250825" y="300038"/>
            <a:ext cx="7561263" cy="60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9pPr>
          </a:lstStyle>
          <a:p>
            <a:pPr algn="ctr" eaLnBrk="1" hangingPunct="1">
              <a:lnSpc>
                <a:spcPct val="100000"/>
              </a:lnSpc>
              <a:buClrTx/>
              <a:buFontTx/>
              <a:buNone/>
            </a:pPr>
            <a:r>
              <a:rPr lang="en-US" altLang="en-US" sz="2400" b="1" dirty="0" err="1" smtClean="0">
                <a:solidFill>
                  <a:srgbClr val="D2533C"/>
                </a:solidFill>
                <a:ea typeface="Arial Unicode MS" charset="0"/>
                <a:cs typeface="Arial Unicode MS" charset="0"/>
              </a:rPr>
              <a:t>Offertoire</a:t>
            </a:r>
            <a:r>
              <a:rPr lang="en-US" altLang="en-US" sz="2400" b="1" dirty="0" smtClean="0">
                <a:solidFill>
                  <a:srgbClr val="D2533C"/>
                </a:solidFill>
                <a:ea typeface="Arial Unicode MS" charset="0"/>
                <a:cs typeface="Arial Unicode MS" charset="0"/>
              </a:rPr>
              <a:t>: </a:t>
            </a:r>
            <a:r>
              <a:rPr lang="en-US" altLang="en-US" sz="2400" i="1" dirty="0" err="1" smtClean="0">
                <a:solidFill>
                  <a:srgbClr val="D2533C"/>
                </a:solidFill>
                <a:ea typeface="Arial Unicode MS" charset="0"/>
                <a:cs typeface="Arial Unicode MS" charset="0"/>
              </a:rPr>
              <a:t>Trouver</a:t>
            </a:r>
            <a:r>
              <a:rPr lang="en-US" altLang="en-US" sz="2400" i="1" dirty="0" smtClean="0">
                <a:solidFill>
                  <a:srgbClr val="D2533C"/>
                </a:solidFill>
                <a:ea typeface="Arial Unicode MS" charset="0"/>
                <a:cs typeface="Arial Unicode MS" charset="0"/>
              </a:rPr>
              <a:t> </a:t>
            </a:r>
            <a:r>
              <a:rPr lang="en-US" altLang="en-US" sz="2400" i="1" dirty="0" err="1">
                <a:solidFill>
                  <a:srgbClr val="D2533C"/>
                </a:solidFill>
                <a:ea typeface="Arial Unicode MS" charset="0"/>
                <a:cs typeface="Arial Unicode MS" charset="0"/>
              </a:rPr>
              <a:t>dans</a:t>
            </a:r>
            <a:r>
              <a:rPr lang="en-US" altLang="en-US" sz="2400" i="1" dirty="0">
                <a:solidFill>
                  <a:srgbClr val="D2533C"/>
                </a:solidFill>
                <a:ea typeface="Arial Unicode MS" charset="0"/>
                <a:cs typeface="Arial Unicode MS" charset="0"/>
              </a:rPr>
              <a:t> ma vie ta </a:t>
            </a:r>
            <a:r>
              <a:rPr lang="en-US" altLang="en-US" sz="2400" i="1" dirty="0" err="1">
                <a:solidFill>
                  <a:srgbClr val="D2533C"/>
                </a:solidFill>
                <a:ea typeface="Arial Unicode MS" charset="0"/>
                <a:cs typeface="Arial Unicode MS" charset="0"/>
              </a:rPr>
              <a:t>présence</a:t>
            </a:r>
            <a:r>
              <a:rPr lang="en-US" altLang="en-US" sz="2400" i="1" dirty="0">
                <a:solidFill>
                  <a:srgbClr val="D2533C"/>
                </a:solidFill>
                <a:ea typeface="Arial Unicode MS" charset="0"/>
                <a:cs typeface="Arial Unicode MS" charset="0"/>
              </a:rPr>
              <a:t> (</a:t>
            </a:r>
            <a:r>
              <a:rPr lang="en-US" altLang="en-US" sz="2400" dirty="0">
                <a:solidFill>
                  <a:srgbClr val="D2533C"/>
                </a:solidFill>
                <a:ea typeface="Arial Unicode MS" charset="0"/>
                <a:cs typeface="Arial Unicode MS" charset="0"/>
              </a:rPr>
              <a:t>2/4</a:t>
            </a:r>
            <a:r>
              <a:rPr lang="en-US" altLang="en-US" sz="2400" dirty="0" smtClean="0">
                <a:solidFill>
                  <a:srgbClr val="D2533C"/>
                </a:solidFill>
                <a:ea typeface="Arial Unicode MS" charset="0"/>
                <a:cs typeface="Arial Unicode MS" charset="0"/>
              </a:rPr>
              <a:t>) </a:t>
            </a:r>
            <a:endParaRPr lang="en-US" altLang="en-US" sz="2400" dirty="0">
              <a:solidFill>
                <a:srgbClr val="D2533C"/>
              </a:solidFill>
              <a:ea typeface="Arial Unicode MS" charset="0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79959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555" y="66869"/>
            <a:ext cx="8229600" cy="990600"/>
          </a:xfrm>
        </p:spPr>
        <p:txBody>
          <a:bodyPr>
            <a:normAutofit/>
          </a:bodyPr>
          <a:lstStyle/>
          <a:p>
            <a:r>
              <a:rPr lang="fr-FR" sz="2800" b="1" i="1" dirty="0" err="1">
                <a:latin typeface="Arial Narrow" panose="020B0606020202030204" pitchFamily="34" charset="0"/>
              </a:rPr>
              <a:t>Entr</a:t>
            </a:r>
            <a:r>
              <a:rPr lang="en-US" altLang="fr-FR" sz="2800" b="1" i="1" dirty="0" err="1">
                <a:latin typeface="Arial Narrow" panose="020B0606020202030204" pitchFamily="34" charset="0"/>
                <a:sym typeface="+mn-ea"/>
              </a:rPr>
              <a:t>é</a:t>
            </a:r>
            <a:r>
              <a:rPr lang="en-US" altLang="fr-FR" sz="2800" b="1" i="1" dirty="0" err="1">
                <a:latin typeface="Arial Narrow" panose="020B0606020202030204" pitchFamily="34" charset="0"/>
              </a:rPr>
              <a:t>e</a:t>
            </a:r>
            <a:r>
              <a:rPr lang="fr-FR" sz="2800" b="1" i="1" dirty="0">
                <a:latin typeface="Arial Narrow" panose="020B0606020202030204" pitchFamily="34" charset="0"/>
              </a:rPr>
              <a:t>: </a:t>
            </a:r>
            <a:r>
              <a:rPr lang="fr-FR" sz="2800" b="1" i="1" dirty="0">
                <a:latin typeface="Arial Narrow" panose="020B0606020202030204" pitchFamily="34" charset="0"/>
              </a:rPr>
              <a:t> </a:t>
            </a:r>
            <a:r>
              <a:rPr lang="fr-FR" sz="2800" b="1" i="1" dirty="0" smtClean="0">
                <a:latin typeface="Arial Narrow" panose="020B0606020202030204" pitchFamily="34" charset="0"/>
              </a:rPr>
              <a:t>Jubiliez, criez de joie </a:t>
            </a:r>
            <a:r>
              <a:rPr lang="fr-FR" sz="2800" b="1" i="1" dirty="0" smtClean="0">
                <a:latin typeface="Arial Narrow" panose="020B0606020202030204" pitchFamily="34" charset="0"/>
              </a:rPr>
              <a:t>1/3</a:t>
            </a:r>
            <a:endParaRPr lang="en-US" sz="2800" dirty="0">
              <a:latin typeface="Arial Narrow" panose="020B0606020202030204" pitchFamily="34" charset="0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0" y="1057469"/>
            <a:ext cx="9144000" cy="549495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FR" sz="3200" b="1" dirty="0">
                <a:solidFill>
                  <a:srgbClr val="0070C0"/>
                </a:solidFill>
              </a:rPr>
              <a:t>Jubilez ! Criez de joie ! Acclamez le Dieu trois fois Saint ! Venez le prier dans la paix ; témoigner de son amour Jubilez ! Criez de joie ! pour Dieu notre Dieu. </a:t>
            </a:r>
            <a:endParaRPr lang="fr-FR" sz="3200" b="1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fr-FR" sz="3200" dirty="0" smtClean="0"/>
          </a:p>
          <a:p>
            <a:pPr marL="0" indent="0" algn="ctr">
              <a:buNone/>
            </a:pPr>
            <a:r>
              <a:rPr lang="fr-FR" sz="3200" dirty="0"/>
              <a:t>1 - Louez le Dieu de lumière </a:t>
            </a:r>
            <a:endParaRPr lang="fr-FR" sz="3200" dirty="0" smtClean="0"/>
          </a:p>
          <a:p>
            <a:pPr marL="0" indent="0" algn="ctr">
              <a:buNone/>
            </a:pPr>
            <a:r>
              <a:rPr lang="fr-FR" sz="3200" dirty="0" smtClean="0"/>
              <a:t>Il </a:t>
            </a:r>
            <a:r>
              <a:rPr lang="fr-FR" sz="3200" dirty="0"/>
              <a:t>nous arrache aux ténèbres </a:t>
            </a:r>
            <a:endParaRPr lang="fr-FR" sz="3200" dirty="0" smtClean="0"/>
          </a:p>
          <a:p>
            <a:pPr marL="0" indent="0" algn="ctr">
              <a:buNone/>
            </a:pPr>
            <a:r>
              <a:rPr lang="fr-FR" sz="3200" dirty="0" smtClean="0"/>
              <a:t>Devenez </a:t>
            </a:r>
            <a:r>
              <a:rPr lang="fr-FR" sz="3200" dirty="0"/>
              <a:t>en sa clarté </a:t>
            </a:r>
            <a:endParaRPr lang="fr-FR" sz="3200" dirty="0" smtClean="0"/>
          </a:p>
          <a:p>
            <a:pPr marL="0" indent="0" algn="ctr">
              <a:buNone/>
            </a:pPr>
            <a:r>
              <a:rPr lang="fr-FR" sz="3200" dirty="0" smtClean="0"/>
              <a:t>Des </a:t>
            </a:r>
            <a:r>
              <a:rPr lang="fr-FR" sz="3200" dirty="0"/>
              <a:t>enfants de sa lumière.</a:t>
            </a:r>
            <a:endParaRPr lang="en-US" sz="3400" kern="0" dirty="0">
              <a:latin typeface="Arial Narrow" panose="020B0606020202030204"/>
              <a:cs typeface="Arial Narrow" panose="020B0606020202030204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467544" y="782960"/>
            <a:ext cx="8495928" cy="4950296"/>
          </a:xfrm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 algn="ctr">
              <a:defRPr/>
            </a:pPr>
            <a:r>
              <a:rPr lang="fr-FR" sz="3800" b="1" dirty="0">
                <a:solidFill>
                  <a:schemeClr val="accent6">
                    <a:lumMod val="75000"/>
                  </a:schemeClr>
                </a:solidFill>
              </a:rPr>
              <a:t>Trouver dans ma vie ta présence</a:t>
            </a:r>
            <a:r>
              <a:rPr lang="fr-FR" sz="3800" strike="sngStrike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fr-FR" sz="3800" strike="sngStrike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fr-FR" sz="3800" b="1" dirty="0">
                <a:solidFill>
                  <a:schemeClr val="accent6">
                    <a:lumMod val="75000"/>
                  </a:schemeClr>
                </a:solidFill>
              </a:rPr>
              <a:t>Tenir une lampe allumée </a:t>
            </a:r>
            <a:r>
              <a:rPr lang="fr-FR" sz="3800" strike="sngStrike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fr-FR" sz="3800" strike="sngStrike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fr-FR" sz="3800" b="1" dirty="0">
                <a:solidFill>
                  <a:schemeClr val="accent6">
                    <a:lumMod val="75000"/>
                  </a:schemeClr>
                </a:solidFill>
              </a:rPr>
              <a:t>Choisir d’habiter la confiance</a:t>
            </a:r>
            <a:r>
              <a:rPr lang="fr-FR" sz="3800" strike="sngStrike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fr-FR" sz="3800" strike="sngStrike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fr-FR" sz="3800" b="1" dirty="0">
                <a:solidFill>
                  <a:schemeClr val="accent6">
                    <a:lumMod val="75000"/>
                  </a:schemeClr>
                </a:solidFill>
              </a:rPr>
              <a:t>Aimer et se savoir aimé</a:t>
            </a:r>
            <a:r>
              <a:rPr lang="fr-FR" sz="3800" strike="sngStrike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fr-FR" sz="3800" strike="sngStrike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fr-FR" sz="3800" b="1" dirty="0" smtClean="0"/>
              <a:t/>
            </a:r>
            <a:br>
              <a:rPr lang="fr-FR" sz="3800" b="1" dirty="0" smtClean="0"/>
            </a:br>
            <a:r>
              <a:rPr lang="fr-FR" sz="3800" dirty="0"/>
              <a:t>3 - Ouvrir quand tu frappes à ma porte</a:t>
            </a:r>
            <a:br>
              <a:rPr lang="fr-FR" sz="3800" dirty="0"/>
            </a:br>
            <a:r>
              <a:rPr lang="fr-FR" sz="3800" dirty="0"/>
              <a:t>Briser les verrous de la peur</a:t>
            </a:r>
            <a:br>
              <a:rPr lang="fr-FR" sz="3800" dirty="0"/>
            </a:br>
            <a:r>
              <a:rPr lang="fr-FR" sz="3800" dirty="0"/>
              <a:t>Savoir tout ce que tu m'apportes</a:t>
            </a:r>
            <a:br>
              <a:rPr lang="fr-FR" sz="3800" dirty="0"/>
            </a:br>
            <a:r>
              <a:rPr lang="fr-FR" sz="3800" dirty="0"/>
              <a:t>Rester et devenir meilleur</a:t>
            </a:r>
          </a:p>
        </p:txBody>
      </p:sp>
      <p:sp>
        <p:nvSpPr>
          <p:cNvPr id="53250" name="Text Box 3"/>
          <p:cNvSpPr txBox="1">
            <a:spLocks noChangeArrowheads="1"/>
          </p:cNvSpPr>
          <p:nvPr/>
        </p:nvSpPr>
        <p:spPr bwMode="auto">
          <a:xfrm>
            <a:off x="250825" y="300038"/>
            <a:ext cx="7561263" cy="60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9pPr>
          </a:lstStyle>
          <a:p>
            <a:pPr algn="ctr" eaLnBrk="1" hangingPunct="1">
              <a:lnSpc>
                <a:spcPct val="100000"/>
              </a:lnSpc>
              <a:buClrTx/>
              <a:buFontTx/>
              <a:buNone/>
            </a:pPr>
            <a:r>
              <a:rPr lang="en-US" altLang="en-US" sz="2400" b="1" dirty="0" err="1" smtClean="0">
                <a:solidFill>
                  <a:srgbClr val="D2533C"/>
                </a:solidFill>
                <a:ea typeface="Arial Unicode MS" charset="0"/>
                <a:cs typeface="Arial Unicode MS" charset="0"/>
              </a:rPr>
              <a:t>Offertoire</a:t>
            </a:r>
            <a:r>
              <a:rPr lang="en-US" altLang="en-US" sz="2400" b="1" dirty="0" smtClean="0">
                <a:solidFill>
                  <a:srgbClr val="D2533C"/>
                </a:solidFill>
                <a:ea typeface="Arial Unicode MS" charset="0"/>
                <a:cs typeface="Arial Unicode MS" charset="0"/>
              </a:rPr>
              <a:t>: </a:t>
            </a:r>
            <a:r>
              <a:rPr lang="en-US" altLang="en-US" sz="2400" i="1" dirty="0" err="1" smtClean="0">
                <a:solidFill>
                  <a:srgbClr val="D2533C"/>
                </a:solidFill>
                <a:ea typeface="Arial Unicode MS" charset="0"/>
                <a:cs typeface="Arial Unicode MS" charset="0"/>
              </a:rPr>
              <a:t>Trouver</a:t>
            </a:r>
            <a:r>
              <a:rPr lang="en-US" altLang="en-US" sz="2400" i="1" dirty="0" smtClean="0">
                <a:solidFill>
                  <a:srgbClr val="D2533C"/>
                </a:solidFill>
                <a:ea typeface="Arial Unicode MS" charset="0"/>
                <a:cs typeface="Arial Unicode MS" charset="0"/>
              </a:rPr>
              <a:t> </a:t>
            </a:r>
            <a:r>
              <a:rPr lang="en-US" altLang="en-US" sz="2400" i="1" dirty="0" err="1">
                <a:solidFill>
                  <a:srgbClr val="D2533C"/>
                </a:solidFill>
                <a:ea typeface="Arial Unicode MS" charset="0"/>
                <a:cs typeface="Arial Unicode MS" charset="0"/>
              </a:rPr>
              <a:t>dans</a:t>
            </a:r>
            <a:r>
              <a:rPr lang="en-US" altLang="en-US" sz="2400" i="1" dirty="0">
                <a:solidFill>
                  <a:srgbClr val="D2533C"/>
                </a:solidFill>
                <a:ea typeface="Arial Unicode MS" charset="0"/>
                <a:cs typeface="Arial Unicode MS" charset="0"/>
              </a:rPr>
              <a:t> ma vie ta </a:t>
            </a:r>
            <a:r>
              <a:rPr lang="en-US" altLang="en-US" sz="2400" i="1" dirty="0" err="1">
                <a:solidFill>
                  <a:srgbClr val="D2533C"/>
                </a:solidFill>
                <a:ea typeface="Arial Unicode MS" charset="0"/>
                <a:cs typeface="Arial Unicode MS" charset="0"/>
              </a:rPr>
              <a:t>présence</a:t>
            </a:r>
            <a:r>
              <a:rPr lang="en-US" altLang="en-US" sz="2400" i="1" dirty="0">
                <a:solidFill>
                  <a:srgbClr val="D2533C"/>
                </a:solidFill>
                <a:ea typeface="Arial Unicode MS" charset="0"/>
                <a:cs typeface="Arial Unicode MS" charset="0"/>
              </a:rPr>
              <a:t> (</a:t>
            </a:r>
            <a:r>
              <a:rPr lang="en-US" altLang="en-US" sz="2400" dirty="0">
                <a:solidFill>
                  <a:srgbClr val="D2533C"/>
                </a:solidFill>
                <a:ea typeface="Arial Unicode MS" charset="0"/>
                <a:cs typeface="Arial Unicode MS" charset="0"/>
              </a:rPr>
              <a:t>3/4</a:t>
            </a:r>
            <a:r>
              <a:rPr lang="en-US" altLang="en-US" sz="2400" dirty="0" smtClean="0">
                <a:solidFill>
                  <a:srgbClr val="D2533C"/>
                </a:solidFill>
                <a:ea typeface="Arial Unicode MS" charset="0"/>
                <a:cs typeface="Arial Unicode MS" charset="0"/>
              </a:rPr>
              <a:t>) </a:t>
            </a:r>
            <a:endParaRPr lang="en-US" altLang="en-US" sz="2400" dirty="0">
              <a:solidFill>
                <a:srgbClr val="D2533C"/>
              </a:solidFill>
              <a:ea typeface="Arial Unicode MS" charset="0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7988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467544" y="782960"/>
            <a:ext cx="8495928" cy="4950296"/>
          </a:xfrm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 algn="ctr">
              <a:defRPr/>
            </a:pPr>
            <a:r>
              <a:rPr lang="fr-FR" sz="3800" b="1" dirty="0">
                <a:solidFill>
                  <a:schemeClr val="accent6">
                    <a:lumMod val="75000"/>
                  </a:schemeClr>
                </a:solidFill>
              </a:rPr>
              <a:t>Trouver dans ma vie ta présence</a:t>
            </a:r>
            <a:r>
              <a:rPr lang="fr-FR" sz="3800" strike="sngStrike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fr-FR" sz="3800" strike="sngStrike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fr-FR" sz="3800" b="1" dirty="0">
                <a:solidFill>
                  <a:schemeClr val="accent6">
                    <a:lumMod val="75000"/>
                  </a:schemeClr>
                </a:solidFill>
              </a:rPr>
              <a:t>Tenir une lampe allumée </a:t>
            </a:r>
            <a:r>
              <a:rPr lang="fr-FR" sz="3800" strike="sngStrike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fr-FR" sz="3800" strike="sngStrike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fr-FR" sz="3800" b="1" dirty="0">
                <a:solidFill>
                  <a:schemeClr val="accent6">
                    <a:lumMod val="75000"/>
                  </a:schemeClr>
                </a:solidFill>
              </a:rPr>
              <a:t>Choisir d’habiter la confiance</a:t>
            </a:r>
            <a:r>
              <a:rPr lang="fr-FR" sz="3800" strike="sngStrike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fr-FR" sz="3800" strike="sngStrike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fr-FR" sz="3800" b="1" dirty="0">
                <a:solidFill>
                  <a:schemeClr val="accent6">
                    <a:lumMod val="75000"/>
                  </a:schemeClr>
                </a:solidFill>
              </a:rPr>
              <a:t>Aimer et se savoir aimé</a:t>
            </a:r>
            <a:r>
              <a:rPr lang="fr-FR" sz="3800" strike="sngStrike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fr-FR" sz="3800" strike="sngStrike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fr-FR" sz="3800" b="1" dirty="0" smtClean="0"/>
              <a:t/>
            </a:r>
            <a:br>
              <a:rPr lang="fr-FR" sz="3800" b="1" dirty="0" smtClean="0"/>
            </a:br>
            <a:r>
              <a:rPr lang="fr-FR" sz="3800" dirty="0" smtClean="0"/>
              <a:t>4- Puiser </a:t>
            </a:r>
            <a:r>
              <a:rPr lang="fr-FR" sz="3800" dirty="0"/>
              <a:t>dans le flot de ta source</a:t>
            </a:r>
            <a:br>
              <a:rPr lang="fr-FR" sz="3800" dirty="0"/>
            </a:br>
            <a:r>
              <a:rPr lang="fr-FR" sz="3800" dirty="0"/>
              <a:t>Verser le parfum de mon </a:t>
            </a:r>
            <a:r>
              <a:rPr lang="fr-FR" sz="3800" dirty="0" smtClean="0"/>
              <a:t>cœur </a:t>
            </a:r>
            <a:r>
              <a:rPr lang="fr-FR" sz="3800" dirty="0"/>
              <a:t/>
            </a:r>
            <a:br>
              <a:rPr lang="fr-FR" sz="3800" dirty="0"/>
            </a:br>
            <a:r>
              <a:rPr lang="fr-FR" sz="3800" dirty="0"/>
              <a:t>Chanter tout au long de ma course</a:t>
            </a:r>
            <a:br>
              <a:rPr lang="fr-FR" sz="3800" dirty="0"/>
            </a:br>
            <a:r>
              <a:rPr lang="fr-FR" sz="3800" dirty="0"/>
              <a:t>Trouver en toi seul mon bonheur</a:t>
            </a:r>
          </a:p>
        </p:txBody>
      </p:sp>
      <p:sp>
        <p:nvSpPr>
          <p:cNvPr id="55298" name="Text Box 3"/>
          <p:cNvSpPr txBox="1">
            <a:spLocks noChangeArrowheads="1"/>
          </p:cNvSpPr>
          <p:nvPr/>
        </p:nvSpPr>
        <p:spPr bwMode="auto">
          <a:xfrm>
            <a:off x="250825" y="300038"/>
            <a:ext cx="7561263" cy="60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9pPr>
          </a:lstStyle>
          <a:p>
            <a:pPr algn="ctr" eaLnBrk="1" hangingPunct="1">
              <a:lnSpc>
                <a:spcPct val="100000"/>
              </a:lnSpc>
              <a:buClrTx/>
              <a:buFontTx/>
              <a:buNone/>
            </a:pPr>
            <a:r>
              <a:rPr lang="en-US" altLang="en-US" sz="2400" b="1" dirty="0" err="1" smtClean="0">
                <a:solidFill>
                  <a:srgbClr val="D2533C"/>
                </a:solidFill>
                <a:ea typeface="Arial Unicode MS" charset="0"/>
                <a:cs typeface="Arial Unicode MS" charset="0"/>
              </a:rPr>
              <a:t>Offertoire</a:t>
            </a:r>
            <a:r>
              <a:rPr lang="en-US" altLang="en-US" sz="2400" b="1" dirty="0" smtClean="0">
                <a:solidFill>
                  <a:srgbClr val="D2533C"/>
                </a:solidFill>
                <a:ea typeface="Arial Unicode MS" charset="0"/>
                <a:cs typeface="Arial Unicode MS" charset="0"/>
              </a:rPr>
              <a:t>: </a:t>
            </a:r>
            <a:r>
              <a:rPr lang="en-US" altLang="en-US" sz="2400" i="1" dirty="0" err="1" smtClean="0">
                <a:solidFill>
                  <a:srgbClr val="D2533C"/>
                </a:solidFill>
                <a:ea typeface="Arial Unicode MS" charset="0"/>
                <a:cs typeface="Arial Unicode MS" charset="0"/>
              </a:rPr>
              <a:t>Trouver</a:t>
            </a:r>
            <a:r>
              <a:rPr lang="en-US" altLang="en-US" sz="2400" i="1" dirty="0" smtClean="0">
                <a:solidFill>
                  <a:srgbClr val="D2533C"/>
                </a:solidFill>
                <a:ea typeface="Arial Unicode MS" charset="0"/>
                <a:cs typeface="Arial Unicode MS" charset="0"/>
              </a:rPr>
              <a:t> </a:t>
            </a:r>
            <a:r>
              <a:rPr lang="en-US" altLang="en-US" sz="2400" i="1" dirty="0" err="1">
                <a:solidFill>
                  <a:srgbClr val="D2533C"/>
                </a:solidFill>
                <a:ea typeface="Arial Unicode MS" charset="0"/>
                <a:cs typeface="Arial Unicode MS" charset="0"/>
              </a:rPr>
              <a:t>dans</a:t>
            </a:r>
            <a:r>
              <a:rPr lang="en-US" altLang="en-US" sz="2400" i="1" dirty="0">
                <a:solidFill>
                  <a:srgbClr val="D2533C"/>
                </a:solidFill>
                <a:ea typeface="Arial Unicode MS" charset="0"/>
                <a:cs typeface="Arial Unicode MS" charset="0"/>
              </a:rPr>
              <a:t> ma vie ta </a:t>
            </a:r>
            <a:r>
              <a:rPr lang="en-US" altLang="en-US" sz="2400" i="1" dirty="0" err="1">
                <a:solidFill>
                  <a:srgbClr val="D2533C"/>
                </a:solidFill>
                <a:ea typeface="Arial Unicode MS" charset="0"/>
                <a:cs typeface="Arial Unicode MS" charset="0"/>
              </a:rPr>
              <a:t>présence</a:t>
            </a:r>
            <a:r>
              <a:rPr lang="en-US" altLang="en-US" sz="2400" i="1" dirty="0">
                <a:solidFill>
                  <a:srgbClr val="D2533C"/>
                </a:solidFill>
                <a:ea typeface="Arial Unicode MS" charset="0"/>
                <a:cs typeface="Arial Unicode MS" charset="0"/>
              </a:rPr>
              <a:t> (</a:t>
            </a:r>
            <a:r>
              <a:rPr lang="en-US" altLang="en-US" sz="2400" dirty="0">
                <a:solidFill>
                  <a:srgbClr val="D2533C"/>
                </a:solidFill>
                <a:ea typeface="Arial Unicode MS" charset="0"/>
                <a:cs typeface="Arial Unicode MS" charset="0"/>
              </a:rPr>
              <a:t>4/4</a:t>
            </a:r>
            <a:r>
              <a:rPr lang="en-US" altLang="en-US" sz="2400" dirty="0" smtClean="0">
                <a:solidFill>
                  <a:srgbClr val="D2533C"/>
                </a:solidFill>
                <a:ea typeface="Arial Unicode MS" charset="0"/>
                <a:cs typeface="Arial Unicode MS" charset="0"/>
              </a:rPr>
              <a:t>) </a:t>
            </a:r>
            <a:endParaRPr lang="en-US" altLang="en-US" sz="2400" dirty="0">
              <a:solidFill>
                <a:srgbClr val="D2533C"/>
              </a:solidFill>
              <a:ea typeface="Arial Unicode MS" charset="0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80059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7D17D02A-9E85-A5C8-C65E-8341A126EB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="" xmlns:a16="http://schemas.microsoft.com/office/drawing/2014/main" id="{743F1164-178D-7740-F728-2552E7CBBFCD}"/>
              </a:ext>
            </a:extLst>
          </p:cNvPr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DF2C6AB8-4DD9-53C3-894D-BEAA47EC65E5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14823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spcBef>
                <a:spcPts val="488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200" b="1" kern="1200" dirty="0" err="1">
                <a:solidFill>
                  <a:srgbClr val="C00000"/>
                </a:solidFill>
                <a:ea typeface="Times New Roman" pitchFamily="18" charset="0"/>
              </a:rPr>
              <a:t>Prière</a:t>
            </a:r>
            <a:r>
              <a:rPr lang="en-US" sz="3200" b="1" kern="1200" dirty="0">
                <a:solidFill>
                  <a:srgbClr val="C00000"/>
                </a:solidFill>
                <a:ea typeface="Times New Roman" pitchFamily="18" charset="0"/>
              </a:rPr>
              <a:t> sur les </a:t>
            </a:r>
            <a:r>
              <a:rPr lang="en-US" sz="3200" b="1" kern="1200" dirty="0" err="1">
                <a:solidFill>
                  <a:srgbClr val="C00000"/>
                </a:solidFill>
                <a:ea typeface="Times New Roman" pitchFamily="18" charset="0"/>
              </a:rPr>
              <a:t>offrandes</a:t>
            </a:r>
            <a:r>
              <a:rPr lang="en-US" sz="3200" b="1" kern="1200" dirty="0">
                <a:solidFill>
                  <a:srgbClr val="C00000"/>
                </a:solidFill>
                <a:ea typeface="Times New Roman" pitchFamily="18" charset="0"/>
              </a:rPr>
              <a:t>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47340" y="1452562"/>
            <a:ext cx="8224838" cy="4872038"/>
          </a:xfrm>
        </p:spPr>
        <p:txBody>
          <a:bodyPr/>
          <a:lstStyle/>
          <a:p>
            <a:r>
              <a:rPr lang="en-US" sz="3000" i="1" dirty="0"/>
              <a:t>Le </a:t>
            </a:r>
            <a:r>
              <a:rPr lang="en-US" sz="3000" i="1" dirty="0" err="1"/>
              <a:t>célébrant</a:t>
            </a:r>
            <a:r>
              <a:rPr lang="en-US" sz="3000" i="1" dirty="0"/>
              <a:t> </a:t>
            </a:r>
            <a:r>
              <a:rPr lang="en-US" sz="3000" i="1" dirty="0" err="1"/>
              <a:t>dit</a:t>
            </a:r>
            <a:r>
              <a:rPr lang="en-US" sz="3000" dirty="0"/>
              <a:t>:</a:t>
            </a:r>
          </a:p>
          <a:p>
            <a:r>
              <a:rPr lang="en-US" sz="3000" b="1" dirty="0" err="1"/>
              <a:t>Priez</a:t>
            </a:r>
            <a:r>
              <a:rPr lang="en-US" sz="3000" b="1" dirty="0"/>
              <a:t>, frères et </a:t>
            </a:r>
            <a:r>
              <a:rPr lang="en-US" sz="3000" b="1" dirty="0" err="1"/>
              <a:t>soeurs</a:t>
            </a:r>
            <a:r>
              <a:rPr lang="en-US" sz="3000" b="1" dirty="0"/>
              <a:t>: que mon sacrifice, qui </a:t>
            </a:r>
            <a:r>
              <a:rPr lang="en-US" sz="3000" b="1" dirty="0" err="1"/>
              <a:t>est</a:t>
            </a:r>
            <a:r>
              <a:rPr lang="en-US" sz="3000" b="1" dirty="0"/>
              <a:t> </a:t>
            </a:r>
            <a:r>
              <a:rPr lang="en-US" sz="3000" b="1" dirty="0" err="1"/>
              <a:t>aussi</a:t>
            </a:r>
            <a:r>
              <a:rPr lang="en-US" sz="3000" b="1" dirty="0"/>
              <a:t> le </a:t>
            </a:r>
            <a:r>
              <a:rPr lang="en-US" sz="3000" b="1" dirty="0" err="1"/>
              <a:t>vôtre</a:t>
            </a:r>
            <a:r>
              <a:rPr lang="en-US" sz="3000" b="1" dirty="0"/>
              <a:t>, </a:t>
            </a:r>
            <a:r>
              <a:rPr lang="en-US" sz="3000" b="1" dirty="0" err="1"/>
              <a:t>soit</a:t>
            </a:r>
            <a:r>
              <a:rPr lang="en-US" sz="3000" b="1" dirty="0"/>
              <a:t> </a:t>
            </a:r>
            <a:r>
              <a:rPr lang="en-US" sz="3000" b="1" dirty="0" err="1"/>
              <a:t>agréable</a:t>
            </a:r>
            <a:r>
              <a:rPr lang="en-US" sz="3000" b="1" dirty="0"/>
              <a:t> à </a:t>
            </a:r>
            <a:r>
              <a:rPr lang="en-US" sz="3000" b="1" dirty="0" err="1"/>
              <a:t>Dieu</a:t>
            </a:r>
            <a:r>
              <a:rPr lang="en-US" sz="3000" b="1" dirty="0"/>
              <a:t> le </a:t>
            </a:r>
            <a:r>
              <a:rPr lang="en-US" sz="3000" b="1" dirty="0" err="1"/>
              <a:t>Père</a:t>
            </a:r>
            <a:r>
              <a:rPr lang="en-US" sz="3000" b="1" dirty="0"/>
              <a:t> Tout-puissant</a:t>
            </a:r>
          </a:p>
          <a:p>
            <a:endParaRPr lang="en-US" sz="3000" dirty="0"/>
          </a:p>
          <a:p>
            <a:r>
              <a:rPr lang="en-US" sz="3000" i="1" dirty="0"/>
              <a:t>Le </a:t>
            </a:r>
            <a:r>
              <a:rPr lang="en-US" sz="3000" i="1" dirty="0" err="1"/>
              <a:t>peuple</a:t>
            </a:r>
            <a:r>
              <a:rPr lang="en-US" sz="3000" i="1" dirty="0"/>
              <a:t> se </a:t>
            </a:r>
            <a:r>
              <a:rPr lang="en-US" sz="3000" i="1" dirty="0" err="1"/>
              <a:t>lève</a:t>
            </a:r>
            <a:r>
              <a:rPr lang="en-US" sz="3000" i="1" dirty="0"/>
              <a:t> et </a:t>
            </a:r>
            <a:r>
              <a:rPr lang="en-US" sz="3000" i="1" dirty="0" err="1"/>
              <a:t>répond</a:t>
            </a:r>
            <a:r>
              <a:rPr lang="en-US" sz="3000" dirty="0"/>
              <a:t>:</a:t>
            </a:r>
          </a:p>
          <a:p>
            <a:r>
              <a:rPr lang="en-US" sz="3000" dirty="0"/>
              <a:t>“</a:t>
            </a:r>
            <a:r>
              <a:rPr lang="en-US" sz="3000" b="1" dirty="0"/>
              <a:t>Que le Seigneur </a:t>
            </a:r>
            <a:r>
              <a:rPr lang="en-US" sz="3000" b="1" dirty="0" err="1"/>
              <a:t>reçoive</a:t>
            </a:r>
            <a:r>
              <a:rPr lang="en-US" sz="3000" b="1" dirty="0"/>
              <a:t> de </a:t>
            </a:r>
            <a:r>
              <a:rPr lang="en-US" sz="3000" b="1" dirty="0" err="1"/>
              <a:t>vos</a:t>
            </a:r>
            <a:r>
              <a:rPr lang="en-US" sz="3000" b="1" dirty="0"/>
              <a:t> mains </a:t>
            </a:r>
            <a:r>
              <a:rPr lang="en-US" sz="3000" b="1" dirty="0" err="1"/>
              <a:t>ce</a:t>
            </a:r>
            <a:r>
              <a:rPr lang="en-US" sz="3000" b="1" dirty="0"/>
              <a:t> sacrifice à la </a:t>
            </a:r>
            <a:r>
              <a:rPr lang="en-US" sz="3000" b="1" dirty="0" err="1"/>
              <a:t>louange</a:t>
            </a:r>
            <a:r>
              <a:rPr lang="en-US" sz="3000" b="1" dirty="0"/>
              <a:t> et à a gloire de son nom, pour </a:t>
            </a:r>
            <a:r>
              <a:rPr lang="en-US" sz="3000" b="1" dirty="0" err="1"/>
              <a:t>notre</a:t>
            </a:r>
            <a:r>
              <a:rPr lang="en-US" sz="3000" b="1" dirty="0"/>
              <a:t> bien et </a:t>
            </a:r>
            <a:r>
              <a:rPr lang="en-US" sz="3000" b="1" dirty="0" err="1"/>
              <a:t>celui</a:t>
            </a:r>
            <a:r>
              <a:rPr lang="en-US" sz="3000" b="1" dirty="0"/>
              <a:t> de toute </a:t>
            </a:r>
            <a:r>
              <a:rPr lang="en-US" sz="3000" b="1" dirty="0" err="1"/>
              <a:t>l’Eglise</a:t>
            </a:r>
            <a:r>
              <a:rPr lang="en-US" sz="3000" b="1" dirty="0"/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32910685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50364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"/>
          <p:cNvSpPr>
            <a:spLocks noChangeArrowheads="1"/>
          </p:cNvSpPr>
          <p:nvPr/>
        </p:nvSpPr>
        <p:spPr bwMode="auto">
          <a:xfrm>
            <a:off x="179512" y="438300"/>
            <a:ext cx="8818241" cy="619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ts val="488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b="1" dirty="0">
                <a:solidFill>
                  <a:srgbClr val="C00000"/>
                </a:solidFill>
                <a:latin typeface="+mj-lt"/>
                <a:ea typeface="Times New Roman" pitchFamily="18" charset="0"/>
                <a:cs typeface="+mj-cs"/>
              </a:rPr>
              <a:t>Sanctus: </a:t>
            </a:r>
            <a:r>
              <a:rPr lang="en-US" sz="2400" b="1" dirty="0">
                <a:solidFill>
                  <a:srgbClr val="C00000"/>
                </a:solidFill>
              </a:rPr>
              <a:t>Messe du Peuple de Dieu</a:t>
            </a:r>
            <a:endParaRPr lang="en-US" altLang="en-US" b="1" dirty="0">
              <a:solidFill>
                <a:srgbClr val="C00000"/>
              </a:solidFill>
              <a:latin typeface="+mj-lt"/>
              <a:ea typeface="Times New Roman" pitchFamily="18" charset="0"/>
              <a:cs typeface="+mj-cs"/>
            </a:endParaRPr>
          </a:p>
          <a:p>
            <a:pPr eaLnBrk="1" hangingPunct="1">
              <a:spcBef>
                <a:spcPts val="488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sz="1800" b="1" dirty="0">
              <a:solidFill>
                <a:schemeClr val="tx1"/>
              </a:solidFill>
            </a:endParaRPr>
          </a:p>
          <a:p>
            <a:pPr algn="ctr"/>
            <a:endParaRPr lang="fr-FR" sz="2800" dirty="0">
              <a:solidFill>
                <a:schemeClr val="tx1"/>
              </a:solidFill>
            </a:endParaRPr>
          </a:p>
          <a:p>
            <a:pPr algn="ctr"/>
            <a:r>
              <a:rPr lang="fr-FR" sz="3000" b="1" dirty="0">
                <a:solidFill>
                  <a:schemeClr val="tx1"/>
                </a:solidFill>
              </a:rPr>
              <a:t>Saint ! Saint ! Saint le Seigneur, </a:t>
            </a:r>
          </a:p>
          <a:p>
            <a:pPr algn="ctr"/>
            <a:r>
              <a:rPr lang="fr-FR" sz="3000" b="1" dirty="0">
                <a:solidFill>
                  <a:schemeClr val="tx1"/>
                </a:solidFill>
              </a:rPr>
              <a:t>Dieu de l’univers ! (bis)</a:t>
            </a:r>
            <a:endParaRPr lang="en-US" sz="3000" dirty="0">
              <a:solidFill>
                <a:schemeClr val="tx1"/>
              </a:solidFill>
            </a:endParaRPr>
          </a:p>
          <a:p>
            <a:pPr algn="ctr"/>
            <a:endParaRPr lang="fr-FR" sz="3000" dirty="0">
              <a:solidFill>
                <a:schemeClr val="tx1"/>
              </a:solidFill>
            </a:endParaRPr>
          </a:p>
          <a:p>
            <a:pPr algn="ctr"/>
            <a:r>
              <a:rPr lang="fr-FR" sz="3000" dirty="0">
                <a:solidFill>
                  <a:schemeClr val="tx1"/>
                </a:solidFill>
              </a:rPr>
              <a:t>Le ciel et la terre sont remplis de ta Gloire.</a:t>
            </a:r>
            <a:endParaRPr lang="en-US" sz="3000" dirty="0">
              <a:solidFill>
                <a:schemeClr val="tx1"/>
              </a:solidFill>
            </a:endParaRPr>
          </a:p>
          <a:p>
            <a:pPr algn="ctr"/>
            <a:r>
              <a:rPr lang="fr-FR" sz="3000" dirty="0">
                <a:solidFill>
                  <a:schemeClr val="tx1"/>
                </a:solidFill>
              </a:rPr>
              <a:t>Hosanna,  au plus haut des cieux !</a:t>
            </a:r>
            <a:endParaRPr lang="en-US" sz="3000" dirty="0">
              <a:solidFill>
                <a:schemeClr val="tx1"/>
              </a:solidFill>
            </a:endParaRPr>
          </a:p>
          <a:p>
            <a:pPr algn="ctr"/>
            <a:r>
              <a:rPr lang="fr-FR" sz="3000" dirty="0">
                <a:solidFill>
                  <a:schemeClr val="tx1"/>
                </a:solidFill>
              </a:rPr>
              <a:t>Béni soit celui qui vient au nom du Seigneur,</a:t>
            </a:r>
            <a:endParaRPr lang="en-US" sz="3000" dirty="0">
              <a:solidFill>
                <a:schemeClr val="tx1"/>
              </a:solidFill>
            </a:endParaRPr>
          </a:p>
          <a:p>
            <a:pPr algn="ctr"/>
            <a:r>
              <a:rPr lang="fr-FR" sz="3000" dirty="0">
                <a:solidFill>
                  <a:schemeClr val="tx1"/>
                </a:solidFill>
              </a:rPr>
              <a:t>Hosanna au plus haut des cieux !</a:t>
            </a:r>
            <a:endParaRPr lang="en-US" sz="3000" dirty="0">
              <a:solidFill>
                <a:schemeClr val="tx1"/>
              </a:solidFill>
            </a:endParaRPr>
          </a:p>
          <a:p>
            <a:pPr algn="ctr" eaLnBrk="1" hangingPunct="1">
              <a:spcBef>
                <a:spcPts val="488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31990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35057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451598"/>
            <a:ext cx="8224838" cy="985838"/>
          </a:xfrm>
        </p:spPr>
        <p:txBody>
          <a:bodyPr/>
          <a:lstStyle/>
          <a:p>
            <a:r>
              <a:rPr lang="en-US" sz="2400" b="1" kern="1200" dirty="0" err="1">
                <a:solidFill>
                  <a:srgbClr val="C00000"/>
                </a:solidFill>
                <a:ea typeface="Times New Roman" pitchFamily="18" charset="0"/>
              </a:rPr>
              <a:t>Prière</a:t>
            </a:r>
            <a:r>
              <a:rPr lang="en-US" sz="2400" b="1" kern="1200" dirty="0">
                <a:solidFill>
                  <a:srgbClr val="C00000"/>
                </a:solidFill>
                <a:ea typeface="Times New Roman" pitchFamily="18" charset="0"/>
              </a:rPr>
              <a:t> </a:t>
            </a:r>
            <a:r>
              <a:rPr lang="en-US" sz="2400" b="1" kern="1200" dirty="0" err="1">
                <a:solidFill>
                  <a:srgbClr val="C00000"/>
                </a:solidFill>
                <a:ea typeface="Times New Roman" pitchFamily="18" charset="0"/>
              </a:rPr>
              <a:t>eucharistique</a:t>
            </a:r>
            <a:r>
              <a:rPr lang="en-US" sz="2400" b="1" kern="1200" dirty="0">
                <a:solidFill>
                  <a:srgbClr val="C00000"/>
                </a:solidFill>
                <a:ea typeface="Times New Roman" pitchFamily="18" charset="0"/>
              </a:rPr>
              <a:t>, acclamation du </a:t>
            </a:r>
            <a:r>
              <a:rPr lang="en-US" sz="2400" b="1" kern="1200" dirty="0" err="1">
                <a:solidFill>
                  <a:srgbClr val="C00000"/>
                </a:solidFill>
                <a:ea typeface="Times New Roman" pitchFamily="18" charset="0"/>
              </a:rPr>
              <a:t>mystère</a:t>
            </a:r>
            <a:r>
              <a:rPr lang="en-US" sz="2400" b="1" kern="1200" dirty="0">
                <a:solidFill>
                  <a:srgbClr val="C00000"/>
                </a:solidFill>
                <a:ea typeface="Times New Roman" pitchFamily="18" charset="0"/>
              </a:rPr>
              <a:t> de la </a:t>
            </a:r>
            <a:r>
              <a:rPr lang="en-US" sz="2400" b="1" kern="1200" dirty="0" err="1">
                <a:solidFill>
                  <a:srgbClr val="C00000"/>
                </a:solidFill>
                <a:ea typeface="Times New Roman" pitchFamily="18" charset="0"/>
              </a:rPr>
              <a:t>foi</a:t>
            </a:r>
            <a:endParaRPr lang="en-US" sz="2400" b="1" kern="1200" dirty="0">
              <a:solidFill>
                <a:srgbClr val="C00000"/>
              </a:solidFill>
              <a:ea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000" i="1" dirty="0"/>
              <a:t>Le </a:t>
            </a:r>
            <a:r>
              <a:rPr lang="en-US" sz="3000" i="1" dirty="0" err="1"/>
              <a:t>célébrant</a:t>
            </a:r>
            <a:r>
              <a:rPr lang="en-US" sz="3000" i="1" dirty="0"/>
              <a:t> </a:t>
            </a:r>
            <a:r>
              <a:rPr lang="en-US" sz="3000" i="1" dirty="0" err="1"/>
              <a:t>dit</a:t>
            </a:r>
            <a:r>
              <a:rPr lang="en-US" sz="3000" dirty="0"/>
              <a:t>:</a:t>
            </a:r>
          </a:p>
          <a:p>
            <a:pPr algn="ctr"/>
            <a:r>
              <a:rPr lang="en-US" sz="3000" b="1" dirty="0"/>
              <a:t>Il </a:t>
            </a:r>
            <a:r>
              <a:rPr lang="en-US" sz="3000" b="1" dirty="0" err="1"/>
              <a:t>est</a:t>
            </a:r>
            <a:r>
              <a:rPr lang="en-US" sz="3000" b="1" dirty="0"/>
              <a:t> grand le </a:t>
            </a:r>
            <a:r>
              <a:rPr lang="en-US" sz="3000" b="1" dirty="0" err="1"/>
              <a:t>mystère</a:t>
            </a:r>
            <a:r>
              <a:rPr lang="en-US" sz="3000" b="1" dirty="0"/>
              <a:t> de la </a:t>
            </a:r>
            <a:r>
              <a:rPr lang="en-US" sz="3000" b="1" dirty="0" err="1"/>
              <a:t>foi</a:t>
            </a:r>
            <a:endParaRPr lang="en-US" sz="3000" b="1" dirty="0"/>
          </a:p>
          <a:p>
            <a:pPr algn="ctr"/>
            <a:endParaRPr lang="en-US" sz="3000" dirty="0"/>
          </a:p>
          <a:p>
            <a:r>
              <a:rPr lang="en-US" sz="3000" i="1" dirty="0"/>
              <a:t>Le </a:t>
            </a:r>
            <a:r>
              <a:rPr lang="en-US" sz="3000" i="1" dirty="0" err="1"/>
              <a:t>peuple</a:t>
            </a:r>
            <a:r>
              <a:rPr lang="en-US" sz="3000" i="1" dirty="0"/>
              <a:t>  </a:t>
            </a:r>
            <a:r>
              <a:rPr lang="en-US" sz="3000" i="1" dirty="0" err="1"/>
              <a:t>répond</a:t>
            </a:r>
            <a:r>
              <a:rPr lang="en-US" sz="3000" dirty="0"/>
              <a:t>:</a:t>
            </a:r>
          </a:p>
          <a:p>
            <a:endParaRPr lang="en-US" sz="3000" dirty="0"/>
          </a:p>
          <a:p>
            <a:pPr algn="ctr"/>
            <a:r>
              <a:rPr lang="en-US" sz="3000" dirty="0"/>
              <a:t>“Nous </a:t>
            </a:r>
            <a:r>
              <a:rPr lang="en-US" sz="3000" b="1" dirty="0" err="1"/>
              <a:t>annonçons</a:t>
            </a:r>
            <a:r>
              <a:rPr lang="en-US" sz="3000" dirty="0"/>
              <a:t> ta mort, Seigneur </a:t>
            </a:r>
            <a:r>
              <a:rPr lang="en-US" sz="3000" dirty="0" err="1"/>
              <a:t>Jésus</a:t>
            </a:r>
            <a:r>
              <a:rPr lang="en-US" sz="3000" dirty="0"/>
              <a:t>, nous </a:t>
            </a:r>
            <a:r>
              <a:rPr lang="en-US" sz="3000" b="1" dirty="0" err="1"/>
              <a:t>proclamons</a:t>
            </a:r>
            <a:r>
              <a:rPr lang="en-US" sz="3000" dirty="0"/>
              <a:t> ta </a:t>
            </a:r>
            <a:r>
              <a:rPr lang="en-US" sz="3000" dirty="0" err="1"/>
              <a:t>réssurection</a:t>
            </a:r>
            <a:r>
              <a:rPr lang="en-US" sz="3000" dirty="0"/>
              <a:t>, </a:t>
            </a:r>
            <a:br>
              <a:rPr lang="en-US" sz="3000" dirty="0"/>
            </a:br>
            <a:r>
              <a:rPr lang="en-US" sz="3000" dirty="0"/>
              <a:t>nous </a:t>
            </a:r>
            <a:r>
              <a:rPr lang="en-US" sz="3000" dirty="0" err="1"/>
              <a:t>attendons</a:t>
            </a:r>
            <a:r>
              <a:rPr lang="en-US" sz="3000" dirty="0"/>
              <a:t> ta venue dans la gloire”</a:t>
            </a:r>
          </a:p>
        </p:txBody>
      </p:sp>
    </p:spTree>
    <p:extLst>
      <p:ext uri="{BB962C8B-B14F-4D97-AF65-F5344CB8AC3E}">
        <p14:creationId xmlns:p14="http://schemas.microsoft.com/office/powerpoint/2010/main" val="417808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591686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260555" y="489154"/>
            <a:ext cx="8779928" cy="57227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Notre Père qui es aux cieux, 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que ton Nom soit sanctifié, que ton règne vienne;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Que ta volonté soit faite, sur la terre comme au ciel. Donne-nous aujourd’hui notre pain de ce jour,</a:t>
            </a:r>
            <a:br>
              <a:rPr lang="fr-FR" sz="3200" dirty="0">
                <a:solidFill>
                  <a:schemeClr val="tx1"/>
                </a:solidFill>
                <a:latin typeface="+mn-lt"/>
              </a:rPr>
            </a:br>
            <a:r>
              <a:rPr lang="fr-FR" sz="3200" dirty="0">
                <a:solidFill>
                  <a:schemeClr val="tx1"/>
                </a:solidFill>
                <a:latin typeface="+mn-lt"/>
              </a:rPr>
              <a:t>Pardonne-nous nos offenses, comme nous pardonnons aussi à ceux qui nous ont offensés. 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Ne nous laisse pas entrer en tentation,</a:t>
            </a:r>
            <a:br>
              <a:rPr lang="fr-FR" sz="3200" dirty="0">
                <a:solidFill>
                  <a:schemeClr val="tx1"/>
                </a:solidFill>
                <a:latin typeface="+mn-lt"/>
              </a:rPr>
            </a:br>
            <a:r>
              <a:rPr lang="fr-FR" sz="3200" dirty="0">
                <a:solidFill>
                  <a:schemeClr val="tx1"/>
                </a:solidFill>
                <a:latin typeface="+mn-lt"/>
              </a:rPr>
              <a:t>Mais délivre-nous du mal.</a:t>
            </a:r>
            <a:br>
              <a:rPr lang="fr-FR" sz="3200" dirty="0">
                <a:solidFill>
                  <a:schemeClr val="tx1"/>
                </a:solidFill>
                <a:latin typeface="+mn-lt"/>
              </a:rPr>
            </a:br>
            <a:endParaRPr lang="fr-FR" sz="3200" dirty="0">
              <a:solidFill>
                <a:schemeClr val="tx1"/>
              </a:solidFill>
              <a:latin typeface="+mn-lt"/>
            </a:endParaRP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Car c’est a Toi, qu’appartiennent le règne la puissance et la gloire, pour les siècles des siècles, 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Amen.</a:t>
            </a:r>
          </a:p>
        </p:txBody>
      </p:sp>
    </p:spTree>
    <p:extLst>
      <p:ext uri="{BB962C8B-B14F-4D97-AF65-F5344CB8AC3E}">
        <p14:creationId xmlns:p14="http://schemas.microsoft.com/office/powerpoint/2010/main" val="1347618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555" y="66869"/>
            <a:ext cx="8229600" cy="990600"/>
          </a:xfrm>
        </p:spPr>
        <p:txBody>
          <a:bodyPr>
            <a:normAutofit/>
          </a:bodyPr>
          <a:lstStyle/>
          <a:p>
            <a:r>
              <a:rPr lang="fr-FR" sz="2800" b="1" i="1" dirty="0" err="1">
                <a:latin typeface="Arial Narrow" panose="020B0606020202030204" pitchFamily="34" charset="0"/>
              </a:rPr>
              <a:t>Entr</a:t>
            </a:r>
            <a:r>
              <a:rPr lang="en-US" altLang="fr-FR" sz="2800" b="1" i="1" dirty="0" err="1">
                <a:latin typeface="Arial Narrow" panose="020B0606020202030204" pitchFamily="34" charset="0"/>
                <a:sym typeface="+mn-ea"/>
              </a:rPr>
              <a:t>é</a:t>
            </a:r>
            <a:r>
              <a:rPr lang="en-US" altLang="fr-FR" sz="2800" b="1" i="1" dirty="0" err="1">
                <a:latin typeface="Arial Narrow" panose="020B0606020202030204" pitchFamily="34" charset="0"/>
              </a:rPr>
              <a:t>e</a:t>
            </a:r>
            <a:r>
              <a:rPr lang="fr-FR" sz="2800" b="1" i="1" dirty="0">
                <a:latin typeface="Arial Narrow" panose="020B0606020202030204" pitchFamily="34" charset="0"/>
              </a:rPr>
              <a:t>: </a:t>
            </a:r>
            <a:r>
              <a:rPr lang="fr-FR" sz="2800" b="1" i="1" dirty="0" smtClean="0">
                <a:latin typeface="Arial Narrow" panose="020B0606020202030204" pitchFamily="34" charset="0"/>
              </a:rPr>
              <a:t>Jubilez, criez de joie</a:t>
            </a:r>
            <a:r>
              <a:rPr lang="fr-FR" sz="2800" b="1" i="1" dirty="0" smtClean="0">
                <a:latin typeface="Arial Narrow" panose="020B0606020202030204" pitchFamily="34" charset="0"/>
              </a:rPr>
              <a:t> </a:t>
            </a:r>
            <a:r>
              <a:rPr lang="fr-FR" sz="2800" b="1" i="1" dirty="0" smtClean="0">
                <a:latin typeface="Arial Narrow" panose="020B0606020202030204" pitchFamily="34" charset="0"/>
              </a:rPr>
              <a:t>2/3</a:t>
            </a:r>
            <a:endParaRPr lang="en-US" sz="2800" dirty="0">
              <a:latin typeface="Arial Narrow" panose="020B0606020202030204" pitchFamily="34" charset="0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0" y="1058408"/>
            <a:ext cx="9144000" cy="549495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FR" sz="3200" b="1" dirty="0">
                <a:solidFill>
                  <a:srgbClr val="0070C0"/>
                </a:solidFill>
              </a:rPr>
              <a:t>Jubilez ! Criez de joie ! Acclamez le Dieu trois fois Saint ! Venez le prier dans la paix ; témoigner de son amour Jubilez ! Criez de joie ! pour Dieu notre Dieu</a:t>
            </a:r>
            <a:r>
              <a:rPr lang="fr-FR" sz="3200" b="1" dirty="0" smtClean="0">
                <a:solidFill>
                  <a:srgbClr val="0070C0"/>
                </a:solidFill>
              </a:rPr>
              <a:t>.</a:t>
            </a:r>
          </a:p>
          <a:p>
            <a:pPr marL="0" indent="0" algn="ctr">
              <a:buNone/>
            </a:pPr>
            <a:endParaRPr lang="fr-FR" sz="3200" b="1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fr-FR" sz="3200" dirty="0"/>
              <a:t>2 - Ouvrez vous, ouvrez vos </a:t>
            </a:r>
            <a:r>
              <a:rPr lang="fr-FR" sz="3200" dirty="0" smtClean="0"/>
              <a:t>cœurs</a:t>
            </a:r>
          </a:p>
          <a:p>
            <a:pPr marL="0" indent="0" algn="ctr">
              <a:buNone/>
            </a:pPr>
            <a:r>
              <a:rPr lang="fr-FR" sz="3200" dirty="0" smtClean="0"/>
              <a:t> </a:t>
            </a:r>
            <a:r>
              <a:rPr lang="fr-FR" sz="3200" dirty="0"/>
              <a:t>Au Dieu de miséricorde </a:t>
            </a:r>
            <a:endParaRPr lang="fr-FR" sz="3200" dirty="0" smtClean="0"/>
          </a:p>
          <a:p>
            <a:pPr marL="0" indent="0" algn="ctr">
              <a:buNone/>
            </a:pPr>
            <a:r>
              <a:rPr lang="fr-FR" sz="3200" dirty="0" smtClean="0"/>
              <a:t>Laissez-vous </a:t>
            </a:r>
            <a:r>
              <a:rPr lang="fr-FR" sz="3200" dirty="0"/>
              <a:t>réconcilier </a:t>
            </a:r>
            <a:endParaRPr lang="fr-FR" sz="3200" dirty="0" smtClean="0"/>
          </a:p>
          <a:p>
            <a:pPr marL="0" indent="0" algn="ctr">
              <a:buNone/>
            </a:pPr>
            <a:r>
              <a:rPr lang="fr-FR" sz="3200" dirty="0" smtClean="0"/>
              <a:t>Laissez-vous </a:t>
            </a:r>
            <a:r>
              <a:rPr lang="fr-FR" sz="3200" dirty="0"/>
              <a:t>transfigurer</a:t>
            </a:r>
            <a:endParaRPr lang="en-US" sz="3600" kern="0" dirty="0">
              <a:latin typeface="Arial Narrow" panose="020B0606020202030204"/>
              <a:cs typeface="Arial Narrow" panose="020B0606020202030204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350570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457200" y="855662"/>
            <a:ext cx="8331200" cy="6173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/>
            <a:endParaRPr lang="fr-FR" sz="3200" dirty="0"/>
          </a:p>
          <a:p>
            <a:pPr algn="ctr"/>
            <a:r>
              <a:rPr lang="fr-FR" sz="3200" dirty="0"/>
              <a:t>Agneau de Dieu qui enlève le péché du monde, prends pitié de nous , </a:t>
            </a:r>
          </a:p>
          <a:p>
            <a:pPr algn="ctr"/>
            <a:r>
              <a:rPr lang="fr-FR" sz="3200" dirty="0"/>
              <a:t>prends pitié de nous. (bis)</a:t>
            </a:r>
          </a:p>
          <a:p>
            <a:pPr algn="ctr"/>
            <a:endParaRPr lang="fr-FR" sz="3200" dirty="0"/>
          </a:p>
          <a:p>
            <a:pPr algn="ctr"/>
            <a:r>
              <a:rPr lang="fr-FR" sz="3200" dirty="0"/>
              <a:t>Agneau de Dieu qui enlève le péché du monde, donne-nous la paix , </a:t>
            </a:r>
          </a:p>
          <a:p>
            <a:pPr algn="ctr"/>
            <a:r>
              <a:rPr lang="fr-FR" sz="3200" dirty="0"/>
              <a:t>donne-nous la paix.</a:t>
            </a:r>
            <a:endParaRPr lang="fr-FR" sz="3200" b="1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468313" y="62136"/>
            <a:ext cx="8229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b="1" i="1" dirty="0">
                <a:solidFill>
                  <a:srgbClr val="D63800"/>
                </a:solidFill>
                <a:cs typeface="Arial Unicode MS" charset="0"/>
              </a:rPr>
              <a:t>Agneau de Dieu: </a:t>
            </a:r>
            <a:r>
              <a:rPr lang="fr-FR" sz="3000" i="1" dirty="0">
                <a:solidFill>
                  <a:srgbClr val="D63800"/>
                </a:solidFill>
                <a:cs typeface="Arial Unicode MS" charset="0"/>
              </a:rPr>
              <a:t>Messe du Peuple de Dieu</a:t>
            </a:r>
          </a:p>
        </p:txBody>
      </p:sp>
    </p:spTree>
    <p:extLst>
      <p:ext uri="{BB962C8B-B14F-4D97-AF65-F5344CB8AC3E}">
        <p14:creationId xmlns:p14="http://schemas.microsoft.com/office/powerpoint/2010/main" val="13274060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350570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Content Placeholder 2"/>
          <p:cNvSpPr txBox="1">
            <a:spLocks/>
          </p:cNvSpPr>
          <p:nvPr/>
        </p:nvSpPr>
        <p:spPr bwMode="auto">
          <a:xfrm>
            <a:off x="0" y="384175"/>
            <a:ext cx="9050338" cy="635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fr-FR" altLang="fr-FR" sz="2500" dirty="0">
                <a:solidFill>
                  <a:schemeClr val="tx1"/>
                </a:solidFill>
              </a:rPr>
              <a:t>Nous souhaitons vous rappeler que seules les personnes ayant fait leur première communion sont autorisées à communier. Dans le cas contraire, vous êtes invités à vous présenter les bras croisés sur le torse pour recevoir une bénédiction.</a:t>
            </a:r>
          </a:p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fr-FR" altLang="fr-FR" sz="500" dirty="0">
                <a:solidFill>
                  <a:schemeClr val="tx1"/>
                </a:solidFill>
              </a:rPr>
              <a:t> </a:t>
            </a:r>
          </a:p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ja-JP" altLang="fr-FR" sz="250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友情提示：只有己经初领圣体的</a:t>
            </a:r>
            <a:r>
              <a:rPr lang="zh-CN" altLang="en-US" sz="2500" dirty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基督徒</a:t>
            </a:r>
            <a:r>
              <a:rPr lang="ja-JP" altLang="fr-FR" sz="250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教友才可以领受圣体。如果您这没有初领圣体，您可以双手交叉成 </a:t>
            </a:r>
            <a:r>
              <a:rPr lang="fr-FR" altLang="fr-FR" sz="2500" dirty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X </a:t>
            </a:r>
            <a:r>
              <a:rPr lang="ja-JP" altLang="fr-FR" sz="250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形，置于胸前，前往接受祝福。</a:t>
            </a:r>
            <a:endParaRPr lang="fr-FR" altLang="ja-JP" sz="2500" dirty="0">
              <a:solidFill>
                <a:schemeClr val="tx1"/>
              </a:solidFill>
              <a:latin typeface="Microsoft YaHei" pitchFamily="34" charset="-122"/>
              <a:ea typeface="Microsoft YaHei" pitchFamily="34" charset="-122"/>
              <a:cs typeface="Segoe UI Historic" pitchFamily="34" charset="0"/>
            </a:endParaRPr>
          </a:p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fr-FR" altLang="ja-JP" sz="500" dirty="0">
                <a:solidFill>
                  <a:schemeClr val="tx1"/>
                </a:solidFill>
              </a:rPr>
              <a:t> </a:t>
            </a:r>
            <a:endParaRPr lang="ja-JP" altLang="fr-FR" sz="500">
              <a:solidFill>
                <a:schemeClr val="tx1"/>
              </a:solidFill>
            </a:endParaRPr>
          </a:p>
          <a:p>
            <a:pPr algn="just" eaLnBrk="1" hangingPunct="1">
              <a:spcBef>
                <a:spcPts val="6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fr-FR" altLang="fr-FR" sz="2500" dirty="0" err="1">
                <a:solidFill>
                  <a:schemeClr val="tx1"/>
                </a:solidFill>
              </a:rPr>
              <a:t>Please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be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reminded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that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only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baptized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christians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who</a:t>
            </a:r>
            <a:r>
              <a:rPr lang="fr-FR" altLang="fr-FR" sz="2500" dirty="0">
                <a:solidFill>
                  <a:schemeClr val="tx1"/>
                </a:solidFill>
              </a:rPr>
              <a:t> have </a:t>
            </a:r>
            <a:r>
              <a:rPr lang="fr-FR" altLang="fr-FR" sz="2500" dirty="0" err="1">
                <a:solidFill>
                  <a:schemeClr val="tx1"/>
                </a:solidFill>
              </a:rPr>
              <a:t>received</a:t>
            </a:r>
            <a:r>
              <a:rPr lang="fr-FR" altLang="fr-FR" sz="2500" dirty="0">
                <a:solidFill>
                  <a:schemeClr val="tx1"/>
                </a:solidFill>
              </a:rPr>
              <a:t> First </a:t>
            </a:r>
            <a:r>
              <a:rPr lang="fr-FR" altLang="fr-FR" sz="2500" dirty="0" err="1">
                <a:solidFill>
                  <a:schemeClr val="tx1"/>
                </a:solidFill>
              </a:rPr>
              <a:t>Holy</a:t>
            </a:r>
            <a:r>
              <a:rPr lang="fr-FR" altLang="fr-FR" sz="2500" dirty="0">
                <a:solidFill>
                  <a:schemeClr val="tx1"/>
                </a:solidFill>
              </a:rPr>
              <a:t> Communion </a:t>
            </a:r>
            <a:r>
              <a:rPr lang="fr-FR" altLang="fr-FR" sz="2500" dirty="0" err="1">
                <a:solidFill>
                  <a:schemeClr val="tx1"/>
                </a:solidFill>
              </a:rPr>
              <a:t>may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receive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Holy</a:t>
            </a:r>
            <a:r>
              <a:rPr lang="fr-FR" altLang="fr-FR" sz="2500" dirty="0">
                <a:solidFill>
                  <a:schemeClr val="tx1"/>
                </a:solidFill>
              </a:rPr>
              <a:t> Communion. If </a:t>
            </a:r>
            <a:r>
              <a:rPr lang="fr-FR" altLang="fr-FR" sz="2500" dirty="0" err="1">
                <a:solidFill>
                  <a:schemeClr val="tx1"/>
                </a:solidFill>
              </a:rPr>
              <a:t>you</a:t>
            </a:r>
            <a:r>
              <a:rPr lang="fr-FR" altLang="fr-FR" sz="2500" dirty="0">
                <a:solidFill>
                  <a:schemeClr val="tx1"/>
                </a:solidFill>
              </a:rPr>
              <a:t> have not </a:t>
            </a:r>
            <a:r>
              <a:rPr lang="fr-FR" altLang="fr-FR" sz="2500" dirty="0" err="1">
                <a:solidFill>
                  <a:schemeClr val="tx1"/>
                </a:solidFill>
              </a:rPr>
              <a:t>received</a:t>
            </a:r>
            <a:r>
              <a:rPr lang="fr-FR" altLang="fr-FR" sz="2500" dirty="0">
                <a:solidFill>
                  <a:schemeClr val="tx1"/>
                </a:solidFill>
              </a:rPr>
              <a:t> First </a:t>
            </a:r>
            <a:r>
              <a:rPr lang="fr-FR" altLang="fr-FR" sz="2500" dirty="0" err="1">
                <a:solidFill>
                  <a:schemeClr val="tx1"/>
                </a:solidFill>
              </a:rPr>
              <a:t>Holy</a:t>
            </a:r>
            <a:r>
              <a:rPr lang="fr-FR" altLang="fr-FR" sz="2500" dirty="0">
                <a:solidFill>
                  <a:schemeClr val="tx1"/>
                </a:solidFill>
              </a:rPr>
              <a:t> Communion, </a:t>
            </a:r>
            <a:r>
              <a:rPr lang="fr-FR" altLang="fr-FR" sz="2500" dirty="0" err="1">
                <a:solidFill>
                  <a:schemeClr val="tx1"/>
                </a:solidFill>
              </a:rPr>
              <a:t>you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may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approach</a:t>
            </a:r>
            <a:r>
              <a:rPr lang="fr-FR" altLang="fr-FR" sz="2500" dirty="0">
                <a:solidFill>
                  <a:schemeClr val="tx1"/>
                </a:solidFill>
              </a:rPr>
              <a:t> the alter </a:t>
            </a:r>
            <a:r>
              <a:rPr lang="fr-FR" altLang="fr-FR" sz="2500" dirty="0" err="1">
                <a:solidFill>
                  <a:schemeClr val="tx1"/>
                </a:solidFill>
              </a:rPr>
              <a:t>with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your</a:t>
            </a:r>
            <a:r>
              <a:rPr lang="fr-FR" altLang="fr-FR" sz="2500" dirty="0">
                <a:solidFill>
                  <a:schemeClr val="tx1"/>
                </a:solidFill>
              </a:rPr>
              <a:t> hands </a:t>
            </a:r>
            <a:r>
              <a:rPr lang="fr-FR" altLang="fr-FR" sz="2500" dirty="0" err="1">
                <a:solidFill>
                  <a:schemeClr val="tx1"/>
                </a:solidFill>
              </a:rPr>
              <a:t>folded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across</a:t>
            </a:r>
            <a:r>
              <a:rPr lang="fr-FR" altLang="fr-FR" sz="2500" dirty="0">
                <a:solidFill>
                  <a:schemeClr val="tx1"/>
                </a:solidFill>
              </a:rPr>
              <a:t> the </a:t>
            </a:r>
            <a:r>
              <a:rPr lang="fr-FR" altLang="fr-FR" sz="2500" dirty="0" err="1">
                <a:solidFill>
                  <a:schemeClr val="tx1"/>
                </a:solidFill>
              </a:rPr>
              <a:t>chest</a:t>
            </a:r>
            <a:r>
              <a:rPr lang="fr-FR" altLang="fr-FR" sz="2500" dirty="0">
                <a:solidFill>
                  <a:schemeClr val="tx1"/>
                </a:solidFill>
              </a:rPr>
              <a:t> in an X in </a:t>
            </a:r>
            <a:r>
              <a:rPr lang="fr-FR" altLang="fr-FR" sz="2500" dirty="0" err="1">
                <a:solidFill>
                  <a:schemeClr val="tx1"/>
                </a:solidFill>
              </a:rPr>
              <a:t>order</a:t>
            </a:r>
            <a:r>
              <a:rPr lang="fr-FR" altLang="fr-FR" sz="2500" dirty="0">
                <a:solidFill>
                  <a:schemeClr val="tx1"/>
                </a:solidFill>
              </a:rPr>
              <a:t> to </a:t>
            </a:r>
            <a:r>
              <a:rPr lang="fr-FR" altLang="fr-FR" sz="2500" dirty="0" err="1">
                <a:solidFill>
                  <a:schemeClr val="tx1"/>
                </a:solidFill>
              </a:rPr>
              <a:t>receive</a:t>
            </a:r>
            <a:r>
              <a:rPr lang="fr-FR" altLang="fr-FR" sz="2500" dirty="0">
                <a:solidFill>
                  <a:schemeClr val="tx1"/>
                </a:solidFill>
              </a:rPr>
              <a:t> a blessing. </a:t>
            </a:r>
          </a:p>
        </p:txBody>
      </p:sp>
    </p:spTree>
    <p:extLst>
      <p:ext uri="{BB962C8B-B14F-4D97-AF65-F5344CB8AC3E}">
        <p14:creationId xmlns:p14="http://schemas.microsoft.com/office/powerpoint/2010/main" val="36341726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23528" y="332656"/>
            <a:ext cx="8820471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>
              <a:defRPr/>
            </a:pPr>
            <a:r>
              <a:rPr lang="en-US" sz="2400" b="1" dirty="0">
                <a:solidFill>
                  <a:srgbClr val="D2533C"/>
                </a:solidFill>
              </a:rPr>
              <a:t>Communion</a:t>
            </a:r>
            <a:r>
              <a:rPr lang="fr-FR" sz="2400" b="1" dirty="0">
                <a:solidFill>
                  <a:srgbClr val="D2533C"/>
                </a:solidFill>
              </a:rPr>
              <a:t>: </a:t>
            </a:r>
            <a:r>
              <a:rPr lang="fr-FR" b="1" dirty="0" smtClean="0">
                <a:solidFill>
                  <a:srgbClr val="D2533C"/>
                </a:solidFill>
              </a:rPr>
              <a:t>Tu fais ta demeure en nous Seigneur</a:t>
            </a:r>
            <a:r>
              <a:rPr lang="zh-CN" altLang="en-US" sz="2400" b="1" dirty="0" smtClean="0">
                <a:solidFill>
                  <a:srgbClr val="D2533C"/>
                </a:solidFill>
              </a:rPr>
              <a:t> </a:t>
            </a:r>
            <a:r>
              <a:rPr lang="fr-FR" sz="2400" b="1" dirty="0">
                <a:solidFill>
                  <a:srgbClr val="D2533C"/>
                </a:solidFill>
              </a:rPr>
              <a:t>(</a:t>
            </a:r>
            <a:r>
              <a:rPr lang="en-US" sz="2400" b="1" dirty="0">
                <a:solidFill>
                  <a:srgbClr val="D2533C"/>
                </a:solidFill>
              </a:rPr>
              <a:t>1</a:t>
            </a:r>
            <a:r>
              <a:rPr lang="fr-FR" sz="2400" b="1" dirty="0" smtClean="0">
                <a:solidFill>
                  <a:srgbClr val="D2533C"/>
                </a:solidFill>
              </a:rPr>
              <a:t>/3) </a:t>
            </a:r>
            <a:endParaRPr lang="fr-FR" sz="2400" b="1" dirty="0">
              <a:solidFill>
                <a:srgbClr val="D2533C"/>
              </a:solidFill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23529" y="819509"/>
            <a:ext cx="8496944" cy="5909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600" b="1" dirty="0" smtClean="0">
                <a:solidFill>
                  <a:srgbClr val="0070C0"/>
                </a:solidFill>
              </a:rPr>
              <a:t>Tu </a:t>
            </a:r>
            <a:r>
              <a:rPr lang="fr-FR" sz="3600" b="1" dirty="0">
                <a:solidFill>
                  <a:srgbClr val="0070C0"/>
                </a:solidFill>
              </a:rPr>
              <a:t>es là présent, livré pour nous.</a:t>
            </a:r>
            <a:br>
              <a:rPr lang="fr-FR" sz="3600" b="1" dirty="0">
                <a:solidFill>
                  <a:srgbClr val="0070C0"/>
                </a:solidFill>
              </a:rPr>
            </a:br>
            <a:r>
              <a:rPr lang="fr-FR" sz="3600" b="1" dirty="0">
                <a:solidFill>
                  <a:srgbClr val="0070C0"/>
                </a:solidFill>
              </a:rPr>
              <a:t>Toi le tout-petit, le serviteur.</a:t>
            </a:r>
            <a:br>
              <a:rPr lang="fr-FR" sz="3600" b="1" dirty="0">
                <a:solidFill>
                  <a:srgbClr val="0070C0"/>
                </a:solidFill>
              </a:rPr>
            </a:br>
            <a:r>
              <a:rPr lang="fr-FR" sz="3600" b="1" dirty="0">
                <a:solidFill>
                  <a:srgbClr val="0070C0"/>
                </a:solidFill>
              </a:rPr>
              <a:t>Toi, le Tout-Puissant, humblement tu t’abaisses.</a:t>
            </a:r>
            <a:br>
              <a:rPr lang="fr-FR" sz="3600" b="1" dirty="0">
                <a:solidFill>
                  <a:srgbClr val="0070C0"/>
                </a:solidFill>
              </a:rPr>
            </a:br>
            <a:r>
              <a:rPr lang="fr-FR" sz="3600" b="1" dirty="0">
                <a:solidFill>
                  <a:srgbClr val="0070C0"/>
                </a:solidFill>
              </a:rPr>
              <a:t>Tu fais ta demeure en nous Seigneur.</a:t>
            </a:r>
            <a:br>
              <a:rPr lang="fr-FR" sz="3600" b="1" dirty="0">
                <a:solidFill>
                  <a:srgbClr val="0070C0"/>
                </a:solidFill>
              </a:rPr>
            </a:br>
            <a:r>
              <a:rPr lang="fr-FR" sz="2800" dirty="0">
                <a:solidFill>
                  <a:schemeClr val="tx1"/>
                </a:solidFill>
              </a:rPr>
              <a:t/>
            </a:r>
            <a:br>
              <a:rPr lang="fr-FR" sz="2800" dirty="0">
                <a:solidFill>
                  <a:schemeClr val="tx1"/>
                </a:solidFill>
              </a:rPr>
            </a:br>
            <a:r>
              <a:rPr lang="fr-FR" sz="2800" dirty="0" smtClean="0">
                <a:solidFill>
                  <a:schemeClr val="tx1"/>
                </a:solidFill>
              </a:rPr>
              <a:t>1. Le </a:t>
            </a:r>
            <a:r>
              <a:rPr lang="fr-FR" sz="2800" dirty="0">
                <a:solidFill>
                  <a:schemeClr val="tx1"/>
                </a:solidFill>
              </a:rPr>
              <a:t>pain que nous mangeons, le vin que nous buvons,</a:t>
            </a:r>
            <a:br>
              <a:rPr lang="fr-FR" sz="2800" dirty="0">
                <a:solidFill>
                  <a:schemeClr val="tx1"/>
                </a:solidFill>
              </a:rPr>
            </a:br>
            <a:r>
              <a:rPr lang="fr-FR" sz="2800" dirty="0">
                <a:solidFill>
                  <a:schemeClr val="tx1"/>
                </a:solidFill>
              </a:rPr>
              <a:t>C’est ton corps et ton sang !</a:t>
            </a:r>
            <a:br>
              <a:rPr lang="fr-FR" sz="2800" dirty="0">
                <a:solidFill>
                  <a:schemeClr val="tx1"/>
                </a:solidFill>
              </a:rPr>
            </a:br>
            <a:r>
              <a:rPr lang="fr-FR" sz="2800" dirty="0">
                <a:solidFill>
                  <a:schemeClr val="tx1"/>
                </a:solidFill>
              </a:rPr>
              <a:t>Tu nous livres ta vie, tu nous ouvres ton cœur,</a:t>
            </a:r>
            <a:br>
              <a:rPr lang="fr-FR" sz="2800" dirty="0">
                <a:solidFill>
                  <a:schemeClr val="tx1"/>
                </a:solidFill>
              </a:rPr>
            </a:br>
            <a:r>
              <a:rPr lang="fr-FR" sz="2800" dirty="0">
                <a:solidFill>
                  <a:schemeClr val="tx1"/>
                </a:solidFill>
              </a:rPr>
              <a:t>Tu fais ta demeure en nous Seigneur.</a:t>
            </a:r>
            <a:r>
              <a:rPr lang="fr-FR" sz="3600" dirty="0">
                <a:solidFill>
                  <a:schemeClr val="tx1"/>
                </a:solidFill>
              </a:rPr>
              <a:t> </a:t>
            </a:r>
            <a:br>
              <a:rPr lang="fr-FR" sz="3600" dirty="0">
                <a:solidFill>
                  <a:schemeClr val="tx1"/>
                </a:solidFill>
              </a:rPr>
            </a:br>
            <a:r>
              <a:rPr lang="fr-FR" sz="3200" dirty="0">
                <a:solidFill>
                  <a:schemeClr val="tx1"/>
                </a:solidFill>
              </a:rPr>
              <a:t/>
            </a:r>
            <a:br>
              <a:rPr lang="fr-FR" sz="3200" dirty="0">
                <a:solidFill>
                  <a:schemeClr val="tx1"/>
                </a:solidFill>
              </a:rPr>
            </a:br>
            <a:endParaRPr lang="fr-FR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45243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23528" y="332656"/>
            <a:ext cx="8820471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>
              <a:defRPr/>
            </a:pPr>
            <a:r>
              <a:rPr lang="en-US" sz="2400" b="1" dirty="0">
                <a:solidFill>
                  <a:srgbClr val="D2533C"/>
                </a:solidFill>
              </a:rPr>
              <a:t>Communion</a:t>
            </a:r>
            <a:r>
              <a:rPr lang="fr-FR" sz="2400" b="1" dirty="0">
                <a:solidFill>
                  <a:srgbClr val="D2533C"/>
                </a:solidFill>
              </a:rPr>
              <a:t>: </a:t>
            </a:r>
            <a:r>
              <a:rPr lang="fr-FR" b="1" dirty="0" smtClean="0">
                <a:solidFill>
                  <a:srgbClr val="D2533C"/>
                </a:solidFill>
              </a:rPr>
              <a:t>Tu fais ta demeure en nous Seigneur</a:t>
            </a:r>
            <a:r>
              <a:rPr lang="zh-CN" altLang="en-US" sz="2400" b="1" dirty="0" smtClean="0">
                <a:solidFill>
                  <a:srgbClr val="D2533C"/>
                </a:solidFill>
              </a:rPr>
              <a:t> </a:t>
            </a:r>
            <a:r>
              <a:rPr lang="fr-FR" sz="2400" b="1" dirty="0">
                <a:solidFill>
                  <a:srgbClr val="D2533C"/>
                </a:solidFill>
              </a:rPr>
              <a:t>(</a:t>
            </a:r>
            <a:r>
              <a:rPr lang="en-US" sz="2400" b="1" dirty="0">
                <a:solidFill>
                  <a:srgbClr val="D2533C"/>
                </a:solidFill>
              </a:rPr>
              <a:t>2</a:t>
            </a:r>
            <a:r>
              <a:rPr lang="fr-FR" sz="2400" b="1" dirty="0" smtClean="0">
                <a:solidFill>
                  <a:srgbClr val="D2533C"/>
                </a:solidFill>
              </a:rPr>
              <a:t>/3) </a:t>
            </a:r>
            <a:endParaRPr lang="fr-FR" sz="2400" b="1" dirty="0">
              <a:solidFill>
                <a:srgbClr val="D2533C"/>
              </a:solidFill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23529" y="819509"/>
            <a:ext cx="8496944" cy="5909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600" b="1" dirty="0" smtClean="0">
                <a:solidFill>
                  <a:srgbClr val="0070C0"/>
                </a:solidFill>
              </a:rPr>
              <a:t>Tu </a:t>
            </a:r>
            <a:r>
              <a:rPr lang="fr-FR" sz="3600" b="1" dirty="0">
                <a:solidFill>
                  <a:srgbClr val="0070C0"/>
                </a:solidFill>
              </a:rPr>
              <a:t>es là présent, livré pour nous.</a:t>
            </a:r>
            <a:br>
              <a:rPr lang="fr-FR" sz="3600" b="1" dirty="0">
                <a:solidFill>
                  <a:srgbClr val="0070C0"/>
                </a:solidFill>
              </a:rPr>
            </a:br>
            <a:r>
              <a:rPr lang="fr-FR" sz="3600" b="1" dirty="0">
                <a:solidFill>
                  <a:srgbClr val="0070C0"/>
                </a:solidFill>
              </a:rPr>
              <a:t>Toi le tout-petit, le serviteur.</a:t>
            </a:r>
            <a:br>
              <a:rPr lang="fr-FR" sz="3600" b="1" dirty="0">
                <a:solidFill>
                  <a:srgbClr val="0070C0"/>
                </a:solidFill>
              </a:rPr>
            </a:br>
            <a:r>
              <a:rPr lang="fr-FR" sz="3600" b="1" dirty="0">
                <a:solidFill>
                  <a:srgbClr val="0070C0"/>
                </a:solidFill>
              </a:rPr>
              <a:t>Toi, le Tout-Puissant, humblement tu t’abaisses.</a:t>
            </a:r>
            <a:br>
              <a:rPr lang="fr-FR" sz="3600" b="1" dirty="0">
                <a:solidFill>
                  <a:srgbClr val="0070C0"/>
                </a:solidFill>
              </a:rPr>
            </a:br>
            <a:r>
              <a:rPr lang="fr-FR" sz="3600" b="1" dirty="0">
                <a:solidFill>
                  <a:srgbClr val="0070C0"/>
                </a:solidFill>
              </a:rPr>
              <a:t>Tu fais ta demeure en nous Seigneur</a:t>
            </a:r>
            <a:r>
              <a:rPr lang="fr-FR" sz="3600" b="1" dirty="0" smtClean="0">
                <a:solidFill>
                  <a:srgbClr val="0070C0"/>
                </a:solidFill>
              </a:rPr>
              <a:t>.</a:t>
            </a:r>
          </a:p>
          <a:p>
            <a:pPr algn="ctr"/>
            <a:r>
              <a:rPr lang="fr-FR" sz="3600" dirty="0">
                <a:solidFill>
                  <a:schemeClr val="tx1"/>
                </a:solidFill>
              </a:rPr>
              <a:t/>
            </a:r>
            <a:br>
              <a:rPr lang="fr-FR" sz="3600" dirty="0">
                <a:solidFill>
                  <a:schemeClr val="tx1"/>
                </a:solidFill>
              </a:rPr>
            </a:br>
            <a:r>
              <a:rPr lang="fr-FR" sz="3600" dirty="0" smtClean="0">
                <a:solidFill>
                  <a:schemeClr val="tx1"/>
                </a:solidFill>
              </a:rPr>
              <a:t>2. </a:t>
            </a:r>
            <a:r>
              <a:rPr lang="fr-FR" sz="3200" dirty="0" smtClean="0">
                <a:solidFill>
                  <a:schemeClr val="tx1"/>
                </a:solidFill>
              </a:rPr>
              <a:t>Par </a:t>
            </a:r>
            <a:r>
              <a:rPr lang="fr-FR" sz="3200" dirty="0">
                <a:solidFill>
                  <a:schemeClr val="tx1"/>
                </a:solidFill>
              </a:rPr>
              <a:t>le don de ta vie, tu désires aujourd’hui</a:t>
            </a:r>
            <a:br>
              <a:rPr lang="fr-FR" sz="3200" dirty="0">
                <a:solidFill>
                  <a:schemeClr val="tx1"/>
                </a:solidFill>
              </a:rPr>
            </a:br>
            <a:r>
              <a:rPr lang="fr-FR" sz="3200" dirty="0">
                <a:solidFill>
                  <a:schemeClr val="tx1"/>
                </a:solidFill>
              </a:rPr>
              <a:t>Reposer en nos cœurs !</a:t>
            </a:r>
            <a:br>
              <a:rPr lang="fr-FR" sz="3200" dirty="0">
                <a:solidFill>
                  <a:schemeClr val="tx1"/>
                </a:solidFill>
              </a:rPr>
            </a:br>
            <a:r>
              <a:rPr lang="fr-FR" sz="3200" dirty="0">
                <a:solidFill>
                  <a:schemeClr val="tx1"/>
                </a:solidFill>
              </a:rPr>
              <a:t>Brûlés de charité, </a:t>
            </a:r>
            <a:r>
              <a:rPr lang="fr-FR" sz="3200" dirty="0" smtClean="0">
                <a:solidFill>
                  <a:schemeClr val="tx1"/>
                </a:solidFill>
              </a:rPr>
              <a:t>assoiffés </a:t>
            </a:r>
            <a:r>
              <a:rPr lang="fr-FR" sz="3200" dirty="0">
                <a:solidFill>
                  <a:schemeClr val="tx1"/>
                </a:solidFill>
              </a:rPr>
              <a:t>d’être aimés,</a:t>
            </a:r>
            <a:br>
              <a:rPr lang="fr-FR" sz="3200" dirty="0">
                <a:solidFill>
                  <a:schemeClr val="tx1"/>
                </a:solidFill>
              </a:rPr>
            </a:br>
            <a:r>
              <a:rPr lang="fr-FR" sz="3200" dirty="0">
                <a:solidFill>
                  <a:schemeClr val="tx1"/>
                </a:solidFill>
              </a:rPr>
              <a:t>Tu fais ta demeure en nous Seigneur</a:t>
            </a:r>
            <a:r>
              <a:rPr lang="fr-FR" sz="3200" dirty="0" smtClean="0">
                <a:solidFill>
                  <a:schemeClr val="tx1"/>
                </a:solidFill>
              </a:rPr>
              <a:t> </a:t>
            </a:r>
            <a:br>
              <a:rPr lang="fr-FR" sz="3200" dirty="0" smtClean="0">
                <a:solidFill>
                  <a:schemeClr val="tx1"/>
                </a:solidFill>
              </a:rPr>
            </a:br>
            <a:endParaRPr lang="fr-FR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20094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23528" y="332656"/>
            <a:ext cx="8820471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>
              <a:defRPr/>
            </a:pPr>
            <a:r>
              <a:rPr lang="en-US" sz="2400" b="1" dirty="0">
                <a:solidFill>
                  <a:srgbClr val="D2533C"/>
                </a:solidFill>
              </a:rPr>
              <a:t>Communion</a:t>
            </a:r>
            <a:r>
              <a:rPr lang="fr-FR" sz="2400" b="1" dirty="0">
                <a:solidFill>
                  <a:srgbClr val="D2533C"/>
                </a:solidFill>
              </a:rPr>
              <a:t>: </a:t>
            </a:r>
            <a:r>
              <a:rPr lang="fr-FR" b="1" dirty="0">
                <a:solidFill>
                  <a:srgbClr val="D2533C"/>
                </a:solidFill>
              </a:rPr>
              <a:t>Tu fais ta demeure en nous Seigneur</a:t>
            </a:r>
            <a:r>
              <a:rPr lang="zh-CN" altLang="en-US" b="1" dirty="0">
                <a:solidFill>
                  <a:srgbClr val="D2533C"/>
                </a:solidFill>
              </a:rPr>
              <a:t> </a:t>
            </a:r>
            <a:r>
              <a:rPr lang="fr-FR" sz="2400" b="1" dirty="0" smtClean="0">
                <a:solidFill>
                  <a:srgbClr val="D2533C"/>
                </a:solidFill>
              </a:rPr>
              <a:t>(</a:t>
            </a:r>
            <a:r>
              <a:rPr lang="en-US" sz="2400" b="1" dirty="0">
                <a:solidFill>
                  <a:srgbClr val="D2533C"/>
                </a:solidFill>
              </a:rPr>
              <a:t>3</a:t>
            </a:r>
            <a:r>
              <a:rPr lang="fr-FR" sz="2400" b="1" dirty="0" smtClean="0">
                <a:solidFill>
                  <a:srgbClr val="D2533C"/>
                </a:solidFill>
              </a:rPr>
              <a:t>/3) </a:t>
            </a:r>
            <a:endParaRPr lang="fr-FR" sz="2400" b="1" dirty="0">
              <a:solidFill>
                <a:srgbClr val="D2533C"/>
              </a:solidFill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23529" y="819509"/>
            <a:ext cx="8496944" cy="5909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600" b="1" dirty="0" smtClean="0">
                <a:solidFill>
                  <a:srgbClr val="0070C0"/>
                </a:solidFill>
              </a:rPr>
              <a:t>Tu </a:t>
            </a:r>
            <a:r>
              <a:rPr lang="fr-FR" sz="3600" b="1" dirty="0">
                <a:solidFill>
                  <a:srgbClr val="0070C0"/>
                </a:solidFill>
              </a:rPr>
              <a:t>es là présent, livré pour nous.</a:t>
            </a:r>
            <a:br>
              <a:rPr lang="fr-FR" sz="3600" b="1" dirty="0">
                <a:solidFill>
                  <a:srgbClr val="0070C0"/>
                </a:solidFill>
              </a:rPr>
            </a:br>
            <a:r>
              <a:rPr lang="fr-FR" sz="3600" b="1" dirty="0">
                <a:solidFill>
                  <a:srgbClr val="0070C0"/>
                </a:solidFill>
              </a:rPr>
              <a:t>Toi le tout-petit, le serviteur.</a:t>
            </a:r>
            <a:br>
              <a:rPr lang="fr-FR" sz="3600" b="1" dirty="0">
                <a:solidFill>
                  <a:srgbClr val="0070C0"/>
                </a:solidFill>
              </a:rPr>
            </a:br>
            <a:r>
              <a:rPr lang="fr-FR" sz="3600" b="1" dirty="0">
                <a:solidFill>
                  <a:srgbClr val="0070C0"/>
                </a:solidFill>
              </a:rPr>
              <a:t>Toi, le Tout-Puissant, humblement tu t’abaisses.</a:t>
            </a:r>
            <a:br>
              <a:rPr lang="fr-FR" sz="3600" b="1" dirty="0">
                <a:solidFill>
                  <a:srgbClr val="0070C0"/>
                </a:solidFill>
              </a:rPr>
            </a:br>
            <a:r>
              <a:rPr lang="fr-FR" sz="3600" b="1" dirty="0">
                <a:solidFill>
                  <a:srgbClr val="0070C0"/>
                </a:solidFill>
              </a:rPr>
              <a:t>Tu fais ta demeure en nous </a:t>
            </a:r>
            <a:r>
              <a:rPr lang="fr-FR" sz="3600" b="1" dirty="0" smtClean="0">
                <a:solidFill>
                  <a:srgbClr val="0070C0"/>
                </a:solidFill>
              </a:rPr>
              <a:t>Seigneur.</a:t>
            </a:r>
          </a:p>
          <a:p>
            <a:pPr algn="ctr"/>
            <a:r>
              <a:rPr lang="fr-FR" sz="3600" dirty="0">
                <a:solidFill>
                  <a:schemeClr val="tx1"/>
                </a:solidFill>
              </a:rPr>
              <a:t/>
            </a:r>
            <a:br>
              <a:rPr lang="fr-FR" sz="3600" dirty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>3. Unis </a:t>
            </a:r>
            <a:r>
              <a:rPr lang="fr-FR" sz="3200" dirty="0">
                <a:solidFill>
                  <a:schemeClr val="tx1"/>
                </a:solidFill>
              </a:rPr>
              <a:t>à ton Amour, tu nous veux pour toujours</a:t>
            </a:r>
            <a:br>
              <a:rPr lang="fr-FR" sz="3200" dirty="0">
                <a:solidFill>
                  <a:schemeClr val="tx1"/>
                </a:solidFill>
              </a:rPr>
            </a:br>
            <a:r>
              <a:rPr lang="fr-FR" sz="3200" dirty="0">
                <a:solidFill>
                  <a:schemeClr val="tx1"/>
                </a:solidFill>
              </a:rPr>
              <a:t>Ostensoirs du Sauveur !</a:t>
            </a:r>
            <a:br>
              <a:rPr lang="fr-FR" sz="3200" dirty="0">
                <a:solidFill>
                  <a:schemeClr val="tx1"/>
                </a:solidFill>
              </a:rPr>
            </a:br>
            <a:r>
              <a:rPr lang="fr-FR" sz="3200" dirty="0">
                <a:solidFill>
                  <a:schemeClr val="tx1"/>
                </a:solidFill>
              </a:rPr>
              <a:t>En notre humanité, tu rejoins l’égaré,</a:t>
            </a:r>
            <a:br>
              <a:rPr lang="fr-FR" sz="3200" dirty="0">
                <a:solidFill>
                  <a:schemeClr val="tx1"/>
                </a:solidFill>
              </a:rPr>
            </a:br>
            <a:r>
              <a:rPr lang="fr-FR" sz="3200" dirty="0">
                <a:solidFill>
                  <a:schemeClr val="tx1"/>
                </a:solidFill>
              </a:rPr>
              <a:t>Tu fais ta demeure en nous Seigneur.</a:t>
            </a:r>
            <a:br>
              <a:rPr lang="fr-FR" sz="3200" dirty="0">
                <a:solidFill>
                  <a:schemeClr val="tx1"/>
                </a:solidFill>
              </a:rPr>
            </a:br>
            <a:endParaRPr lang="fr-FR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46700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350570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609600" y="1493838"/>
            <a:ext cx="80772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Arial Unicode MS" charset="0"/>
            </a:endParaRP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954088" y="830263"/>
            <a:ext cx="8256587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600" b="1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400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96713" y="1124744"/>
            <a:ext cx="8867775" cy="4013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fr-FR" sz="3200" dirty="0" smtClean="0">
                <a:solidFill>
                  <a:srgbClr val="000000"/>
                </a:solidFill>
              </a:rPr>
              <a:t>La </a:t>
            </a:r>
            <a:r>
              <a:rPr lang="fr-FR" sz="3200" dirty="0">
                <a:solidFill>
                  <a:srgbClr val="000000"/>
                </a:solidFill>
              </a:rPr>
              <a:t>première en </a:t>
            </a:r>
            <a:r>
              <a:rPr lang="fr-FR" sz="3200" dirty="0" smtClean="0">
                <a:solidFill>
                  <a:srgbClr val="000000"/>
                </a:solidFill>
              </a:rPr>
              <a:t>chemin, Marie </a:t>
            </a:r>
            <a:r>
              <a:rPr lang="fr-FR" sz="3200" dirty="0">
                <a:solidFill>
                  <a:srgbClr val="000000"/>
                </a:solidFill>
              </a:rPr>
              <a:t>tu nous entraîne </a:t>
            </a:r>
            <a:endParaRPr lang="fr-FR" sz="3200" dirty="0" smtClean="0">
              <a:solidFill>
                <a:srgbClr val="000000"/>
              </a:solidFill>
            </a:endParaRPr>
          </a:p>
          <a:p>
            <a:r>
              <a:rPr lang="fr-FR" sz="3200" dirty="0">
                <a:solidFill>
                  <a:srgbClr val="000000"/>
                </a:solidFill>
              </a:rPr>
              <a:t>A</a:t>
            </a:r>
            <a:r>
              <a:rPr lang="fr-FR" sz="3200" dirty="0" smtClean="0">
                <a:solidFill>
                  <a:srgbClr val="000000"/>
                </a:solidFill>
              </a:rPr>
              <a:t> </a:t>
            </a:r>
            <a:r>
              <a:rPr lang="fr-FR" sz="3200" dirty="0">
                <a:solidFill>
                  <a:srgbClr val="000000"/>
                </a:solidFill>
              </a:rPr>
              <a:t>risquer notre </a:t>
            </a:r>
            <a:r>
              <a:rPr lang="fr-FR" sz="3200" dirty="0" smtClean="0">
                <a:solidFill>
                  <a:srgbClr val="000000"/>
                </a:solidFill>
              </a:rPr>
              <a:t>« oui », aux </a:t>
            </a:r>
            <a:r>
              <a:rPr lang="fr-FR" sz="3200" dirty="0">
                <a:solidFill>
                  <a:srgbClr val="000000"/>
                </a:solidFill>
              </a:rPr>
              <a:t>imprévus de </a:t>
            </a:r>
            <a:r>
              <a:rPr lang="fr-FR" sz="3200" dirty="0" smtClean="0">
                <a:solidFill>
                  <a:srgbClr val="000000"/>
                </a:solidFill>
              </a:rPr>
              <a:t>Dieu</a:t>
            </a:r>
            <a:endParaRPr lang="fr-FR" sz="3200" dirty="0">
              <a:solidFill>
                <a:srgbClr val="000000"/>
              </a:solidFill>
            </a:endParaRPr>
          </a:p>
          <a:p>
            <a:r>
              <a:rPr lang="fr-FR" sz="3200" dirty="0">
                <a:solidFill>
                  <a:srgbClr val="000000"/>
                </a:solidFill>
              </a:rPr>
              <a:t>Et voici qu'est semé </a:t>
            </a:r>
            <a:r>
              <a:rPr lang="fr-FR" sz="3200" dirty="0" smtClean="0">
                <a:solidFill>
                  <a:srgbClr val="000000"/>
                </a:solidFill>
              </a:rPr>
              <a:t>en </a:t>
            </a:r>
            <a:r>
              <a:rPr lang="fr-FR" sz="3200" dirty="0">
                <a:solidFill>
                  <a:srgbClr val="000000"/>
                </a:solidFill>
              </a:rPr>
              <a:t>l'argile </a:t>
            </a:r>
            <a:r>
              <a:rPr lang="fr-FR" sz="3200" dirty="0" smtClean="0">
                <a:solidFill>
                  <a:srgbClr val="000000"/>
                </a:solidFill>
              </a:rPr>
              <a:t>incertaine</a:t>
            </a:r>
            <a:endParaRPr lang="fr-FR" sz="3200" dirty="0">
              <a:solidFill>
                <a:srgbClr val="000000"/>
              </a:solidFill>
            </a:endParaRPr>
          </a:p>
          <a:p>
            <a:r>
              <a:rPr lang="fr-FR" sz="3200" dirty="0">
                <a:solidFill>
                  <a:srgbClr val="000000"/>
                </a:solidFill>
              </a:rPr>
              <a:t>D</a:t>
            </a:r>
            <a:r>
              <a:rPr lang="fr-FR" sz="3200" dirty="0" smtClean="0">
                <a:solidFill>
                  <a:srgbClr val="000000"/>
                </a:solidFill>
              </a:rPr>
              <a:t>e </a:t>
            </a:r>
            <a:r>
              <a:rPr lang="fr-FR" sz="3200" dirty="0">
                <a:solidFill>
                  <a:srgbClr val="000000"/>
                </a:solidFill>
              </a:rPr>
              <a:t>notre humanité, </a:t>
            </a:r>
            <a:r>
              <a:rPr lang="fr-FR" sz="3200" dirty="0" smtClean="0">
                <a:solidFill>
                  <a:srgbClr val="000000"/>
                </a:solidFill>
              </a:rPr>
              <a:t>Jésus-Christ</a:t>
            </a:r>
            <a:r>
              <a:rPr lang="fr-FR" sz="3200" dirty="0">
                <a:solidFill>
                  <a:srgbClr val="000000"/>
                </a:solidFill>
              </a:rPr>
              <a:t>, F</a:t>
            </a:r>
            <a:r>
              <a:rPr lang="fr-FR" sz="3200" dirty="0" smtClean="0">
                <a:solidFill>
                  <a:srgbClr val="000000"/>
                </a:solidFill>
              </a:rPr>
              <a:t>ils </a:t>
            </a:r>
            <a:r>
              <a:rPr lang="fr-FR" sz="3200" dirty="0">
                <a:solidFill>
                  <a:srgbClr val="000000"/>
                </a:solidFill>
              </a:rPr>
              <a:t>de Dieu</a:t>
            </a:r>
            <a:r>
              <a:rPr lang="fr-FR" sz="3200" dirty="0" smtClean="0">
                <a:solidFill>
                  <a:srgbClr val="000000"/>
                </a:solidFill>
              </a:rPr>
              <a:t>.</a:t>
            </a:r>
          </a:p>
          <a:p>
            <a:pPr algn="ctr"/>
            <a:endParaRPr lang="fr-FR" sz="3200" dirty="0" smtClean="0">
              <a:solidFill>
                <a:srgbClr val="000000"/>
              </a:solidFill>
            </a:endParaRPr>
          </a:p>
          <a:p>
            <a:pPr algn="ctr"/>
            <a:r>
              <a:rPr lang="fr-FR" sz="3200" b="1" dirty="0" smtClean="0">
                <a:solidFill>
                  <a:schemeClr val="accent2"/>
                </a:solidFill>
              </a:rPr>
              <a:t>Marche avec nous Marie</a:t>
            </a:r>
          </a:p>
          <a:p>
            <a:pPr algn="ctr"/>
            <a:r>
              <a:rPr lang="fr-FR" sz="3200" b="1" dirty="0">
                <a:solidFill>
                  <a:schemeClr val="accent2"/>
                </a:solidFill>
              </a:rPr>
              <a:t>S</a:t>
            </a:r>
            <a:r>
              <a:rPr lang="fr-FR" sz="3200" b="1" dirty="0" smtClean="0">
                <a:solidFill>
                  <a:schemeClr val="accent2"/>
                </a:solidFill>
              </a:rPr>
              <a:t>ur </a:t>
            </a:r>
            <a:r>
              <a:rPr lang="fr-FR" sz="3200" b="1" dirty="0">
                <a:solidFill>
                  <a:schemeClr val="accent2"/>
                </a:solidFill>
              </a:rPr>
              <a:t>les chemins de </a:t>
            </a:r>
            <a:r>
              <a:rPr lang="fr-FR" sz="3200" b="1" dirty="0" smtClean="0">
                <a:solidFill>
                  <a:schemeClr val="accent2"/>
                </a:solidFill>
              </a:rPr>
              <a:t>foi</a:t>
            </a:r>
            <a:endParaRPr lang="fr-FR" sz="3200" b="1" dirty="0">
              <a:solidFill>
                <a:schemeClr val="accent2"/>
              </a:solidFill>
            </a:endParaRPr>
          </a:p>
          <a:p>
            <a:pPr algn="ctr"/>
            <a:r>
              <a:rPr lang="fr-FR" sz="3200" b="1" dirty="0">
                <a:solidFill>
                  <a:schemeClr val="accent2"/>
                </a:solidFill>
              </a:rPr>
              <a:t>Ils sont chemins vers </a:t>
            </a:r>
            <a:r>
              <a:rPr lang="fr-FR" sz="3200" b="1" dirty="0" smtClean="0">
                <a:solidFill>
                  <a:schemeClr val="accent2"/>
                </a:solidFill>
              </a:rPr>
              <a:t>Dieu</a:t>
            </a:r>
            <a:r>
              <a:rPr lang="fr-FR" sz="3200" b="1" dirty="0">
                <a:solidFill>
                  <a:schemeClr val="accent2"/>
                </a:solidFill>
              </a:rPr>
              <a:t> </a:t>
            </a:r>
            <a:r>
              <a:rPr lang="fr-FR" sz="3200" b="1" dirty="0" smtClean="0">
                <a:solidFill>
                  <a:schemeClr val="accent2"/>
                </a:solidFill>
              </a:rPr>
              <a:t>(</a:t>
            </a:r>
            <a:r>
              <a:rPr lang="fr-FR" sz="3200" b="1" dirty="0">
                <a:solidFill>
                  <a:schemeClr val="accent2"/>
                </a:solidFill>
              </a:rPr>
              <a:t>bis)</a:t>
            </a:r>
            <a:endParaRPr lang="en-US" sz="3200" b="1" dirty="0">
              <a:solidFill>
                <a:schemeClr val="accent2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3200" dirty="0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3200" dirty="0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51520" y="444500"/>
            <a:ext cx="7063680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en-US" sz="2400" b="1" dirty="0" smtClean="0">
                <a:solidFill>
                  <a:srgbClr val="D2533C"/>
                </a:solidFill>
              </a:rPr>
              <a:t>Sortie: </a:t>
            </a:r>
            <a:r>
              <a:rPr lang="en-US" sz="2400" i="1" dirty="0" smtClean="0">
                <a:solidFill>
                  <a:srgbClr val="D2533C"/>
                </a:solidFill>
              </a:rPr>
              <a:t>La première en </a:t>
            </a:r>
            <a:r>
              <a:rPr lang="en-US" sz="2400" i="1" dirty="0" err="1" smtClean="0">
                <a:solidFill>
                  <a:srgbClr val="D2533C"/>
                </a:solidFill>
              </a:rPr>
              <a:t>chem</a:t>
            </a:r>
            <a:r>
              <a:rPr lang="en-US" altLang="zh-CN" sz="2400" i="1" dirty="0" err="1" smtClean="0">
                <a:solidFill>
                  <a:srgbClr val="D2533C"/>
                </a:solidFill>
              </a:rPr>
              <a:t>in</a:t>
            </a:r>
            <a:r>
              <a:rPr lang="en-US" altLang="zh-CN" sz="2400" i="1" dirty="0" smtClean="0">
                <a:solidFill>
                  <a:srgbClr val="D2533C"/>
                </a:solidFill>
              </a:rPr>
              <a:t> </a:t>
            </a:r>
            <a:r>
              <a:rPr lang="en-US" sz="2400" i="1" dirty="0" smtClean="0">
                <a:solidFill>
                  <a:srgbClr val="D2533C"/>
                </a:solidFill>
              </a:rPr>
              <a:t>(</a:t>
            </a:r>
            <a:r>
              <a:rPr lang="en-US" sz="2400" b="1" dirty="0" smtClean="0">
                <a:solidFill>
                  <a:srgbClr val="D2533C"/>
                </a:solidFill>
              </a:rPr>
              <a:t>1/4)</a:t>
            </a:r>
            <a:r>
              <a:rPr lang="en-US" sz="2400" dirty="0" smtClean="0">
                <a:solidFill>
                  <a:srgbClr val="D2533C"/>
                </a:solidFill>
              </a:rPr>
              <a:t> </a:t>
            </a:r>
            <a:endParaRPr lang="en-US" sz="2400" dirty="0" smtClean="0">
              <a:solidFill>
                <a:srgbClr val="D253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82138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609600" y="1493838"/>
            <a:ext cx="80772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Arial Unicode MS" charset="0"/>
            </a:endParaRP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954088" y="830263"/>
            <a:ext cx="8256587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600" b="1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400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96713" y="1124744"/>
            <a:ext cx="8867775" cy="4013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fr-FR" sz="3200" dirty="0">
                <a:solidFill>
                  <a:srgbClr val="000000"/>
                </a:solidFill>
              </a:rPr>
              <a:t>La première en chemin, Joyeuse tu t'élances</a:t>
            </a:r>
          </a:p>
          <a:p>
            <a:r>
              <a:rPr lang="fr-FR" sz="3200" dirty="0">
                <a:solidFill>
                  <a:srgbClr val="000000"/>
                </a:solidFill>
              </a:rPr>
              <a:t>Prophète de celui qui a pris corps en toi,</a:t>
            </a:r>
          </a:p>
          <a:p>
            <a:r>
              <a:rPr lang="fr-FR" sz="3200" dirty="0">
                <a:solidFill>
                  <a:srgbClr val="000000"/>
                </a:solidFill>
              </a:rPr>
              <a:t>La parole a surgi, tu es sa résonnance </a:t>
            </a:r>
          </a:p>
          <a:p>
            <a:r>
              <a:rPr lang="fr-FR" sz="3200" dirty="0">
                <a:solidFill>
                  <a:srgbClr val="000000"/>
                </a:solidFill>
              </a:rPr>
              <a:t>Et tu franchis des monts pour en porter la voix</a:t>
            </a:r>
            <a:r>
              <a:rPr lang="fr-FR" sz="3200" dirty="0" smtClean="0">
                <a:solidFill>
                  <a:srgbClr val="000000"/>
                </a:solidFill>
              </a:rPr>
              <a:t>.</a:t>
            </a:r>
          </a:p>
          <a:p>
            <a:pPr algn="ctr"/>
            <a:endParaRPr lang="fr-FR" sz="3200" dirty="0" smtClean="0">
              <a:solidFill>
                <a:srgbClr val="000000"/>
              </a:solidFill>
            </a:endParaRPr>
          </a:p>
          <a:p>
            <a:pPr algn="ctr"/>
            <a:r>
              <a:rPr lang="fr-FR" sz="3200" b="1" dirty="0" smtClean="0">
                <a:solidFill>
                  <a:schemeClr val="accent2"/>
                </a:solidFill>
              </a:rPr>
              <a:t>Marche avec nous Marie</a:t>
            </a:r>
          </a:p>
          <a:p>
            <a:pPr algn="ctr"/>
            <a:r>
              <a:rPr lang="fr-FR" sz="3200" b="1" dirty="0">
                <a:solidFill>
                  <a:schemeClr val="accent2"/>
                </a:solidFill>
              </a:rPr>
              <a:t>S</a:t>
            </a:r>
            <a:r>
              <a:rPr lang="fr-FR" sz="3200" b="1" dirty="0" smtClean="0">
                <a:solidFill>
                  <a:schemeClr val="accent2"/>
                </a:solidFill>
              </a:rPr>
              <a:t>ur </a:t>
            </a:r>
            <a:r>
              <a:rPr lang="fr-FR" sz="3200" b="1" dirty="0">
                <a:solidFill>
                  <a:schemeClr val="accent2"/>
                </a:solidFill>
              </a:rPr>
              <a:t>les chemins de </a:t>
            </a:r>
            <a:r>
              <a:rPr lang="fr-FR" sz="3200" b="1" dirty="0" smtClean="0">
                <a:solidFill>
                  <a:schemeClr val="accent2"/>
                </a:solidFill>
              </a:rPr>
              <a:t>foi</a:t>
            </a:r>
            <a:endParaRPr lang="fr-FR" sz="3200" b="1" dirty="0">
              <a:solidFill>
                <a:schemeClr val="accent2"/>
              </a:solidFill>
            </a:endParaRPr>
          </a:p>
          <a:p>
            <a:pPr algn="ctr"/>
            <a:r>
              <a:rPr lang="fr-FR" sz="3200" b="1" dirty="0">
                <a:solidFill>
                  <a:schemeClr val="accent2"/>
                </a:solidFill>
              </a:rPr>
              <a:t>Ils sont chemins vers </a:t>
            </a:r>
            <a:r>
              <a:rPr lang="fr-FR" sz="3200" b="1" dirty="0" smtClean="0">
                <a:solidFill>
                  <a:schemeClr val="accent2"/>
                </a:solidFill>
              </a:rPr>
              <a:t>Dieu</a:t>
            </a:r>
            <a:r>
              <a:rPr lang="fr-FR" sz="3200" b="1" dirty="0">
                <a:solidFill>
                  <a:schemeClr val="accent2"/>
                </a:solidFill>
              </a:rPr>
              <a:t> </a:t>
            </a:r>
            <a:r>
              <a:rPr lang="fr-FR" sz="3200" b="1" dirty="0" smtClean="0">
                <a:solidFill>
                  <a:schemeClr val="accent2"/>
                </a:solidFill>
              </a:rPr>
              <a:t>(</a:t>
            </a:r>
            <a:r>
              <a:rPr lang="fr-FR" sz="3200" b="1" dirty="0">
                <a:solidFill>
                  <a:schemeClr val="accent2"/>
                </a:solidFill>
              </a:rPr>
              <a:t>bis)</a:t>
            </a:r>
            <a:endParaRPr lang="en-US" sz="3200" b="1" dirty="0">
              <a:solidFill>
                <a:schemeClr val="accent2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3200" dirty="0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3200" dirty="0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51520" y="444500"/>
            <a:ext cx="7063680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en-US" sz="2400" b="1" dirty="0" smtClean="0">
                <a:solidFill>
                  <a:srgbClr val="D2533C"/>
                </a:solidFill>
              </a:rPr>
              <a:t>Sortie: </a:t>
            </a:r>
            <a:r>
              <a:rPr lang="en-US" sz="2400" i="1" dirty="0" smtClean="0">
                <a:solidFill>
                  <a:srgbClr val="D2533C"/>
                </a:solidFill>
              </a:rPr>
              <a:t>La première en </a:t>
            </a:r>
            <a:r>
              <a:rPr lang="en-US" sz="2400" i="1" dirty="0" err="1" smtClean="0">
                <a:solidFill>
                  <a:srgbClr val="D2533C"/>
                </a:solidFill>
              </a:rPr>
              <a:t>chem</a:t>
            </a:r>
            <a:r>
              <a:rPr lang="en-US" altLang="zh-CN" sz="2400" i="1" dirty="0" err="1" smtClean="0">
                <a:solidFill>
                  <a:srgbClr val="D2533C"/>
                </a:solidFill>
              </a:rPr>
              <a:t>in</a:t>
            </a:r>
            <a:r>
              <a:rPr lang="en-US" altLang="zh-CN" sz="2400" i="1" dirty="0" smtClean="0">
                <a:solidFill>
                  <a:srgbClr val="D2533C"/>
                </a:solidFill>
              </a:rPr>
              <a:t> </a:t>
            </a:r>
            <a:r>
              <a:rPr lang="en-US" sz="2400" i="1" dirty="0" smtClean="0">
                <a:solidFill>
                  <a:srgbClr val="D2533C"/>
                </a:solidFill>
              </a:rPr>
              <a:t>(</a:t>
            </a:r>
            <a:r>
              <a:rPr lang="en-US" sz="2400" b="1" dirty="0" smtClean="0">
                <a:solidFill>
                  <a:srgbClr val="D2533C"/>
                </a:solidFill>
              </a:rPr>
              <a:t>2/4)</a:t>
            </a:r>
            <a:r>
              <a:rPr lang="en-US" sz="2400" dirty="0" smtClean="0">
                <a:solidFill>
                  <a:srgbClr val="D2533C"/>
                </a:solidFill>
              </a:rPr>
              <a:t> </a:t>
            </a:r>
            <a:endParaRPr lang="en-US" sz="2400" dirty="0" smtClean="0">
              <a:solidFill>
                <a:srgbClr val="D253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71294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555" y="66869"/>
            <a:ext cx="8229600" cy="990600"/>
          </a:xfrm>
        </p:spPr>
        <p:txBody>
          <a:bodyPr>
            <a:normAutofit/>
          </a:bodyPr>
          <a:lstStyle/>
          <a:p>
            <a:r>
              <a:rPr lang="fr-FR" sz="2800" b="1" i="1" dirty="0" err="1">
                <a:latin typeface="Arial Narrow" panose="020B0606020202030204" pitchFamily="34" charset="0"/>
              </a:rPr>
              <a:t>Entr</a:t>
            </a:r>
            <a:r>
              <a:rPr lang="en-US" altLang="fr-FR" sz="2800" b="1" i="1" dirty="0" err="1">
                <a:latin typeface="Arial Narrow" panose="020B0606020202030204" pitchFamily="34" charset="0"/>
                <a:sym typeface="+mn-ea"/>
              </a:rPr>
              <a:t>é</a:t>
            </a:r>
            <a:r>
              <a:rPr lang="fr-FR" sz="2800" b="1" i="1" dirty="0">
                <a:latin typeface="Arial Narrow" panose="020B0606020202030204" pitchFamily="34" charset="0"/>
              </a:rPr>
              <a:t>e: </a:t>
            </a:r>
            <a:r>
              <a:rPr lang="fr-FR" sz="2800" b="1" i="1" dirty="0" smtClean="0">
                <a:latin typeface="Arial Narrow" panose="020B0606020202030204" pitchFamily="34" charset="0"/>
              </a:rPr>
              <a:t>Jubiliez, criez de joie</a:t>
            </a:r>
            <a:r>
              <a:rPr lang="fr-FR" sz="2800" b="1" i="1" dirty="0" smtClean="0">
                <a:latin typeface="Arial Narrow" panose="020B0606020202030204" pitchFamily="34" charset="0"/>
              </a:rPr>
              <a:t> </a:t>
            </a:r>
            <a:r>
              <a:rPr lang="fr-FR" sz="2800" b="1" i="1" dirty="0">
                <a:latin typeface="Arial Narrow" panose="020B0606020202030204" pitchFamily="34" charset="0"/>
              </a:rPr>
              <a:t>3/3</a:t>
            </a:r>
            <a:endParaRPr lang="en-US" sz="2800" dirty="0">
              <a:latin typeface="Arial Narrow" panose="020B0606020202030204" pitchFamily="34" charset="0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0" y="1057469"/>
            <a:ext cx="9144000" cy="549495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FR" sz="3200" b="1" dirty="0">
                <a:solidFill>
                  <a:srgbClr val="0070C0"/>
                </a:solidFill>
              </a:rPr>
              <a:t>Jubilez ! Criez de joie ! Acclamez le Dieu trois fois Saint ! Venez le prier dans la paix ; témoigner de son amour Jubilez ! Criez de joie ! pour Dieu notre Dieu</a:t>
            </a:r>
            <a:r>
              <a:rPr lang="fr-FR" sz="3200" b="1" dirty="0" smtClean="0">
                <a:solidFill>
                  <a:srgbClr val="0070C0"/>
                </a:solidFill>
              </a:rPr>
              <a:t>.</a:t>
            </a:r>
          </a:p>
          <a:p>
            <a:pPr marL="0" indent="0" algn="ctr">
              <a:buNone/>
            </a:pPr>
            <a:endParaRPr lang="fr-FR" sz="3200" dirty="0" smtClean="0"/>
          </a:p>
          <a:p>
            <a:pPr marL="0" indent="0" algn="ctr">
              <a:buNone/>
            </a:pPr>
            <a:r>
              <a:rPr lang="fr-FR" sz="3200" dirty="0"/>
              <a:t>3 - Notre Dieu est tout amour </a:t>
            </a:r>
            <a:endParaRPr lang="fr-FR" sz="3200" dirty="0" smtClean="0"/>
          </a:p>
          <a:p>
            <a:pPr marL="0" indent="0" algn="ctr">
              <a:buNone/>
            </a:pPr>
            <a:r>
              <a:rPr lang="fr-FR" sz="3200" dirty="0" smtClean="0"/>
              <a:t>Toute </a:t>
            </a:r>
            <a:r>
              <a:rPr lang="fr-FR" sz="3200" dirty="0"/>
              <a:t>paix toute tendresse </a:t>
            </a:r>
            <a:endParaRPr lang="fr-FR" sz="3200" dirty="0" smtClean="0"/>
          </a:p>
          <a:p>
            <a:pPr marL="0" indent="0" algn="ctr">
              <a:buNone/>
            </a:pPr>
            <a:r>
              <a:rPr lang="fr-FR" sz="3200" dirty="0" smtClean="0"/>
              <a:t>Demeurez </a:t>
            </a:r>
            <a:r>
              <a:rPr lang="fr-FR" sz="3200" dirty="0"/>
              <a:t>en son amour </a:t>
            </a:r>
            <a:endParaRPr lang="fr-FR" sz="3200" dirty="0" smtClean="0"/>
          </a:p>
          <a:p>
            <a:pPr marL="0" indent="0" algn="ctr">
              <a:buNone/>
            </a:pPr>
            <a:r>
              <a:rPr lang="fr-FR" sz="3200" dirty="0" smtClean="0"/>
              <a:t>Il </a:t>
            </a:r>
            <a:r>
              <a:rPr lang="fr-FR" sz="3200" dirty="0"/>
              <a:t>vous comblera de </a:t>
            </a:r>
            <a:r>
              <a:rPr lang="fr-FR" sz="3200" dirty="0" smtClean="0"/>
              <a:t>Lui</a:t>
            </a:r>
            <a:endParaRPr lang="en-US" sz="3200" kern="0" dirty="0">
              <a:latin typeface="Arial Narrow" panose="020B0606020202030204"/>
              <a:cs typeface="Arial Narrow" panose="020B0606020202030204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609600" y="1493838"/>
            <a:ext cx="80772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Arial Unicode MS" charset="0"/>
            </a:endParaRP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954088" y="830263"/>
            <a:ext cx="8256587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600" b="1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400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96713" y="1124744"/>
            <a:ext cx="8867775" cy="4013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fr-FR" sz="3200" dirty="0">
                <a:solidFill>
                  <a:schemeClr val="tx1"/>
                </a:solidFill>
              </a:rPr>
              <a:t>La première en chemin, tu provoques le Signe Et l'heure pour Jésus de se manifester. "Tout ce qu'il vous dira, faites-le!" Et vos vignes Sans saveur et sans fruit, en sont renouvelées.</a:t>
            </a:r>
            <a:endParaRPr lang="fr-FR" sz="3200" dirty="0" smtClean="0">
              <a:solidFill>
                <a:schemeClr val="tx1"/>
              </a:solidFill>
            </a:endParaRPr>
          </a:p>
          <a:p>
            <a:pPr algn="ctr"/>
            <a:r>
              <a:rPr lang="fr-FR" sz="3200" b="1" dirty="0" smtClean="0">
                <a:solidFill>
                  <a:schemeClr val="accent2"/>
                </a:solidFill>
              </a:rPr>
              <a:t>Marche avec nous Marie</a:t>
            </a:r>
          </a:p>
          <a:p>
            <a:pPr algn="ctr"/>
            <a:r>
              <a:rPr lang="fr-FR" sz="3200" b="1" dirty="0">
                <a:solidFill>
                  <a:schemeClr val="accent2"/>
                </a:solidFill>
              </a:rPr>
              <a:t>S</a:t>
            </a:r>
            <a:r>
              <a:rPr lang="fr-FR" sz="3200" b="1" dirty="0" smtClean="0">
                <a:solidFill>
                  <a:schemeClr val="accent2"/>
                </a:solidFill>
              </a:rPr>
              <a:t>ur </a:t>
            </a:r>
            <a:r>
              <a:rPr lang="fr-FR" sz="3200" b="1" dirty="0">
                <a:solidFill>
                  <a:schemeClr val="accent2"/>
                </a:solidFill>
              </a:rPr>
              <a:t>les chemins de </a:t>
            </a:r>
            <a:r>
              <a:rPr lang="fr-FR" sz="3200" b="1" dirty="0" smtClean="0">
                <a:solidFill>
                  <a:schemeClr val="accent2"/>
                </a:solidFill>
              </a:rPr>
              <a:t>foi</a:t>
            </a:r>
            <a:endParaRPr lang="fr-FR" sz="3200" b="1" dirty="0">
              <a:solidFill>
                <a:schemeClr val="accent2"/>
              </a:solidFill>
            </a:endParaRPr>
          </a:p>
          <a:p>
            <a:pPr algn="ctr"/>
            <a:r>
              <a:rPr lang="fr-FR" sz="3200" b="1" dirty="0">
                <a:solidFill>
                  <a:schemeClr val="accent2"/>
                </a:solidFill>
              </a:rPr>
              <a:t>Ils sont chemins vers </a:t>
            </a:r>
            <a:r>
              <a:rPr lang="fr-FR" sz="3200" b="1" dirty="0" smtClean="0">
                <a:solidFill>
                  <a:schemeClr val="accent2"/>
                </a:solidFill>
              </a:rPr>
              <a:t>Dieu</a:t>
            </a:r>
            <a:r>
              <a:rPr lang="fr-FR" sz="3200" b="1" dirty="0">
                <a:solidFill>
                  <a:schemeClr val="accent2"/>
                </a:solidFill>
              </a:rPr>
              <a:t> </a:t>
            </a:r>
            <a:r>
              <a:rPr lang="fr-FR" sz="3200" b="1" dirty="0" smtClean="0">
                <a:solidFill>
                  <a:schemeClr val="accent2"/>
                </a:solidFill>
              </a:rPr>
              <a:t>(</a:t>
            </a:r>
            <a:r>
              <a:rPr lang="fr-FR" sz="3200" b="1" dirty="0">
                <a:solidFill>
                  <a:schemeClr val="accent2"/>
                </a:solidFill>
              </a:rPr>
              <a:t>bis)</a:t>
            </a:r>
            <a:endParaRPr lang="en-US" sz="3200" b="1" dirty="0">
              <a:solidFill>
                <a:schemeClr val="accent2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3200" dirty="0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3200" dirty="0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51520" y="444500"/>
            <a:ext cx="7063680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en-US" sz="2400" b="1" dirty="0" smtClean="0">
                <a:solidFill>
                  <a:srgbClr val="D2533C"/>
                </a:solidFill>
              </a:rPr>
              <a:t>Sortie: </a:t>
            </a:r>
            <a:r>
              <a:rPr lang="en-US" sz="2400" i="1" dirty="0" smtClean="0">
                <a:solidFill>
                  <a:srgbClr val="D2533C"/>
                </a:solidFill>
              </a:rPr>
              <a:t>La première en </a:t>
            </a:r>
            <a:r>
              <a:rPr lang="en-US" sz="2400" i="1" dirty="0" err="1" smtClean="0">
                <a:solidFill>
                  <a:srgbClr val="D2533C"/>
                </a:solidFill>
              </a:rPr>
              <a:t>chem</a:t>
            </a:r>
            <a:r>
              <a:rPr lang="en-US" altLang="zh-CN" sz="2400" i="1" dirty="0" err="1" smtClean="0">
                <a:solidFill>
                  <a:srgbClr val="D2533C"/>
                </a:solidFill>
              </a:rPr>
              <a:t>in</a:t>
            </a:r>
            <a:r>
              <a:rPr lang="en-US" altLang="zh-CN" sz="2400" i="1" dirty="0" smtClean="0">
                <a:solidFill>
                  <a:srgbClr val="D2533C"/>
                </a:solidFill>
              </a:rPr>
              <a:t> </a:t>
            </a:r>
            <a:r>
              <a:rPr lang="en-US" sz="2400" i="1" dirty="0" smtClean="0">
                <a:solidFill>
                  <a:srgbClr val="D2533C"/>
                </a:solidFill>
              </a:rPr>
              <a:t>(</a:t>
            </a:r>
            <a:r>
              <a:rPr lang="en-US" b="1" dirty="0">
                <a:solidFill>
                  <a:srgbClr val="D2533C"/>
                </a:solidFill>
              </a:rPr>
              <a:t>3</a:t>
            </a:r>
            <a:r>
              <a:rPr lang="en-US" sz="2400" b="1" dirty="0" smtClean="0">
                <a:solidFill>
                  <a:srgbClr val="D2533C"/>
                </a:solidFill>
              </a:rPr>
              <a:t>/4)</a:t>
            </a:r>
            <a:r>
              <a:rPr lang="en-US" sz="2400" dirty="0" smtClean="0">
                <a:solidFill>
                  <a:srgbClr val="D2533C"/>
                </a:solidFill>
              </a:rPr>
              <a:t> </a:t>
            </a:r>
            <a:endParaRPr lang="en-US" sz="2400" dirty="0" smtClean="0">
              <a:solidFill>
                <a:srgbClr val="D253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26280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609600" y="1493838"/>
            <a:ext cx="80772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Arial Unicode MS" charset="0"/>
            </a:endParaRP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954088" y="830263"/>
            <a:ext cx="8256587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600" b="1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400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168721" y="1124744"/>
            <a:ext cx="8867775" cy="4013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fr-FR" sz="3200" dirty="0">
                <a:solidFill>
                  <a:srgbClr val="000000"/>
                </a:solidFill>
              </a:rPr>
              <a:t>La première en chemin, avec l'Eglise en </a:t>
            </a:r>
            <a:r>
              <a:rPr lang="fr-FR" sz="3200" dirty="0" smtClean="0">
                <a:solidFill>
                  <a:srgbClr val="000000"/>
                </a:solidFill>
              </a:rPr>
              <a:t>marche</a:t>
            </a:r>
            <a:endParaRPr lang="fr-FR" sz="3200" dirty="0">
              <a:solidFill>
                <a:srgbClr val="000000"/>
              </a:solidFill>
            </a:endParaRPr>
          </a:p>
          <a:p>
            <a:r>
              <a:rPr lang="fr-FR" sz="3200" dirty="0">
                <a:solidFill>
                  <a:srgbClr val="000000"/>
                </a:solidFill>
              </a:rPr>
              <a:t>Dès les commencements, tu appelles </a:t>
            </a:r>
            <a:r>
              <a:rPr lang="fr-FR" sz="3200" dirty="0" smtClean="0">
                <a:solidFill>
                  <a:srgbClr val="000000"/>
                </a:solidFill>
              </a:rPr>
              <a:t>l'Esprit</a:t>
            </a:r>
            <a:endParaRPr lang="fr-FR" sz="3200" dirty="0">
              <a:solidFill>
                <a:srgbClr val="000000"/>
              </a:solidFill>
            </a:endParaRPr>
          </a:p>
          <a:p>
            <a:r>
              <a:rPr lang="fr-FR" sz="3200" dirty="0">
                <a:solidFill>
                  <a:srgbClr val="000000"/>
                </a:solidFill>
              </a:rPr>
              <a:t>En ce monde, aujourd'hui, assure notre </a:t>
            </a:r>
            <a:r>
              <a:rPr lang="fr-FR" sz="3200" dirty="0" smtClean="0">
                <a:solidFill>
                  <a:srgbClr val="000000"/>
                </a:solidFill>
              </a:rPr>
              <a:t>marche </a:t>
            </a:r>
            <a:r>
              <a:rPr lang="fr-FR" sz="3200" dirty="0">
                <a:solidFill>
                  <a:srgbClr val="000000"/>
                </a:solidFill>
              </a:rPr>
              <a:t>Que grandisse le corps de ton Fils, Jésus-Christ</a:t>
            </a:r>
            <a:r>
              <a:rPr lang="fr-FR" sz="3200" dirty="0" smtClean="0">
                <a:solidFill>
                  <a:srgbClr val="000000"/>
                </a:solidFill>
              </a:rPr>
              <a:t>.</a:t>
            </a:r>
          </a:p>
          <a:p>
            <a:pPr algn="ctr"/>
            <a:endParaRPr lang="fr-FR" sz="3200" dirty="0" smtClean="0">
              <a:solidFill>
                <a:srgbClr val="000000"/>
              </a:solidFill>
            </a:endParaRPr>
          </a:p>
          <a:p>
            <a:pPr algn="ctr"/>
            <a:r>
              <a:rPr lang="fr-FR" sz="3200" b="1" dirty="0" smtClean="0">
                <a:solidFill>
                  <a:schemeClr val="accent2"/>
                </a:solidFill>
              </a:rPr>
              <a:t>Marche avec nous Marie</a:t>
            </a:r>
          </a:p>
          <a:p>
            <a:pPr algn="ctr"/>
            <a:r>
              <a:rPr lang="fr-FR" sz="3200" b="1" dirty="0">
                <a:solidFill>
                  <a:schemeClr val="accent2"/>
                </a:solidFill>
              </a:rPr>
              <a:t>S</a:t>
            </a:r>
            <a:r>
              <a:rPr lang="fr-FR" sz="3200" b="1" dirty="0" smtClean="0">
                <a:solidFill>
                  <a:schemeClr val="accent2"/>
                </a:solidFill>
              </a:rPr>
              <a:t>ur </a:t>
            </a:r>
            <a:r>
              <a:rPr lang="fr-FR" sz="3200" b="1" dirty="0">
                <a:solidFill>
                  <a:schemeClr val="accent2"/>
                </a:solidFill>
              </a:rPr>
              <a:t>les chemins de </a:t>
            </a:r>
            <a:r>
              <a:rPr lang="fr-FR" sz="3200" b="1" dirty="0" smtClean="0">
                <a:solidFill>
                  <a:schemeClr val="accent2"/>
                </a:solidFill>
              </a:rPr>
              <a:t>foi</a:t>
            </a:r>
            <a:endParaRPr lang="fr-FR" sz="3200" b="1" dirty="0">
              <a:solidFill>
                <a:schemeClr val="accent2"/>
              </a:solidFill>
            </a:endParaRPr>
          </a:p>
          <a:p>
            <a:pPr algn="ctr"/>
            <a:r>
              <a:rPr lang="fr-FR" sz="3200" b="1" dirty="0">
                <a:solidFill>
                  <a:schemeClr val="accent2"/>
                </a:solidFill>
              </a:rPr>
              <a:t>Ils sont chemins vers </a:t>
            </a:r>
            <a:r>
              <a:rPr lang="fr-FR" sz="3200" b="1" dirty="0" smtClean="0">
                <a:solidFill>
                  <a:schemeClr val="accent2"/>
                </a:solidFill>
              </a:rPr>
              <a:t>Dieu</a:t>
            </a:r>
            <a:r>
              <a:rPr lang="fr-FR" sz="3200" b="1" dirty="0">
                <a:solidFill>
                  <a:schemeClr val="accent2"/>
                </a:solidFill>
              </a:rPr>
              <a:t> </a:t>
            </a:r>
            <a:r>
              <a:rPr lang="fr-FR" sz="3200" b="1" dirty="0" smtClean="0">
                <a:solidFill>
                  <a:schemeClr val="accent2"/>
                </a:solidFill>
              </a:rPr>
              <a:t>(</a:t>
            </a:r>
            <a:r>
              <a:rPr lang="fr-FR" sz="3200" b="1" dirty="0">
                <a:solidFill>
                  <a:schemeClr val="accent2"/>
                </a:solidFill>
              </a:rPr>
              <a:t>bis)</a:t>
            </a:r>
            <a:endParaRPr lang="en-US" sz="3200" b="1" dirty="0">
              <a:solidFill>
                <a:schemeClr val="accent2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3200" dirty="0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3200" dirty="0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51520" y="444500"/>
            <a:ext cx="7063680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en-US" sz="2400" b="1" dirty="0" smtClean="0">
                <a:solidFill>
                  <a:srgbClr val="D2533C"/>
                </a:solidFill>
              </a:rPr>
              <a:t>Sortie: </a:t>
            </a:r>
            <a:r>
              <a:rPr lang="en-US" sz="2400" i="1" dirty="0" smtClean="0">
                <a:solidFill>
                  <a:srgbClr val="D2533C"/>
                </a:solidFill>
              </a:rPr>
              <a:t>La première en </a:t>
            </a:r>
            <a:r>
              <a:rPr lang="en-US" sz="2400" i="1" dirty="0" err="1" smtClean="0">
                <a:solidFill>
                  <a:srgbClr val="D2533C"/>
                </a:solidFill>
              </a:rPr>
              <a:t>chem</a:t>
            </a:r>
            <a:r>
              <a:rPr lang="en-US" altLang="zh-CN" sz="2400" i="1" dirty="0" err="1" smtClean="0">
                <a:solidFill>
                  <a:srgbClr val="D2533C"/>
                </a:solidFill>
              </a:rPr>
              <a:t>in</a:t>
            </a:r>
            <a:r>
              <a:rPr lang="en-US" altLang="zh-CN" sz="2400" i="1" dirty="0" smtClean="0">
                <a:solidFill>
                  <a:srgbClr val="D2533C"/>
                </a:solidFill>
              </a:rPr>
              <a:t> </a:t>
            </a:r>
            <a:r>
              <a:rPr lang="en-US" sz="2400" i="1" dirty="0" smtClean="0">
                <a:solidFill>
                  <a:srgbClr val="D2533C"/>
                </a:solidFill>
              </a:rPr>
              <a:t>(</a:t>
            </a:r>
            <a:r>
              <a:rPr lang="en-US" b="1" dirty="0" smtClean="0">
                <a:solidFill>
                  <a:srgbClr val="D2533C"/>
                </a:solidFill>
              </a:rPr>
              <a:t>4</a:t>
            </a:r>
            <a:r>
              <a:rPr lang="en-US" sz="2400" b="1" dirty="0" smtClean="0">
                <a:solidFill>
                  <a:srgbClr val="D2533C"/>
                </a:solidFill>
              </a:rPr>
              <a:t>/4)</a:t>
            </a:r>
            <a:r>
              <a:rPr lang="en-US" sz="2400" dirty="0" smtClean="0">
                <a:solidFill>
                  <a:srgbClr val="D2533C"/>
                </a:solidFill>
              </a:rPr>
              <a:t> </a:t>
            </a:r>
            <a:endParaRPr lang="en-US" sz="2400" dirty="0" smtClean="0">
              <a:solidFill>
                <a:srgbClr val="D253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97016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1050" y="1935163"/>
            <a:ext cx="7772400" cy="1470025"/>
          </a:xfrm>
        </p:spPr>
        <p:txBody>
          <a:bodyPr/>
          <a:lstStyle/>
          <a:p>
            <a:pPr algn="ctr" eaLnBrk="1" hangingPunct="1"/>
            <a:r>
              <a:rPr lang="en-GB" sz="4000" b="1" i="1" cap="none" dirty="0">
                <a:ea typeface="ＭＳ Ｐゴシック" pitchFamily="34" charset="-128"/>
              </a:rPr>
              <a:t>Bon </a:t>
            </a:r>
            <a:r>
              <a:rPr lang="en-GB" sz="4000" b="1" i="1" cap="none" dirty="0" err="1">
                <a:ea typeface="ＭＳ Ｐゴシック" pitchFamily="34" charset="-128"/>
              </a:rPr>
              <a:t>dimanche</a:t>
            </a:r>
            <a:r>
              <a:rPr lang="en-GB" sz="4000" b="1" i="1" cap="none" dirty="0">
                <a:ea typeface="ＭＳ Ｐゴシック" pitchFamily="34" charset="-128"/>
              </a:rPr>
              <a:t> </a:t>
            </a:r>
            <a:r>
              <a:rPr lang="vi-VN" sz="4000" b="1" i="1" dirty="0">
                <a:ea typeface="ＭＳ Ｐゴシック" pitchFamily="34" charset="-128"/>
              </a:rPr>
              <a:t>à</a:t>
            </a:r>
            <a:r>
              <a:rPr lang="en-GB" sz="4000" b="1" i="1" cap="none" dirty="0">
                <a:ea typeface="ＭＳ Ｐゴシック" pitchFamily="34" charset="-128"/>
              </a:rPr>
              <a:t> </a:t>
            </a:r>
            <a:r>
              <a:rPr lang="en-GB" sz="4000" b="1" i="1" cap="none" dirty="0" err="1">
                <a:ea typeface="ＭＳ Ｐゴシック" pitchFamily="34" charset="-128"/>
              </a:rPr>
              <a:t>tous</a:t>
            </a:r>
            <a:r>
              <a:rPr lang="vi-VN" sz="4000" b="1" i="1" cap="none" dirty="0">
                <a:ea typeface="ＭＳ Ｐゴシック" pitchFamily="34" charset="-128"/>
              </a:rPr>
              <a:t> </a:t>
            </a:r>
            <a:r>
              <a:rPr lang="en-GB" sz="4000" b="1" i="1" cap="none" dirty="0">
                <a:ea typeface="ＭＳ Ｐゴシック" pitchFamily="34" charset="-128"/>
              </a:rPr>
              <a:t>!</a:t>
            </a:r>
            <a:endParaRPr lang="en-US" sz="4000" b="1" cap="none" dirty="0">
              <a:latin typeface="Arial Narrow" pitchFamily="34" charset="0"/>
              <a:ea typeface="ＭＳ Ｐゴシック" pitchFamily="34" charset="-12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405188"/>
            <a:ext cx="9144000" cy="185261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fr-FR" sz="3600" b="1" dirty="0"/>
              <a:t> </a:t>
            </a:r>
            <a:r>
              <a:rPr lang="fr-FR" sz="3600" dirty="0"/>
              <a:t/>
            </a:r>
            <a:br>
              <a:rPr lang="fr-FR" sz="3600" dirty="0"/>
            </a:br>
            <a:endParaRPr lang="en-US" sz="3600" dirty="0">
              <a:solidFill>
                <a:srgbClr val="57576E"/>
              </a:solidFill>
              <a:ea typeface="ＭＳ Ｐゴシック" pitchFamily="34" charset="-128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5195888"/>
            <a:ext cx="81280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blipFill dpi="0" rotWithShape="0">
                  <a:blip xmlns:r="http://schemas.openxmlformats.org/officeDocument/2006/relationships"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7031038" y="6308725"/>
            <a:ext cx="2112962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/>
          <a:p>
            <a:pPr algn="r"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800" dirty="0" err="1"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rPr>
              <a:t>Paroisse</a:t>
            </a:r>
            <a:r>
              <a:rPr lang="en-US" sz="1800" dirty="0"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rPr>
              <a:t> St Michel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35057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61913" y="1484784"/>
            <a:ext cx="8542337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GB" sz="3200" dirty="0">
              <a:solidFill>
                <a:schemeClr val="tx1"/>
              </a:solidFill>
            </a:endParaRPr>
          </a:p>
          <a:p>
            <a:pPr algn="ctr"/>
            <a:endParaRPr lang="en-US" sz="3200" b="1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528" y="476672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" sz="3200" i="1" dirty="0">
                <a:solidFill>
                  <a:srgbClr val="D63800"/>
                </a:solidFill>
              </a:rPr>
              <a:t>Prière pénitentielle</a:t>
            </a:r>
            <a:endParaRPr lang="en-GB" sz="3200" i="1" dirty="0">
              <a:solidFill>
                <a:srgbClr val="D63800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56815" y="1196752"/>
            <a:ext cx="8542337" cy="5101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200" dirty="0">
                <a:solidFill>
                  <a:schemeClr val="tx1"/>
                </a:solidFill>
              </a:rPr>
              <a:t>Je confesse à Dieu tout puissant, </a:t>
            </a:r>
            <a:br>
              <a:rPr lang="fr-FR" sz="3200" dirty="0">
                <a:solidFill>
                  <a:schemeClr val="tx1"/>
                </a:solidFill>
              </a:rPr>
            </a:br>
            <a:r>
              <a:rPr lang="fr-FR" sz="3200" dirty="0">
                <a:solidFill>
                  <a:schemeClr val="tx1"/>
                </a:solidFill>
              </a:rPr>
              <a:t>Je reconnais devant vous, </a:t>
            </a:r>
            <a:r>
              <a:rPr lang="fr-FR" sz="3200" b="1" dirty="0">
                <a:solidFill>
                  <a:schemeClr val="tx1"/>
                </a:solidFill>
              </a:rPr>
              <a:t>frères et sœurs</a:t>
            </a:r>
            <a:r>
              <a:rPr lang="fr-FR" sz="3200" dirty="0">
                <a:solidFill>
                  <a:schemeClr val="tx1"/>
                </a:solidFill>
              </a:rPr>
              <a:t>, </a:t>
            </a:r>
            <a:br>
              <a:rPr lang="fr-FR" sz="3200" dirty="0">
                <a:solidFill>
                  <a:schemeClr val="tx1"/>
                </a:solidFill>
              </a:rPr>
            </a:br>
            <a:r>
              <a:rPr lang="fr-FR" sz="3200" dirty="0">
                <a:solidFill>
                  <a:schemeClr val="tx1"/>
                </a:solidFill>
              </a:rPr>
              <a:t>que j'ai péché, en pensée, en parole,</a:t>
            </a:r>
            <a:br>
              <a:rPr lang="fr-FR" sz="3200" dirty="0">
                <a:solidFill>
                  <a:schemeClr val="tx1"/>
                </a:solidFill>
              </a:rPr>
            </a:br>
            <a:r>
              <a:rPr lang="fr-FR" sz="3200" dirty="0">
                <a:solidFill>
                  <a:schemeClr val="tx1"/>
                </a:solidFill>
              </a:rPr>
              <a:t> par action et par omission. </a:t>
            </a:r>
            <a:br>
              <a:rPr lang="fr-FR" sz="3200" dirty="0">
                <a:solidFill>
                  <a:schemeClr val="tx1"/>
                </a:solidFill>
              </a:rPr>
            </a:br>
            <a:r>
              <a:rPr lang="fr-FR" sz="3200" dirty="0">
                <a:solidFill>
                  <a:schemeClr val="tx1"/>
                </a:solidFill>
              </a:rPr>
              <a:t>Oui, j'ai vraiment péché. </a:t>
            </a:r>
            <a:br>
              <a:rPr lang="fr-FR" sz="3200" dirty="0">
                <a:solidFill>
                  <a:schemeClr val="tx1"/>
                </a:solidFill>
              </a:rPr>
            </a:br>
            <a:r>
              <a:rPr lang="fr-FR" sz="3200" dirty="0">
                <a:solidFill>
                  <a:schemeClr val="tx1"/>
                </a:solidFill>
              </a:rPr>
              <a:t>C'est pourquoi je supplie la </a:t>
            </a:r>
            <a:r>
              <a:rPr lang="fr-FR" sz="3200" b="1" dirty="0">
                <a:solidFill>
                  <a:schemeClr val="tx1"/>
                </a:solidFill>
              </a:rPr>
              <a:t>Bienheureuse</a:t>
            </a:r>
            <a:r>
              <a:rPr lang="fr-FR" sz="3200" dirty="0">
                <a:solidFill>
                  <a:schemeClr val="tx1"/>
                </a:solidFill>
              </a:rPr>
              <a:t> Vierge Marie, </a:t>
            </a:r>
            <a:br>
              <a:rPr lang="fr-FR" sz="3200" dirty="0">
                <a:solidFill>
                  <a:schemeClr val="tx1"/>
                </a:solidFill>
              </a:rPr>
            </a:br>
            <a:r>
              <a:rPr lang="fr-FR" sz="3200" dirty="0">
                <a:solidFill>
                  <a:schemeClr val="tx1"/>
                </a:solidFill>
              </a:rPr>
              <a:t>les anges et tous les saints, </a:t>
            </a:r>
            <a:br>
              <a:rPr lang="fr-FR" sz="3200" dirty="0">
                <a:solidFill>
                  <a:schemeClr val="tx1"/>
                </a:solidFill>
              </a:rPr>
            </a:br>
            <a:r>
              <a:rPr lang="fr-FR" sz="3200" dirty="0">
                <a:solidFill>
                  <a:schemeClr val="tx1"/>
                </a:solidFill>
              </a:rPr>
              <a:t>et vous aussi, </a:t>
            </a:r>
            <a:r>
              <a:rPr lang="fr-FR" sz="3200" b="1" dirty="0">
                <a:solidFill>
                  <a:schemeClr val="tx1"/>
                </a:solidFill>
              </a:rPr>
              <a:t>frères et sœurs </a:t>
            </a:r>
            <a:r>
              <a:rPr lang="fr-FR" sz="3200" dirty="0">
                <a:solidFill>
                  <a:schemeClr val="tx1"/>
                </a:solidFill>
              </a:rPr>
              <a:t>, </a:t>
            </a:r>
            <a:br>
              <a:rPr lang="fr-FR" sz="3200" dirty="0">
                <a:solidFill>
                  <a:schemeClr val="tx1"/>
                </a:solidFill>
              </a:rPr>
            </a:br>
            <a:r>
              <a:rPr lang="fr-FR" sz="3200" dirty="0">
                <a:solidFill>
                  <a:schemeClr val="tx1"/>
                </a:solidFill>
              </a:rPr>
              <a:t>de prier pour moi le Seigneur notre Dieu.</a:t>
            </a:r>
            <a:endParaRPr lang="en-GB" sz="3200" dirty="0">
              <a:solidFill>
                <a:schemeClr val="tx1"/>
              </a:solidFill>
            </a:endParaRPr>
          </a:p>
          <a:p>
            <a:pPr algn="ctr"/>
            <a:endParaRPr lang="en-GB" sz="3200" dirty="0">
              <a:solidFill>
                <a:schemeClr val="tx1"/>
              </a:solidFill>
            </a:endParaRPr>
          </a:p>
          <a:p>
            <a:pPr algn="ctr"/>
            <a:endParaRPr lang="en-US" sz="3200" b="1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395536" y="548680"/>
            <a:ext cx="8229600" cy="9906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i="1" dirty="0">
                <a:solidFill>
                  <a:srgbClr val="D2533C"/>
                </a:solidFill>
              </a:rPr>
              <a:t>Kyrie: </a:t>
            </a:r>
            <a:r>
              <a:rPr lang="en-US" sz="2400" b="1" dirty="0">
                <a:solidFill>
                  <a:srgbClr val="D2533C"/>
                </a:solidFill>
              </a:rPr>
              <a:t>Messe du Peuple de Dieu</a:t>
            </a: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395536" y="1916832"/>
            <a:ext cx="8460432" cy="3384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marL="0" indent="0" algn="ctr">
              <a:buNone/>
            </a:pPr>
            <a:r>
              <a:rPr lang="fr-FR" sz="3600" b="1" dirty="0">
                <a:solidFill>
                  <a:schemeClr val="tx1"/>
                </a:solidFill>
                <a:latin typeface="Arial Narrow" panose="020B0606020202030204" pitchFamily="34" charset="0"/>
              </a:rPr>
              <a:t>Kyrie eleison</a:t>
            </a:r>
          </a:p>
          <a:p>
            <a:pPr marL="0" indent="0" algn="ctr">
              <a:buNone/>
            </a:pPr>
            <a:endParaRPr lang="fr-FR" sz="36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0" indent="0" algn="ctr">
              <a:buNone/>
            </a:pPr>
            <a:r>
              <a:rPr lang="fr-FR" sz="3600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Christe</a:t>
            </a:r>
            <a:r>
              <a:rPr lang="fr-FR" sz="3600" b="1" dirty="0">
                <a:solidFill>
                  <a:schemeClr val="tx1"/>
                </a:solidFill>
                <a:latin typeface="Arial Narrow" panose="020B0606020202030204" pitchFamily="34" charset="0"/>
              </a:rPr>
              <a:t> eleison</a:t>
            </a:r>
          </a:p>
          <a:p>
            <a:pPr marL="0" indent="0" algn="ctr">
              <a:buNone/>
            </a:pPr>
            <a:endParaRPr lang="fr-FR" sz="36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0" indent="0" algn="ctr">
              <a:buNone/>
            </a:pPr>
            <a:r>
              <a:rPr lang="fr-FR" sz="3600" b="1" dirty="0">
                <a:solidFill>
                  <a:schemeClr val="tx1"/>
                </a:solidFill>
                <a:latin typeface="Arial Narrow" panose="020B0606020202030204" pitchFamily="34" charset="0"/>
              </a:rPr>
              <a:t>Kyrie eleison</a:t>
            </a:r>
            <a:endParaRPr lang="en-US" sz="36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fr-FR" sz="3400" b="1" i="1" dirty="0">
              <a:solidFill>
                <a:schemeClr val="tx1"/>
              </a:solidFill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38652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395288" y="350838"/>
            <a:ext cx="8229600" cy="485775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i="1" dirty="0">
                <a:solidFill>
                  <a:srgbClr val="D2533C"/>
                </a:solidFill>
              </a:rPr>
              <a:t>Gloria: </a:t>
            </a:r>
            <a:r>
              <a:rPr lang="en-US" sz="2400" i="1" dirty="0" smtClean="0">
                <a:solidFill>
                  <a:srgbClr val="D2533C"/>
                </a:solidFill>
              </a:rPr>
              <a:t> </a:t>
            </a:r>
            <a:r>
              <a:rPr lang="en-US" sz="2400" i="1" dirty="0" err="1" smtClean="0">
                <a:solidFill>
                  <a:srgbClr val="D2533C"/>
                </a:solidFill>
              </a:rPr>
              <a:t>Messe</a:t>
            </a:r>
            <a:r>
              <a:rPr lang="en-US" sz="2400" i="1" dirty="0" smtClean="0">
                <a:solidFill>
                  <a:srgbClr val="D2533C"/>
                </a:solidFill>
              </a:rPr>
              <a:t> </a:t>
            </a:r>
            <a:r>
              <a:rPr lang="en-US" sz="2400" i="1" dirty="0" err="1" smtClean="0">
                <a:solidFill>
                  <a:srgbClr val="D2533C"/>
                </a:solidFill>
              </a:rPr>
              <a:t>peuple</a:t>
            </a:r>
            <a:r>
              <a:rPr lang="en-US" sz="2400" i="1" dirty="0" smtClean="0">
                <a:solidFill>
                  <a:srgbClr val="D2533C"/>
                </a:solidFill>
              </a:rPr>
              <a:t> de </a:t>
            </a:r>
            <a:r>
              <a:rPr lang="en-US" sz="2400" i="1" dirty="0" err="1" smtClean="0">
                <a:solidFill>
                  <a:srgbClr val="D2533C"/>
                </a:solidFill>
              </a:rPr>
              <a:t>Dieu</a:t>
            </a:r>
            <a:r>
              <a:rPr lang="en-US" sz="2400" i="1" dirty="0" smtClean="0">
                <a:solidFill>
                  <a:srgbClr val="D2533C"/>
                </a:solidFill>
              </a:rPr>
              <a:t> </a:t>
            </a:r>
            <a:r>
              <a:rPr lang="en-US" sz="2400" i="1" dirty="0" smtClean="0">
                <a:solidFill>
                  <a:srgbClr val="D2533C"/>
                </a:solidFill>
              </a:rPr>
              <a:t>(1/2</a:t>
            </a:r>
            <a:r>
              <a:rPr lang="en-US" sz="2400" i="1" dirty="0">
                <a:solidFill>
                  <a:srgbClr val="D2533C"/>
                </a:solidFill>
              </a:rPr>
              <a:t>)</a:t>
            </a: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251520" y="1097261"/>
            <a:ext cx="8640960" cy="50965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200" b="1" dirty="0">
                <a:solidFill>
                  <a:srgbClr val="292934"/>
                </a:solidFill>
                <a:cs typeface="Arial Unicode MS" charset="0"/>
              </a:rPr>
              <a:t>Gloire à Dieu, Gloire à Dieu</a:t>
            </a:r>
          </a:p>
          <a:p>
            <a:pPr algn="ctr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200" b="1" dirty="0">
                <a:solidFill>
                  <a:srgbClr val="292934"/>
                </a:solidFill>
                <a:cs typeface="Arial Unicode MS" charset="0"/>
              </a:rPr>
              <a:t>Au plus haut des cieux ! (bis)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fr-FR" sz="3200" dirty="0">
              <a:solidFill>
                <a:schemeClr val="accent2"/>
              </a:solidFill>
              <a:cs typeface="Arial Unicode MS" charset="0"/>
            </a:endParaRP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200" dirty="0">
                <a:solidFill>
                  <a:srgbClr val="292934"/>
                </a:solidFill>
                <a:cs typeface="Arial Unicode MS" charset="0"/>
              </a:rPr>
              <a:t>Et paix sur la terre aux hommes qu’Il aime.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200" dirty="0">
                <a:solidFill>
                  <a:srgbClr val="292934"/>
                </a:solidFill>
                <a:cs typeface="Arial Unicode MS" charset="0"/>
              </a:rPr>
              <a:t>Nous Te louons, nous Te bénissons, </a:t>
            </a:r>
            <a:br>
              <a:rPr lang="fr-FR" sz="3200" dirty="0">
                <a:solidFill>
                  <a:srgbClr val="292934"/>
                </a:solidFill>
                <a:cs typeface="Arial Unicode MS" charset="0"/>
              </a:rPr>
            </a:br>
            <a:r>
              <a:rPr lang="fr-FR" sz="3200" dirty="0">
                <a:solidFill>
                  <a:srgbClr val="292934"/>
                </a:solidFill>
                <a:cs typeface="Arial Unicode MS" charset="0"/>
              </a:rPr>
              <a:t>nous T’adorons, nous Te glorifions, </a:t>
            </a:r>
            <a:br>
              <a:rPr lang="fr-FR" sz="3200" dirty="0">
                <a:solidFill>
                  <a:srgbClr val="292934"/>
                </a:solidFill>
                <a:cs typeface="Arial Unicode MS" charset="0"/>
              </a:rPr>
            </a:br>
            <a:r>
              <a:rPr lang="fr-FR" sz="3200" dirty="0">
                <a:solidFill>
                  <a:srgbClr val="292934"/>
                </a:solidFill>
                <a:cs typeface="Arial Unicode MS" charset="0"/>
              </a:rPr>
              <a:t>nous Te rendons grâce, pour ton immense Gloire,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200" dirty="0">
                <a:solidFill>
                  <a:srgbClr val="292934"/>
                </a:solidFill>
                <a:cs typeface="Arial Unicode MS" charset="0"/>
              </a:rPr>
              <a:t>Seigneur Dieu, Roi du ciel, </a:t>
            </a:r>
            <a:br>
              <a:rPr lang="fr-FR" sz="3200" dirty="0">
                <a:solidFill>
                  <a:srgbClr val="292934"/>
                </a:solidFill>
                <a:cs typeface="Arial Unicode MS" charset="0"/>
              </a:rPr>
            </a:br>
            <a:r>
              <a:rPr lang="fr-FR" sz="3200" dirty="0">
                <a:solidFill>
                  <a:srgbClr val="292934"/>
                </a:solidFill>
                <a:cs typeface="Arial Unicode MS" charset="0"/>
              </a:rPr>
              <a:t>Dieu le Père tout-puissant. </a:t>
            </a:r>
            <a:br>
              <a:rPr lang="fr-FR" sz="3200" dirty="0">
                <a:solidFill>
                  <a:srgbClr val="292934"/>
                </a:solidFill>
                <a:cs typeface="Arial Unicode MS" charset="0"/>
              </a:rPr>
            </a:br>
            <a:endParaRPr lang="fr-FR" sz="3200" dirty="0">
              <a:solidFill>
                <a:srgbClr val="292934"/>
              </a:solidFill>
              <a:cs typeface="Arial Unicode MS" charset="0"/>
            </a:endParaRPr>
          </a:p>
          <a:p>
            <a:pPr algn="ctr" hangingPunct="1">
              <a:lnSpc>
                <a:spcPct val="100000"/>
              </a:lnSpc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200" dirty="0" smtClean="0">
                <a:solidFill>
                  <a:schemeClr val="tx1"/>
                </a:solidFill>
              </a:rPr>
              <a:t> </a:t>
            </a:r>
            <a:endParaRPr lang="fr-FR" sz="3200" dirty="0">
              <a:solidFill>
                <a:schemeClr val="tx1"/>
              </a:solidFill>
            </a:endParaRP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3000" dirty="0">
              <a:solidFill>
                <a:srgbClr val="292934"/>
              </a:solidFill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95556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4838" cy="663352"/>
          </a:xfrm>
        </p:spPr>
        <p:txBody>
          <a:bodyPr/>
          <a:lstStyle/>
          <a:p>
            <a:r>
              <a:rPr lang="en-US" sz="2400" b="1" i="1" dirty="0">
                <a:solidFill>
                  <a:srgbClr val="D2533C"/>
                </a:solidFill>
              </a:rPr>
              <a:t>Gloria: </a:t>
            </a:r>
            <a:r>
              <a:rPr lang="en-US" sz="2400" i="1" dirty="0">
                <a:solidFill>
                  <a:srgbClr val="D2533C"/>
                </a:solidFill>
              </a:rPr>
              <a:t> </a:t>
            </a:r>
            <a:r>
              <a:rPr lang="en-US" sz="2400" i="1" dirty="0" err="1" smtClean="0">
                <a:solidFill>
                  <a:srgbClr val="D2533C"/>
                </a:solidFill>
              </a:rPr>
              <a:t>Messe</a:t>
            </a:r>
            <a:r>
              <a:rPr lang="en-US" sz="2400" i="1" dirty="0" smtClean="0">
                <a:solidFill>
                  <a:srgbClr val="D2533C"/>
                </a:solidFill>
              </a:rPr>
              <a:t> </a:t>
            </a:r>
            <a:r>
              <a:rPr lang="en-US" sz="2400" i="1" dirty="0" err="1" smtClean="0">
                <a:solidFill>
                  <a:srgbClr val="D2533C"/>
                </a:solidFill>
              </a:rPr>
              <a:t>peuple</a:t>
            </a:r>
            <a:r>
              <a:rPr lang="en-US" sz="2400" i="1" dirty="0" smtClean="0">
                <a:solidFill>
                  <a:srgbClr val="D2533C"/>
                </a:solidFill>
              </a:rPr>
              <a:t> de </a:t>
            </a:r>
            <a:r>
              <a:rPr lang="en-US" sz="2400" i="1" dirty="0" err="1" smtClean="0">
                <a:solidFill>
                  <a:srgbClr val="D2533C"/>
                </a:solidFill>
              </a:rPr>
              <a:t>Dieu</a:t>
            </a:r>
            <a:r>
              <a:rPr lang="en-US" sz="2400" i="1" dirty="0" smtClean="0">
                <a:solidFill>
                  <a:srgbClr val="D2533C"/>
                </a:solidFill>
              </a:rPr>
              <a:t>(2/2)</a:t>
            </a:r>
            <a:endParaRPr lang="en-GB" sz="2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052736"/>
            <a:ext cx="8224838" cy="5688632"/>
          </a:xfrm>
        </p:spPr>
        <p:txBody>
          <a:bodyPr/>
          <a:lstStyle/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dirty="0">
                <a:cs typeface="Arial Unicode MS" charset="0"/>
              </a:rPr>
              <a:t>Seigneur Fils unique, Jésus Christ, </a:t>
            </a:r>
            <a:r>
              <a:rPr lang="fr-FR" dirty="0" smtClean="0">
                <a:cs typeface="Arial Unicode MS" charset="0"/>
              </a:rPr>
              <a:t>Seigneur </a:t>
            </a:r>
            <a:r>
              <a:rPr lang="fr-FR" dirty="0">
                <a:cs typeface="Arial Unicode MS" charset="0"/>
              </a:rPr>
              <a:t>Dieu, Agneau de Dieu, le Fils du Père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dirty="0">
                <a:cs typeface="Arial Unicode MS" charset="0"/>
              </a:rPr>
              <a:t>Toi qui enlèves le péché du monde, </a:t>
            </a:r>
            <a:br>
              <a:rPr lang="fr-FR" dirty="0">
                <a:cs typeface="Arial Unicode MS" charset="0"/>
              </a:rPr>
            </a:br>
            <a:r>
              <a:rPr lang="fr-FR" dirty="0">
                <a:cs typeface="Arial Unicode MS" charset="0"/>
              </a:rPr>
              <a:t>prends pitié de nous; </a:t>
            </a:r>
            <a:br>
              <a:rPr lang="fr-FR" dirty="0">
                <a:cs typeface="Arial Unicode MS" charset="0"/>
              </a:rPr>
            </a:br>
            <a:r>
              <a:rPr lang="fr-FR" dirty="0">
                <a:cs typeface="Arial Unicode MS" charset="0"/>
              </a:rPr>
              <a:t>Toi qui enlèves le péché du monde, </a:t>
            </a:r>
            <a:br>
              <a:rPr lang="fr-FR" dirty="0">
                <a:cs typeface="Arial Unicode MS" charset="0"/>
              </a:rPr>
            </a:br>
            <a:r>
              <a:rPr lang="fr-FR" dirty="0">
                <a:cs typeface="Arial Unicode MS" charset="0"/>
              </a:rPr>
              <a:t>reçois notre prière ; </a:t>
            </a:r>
            <a:br>
              <a:rPr lang="fr-FR" dirty="0">
                <a:cs typeface="Arial Unicode MS" charset="0"/>
              </a:rPr>
            </a:br>
            <a:r>
              <a:rPr lang="fr-FR" dirty="0">
                <a:cs typeface="Arial Unicode MS" charset="0"/>
              </a:rPr>
              <a:t>Toi qui es assis à la droite du Père, </a:t>
            </a:r>
            <a:br>
              <a:rPr lang="fr-FR" dirty="0">
                <a:cs typeface="Arial Unicode MS" charset="0"/>
              </a:rPr>
            </a:br>
            <a:r>
              <a:rPr lang="fr-FR" dirty="0">
                <a:cs typeface="Arial Unicode MS" charset="0"/>
              </a:rPr>
              <a:t>prends pitié de nous</a:t>
            </a:r>
            <a:r>
              <a:rPr lang="fr-FR" dirty="0" smtClean="0">
                <a:cs typeface="Arial Unicode MS" charset="0"/>
              </a:rPr>
              <a:t>.</a:t>
            </a:r>
            <a:endParaRPr lang="fr-FR" sz="1400" dirty="0">
              <a:cs typeface="Arial Unicode MS" charset="0"/>
            </a:endParaRP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dirty="0">
                <a:cs typeface="Arial Unicode MS" charset="0"/>
              </a:rPr>
              <a:t>Car Toi seul es saint, Toi seul es Seigneur, </a:t>
            </a:r>
            <a:br>
              <a:rPr lang="fr-FR" dirty="0">
                <a:cs typeface="Arial Unicode MS" charset="0"/>
              </a:rPr>
            </a:br>
            <a:r>
              <a:rPr lang="fr-FR" dirty="0">
                <a:cs typeface="Arial Unicode MS" charset="0"/>
              </a:rPr>
              <a:t>Toi seul es le Très-Haut : 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dirty="0">
                <a:cs typeface="Arial Unicode MS" charset="0"/>
              </a:rPr>
              <a:t>Jésus Christ, avec le Saint-Esprit </a:t>
            </a:r>
            <a:br>
              <a:rPr lang="fr-FR" dirty="0">
                <a:cs typeface="Arial Unicode MS" charset="0"/>
              </a:rPr>
            </a:br>
            <a:r>
              <a:rPr lang="fr-FR" dirty="0">
                <a:cs typeface="Arial Unicode MS" charset="0"/>
              </a:rPr>
              <a:t>dans la gloire de Dieu le Père. Amen !</a:t>
            </a:r>
          </a:p>
          <a:p>
            <a:pPr algn="ctr"/>
            <a:r>
              <a:rPr lang="fr-FR" sz="2800" dirty="0">
                <a:cs typeface="Arial Unicode MS" charset="0"/>
              </a:rPr>
              <a:t/>
            </a:r>
            <a:br>
              <a:rPr lang="fr-FR" sz="2800" dirty="0">
                <a:cs typeface="Arial Unicode MS" charset="0"/>
              </a:rPr>
            </a:br>
            <a:endParaRPr lang="fr-FR" sz="2800" dirty="0">
              <a:cs typeface="Arial Unicode MS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5781553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ＭＳ Ｐゴシック"/>
        <a:cs typeface="Arial Unicode MS"/>
      </a:majorFont>
      <a:minorFont>
        <a:latin typeface="Arial"/>
        <a:ea typeface="ＭＳ Ｐゴシック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 Unicode MS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Clarity">
    <a:dk1>
      <a:srgbClr val="292934"/>
    </a:dk1>
    <a:lt1>
      <a:srgbClr val="FFFFFF"/>
    </a:lt1>
    <a:dk2>
      <a:srgbClr val="D2533C"/>
    </a:dk2>
    <a:lt2>
      <a:srgbClr val="F3F2DC"/>
    </a:lt2>
    <a:accent1>
      <a:srgbClr val="93A299"/>
    </a:accent1>
    <a:accent2>
      <a:srgbClr val="AD8F67"/>
    </a:accent2>
    <a:accent3>
      <a:srgbClr val="726056"/>
    </a:accent3>
    <a:accent4>
      <a:srgbClr val="4C5A6A"/>
    </a:accent4>
    <a:accent5>
      <a:srgbClr val="808DA0"/>
    </a:accent5>
    <a:accent6>
      <a:srgbClr val="79463D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 Theme 1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39191</TotalTime>
  <Words>1145</Words>
  <Application>Microsoft Office PowerPoint</Application>
  <PresentationFormat>Affichage à l'écran (4:3)</PresentationFormat>
  <Paragraphs>217</Paragraphs>
  <Slides>42</Slides>
  <Notes>21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42</vt:i4>
      </vt:variant>
    </vt:vector>
  </HeadingPairs>
  <TitlesOfParts>
    <vt:vector size="53" baseType="lpstr">
      <vt:lpstr>Arial Unicode MS</vt:lpstr>
      <vt:lpstr>Microsoft YaHei</vt:lpstr>
      <vt:lpstr>MS PGothic</vt:lpstr>
      <vt:lpstr>MS PGothic</vt:lpstr>
      <vt:lpstr>Arial</vt:lpstr>
      <vt:lpstr>Arial Narrow</vt:lpstr>
      <vt:lpstr>Open Sans</vt:lpstr>
      <vt:lpstr>Segoe UI Historic</vt:lpstr>
      <vt:lpstr>Times New Roman</vt:lpstr>
      <vt:lpstr>1_Office Theme</vt:lpstr>
      <vt:lpstr>Clarity</vt:lpstr>
      <vt:lpstr> Bienvenue !</vt:lpstr>
      <vt:lpstr>Entrée:  Jubiliez, criez de joie 1/3</vt:lpstr>
      <vt:lpstr>Entrée: Jubilez, criez de joie 2/3</vt:lpstr>
      <vt:lpstr>Entrée: Jubiliez, criez de joie 3/3</vt:lpstr>
      <vt:lpstr>Présentation PowerPoint</vt:lpstr>
      <vt:lpstr>Présentation PowerPoint</vt:lpstr>
      <vt:lpstr>Kyrie: Messe du Peuple de Dieu</vt:lpstr>
      <vt:lpstr>Gloria:  Messe peuple de Dieu (1/2)</vt:lpstr>
      <vt:lpstr>Gloria:  Messe peuple de Dieu(2/2)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Prière Universelle</vt:lpstr>
      <vt:lpstr>Présentation PowerPoint</vt:lpstr>
      <vt:lpstr>Trouver dans ma vie ta présence Tenir une lampe allumée  Choisir d’habiter la confiance Aimer et se savoir aimé  1 - Croiser ton regard dans le doute Brûler à l'écho de ta voix Rester pour le pain de la route Savoir reconnaitre ton pas</vt:lpstr>
      <vt:lpstr>Trouver dans ma vie ta présence Tenir une lampe allumée  Choisir d’habiter la confiance Aimer et se savoir aimé  2 - Brûler quand le feu devient cendre Partir vers celui qui attend Choisir de donner sans reprendre Fêter le retour d'un enfant</vt:lpstr>
      <vt:lpstr>Trouver dans ma vie ta présence Tenir une lampe allumée  Choisir d’habiter la confiance Aimer et se savoir aimé  3 - Ouvrir quand tu frappes à ma porte Briser les verrous de la peur Savoir tout ce que tu m'apportes Rester et devenir meilleur</vt:lpstr>
      <vt:lpstr>Trouver dans ma vie ta présence Tenir une lampe allumée  Choisir d’habiter la confiance Aimer et se savoir aimé  4- Puiser dans le flot de ta source Verser le parfum de mon cœur  Chanter tout au long de ma course Trouver en toi seul mon bonheur</vt:lpstr>
      <vt:lpstr>Présentation PowerPoint</vt:lpstr>
      <vt:lpstr>Prière sur les offrandes </vt:lpstr>
      <vt:lpstr>Présentation PowerPoint</vt:lpstr>
      <vt:lpstr>Présentation PowerPoint</vt:lpstr>
      <vt:lpstr>Présentation PowerPoint</vt:lpstr>
      <vt:lpstr>Prière eucharistique, acclamation du mystère de la foi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Bon dimanche à tous 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Programme des  CHANTS de Messe  du 20 NOV 2016</dc:title>
  <dc:creator>Stéphanie Pintrand</dc:creator>
  <cp:lastModifiedBy>a</cp:lastModifiedBy>
  <cp:revision>406</cp:revision>
  <cp:lastPrinted>2024-12-14T05:14:35Z</cp:lastPrinted>
  <dcterms:created xsi:type="dcterms:W3CDTF">1601-01-01T00:00:00Z</dcterms:created>
  <dcterms:modified xsi:type="dcterms:W3CDTF">2025-01-18T11:06:53Z</dcterms:modified>
</cp:coreProperties>
</file>