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Lst>
  <p:notesMasterIdLst>
    <p:notesMasterId r:id="rId42"/>
  </p:notesMasterIdLst>
  <p:sldIdLst>
    <p:sldId id="549" r:id="rId3"/>
    <p:sldId id="760" r:id="rId4"/>
    <p:sldId id="761" r:id="rId5"/>
    <p:sldId id="762" r:id="rId6"/>
    <p:sldId id="713" r:id="rId7"/>
    <p:sldId id="727" r:id="rId8"/>
    <p:sldId id="746" r:id="rId9"/>
    <p:sldId id="776" r:id="rId10"/>
    <p:sldId id="780" r:id="rId11"/>
    <p:sldId id="777" r:id="rId12"/>
    <p:sldId id="714" r:id="rId13"/>
    <p:sldId id="329" r:id="rId14"/>
    <p:sldId id="330" r:id="rId15"/>
    <p:sldId id="716" r:id="rId16"/>
    <p:sldId id="782" r:id="rId17"/>
    <p:sldId id="717" r:id="rId18"/>
    <p:sldId id="676" r:id="rId19"/>
    <p:sldId id="718" r:id="rId20"/>
    <p:sldId id="706" r:id="rId21"/>
    <p:sldId id="775" r:id="rId22"/>
    <p:sldId id="753" r:id="rId23"/>
    <p:sldId id="754" r:id="rId24"/>
    <p:sldId id="267" r:id="rId25"/>
    <p:sldId id="720" r:id="rId26"/>
    <p:sldId id="755" r:id="rId27"/>
    <p:sldId id="756" r:id="rId28"/>
    <p:sldId id="355" r:id="rId29"/>
    <p:sldId id="721" r:id="rId30"/>
    <p:sldId id="576" r:id="rId31"/>
    <p:sldId id="722" r:id="rId32"/>
    <p:sldId id="680" r:id="rId33"/>
    <p:sldId id="681" r:id="rId34"/>
    <p:sldId id="686" r:id="rId35"/>
    <p:sldId id="687" r:id="rId36"/>
    <p:sldId id="723" r:id="rId37"/>
    <p:sldId id="698" r:id="rId38"/>
    <p:sldId id="778" r:id="rId39"/>
    <p:sldId id="779" r:id="rId40"/>
    <p:sldId id="684" r:id="rId41"/>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C851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24" autoAdjust="0"/>
    <p:restoredTop sz="94918"/>
  </p:normalViewPr>
  <p:slideViewPr>
    <p:cSldViewPr>
      <p:cViewPr varScale="1">
        <p:scale>
          <a:sx n="41" d="100"/>
          <a:sy n="41" d="100"/>
        </p:scale>
        <p:origin x="-114" y="-708"/>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BBC9A19E-16C5-455E-8A5E-6C7C391F0E58}" type="slidenum">
              <a:rPr lang="en-US" altLang="en-US"/>
              <a:pPr/>
              <a:t>‹#›</a:t>
            </a:fld>
            <a:endParaRPr lang="en-US" altLang="en-US"/>
          </a:p>
        </p:txBody>
      </p:sp>
    </p:spTree>
    <p:extLst>
      <p:ext uri="{BB962C8B-B14F-4D97-AF65-F5344CB8AC3E}">
        <p14:creationId xmlns:p14="http://schemas.microsoft.com/office/powerpoint/2010/main" xmlns="" val="10165542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B828376-84B2-486F-AA89-EE3F244A8398}" type="slidenum">
              <a:rPr lang="en-US"/>
              <a:pPr/>
              <a:t>6</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xmlns="" val="1946682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29</a:t>
            </a:fld>
            <a:endParaRPr lang="en-US"/>
          </a:p>
        </p:txBody>
      </p:sp>
      <p:sp>
        <p:nvSpPr>
          <p:cNvPr id="3584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653424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31</a:t>
            </a:fld>
            <a:endParaRPr lang="fr-FR" altLang="fr-FR"/>
          </a:p>
        </p:txBody>
      </p:sp>
    </p:spTree>
    <p:extLst>
      <p:ext uri="{BB962C8B-B14F-4D97-AF65-F5344CB8AC3E}">
        <p14:creationId xmlns:p14="http://schemas.microsoft.com/office/powerpoint/2010/main" xmlns="" val="4271294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32</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r>
              <a:rPr lang="en-US" altLang="zh-CN" dirty="0">
                <a:cs typeface="+mn-cs"/>
              </a:rPr>
              <a:t>GGGGG</a:t>
            </a:r>
            <a:endParaRPr lang="en-US" dirty="0">
              <a:cs typeface="+mn-cs"/>
            </a:endParaRPr>
          </a:p>
        </p:txBody>
      </p:sp>
    </p:spTree>
    <p:extLst>
      <p:ext uri="{BB962C8B-B14F-4D97-AF65-F5344CB8AC3E}">
        <p14:creationId xmlns:p14="http://schemas.microsoft.com/office/powerpoint/2010/main" xmlns="" val="2133186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33</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r>
              <a:rPr lang="en-US" altLang="zh-CN" dirty="0">
                <a:cs typeface="+mn-cs"/>
              </a:rPr>
              <a:t>GGGGG</a:t>
            </a:r>
            <a:endParaRPr lang="en-US" dirty="0">
              <a:cs typeface="+mn-cs"/>
            </a:endParaRPr>
          </a:p>
        </p:txBody>
      </p:sp>
    </p:spTree>
    <p:extLst>
      <p:ext uri="{BB962C8B-B14F-4D97-AF65-F5344CB8AC3E}">
        <p14:creationId xmlns:p14="http://schemas.microsoft.com/office/powerpoint/2010/main" xmlns="" val="21331867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34</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r>
              <a:rPr lang="en-US" altLang="zh-CN" dirty="0">
                <a:cs typeface="+mn-cs"/>
              </a:rPr>
              <a:t>GGGGG</a:t>
            </a:r>
            <a:endParaRPr lang="en-US" dirty="0">
              <a:cs typeface="+mn-cs"/>
            </a:endParaRPr>
          </a:p>
        </p:txBody>
      </p:sp>
    </p:spTree>
    <p:extLst>
      <p:ext uri="{BB962C8B-B14F-4D97-AF65-F5344CB8AC3E}">
        <p14:creationId xmlns:p14="http://schemas.microsoft.com/office/powerpoint/2010/main" xmlns="" val="21331867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a:extLst>
              <a:ext uri="{FF2B5EF4-FFF2-40B4-BE49-F238E27FC236}">
                <a16:creationId xmlns:a16="http://schemas.microsoft.com/office/drawing/2014/main" xmlns="" id="{D228E71D-20CF-B3F2-FEF1-AC7BF2912B8C}"/>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26F6D5-855B-413A-8CB5-F01B2B35B268}" type="slidenum">
              <a:rPr lang="en-US" altLang="en-US">
                <a:latin typeface="Calibri" panose="020F0502020204030204" pitchFamily="34" charset="0"/>
              </a:rPr>
              <a:pPr fontAlgn="base">
                <a:spcBef>
                  <a:spcPct val="0"/>
                </a:spcBef>
                <a:spcAft>
                  <a:spcPct val="0"/>
                </a:spcAft>
              </a:pPr>
              <a:t>36</a:t>
            </a:fld>
            <a:endParaRPr lang="en-US" altLang="en-US">
              <a:latin typeface="Calibri" panose="020F0502020204030204" pitchFamily="34" charset="0"/>
            </a:endParaRPr>
          </a:p>
        </p:txBody>
      </p:sp>
      <p:sp>
        <p:nvSpPr>
          <p:cNvPr id="41987" name="Text Box 1">
            <a:extLst>
              <a:ext uri="{FF2B5EF4-FFF2-40B4-BE49-F238E27FC236}">
                <a16:creationId xmlns:a16="http://schemas.microsoft.com/office/drawing/2014/main" xmlns="" id="{4B1D9919-5309-0BC9-A433-3DBCF9542478}"/>
              </a:ext>
            </a:extLst>
          </p:cNvPr>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1988" name="Text Box 2">
            <a:extLst>
              <a:ext uri="{FF2B5EF4-FFF2-40B4-BE49-F238E27FC236}">
                <a16:creationId xmlns:a16="http://schemas.microsoft.com/office/drawing/2014/main" xmlns="" id="{460F9466-C5DD-44A2-B767-AAE6C38F317B}"/>
              </a:ext>
            </a:extLst>
          </p:cNvPr>
          <p:cNvSpPr>
            <a:spLocks noGrp="1" noChangeArrowheads="1"/>
          </p:cNvSpPr>
          <p:nvPr>
            <p:ph type="body" idx="1"/>
          </p:nvPr>
        </p:nvSpPr>
        <p:spPr bwMode="auto">
          <a:xfrm>
            <a:off x="685800" y="4341813"/>
            <a:ext cx="5487988"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numCol="1" anchor="ctr"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xmlns="" val="1020879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F91394DB-6092-5465-1824-30D4F7D8789A}"/>
            </a:ext>
          </a:extLst>
        </p:cNvPr>
        <p:cNvGrpSpPr/>
        <p:nvPr/>
      </p:nvGrpSpPr>
      <p:grpSpPr>
        <a:xfrm>
          <a:off x="0" y="0"/>
          <a:ext cx="0" cy="0"/>
          <a:chOff x="0" y="0"/>
          <a:chExt cx="0" cy="0"/>
        </a:xfrm>
      </p:grpSpPr>
      <p:sp>
        <p:nvSpPr>
          <p:cNvPr id="41986" name="Rectangle 8">
            <a:extLst>
              <a:ext uri="{FF2B5EF4-FFF2-40B4-BE49-F238E27FC236}">
                <a16:creationId xmlns:a16="http://schemas.microsoft.com/office/drawing/2014/main" xmlns="" id="{11909EA0-D791-2DFF-AB67-973102F10952}"/>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26F6D5-855B-413A-8CB5-F01B2B35B268}" type="slidenum">
              <a:rPr lang="en-US" altLang="en-US">
                <a:latin typeface="Calibri" panose="020F0502020204030204" pitchFamily="34" charset="0"/>
              </a:rPr>
              <a:pPr fontAlgn="base">
                <a:spcBef>
                  <a:spcPct val="0"/>
                </a:spcBef>
                <a:spcAft>
                  <a:spcPct val="0"/>
                </a:spcAft>
              </a:pPr>
              <a:t>37</a:t>
            </a:fld>
            <a:endParaRPr lang="en-US" altLang="en-US">
              <a:latin typeface="Calibri" panose="020F0502020204030204" pitchFamily="34" charset="0"/>
            </a:endParaRPr>
          </a:p>
        </p:txBody>
      </p:sp>
      <p:sp>
        <p:nvSpPr>
          <p:cNvPr id="41987" name="Text Box 1">
            <a:extLst>
              <a:ext uri="{FF2B5EF4-FFF2-40B4-BE49-F238E27FC236}">
                <a16:creationId xmlns:a16="http://schemas.microsoft.com/office/drawing/2014/main" xmlns="" id="{4474B3EE-22DD-E593-7D83-F67C4A8867FF}"/>
              </a:ext>
            </a:extLst>
          </p:cNvPr>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1988" name="Text Box 2">
            <a:extLst>
              <a:ext uri="{FF2B5EF4-FFF2-40B4-BE49-F238E27FC236}">
                <a16:creationId xmlns:a16="http://schemas.microsoft.com/office/drawing/2014/main" xmlns="" id="{A1213D23-9BC3-39CC-8821-042F3AFC19EE}"/>
              </a:ext>
            </a:extLst>
          </p:cNvPr>
          <p:cNvSpPr>
            <a:spLocks noGrp="1" noChangeArrowheads="1"/>
          </p:cNvSpPr>
          <p:nvPr>
            <p:ph type="body" idx="1"/>
          </p:nvPr>
        </p:nvSpPr>
        <p:spPr bwMode="auto">
          <a:xfrm>
            <a:off x="685800" y="4341813"/>
            <a:ext cx="5487988"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numCol="1" anchor="ctr"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xmlns="" val="575596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21E271CF-5CB8-8FDA-05C1-6E16830B337F}"/>
            </a:ext>
          </a:extLst>
        </p:cNvPr>
        <p:cNvGrpSpPr/>
        <p:nvPr/>
      </p:nvGrpSpPr>
      <p:grpSpPr>
        <a:xfrm>
          <a:off x="0" y="0"/>
          <a:ext cx="0" cy="0"/>
          <a:chOff x="0" y="0"/>
          <a:chExt cx="0" cy="0"/>
        </a:xfrm>
      </p:grpSpPr>
      <p:sp>
        <p:nvSpPr>
          <p:cNvPr id="41986" name="Rectangle 8">
            <a:extLst>
              <a:ext uri="{FF2B5EF4-FFF2-40B4-BE49-F238E27FC236}">
                <a16:creationId xmlns:a16="http://schemas.microsoft.com/office/drawing/2014/main" xmlns="" id="{98FE67F2-CC11-E0BC-EB12-232E5EACCFB3}"/>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26F6D5-855B-413A-8CB5-F01B2B35B268}" type="slidenum">
              <a:rPr lang="en-US" altLang="en-US">
                <a:latin typeface="Calibri" panose="020F0502020204030204" pitchFamily="34" charset="0"/>
              </a:rPr>
              <a:pPr fontAlgn="base">
                <a:spcBef>
                  <a:spcPct val="0"/>
                </a:spcBef>
                <a:spcAft>
                  <a:spcPct val="0"/>
                </a:spcAft>
              </a:pPr>
              <a:t>38</a:t>
            </a:fld>
            <a:endParaRPr lang="en-US" altLang="en-US">
              <a:latin typeface="Calibri" panose="020F0502020204030204" pitchFamily="34" charset="0"/>
            </a:endParaRPr>
          </a:p>
        </p:txBody>
      </p:sp>
      <p:sp>
        <p:nvSpPr>
          <p:cNvPr id="41987" name="Text Box 1">
            <a:extLst>
              <a:ext uri="{FF2B5EF4-FFF2-40B4-BE49-F238E27FC236}">
                <a16:creationId xmlns:a16="http://schemas.microsoft.com/office/drawing/2014/main" xmlns="" id="{D181AE8B-172F-5B8B-27FA-8D56BAC041AA}"/>
              </a:ext>
            </a:extLst>
          </p:cNvPr>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1988" name="Text Box 2">
            <a:extLst>
              <a:ext uri="{FF2B5EF4-FFF2-40B4-BE49-F238E27FC236}">
                <a16:creationId xmlns:a16="http://schemas.microsoft.com/office/drawing/2014/main" xmlns="" id="{ED34A27E-A4B6-38B2-AEB1-C12196FEBF25}"/>
              </a:ext>
            </a:extLst>
          </p:cNvPr>
          <p:cNvSpPr>
            <a:spLocks noGrp="1" noChangeArrowheads="1"/>
          </p:cNvSpPr>
          <p:nvPr>
            <p:ph type="body" idx="1"/>
          </p:nvPr>
        </p:nvSpPr>
        <p:spPr bwMode="auto">
          <a:xfrm>
            <a:off x="685800" y="4341813"/>
            <a:ext cx="5487988"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numCol="1" anchor="ctr"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xmlns="" val="1659751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C573E6C-3171-CA42-B079-9C35FD65C185}" type="slidenum">
              <a:rPr lang="en-US"/>
              <a:pPr>
                <a:defRPr/>
              </a:pPr>
              <a:t>7</a:t>
            </a:fld>
            <a:endParaRPr lang="en-US"/>
          </a:p>
        </p:txBody>
      </p:sp>
      <p:sp>
        <p:nvSpPr>
          <p:cNvPr id="2662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3575897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8</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2307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10</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407303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miter lim="800000"/>
            <a:headEnd/>
            <a:tailEnd/>
          </a:ln>
        </p:spPr>
        <p:txBody>
          <a:bodyPr/>
          <a:lstStyle/>
          <a:p>
            <a:fld id="{459DE95C-AF6F-47C4-B1DB-F3FBA0298621}" type="slidenum">
              <a:rPr lang="en-US" altLang="en-US">
                <a:ea typeface="Arial Unicode MS" pitchFamily="34" charset="-122"/>
                <a:cs typeface="Arial Unicode MS" pitchFamily="34" charset="-122"/>
              </a:rPr>
              <a:pPr/>
              <a:t>12</a:t>
            </a:fld>
            <a:endParaRPr lang="en-US" altLang="en-US">
              <a:ea typeface="Arial Unicode MS" pitchFamily="34" charset="-122"/>
              <a:cs typeface="Arial Unicode MS" pitchFamily="34" charset="-122"/>
            </a:endParaRPr>
          </a:p>
        </p:txBody>
      </p:sp>
      <p:sp>
        <p:nvSpPr>
          <p:cNvPr id="358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5844"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extLst>
      <p:ext uri="{BB962C8B-B14F-4D97-AF65-F5344CB8AC3E}">
        <p14:creationId xmlns:p14="http://schemas.microsoft.com/office/powerpoint/2010/main" xmlns="" val="1623803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7B978D57-66A1-483C-B9BA-F87C967BAFD0}" type="slidenum">
              <a:rPr lang="en-US" altLang="en-US">
                <a:ea typeface="Arial Unicode MS" pitchFamily="34" charset="-122"/>
                <a:cs typeface="Arial Unicode MS" pitchFamily="34" charset="-122"/>
              </a:rPr>
              <a:pPr/>
              <a:t>13</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extLst>
      <p:ext uri="{BB962C8B-B14F-4D97-AF65-F5344CB8AC3E}">
        <p14:creationId xmlns:p14="http://schemas.microsoft.com/office/powerpoint/2010/main" xmlns="" val="2308930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FE0F976-8894-0043-B09C-D655D87DBAEA}" type="slidenum">
              <a:rPr lang="en-US"/>
              <a:pPr>
                <a:defRPr/>
              </a:pPr>
              <a:t>17</a:t>
            </a:fld>
            <a:endParaRPr lang="en-US"/>
          </a:p>
        </p:txBody>
      </p:sp>
      <p:sp>
        <p:nvSpPr>
          <p:cNvPr id="3379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3794"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600490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19</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738126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ln>
            <a:miter lim="800000"/>
            <a:headEnd/>
            <a:tailEnd/>
          </a:ln>
        </p:spPr>
        <p:txBody>
          <a:bodyPr/>
          <a:lstStyle/>
          <a:p>
            <a:fld id="{23D20F48-0AAA-45CA-AD07-E3CA9EDA2E92}" type="slidenum">
              <a:rPr lang="en-US" altLang="en-US">
                <a:ea typeface="Arial Unicode MS" pitchFamily="34" charset="-122"/>
                <a:cs typeface="Arial Unicode MS" pitchFamily="34" charset="-122"/>
              </a:rPr>
              <a:pPr/>
              <a:t>23</a:t>
            </a:fld>
            <a:endParaRPr lang="en-US" altLang="en-US">
              <a:ea typeface="Arial Unicode MS" pitchFamily="34" charset="-122"/>
              <a:cs typeface="Arial Unicode MS" pitchFamily="34" charset="-122"/>
            </a:endParaRPr>
          </a:p>
        </p:txBody>
      </p:sp>
      <p:sp>
        <p:nvSpPr>
          <p:cNvPr id="532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53252" name="Text Box 2"/>
          <p:cNvSpPr>
            <a:spLocks noGrp="1" noChangeArrowheads="1"/>
          </p:cNvSpPr>
          <p:nvPr>
            <p:ph type="body" idx="1"/>
          </p:nvPr>
        </p:nvSpPr>
        <p:spPr>
          <a:xfrm>
            <a:off x="777875" y="4776788"/>
            <a:ext cx="6218238" cy="4525962"/>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xmlns="" val="1049090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7B5B1540-27F8-407C-BC4D-65FA89FA11DA}"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46EA630-A397-47B8-A6B0-A36C06E3E9A2}"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8C6197F5-CFBC-44FF-8A78-4B8C1773BFBB}"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FD958E63-224D-4647-B5E2-735832295E6E}" type="datetime2">
              <a:rPr lang="en-US" altLang="en-US"/>
              <a:pPr>
                <a:defRPr/>
              </a:pPr>
              <a:t>Saturday, February 15, 2025</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E474B5B0-08BB-43A8-A3B6-6F715FCAD77A}"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5E02A2C1-8B7B-411B-85AD-3CB969597230}" type="datetime2">
              <a:rPr lang="en-US" altLang="en-US"/>
              <a:pPr>
                <a:defRPr/>
              </a:pPr>
              <a:t>Saturday, February 15, 2025</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ED742B7-1364-40AD-A85C-BBBE772E0867}"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31F2A882-90D2-464D-A7C7-D85A5814E4C5}" type="datetime2">
              <a:rPr lang="en-US" altLang="en-US"/>
              <a:pPr>
                <a:defRPr/>
              </a:pPr>
              <a:t>Saturday, February 15, 2025</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70C51047-C2D4-4C01-B1B4-C91F706BC659}"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6444CFC5-CF5A-4B51-B679-35525E1330AC}" type="datetime2">
              <a:rPr lang="en-US" altLang="en-US"/>
              <a:pPr>
                <a:defRPr/>
              </a:pPr>
              <a:t>Saturday, February 15, 2025</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CD9FB85A-0B7D-4EA8-BDE3-F1962E03521C}"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00F9724C-B7EC-4FA6-800D-4345AE2CBBB5}" type="datetime2">
              <a:rPr lang="en-US" altLang="en-US"/>
              <a:pPr>
                <a:defRPr/>
              </a:pPr>
              <a:t>Saturday, February 15, 2025</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A9DC868D-BC90-4B22-B541-01E11A9F137F}"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C9011C2E-E385-4543-8F58-6E27631792E9}" type="datetime2">
              <a:rPr lang="en-US" altLang="en-US"/>
              <a:pPr>
                <a:defRPr/>
              </a:pPr>
              <a:t>Saturday, February 15, 2025</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1001F199-A628-4A38-AAC3-53BF2FBAAE49}"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D0F82E59-31D6-471E-9C07-2176E451E629}" type="datetime2">
              <a:rPr lang="en-US" altLang="en-US"/>
              <a:pPr>
                <a:defRPr/>
              </a:pPr>
              <a:t>Saturday, February 15, 2025</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70E92B8E-81AC-4DC3-991A-AFDC76729A4F}"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CEBCDF90-2A47-4185-8445-CE1BC7B8F7E2}" type="datetime2">
              <a:rPr lang="en-US" altLang="en-US"/>
              <a:pPr>
                <a:defRPr/>
              </a:pPr>
              <a:t>Saturday, February 15, 2025</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C5561102-B2F7-4123-9A82-194FDA126A3C}"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CB73C93-AC6B-4472-8B4F-37DB8B0684F1}"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5FB5D6F-209F-42B2-9EB7-C8B38EA751CB}" type="datetime2">
              <a:rPr lang="en-US" altLang="en-US"/>
              <a:pPr>
                <a:defRPr/>
              </a:pPr>
              <a:t>Saturday, February 15, 2025</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3EBD42A5-101C-4570-9F2E-CA91B53EDD7E}"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7F14788F-BF35-4A6A-84A9-219C04D73207}" type="datetime2">
              <a:rPr lang="en-US" altLang="en-US"/>
              <a:pPr>
                <a:defRPr/>
              </a:pPr>
              <a:t>Saturday, February 15, 2025</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49D50F9A-4EF0-4A01-AB60-103A68883FD7}"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9AC93CAF-AB25-44D4-8922-1752DA39331E}" type="datetime2">
              <a:rPr lang="en-US" altLang="en-US"/>
              <a:pPr>
                <a:defRPr/>
              </a:pPr>
              <a:t>Saturday, February 15, 2025</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F7AF5D34-D171-4711-AD8B-7A4511614BAF}"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F0F3FF5-DC3A-4ADD-AB34-7AA1933899A4}"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BE5A397A-6331-42BD-B927-80B39D6C82FD}"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B75CB83A-79ED-4440-AFED-B021E36EF2B4}"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61706DD0-EB57-4F2F-B3D2-CE9BADBE1FA4}"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029AC67A-5543-4D9D-A025-0FCD2F0B61F7}"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2EBE61E6-F591-490D-A03E-BBAF659C23E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375F16D-3D21-4268-A060-F386BE4AB0CB}"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plan de texte</a:t>
            </a:r>
          </a:p>
          <a:p>
            <a:pPr lvl="1"/>
            <a:r>
              <a:rPr lang="en-GB" altLang="en-US"/>
              <a:t>Second niveau de plan</a:t>
            </a:r>
          </a:p>
          <a:p>
            <a:pPr lvl="2"/>
            <a:r>
              <a:rPr lang="en-GB" altLang="en-US"/>
              <a:t>Troisième niveau de plan</a:t>
            </a:r>
          </a:p>
          <a:p>
            <a:pPr lvl="3"/>
            <a:r>
              <a:rPr lang="en-GB" altLang="en-US"/>
              <a:t>Quatrième niveau de plan</a:t>
            </a:r>
          </a:p>
          <a:p>
            <a:pPr lvl="4"/>
            <a:r>
              <a:rPr lang="en-GB" altLang="en-US"/>
              <a:t>Cinquième niveau de plan</a:t>
            </a:r>
          </a:p>
          <a:p>
            <a:pPr lvl="4"/>
            <a:r>
              <a:rPr lang="en-GB" altLang="en-US"/>
              <a:t>Sixième niveau de plan</a:t>
            </a:r>
          </a:p>
          <a:p>
            <a:pPr lvl="4"/>
            <a:r>
              <a:rPr lang="en-GB" altLang="en-US"/>
              <a:t>Septième niveau de plan</a:t>
            </a:r>
          </a:p>
          <a:p>
            <a:pPr lvl="4"/>
            <a:r>
              <a:rPr lang="en-GB" altLang="en-US"/>
              <a:t>Huitième niveau de plan</a:t>
            </a:r>
          </a:p>
          <a:p>
            <a:pPr lvl="4"/>
            <a:r>
              <a:rPr lang="en-GB" altLang="en-US"/>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8D077725-19DD-4D4E-A322-5CF7579DF2E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a:t>Click to edit Master text styles</a:t>
            </a:r>
          </a:p>
          <a:p>
            <a:pPr lvl="1"/>
            <a:r>
              <a:rPr lang="fr-FR" altLang="en-US"/>
              <a:t>Second level</a:t>
            </a:r>
          </a:p>
          <a:p>
            <a:pPr lvl="2"/>
            <a:r>
              <a:rPr lang="fr-FR" altLang="en-US"/>
              <a:t>Third level</a:t>
            </a:r>
          </a:p>
          <a:p>
            <a:pPr lvl="3"/>
            <a:r>
              <a:rPr lang="fr-FR" altLang="en-US"/>
              <a:t>Fourth level</a:t>
            </a:r>
          </a:p>
          <a:p>
            <a:pPr lvl="4"/>
            <a:r>
              <a:rPr lang="fr-FR" altLang="en-US"/>
              <a:t>Fifth level</a:t>
            </a:r>
            <a:endParaRPr lang="en-US" alt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01862DFC-60BC-438F-91C1-2546E478600E}" type="datetime2">
              <a:rPr lang="en-US" altLang="en-US"/>
              <a:pPr>
                <a:defRPr/>
              </a:pPr>
              <a:t>Saturday, February 15, 2025</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DEFEDDC9-6B4E-4530-A40D-6A5BB31ACF7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i="1" cap="none" dirty="0"/>
              <a:t/>
            </a:r>
            <a:br>
              <a:rPr lang="fr-FR" altLang="en-US" i="1" cap="none" dirty="0"/>
            </a:br>
            <a:r>
              <a:rPr lang="en-GB" altLang="en-US" b="1" cap="none" dirty="0" err="1">
                <a:latin typeface="Arial Narrow" panose="020B0606020202030204" pitchFamily="34" charset="0"/>
              </a:rPr>
              <a:t>Bienvenue</a:t>
            </a:r>
            <a:r>
              <a:rPr lang="en-GB" altLang="en-US" b="1" cap="none" dirty="0">
                <a:latin typeface="Arial Narrow" panose="020B0606020202030204" pitchFamily="34" charset="0"/>
              </a:rPr>
              <a:t> !</a:t>
            </a:r>
            <a:endParaRPr lang="en-US" altLang="en-US"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sp>
        <p:nvSpPr>
          <p:cNvPr id="4" name="Rectangle 3">
            <a:extLst>
              <a:ext uri="{FF2B5EF4-FFF2-40B4-BE49-F238E27FC236}">
                <a16:creationId xmlns:a16="http://schemas.microsoft.com/office/drawing/2014/main" xmlns="" id="{7F2E5B40-42C6-4659-BFFA-30D80B464FD6}"/>
              </a:ext>
            </a:extLst>
          </p:cNvPr>
          <p:cNvSpPr>
            <a:spLocks noChangeArrowheads="1"/>
          </p:cNvSpPr>
          <p:nvPr/>
        </p:nvSpPr>
        <p:spPr bwMode="auto">
          <a:xfrm>
            <a:off x="6804248" y="6211888"/>
            <a:ext cx="2112962"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dirty="0" err="1"/>
              <a:t>Paroisse</a:t>
            </a:r>
            <a:r>
              <a:rPr lang="en-US" altLang="fr-FR" sz="1800" dirty="0"/>
              <a:t> St Michel</a:t>
            </a:r>
          </a:p>
        </p:txBody>
      </p:sp>
      <p:sp>
        <p:nvSpPr>
          <p:cNvPr id="3" name="ZoneTexte 2"/>
          <p:cNvSpPr txBox="1"/>
          <p:nvPr/>
        </p:nvSpPr>
        <p:spPr>
          <a:xfrm>
            <a:off x="2882329" y="3878984"/>
            <a:ext cx="3595856" cy="1200329"/>
          </a:xfrm>
          <a:prstGeom prst="rect">
            <a:avLst/>
          </a:prstGeom>
          <a:noFill/>
        </p:spPr>
        <p:txBody>
          <a:bodyPr wrap="none" rtlCol="0">
            <a:spAutoFit/>
          </a:bodyPr>
          <a:lstStyle/>
          <a:p>
            <a:pPr algn="ctr"/>
            <a:r>
              <a:rPr lang="en-US" sz="3600" b="1" dirty="0" smtClean="0">
                <a:solidFill>
                  <a:schemeClr val="tx1"/>
                </a:solidFill>
              </a:rPr>
              <a:t>12 </a:t>
            </a:r>
            <a:r>
              <a:rPr lang="en-US" sz="3600" b="1" dirty="0" err="1" smtClean="0">
                <a:solidFill>
                  <a:schemeClr val="tx1"/>
                </a:solidFill>
              </a:rPr>
              <a:t>Janvier</a:t>
            </a:r>
            <a:r>
              <a:rPr lang="en-US" sz="3600" b="1" dirty="0" smtClean="0">
                <a:solidFill>
                  <a:schemeClr val="tx1"/>
                </a:solidFill>
              </a:rPr>
              <a:t> 2025</a:t>
            </a:r>
            <a:endParaRPr lang="en-US" sz="3600" b="1" dirty="0">
              <a:solidFill>
                <a:schemeClr val="tx1"/>
              </a:solidFill>
            </a:endParaRPr>
          </a:p>
          <a:p>
            <a:pPr algn="ctr"/>
            <a:endParaRPr lang="en-US" sz="36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err="1">
                <a:solidFill>
                  <a:srgbClr val="D2533C"/>
                </a:solidFill>
              </a:rPr>
              <a:t>Gloire</a:t>
            </a:r>
            <a:r>
              <a:rPr lang="en-US" sz="2400" i="1" dirty="0">
                <a:solidFill>
                  <a:srgbClr val="D2533C"/>
                </a:solidFill>
              </a:rPr>
              <a:t> </a:t>
            </a:r>
            <a:r>
              <a:rPr lang="fr-FR" sz="2400" b="1" dirty="0">
                <a:solidFill>
                  <a:schemeClr val="tx1"/>
                </a:solidFill>
              </a:rPr>
              <a:t> </a:t>
            </a:r>
            <a:r>
              <a:rPr lang="fr-FR" sz="2400" i="1" dirty="0">
                <a:solidFill>
                  <a:srgbClr val="D2533C"/>
                </a:solidFill>
              </a:rPr>
              <a:t>à</a:t>
            </a:r>
            <a:r>
              <a:rPr lang="en-US" sz="2400" i="1" dirty="0">
                <a:solidFill>
                  <a:srgbClr val="D2533C"/>
                </a:solidFill>
              </a:rPr>
              <a:t> </a:t>
            </a:r>
            <a:r>
              <a:rPr lang="en-US" sz="2400" i="1" dirty="0" err="1">
                <a:solidFill>
                  <a:srgbClr val="D2533C"/>
                </a:solidFill>
              </a:rPr>
              <a:t>Dieu</a:t>
            </a:r>
            <a:r>
              <a:rPr lang="en-US" sz="2400" i="1" dirty="0">
                <a:solidFill>
                  <a:srgbClr val="D2533C"/>
                </a:solidFill>
              </a:rPr>
              <a:t> </a:t>
            </a:r>
            <a:r>
              <a:rPr lang="en-US" sz="2400" i="1" dirty="0" err="1">
                <a:solidFill>
                  <a:srgbClr val="D2533C"/>
                </a:solidFill>
              </a:rPr>
              <a:t>dans</a:t>
            </a:r>
            <a:r>
              <a:rPr lang="en-US" sz="2400" i="1" dirty="0">
                <a:solidFill>
                  <a:srgbClr val="D2533C"/>
                </a:solidFill>
              </a:rPr>
              <a:t> le </a:t>
            </a:r>
            <a:r>
              <a:rPr lang="en-US" sz="2400" i="1" dirty="0" err="1">
                <a:solidFill>
                  <a:srgbClr val="D2533C"/>
                </a:solidFill>
              </a:rPr>
              <a:t>ciel</a:t>
            </a:r>
            <a:r>
              <a:rPr lang="en-US" sz="2400" i="1" dirty="0">
                <a:solidFill>
                  <a:srgbClr val="D2533C"/>
                </a:solidFill>
              </a:rPr>
              <a:t> </a:t>
            </a:r>
            <a:r>
              <a:rPr lang="en-US" sz="2400" i="1" dirty="0" smtClean="0">
                <a:solidFill>
                  <a:srgbClr val="D2533C"/>
                </a:solidFill>
              </a:rPr>
              <a:t>(3/3)</a:t>
            </a:r>
            <a:endParaRPr lang="en-US" sz="2400" i="1" dirty="0">
              <a:solidFill>
                <a:srgbClr val="D2533C"/>
              </a:solidFill>
            </a:endParaRPr>
          </a:p>
        </p:txBody>
      </p:sp>
      <p:sp>
        <p:nvSpPr>
          <p:cNvPr id="8194" name="Rectangle 2"/>
          <p:cNvSpPr>
            <a:spLocks noChangeArrowheads="1"/>
          </p:cNvSpPr>
          <p:nvPr/>
        </p:nvSpPr>
        <p:spPr bwMode="auto">
          <a:xfrm>
            <a:off x="467544" y="1196752"/>
            <a:ext cx="8280722" cy="576073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a:solidFill>
                  <a:schemeClr val="tx1"/>
                </a:solidFill>
              </a:rPr>
              <a:t>Gloire à Dieu dans le ciel ! </a:t>
            </a:r>
            <a:endParaRPr lang="fr-FR" sz="2800" b="1" dirty="0" smtClean="0">
              <a:solidFill>
                <a:schemeClr val="tx1"/>
              </a:solidFill>
            </a:endParaRPr>
          </a:p>
          <a:p>
            <a:pPr algn="ctr"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smtClean="0">
                <a:solidFill>
                  <a:schemeClr val="tx1"/>
                </a:solidFill>
              </a:rPr>
              <a:t>Grande </a:t>
            </a:r>
            <a:r>
              <a:rPr lang="fr-FR" sz="2800" b="1" dirty="0">
                <a:solidFill>
                  <a:schemeClr val="tx1"/>
                </a:solidFill>
              </a:rPr>
              <a:t>paix sur la terre ! </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smtClean="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chemeClr val="tx1"/>
                </a:solidFill>
                <a:cs typeface="Arial Unicode MS" charset="0"/>
              </a:rPr>
              <a:t/>
            </a:r>
            <a:br>
              <a:rPr lang="fr-FR" sz="2800" dirty="0">
                <a:solidFill>
                  <a:schemeClr val="tx1"/>
                </a:solidFill>
                <a:cs typeface="Arial Unicode MS" charset="0"/>
              </a:rPr>
            </a:br>
            <a:r>
              <a:rPr lang="fr-FR" sz="2800" dirty="0">
                <a:solidFill>
                  <a:schemeClr val="tx1"/>
                </a:solidFill>
              </a:rPr>
              <a:t>3. </a:t>
            </a:r>
            <a:r>
              <a:rPr lang="fr-FR" sz="3200" dirty="0">
                <a:solidFill>
                  <a:schemeClr val="tx1"/>
                </a:solidFill>
              </a:rPr>
              <a:t>Le seul saint, le seul Seigneur, </a:t>
            </a:r>
            <a:r>
              <a:rPr lang="fr-FR" sz="3200" dirty="0" smtClean="0">
                <a:solidFill>
                  <a:schemeClr val="tx1"/>
                </a:solidFill>
              </a:rPr>
              <a:t/>
            </a:r>
            <a:br>
              <a:rPr lang="fr-FR" sz="3200" dirty="0" smtClean="0">
                <a:solidFill>
                  <a:schemeClr val="tx1"/>
                </a:solidFill>
              </a:rPr>
            </a:br>
            <a:r>
              <a:rPr lang="fr-FR" sz="3200" dirty="0" smtClean="0">
                <a:solidFill>
                  <a:schemeClr val="tx1"/>
                </a:solidFill>
              </a:rPr>
              <a:t>le </a:t>
            </a:r>
            <a:r>
              <a:rPr lang="fr-FR" sz="3200" dirty="0">
                <a:solidFill>
                  <a:schemeClr val="tx1"/>
                </a:solidFill>
              </a:rPr>
              <a:t>seul Très-Haut ! </a:t>
            </a:r>
            <a:r>
              <a:rPr lang="fr-FR" sz="3200" dirty="0" smtClean="0">
                <a:solidFill>
                  <a:schemeClr val="tx1"/>
                </a:solidFill>
              </a:rPr>
              <a:t/>
            </a:r>
            <a:br>
              <a:rPr lang="fr-FR" sz="3200" dirty="0" smtClean="0">
                <a:solidFill>
                  <a:schemeClr val="tx1"/>
                </a:solidFill>
              </a:rPr>
            </a:br>
            <a:r>
              <a:rPr lang="fr-FR" sz="3200" dirty="0" smtClean="0">
                <a:solidFill>
                  <a:schemeClr val="tx1"/>
                </a:solidFill>
              </a:rPr>
              <a:t>Jésus </a:t>
            </a:r>
            <a:r>
              <a:rPr lang="fr-FR" sz="3200" dirty="0">
                <a:solidFill>
                  <a:schemeClr val="tx1"/>
                </a:solidFill>
              </a:rPr>
              <a:t>Christ, avec l'Esprit, </a:t>
            </a:r>
            <a:r>
              <a:rPr lang="fr-FR" sz="3200" dirty="0" smtClean="0">
                <a:solidFill>
                  <a:schemeClr val="tx1"/>
                </a:solidFill>
              </a:rPr>
              <a:t/>
            </a:r>
            <a:br>
              <a:rPr lang="fr-FR" sz="3200" dirty="0" smtClean="0">
                <a:solidFill>
                  <a:schemeClr val="tx1"/>
                </a:solidFill>
              </a:rPr>
            </a:br>
            <a:r>
              <a:rPr lang="fr-FR" sz="3200" dirty="0" smtClean="0">
                <a:solidFill>
                  <a:schemeClr val="tx1"/>
                </a:solidFill>
              </a:rPr>
              <a:t>dans </a:t>
            </a:r>
            <a:r>
              <a:rPr lang="fr-FR" sz="3200" dirty="0">
                <a:solidFill>
                  <a:schemeClr val="tx1"/>
                </a:solidFill>
              </a:rPr>
              <a:t>la gloire du Père !</a:t>
            </a:r>
            <a:endParaRPr lang="fr-FR" sz="3200" dirty="0">
              <a:solidFill>
                <a:schemeClr val="tx1"/>
              </a:solidFill>
              <a:cs typeface="Arial Unicode MS" charset="0"/>
            </a:endParaRPr>
          </a:p>
        </p:txBody>
      </p:sp>
    </p:spTree>
    <p:extLst>
      <p:ext uri="{BB962C8B-B14F-4D97-AF65-F5344CB8AC3E}">
        <p14:creationId xmlns:p14="http://schemas.microsoft.com/office/powerpoint/2010/main" xmlns="" val="1354637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05272" y="1157535"/>
            <a:ext cx="8659216" cy="5454204"/>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b="1" i="1" dirty="0">
                <a:solidFill>
                  <a:srgbClr val="C00000"/>
                </a:solidFill>
                <a:latin typeface="+mn-lt"/>
              </a:rPr>
              <a:t>Première lecture</a:t>
            </a:r>
            <a:r>
              <a:rPr lang="en-US" altLang="en-US" b="1" dirty="0">
                <a:solidFill>
                  <a:srgbClr val="C00000"/>
                </a:solidFill>
                <a:latin typeface="+mn-lt"/>
              </a:rPr>
              <a:t> </a:t>
            </a: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b="1" dirty="0">
                <a:solidFill>
                  <a:schemeClr val="tx1"/>
                </a:solidFill>
                <a:latin typeface="Open Sans" panose="020B0606030504020204" pitchFamily="34" charset="0"/>
              </a:rPr>
              <a:t>« La gloire du Seigneur se révélera, et tout être de chair verra » (Is 40, 1-5.9-11)</a:t>
            </a:r>
          </a:p>
          <a:p>
            <a:pPr>
              <a:spcAft>
                <a:spcPts val="1125"/>
              </a:spcAft>
            </a:pPr>
            <a:endParaRPr lang="en-GB" i="0" dirty="0">
              <a:solidFill>
                <a:schemeClr val="tx1"/>
              </a:solidFill>
              <a:effectLst/>
              <a:latin typeface="+mn-lt"/>
            </a:endParaRPr>
          </a:p>
          <a:p>
            <a:r>
              <a:rPr lang="en-US" altLang="en-US" b="1" i="1" dirty="0" err="1">
                <a:solidFill>
                  <a:srgbClr val="C00000"/>
                </a:solidFill>
                <a:latin typeface="+mn-lt"/>
              </a:rPr>
              <a:t>Psaume</a:t>
            </a:r>
            <a:r>
              <a:rPr lang="en-US" altLang="en-US" b="1" i="1" dirty="0">
                <a:solidFill>
                  <a:srgbClr val="C00000"/>
                </a:solidFill>
                <a:latin typeface="+mn-lt"/>
              </a:rPr>
              <a:t> </a:t>
            </a:r>
            <a:r>
              <a:rPr lang="en-US" altLang="en-US" b="1" i="1" dirty="0" smtClean="0">
                <a:solidFill>
                  <a:srgbClr val="C00000"/>
                </a:solidFill>
                <a:latin typeface="+mn-lt"/>
              </a:rPr>
              <a:t>: </a:t>
            </a:r>
            <a:r>
              <a:rPr lang="en-GB" b="1" dirty="0"/>
              <a:t>(</a:t>
            </a:r>
            <a:r>
              <a:rPr lang="en-GB" b="1" dirty="0">
                <a:solidFill>
                  <a:schemeClr val="tx1"/>
                </a:solidFill>
              </a:rPr>
              <a:t>Ps 103 (104), 1c-3a, 3bc-4, 24-25, 27-28, 29-30)</a:t>
            </a:r>
          </a:p>
          <a:p>
            <a:endParaRPr lang="en-US" altLang="en-US" b="1" i="1" dirty="0" smtClean="0">
              <a:solidFill>
                <a:srgbClr val="C00000"/>
              </a:solidFill>
              <a:latin typeface="+mn-lt"/>
            </a:endParaRPr>
          </a:p>
          <a:p>
            <a:pPr algn="ctr"/>
            <a:r>
              <a:rPr lang="en-US" b="1" i="1" dirty="0">
                <a:solidFill>
                  <a:srgbClr val="C00000"/>
                </a:solidFill>
                <a:effectLst/>
                <a:latin typeface="+mn-lt"/>
              </a:rPr>
              <a:t>	</a:t>
            </a:r>
            <a:r>
              <a:rPr lang="en-US" b="1" i="1" dirty="0" smtClean="0">
                <a:solidFill>
                  <a:srgbClr val="C00000"/>
                </a:solidFill>
                <a:effectLst/>
                <a:latin typeface="+mn-lt"/>
              </a:rPr>
              <a:t>	</a:t>
            </a:r>
            <a:r>
              <a:rPr lang="fr-FR" b="1" i="0" dirty="0" smtClean="0">
                <a:solidFill>
                  <a:srgbClr val="0070C0"/>
                </a:solidFill>
                <a:effectLst/>
                <a:latin typeface="Open Sans" panose="020B0606030504020204" pitchFamily="34" charset="0"/>
              </a:rPr>
              <a:t>R</a:t>
            </a:r>
            <a:r>
              <a:rPr lang="fr-FR" b="1" i="0" dirty="0">
                <a:solidFill>
                  <a:srgbClr val="0070C0"/>
                </a:solidFill>
                <a:effectLst/>
                <a:latin typeface="Open Sans" panose="020B0606030504020204" pitchFamily="34" charset="0"/>
              </a:rPr>
              <a:t>/ </a:t>
            </a:r>
            <a:r>
              <a:rPr lang="fr-FR" b="1" dirty="0" smtClean="0">
                <a:solidFill>
                  <a:srgbClr val="0070C0"/>
                </a:solidFill>
                <a:latin typeface="Open Sans" panose="020B0606030504020204" pitchFamily="34" charset="0"/>
              </a:rPr>
              <a:t>Bénis le Seigneur, ô mon âme ;</a:t>
            </a:r>
            <a:br>
              <a:rPr lang="fr-FR" b="1" dirty="0" smtClean="0">
                <a:solidFill>
                  <a:srgbClr val="0070C0"/>
                </a:solidFill>
                <a:latin typeface="Open Sans" panose="020B0606030504020204" pitchFamily="34" charset="0"/>
              </a:rPr>
            </a:br>
            <a:r>
              <a:rPr lang="fr-FR" b="1" dirty="0" smtClean="0">
                <a:solidFill>
                  <a:srgbClr val="0070C0"/>
                </a:solidFill>
                <a:latin typeface="Open Sans" panose="020B0606030504020204" pitchFamily="34" charset="0"/>
              </a:rPr>
              <a:t>                                                     Seigneur mon Dieu, tu es si grand ! </a:t>
            </a:r>
            <a:r>
              <a:rPr lang="fr-FR" dirty="0" smtClean="0"/>
              <a:t>(</a:t>
            </a:r>
            <a:r>
              <a:rPr lang="fr-FR" dirty="0"/>
              <a:t>Ps 103, 1)</a:t>
            </a:r>
            <a:endParaRPr lang="en-US" altLang="en-US" b="1" i="1" dirty="0">
              <a:solidFill>
                <a:schemeClr val="tx1"/>
              </a:solidFill>
              <a:latin typeface="+mn-lt"/>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b="1" i="1" dirty="0">
                <a:solidFill>
                  <a:srgbClr val="C00000"/>
                </a:solidFill>
                <a:latin typeface="+mn-lt"/>
              </a:rPr>
              <a:t>Deuxième lecture</a:t>
            </a: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b="1" dirty="0">
                <a:solidFill>
                  <a:schemeClr val="tx1"/>
                </a:solidFill>
                <a:latin typeface="Open Sans" panose="020B0606030504020204" pitchFamily="34" charset="0"/>
              </a:rPr>
              <a:t>« Par le bain du baptême, Dieu nous a fait renaître et nous a renouvelés dans l’Esprit Saint » (Tt 2, 11-14 ; 3, 4-7)</a:t>
            </a: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200" dirty="0">
              <a:solidFill>
                <a:schemeClr val="tx1"/>
              </a:solidFill>
            </a:endParaRPr>
          </a:p>
        </p:txBody>
      </p:sp>
      <p:sp>
        <p:nvSpPr>
          <p:cNvPr id="34819" name="Rectangle 2"/>
          <p:cNvSpPr>
            <a:spLocks noChangeArrowheads="1"/>
          </p:cNvSpPr>
          <p:nvPr/>
        </p:nvSpPr>
        <p:spPr bwMode="auto">
          <a:xfrm>
            <a:off x="107504" y="353219"/>
            <a:ext cx="7307263" cy="771525"/>
          </a:xfrm>
          <a:prstGeom prst="rect">
            <a:avLst/>
          </a:prstGeom>
          <a:noFill/>
          <a:ln w="9525">
            <a:noFill/>
            <a:miter lim="800000"/>
            <a:headEnd/>
            <a:tailEnd/>
          </a:ln>
        </p:spPr>
        <p:txBody>
          <a:bodyPr/>
          <a:lstStyle/>
          <a:p>
            <a:r>
              <a:rPr lang="en-US" altLang="en-US" sz="2800" b="1" dirty="0">
                <a:solidFill>
                  <a:srgbClr val="C00000"/>
                </a:solidFill>
              </a:rPr>
              <a:t>LITURGIE DE LA PAROLE </a:t>
            </a:r>
            <a:endParaRPr lang="fr-FR" altLang="en-US" sz="2800" b="1" dirty="0">
              <a:solidFill>
                <a:srgbClr val="C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539552" y="1206022"/>
            <a:ext cx="8208912" cy="5391330"/>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dirty="0">
                <a:solidFill>
                  <a:srgbClr val="262699"/>
                </a:solidFill>
              </a:rPr>
              <a:t>Alleluia</a:t>
            </a:r>
            <a:endParaRPr lang="en-US" altLang="en-US" b="1" i="1" dirty="0">
              <a:solidFill>
                <a:srgbClr val="262699"/>
              </a:solidFill>
            </a:endParaRPr>
          </a:p>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b="1" i="1" dirty="0">
                <a:solidFill>
                  <a:schemeClr val="tx1"/>
                </a:solidFill>
                <a:cs typeface="Times New Roman" pitchFamily="18" charset="0"/>
              </a:rPr>
              <a:t>Alléluia. Alléluia.</a:t>
            </a:r>
            <a:endParaRPr lang="fr-FR" b="1" dirty="0">
              <a:solidFill>
                <a:schemeClr val="tx1"/>
              </a:solidFill>
              <a:cs typeface="Times New Roman" pitchFamily="18" charset="0"/>
            </a:endParaRPr>
          </a:p>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dirty="0">
                <a:solidFill>
                  <a:schemeClr val="tx1"/>
                </a:solidFill>
              </a:rPr>
              <a:t>Voici venir un plus fort que moi,</a:t>
            </a:r>
            <a:br>
              <a:rPr lang="fr-FR" dirty="0">
                <a:solidFill>
                  <a:schemeClr val="tx1"/>
                </a:solidFill>
              </a:rPr>
            </a:br>
            <a:r>
              <a:rPr lang="fr-FR" dirty="0">
                <a:solidFill>
                  <a:schemeClr val="tx1"/>
                </a:solidFill>
              </a:rPr>
              <a:t>proclame Jean Baptiste ;</a:t>
            </a:r>
            <a:br>
              <a:rPr lang="fr-FR" dirty="0">
                <a:solidFill>
                  <a:schemeClr val="tx1"/>
                </a:solidFill>
              </a:rPr>
            </a:br>
            <a:r>
              <a:rPr lang="fr-FR" dirty="0">
                <a:solidFill>
                  <a:schemeClr val="tx1"/>
                </a:solidFill>
              </a:rPr>
              <a:t>c’est lui qui vous baptisera</a:t>
            </a:r>
            <a:br>
              <a:rPr lang="fr-FR" dirty="0">
                <a:solidFill>
                  <a:schemeClr val="tx1"/>
                </a:solidFill>
              </a:rPr>
            </a:br>
            <a:r>
              <a:rPr lang="fr-FR" dirty="0">
                <a:solidFill>
                  <a:schemeClr val="tx1"/>
                </a:solidFill>
              </a:rPr>
              <a:t>dans l’Esprit Saint et le feu</a:t>
            </a:r>
            <a:r>
              <a:rPr lang="fr-FR" dirty="0"/>
              <a:t>.</a:t>
            </a:r>
            <a:br>
              <a:rPr lang="fr-FR" dirty="0"/>
            </a:br>
            <a:r>
              <a:rPr lang="fr-FR" sz="2300" b="1" i="1" dirty="0">
                <a:solidFill>
                  <a:schemeClr val="tx1"/>
                </a:solidFill>
              </a:rPr>
              <a:t>Alléluia</a:t>
            </a:r>
            <a:r>
              <a:rPr lang="fr-FR" b="1" i="0" dirty="0">
                <a:solidFill>
                  <a:srgbClr val="333333"/>
                </a:solidFill>
                <a:effectLst/>
                <a:latin typeface="Open Sans" panose="020B0606030504020204" pitchFamily="34" charset="0"/>
              </a:rPr>
              <a:t>.</a:t>
            </a:r>
            <a:r>
              <a:rPr lang="fr-FR" b="0" i="0" dirty="0">
                <a:solidFill>
                  <a:srgbClr val="333333"/>
                </a:solidFill>
                <a:effectLst/>
                <a:latin typeface="Open Sans" panose="020B0606030504020204" pitchFamily="34" charset="0"/>
              </a:rPr>
              <a:t> </a:t>
            </a:r>
            <a:r>
              <a:rPr lang="fr-FR" altLang="en-US" sz="2300" b="1" i="1" dirty="0" smtClean="0">
                <a:solidFill>
                  <a:schemeClr val="tx1"/>
                </a:solidFill>
              </a:rPr>
              <a:t>Alléluia !</a:t>
            </a:r>
            <a:r>
              <a:rPr lang="fr-FR" sz="2000" dirty="0">
                <a:solidFill>
                  <a:srgbClr val="333333"/>
                </a:solidFill>
                <a:latin typeface="Open Sans" panose="020B0606030504020204" pitchFamily="34" charset="0"/>
              </a:rPr>
              <a:t> (cf</a:t>
            </a:r>
            <a:r>
              <a:rPr lang="fr-FR" sz="2000" dirty="0" smtClean="0">
                <a:solidFill>
                  <a:srgbClr val="333333"/>
                </a:solidFill>
                <a:latin typeface="Open Sans" panose="020B0606030504020204" pitchFamily="34" charset="0"/>
              </a:rPr>
              <a:t>. </a:t>
            </a:r>
            <a:r>
              <a:rPr lang="fr-FR" sz="2000" dirty="0" err="1" smtClean="0">
                <a:solidFill>
                  <a:srgbClr val="333333"/>
                </a:solidFill>
                <a:latin typeface="Open Sans" panose="020B0606030504020204" pitchFamily="34" charset="0"/>
              </a:rPr>
              <a:t>Lc</a:t>
            </a:r>
            <a:r>
              <a:rPr lang="fr-FR" sz="2000" dirty="0" smtClean="0">
                <a:solidFill>
                  <a:srgbClr val="333333"/>
                </a:solidFill>
                <a:latin typeface="Open Sans" panose="020B0606030504020204" pitchFamily="34" charset="0"/>
              </a:rPr>
              <a:t> 3, 16) </a:t>
            </a:r>
            <a:endParaRPr lang="fr-FR" altLang="en-US" sz="23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a:solidFill>
                <a:srgbClr val="00000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3200" b="1" i="1" dirty="0">
                <a:solidFill>
                  <a:srgbClr val="262699"/>
                </a:solidFill>
              </a:rPr>
              <a:t>Évangile</a:t>
            </a:r>
            <a:r>
              <a:rPr lang="fr-FR" altLang="en-US" sz="2800" b="1" dirty="0">
                <a:solidFill>
                  <a:srgbClr val="000000"/>
                </a:solidFill>
              </a:rPr>
              <a:t> </a:t>
            </a:r>
          </a:p>
          <a:p>
            <a:pPr>
              <a:spcAft>
                <a:spcPts val="1125"/>
              </a:spcAft>
            </a:pPr>
            <a:r>
              <a:rPr lang="fr-FR" b="1" dirty="0">
                <a:solidFill>
                  <a:schemeClr val="tx1"/>
                </a:solidFill>
              </a:rPr>
              <a:t>« Comme Jésus priait, après avoir été baptisé, le ciel s’ouvrit</a:t>
            </a:r>
            <a:r>
              <a:rPr lang="fr-FR" b="1" dirty="0"/>
              <a:t> </a:t>
            </a:r>
            <a:r>
              <a:rPr lang="fr-FR" b="1" dirty="0">
                <a:solidFill>
                  <a:schemeClr val="tx1"/>
                </a:solidFill>
              </a:rPr>
              <a:t>» (</a:t>
            </a:r>
            <a:r>
              <a:rPr lang="fr-FR" b="1" dirty="0" err="1">
                <a:solidFill>
                  <a:schemeClr val="tx1"/>
                </a:solidFill>
              </a:rPr>
              <a:t>Lc</a:t>
            </a:r>
            <a:r>
              <a:rPr lang="fr-FR" b="1" dirty="0">
                <a:solidFill>
                  <a:schemeClr val="tx1"/>
                </a:solidFill>
              </a:rPr>
              <a:t> 3, 15-16.21-22)</a:t>
            </a:r>
          </a:p>
          <a:p>
            <a:pPr>
              <a:spcAft>
                <a:spcPts val="1125"/>
              </a:spcAft>
            </a:pPr>
            <a:endParaRPr lang="fr-FR" b="1" i="0" dirty="0">
              <a:solidFill>
                <a:srgbClr val="333333"/>
              </a:solidFill>
              <a:effectLst/>
              <a:latin typeface="Open Sans" panose="020B0606030504020204" pitchFamily="34" charset="0"/>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200" dirty="0">
              <a:solidFill>
                <a:srgbClr val="000000"/>
              </a:solidFill>
            </a:endParaRPr>
          </a:p>
        </p:txBody>
      </p:sp>
      <p:sp>
        <p:nvSpPr>
          <p:cNvPr id="36867" name="Rectangle 2"/>
          <p:cNvSpPr>
            <a:spLocks noChangeArrowheads="1"/>
          </p:cNvSpPr>
          <p:nvPr/>
        </p:nvSpPr>
        <p:spPr bwMode="auto">
          <a:xfrm>
            <a:off x="251520" y="404664"/>
            <a:ext cx="7307263" cy="771525"/>
          </a:xfrm>
          <a:prstGeom prst="rect">
            <a:avLst/>
          </a:prstGeom>
          <a:noFill/>
          <a:ln w="9525">
            <a:noFill/>
            <a:miter lim="800000"/>
            <a:headEnd/>
            <a:tailEnd/>
          </a:ln>
        </p:spPr>
        <p:txBody>
          <a:bodyPr/>
          <a:lstStyle/>
          <a:p>
            <a:r>
              <a:rPr lang="en-US" altLang="en-US" sz="2800" b="1" dirty="0">
                <a:solidFill>
                  <a:srgbClr val="C00000"/>
                </a:solidFill>
              </a:rPr>
              <a:t>LITURGIE DE LA PAROLE </a:t>
            </a:r>
            <a:endParaRPr lang="fr-FR" altLang="en-US" sz="1600" b="1" dirty="0">
              <a:solidFill>
                <a:srgbClr val="C00000"/>
              </a:solidFill>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txBox="1">
            <a:spLocks noChangeArrowheads="1"/>
          </p:cNvSpPr>
          <p:nvPr/>
        </p:nvSpPr>
        <p:spPr bwMode="auto">
          <a:xfrm>
            <a:off x="0" y="1268413"/>
            <a:ext cx="9144000"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sz="2800" dirty="0">
                <a:solidFill>
                  <a:srgbClr val="292934"/>
                </a:solidFill>
                <a:latin typeface="Arial Narrow"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et en Jésus-Christ, son Fils unique, notre Seigneur,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qui a été conçu du Saint-Esprit, est né de la Vierge Marie,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descendu aux enfers, le troisième jour, est ressuscité des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monté aux cieux, est assis à la droite de Dieu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le Père tout-puissant, d’où il viendra juger les vivants et les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Je crois en l’Esprit-Saint, à la sainte Eglise catholique,</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communion des saints, à la rémission des péchés,</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résurrection de la chair, à la vie éternelle.</a:t>
            </a:r>
            <a:br>
              <a:rPr lang="fr-FR" altLang="en-US" sz="2800" dirty="0">
                <a:solidFill>
                  <a:srgbClr val="292934"/>
                </a:solidFill>
                <a:latin typeface="Arial Narrow" pitchFamily="34" charset="0"/>
              </a:rPr>
            </a:br>
            <a:r>
              <a:rPr lang="fr-FR" altLang="en-US" sz="2800" dirty="0">
                <a:solidFill>
                  <a:srgbClr val="292934"/>
                </a:solidFill>
                <a:latin typeface="Arial Narrow" pitchFamily="34" charset="0"/>
              </a:rPr>
              <a:t>Amen</a:t>
            </a:r>
          </a:p>
          <a:p>
            <a:pPr defTabSz="914400" eaLnBrk="1" hangingPunct="1">
              <a:spcBef>
                <a:spcPts val="488"/>
              </a:spcBef>
              <a:buSzPct val="85000"/>
              <a:buFont typeface="Arial" charset="0"/>
              <a:buNone/>
            </a:pPr>
            <a:endParaRPr lang="fr-FR" altLang="en-US" sz="2800" dirty="0">
              <a:solidFill>
                <a:srgbClr val="292934"/>
              </a:solidFill>
              <a:latin typeface="Arial Narrow" pitchFamily="34" charset="0"/>
            </a:endParaRPr>
          </a:p>
        </p:txBody>
      </p:sp>
      <p:sp>
        <p:nvSpPr>
          <p:cNvPr id="3993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994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a:solidFill>
                  <a:srgbClr val="D2533C"/>
                </a:solidFill>
              </a:rPr>
              <a:t>Prière</a:t>
            </a:r>
            <a:r>
              <a:rPr lang="en-US" sz="2400" b="1" i="1" dirty="0">
                <a:solidFill>
                  <a:srgbClr val="D2533C"/>
                </a:solidFill>
              </a:rPr>
              <a:t> </a:t>
            </a:r>
            <a:r>
              <a:rPr lang="en-US" sz="2400" b="1" i="1" dirty="0" err="1">
                <a:solidFill>
                  <a:srgbClr val="D2533C"/>
                </a:solidFill>
              </a:rPr>
              <a:t>Universelle</a:t>
            </a:r>
            <a:endParaRPr lang="en-US" sz="2400" b="1" i="1" dirty="0">
              <a:solidFill>
                <a:srgbClr val="D2533C"/>
              </a:solidFill>
            </a:endParaRPr>
          </a:p>
        </p:txBody>
      </p:sp>
      <p:sp>
        <p:nvSpPr>
          <p:cNvPr id="14338" name="Text Box 2"/>
          <p:cNvSpPr txBox="1">
            <a:spLocks noChangeArrowheads="1"/>
          </p:cNvSpPr>
          <p:nvPr/>
        </p:nvSpPr>
        <p:spPr bwMode="auto">
          <a:xfrm>
            <a:off x="441383" y="1628800"/>
            <a:ext cx="82296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spcBef>
                <a:spcPts val="488"/>
              </a:spcBef>
              <a:spcAft>
                <a:spcPts val="1425"/>
              </a:spcAft>
              <a:buClrTx/>
              <a:buFontTx/>
              <a:buNone/>
              <a:defRPr/>
            </a:pPr>
            <a:endParaRPr lang="en-US" sz="2400" dirty="0">
              <a:solidFill>
                <a:srgbClr val="292934"/>
              </a:solidFill>
            </a:endParaRPr>
          </a:p>
          <a:p>
            <a:pPr hangingPunct="1">
              <a:lnSpc>
                <a:spcPct val="100000"/>
              </a:lnSpc>
              <a:spcBef>
                <a:spcPts val="488"/>
              </a:spcBef>
              <a:spcAft>
                <a:spcPts val="1425"/>
              </a:spcAft>
              <a:buClrTx/>
              <a:buFontTx/>
              <a:buNone/>
              <a:defRPr/>
            </a:pPr>
            <a:endParaRPr lang="en-US" sz="2400" dirty="0">
              <a:solidFill>
                <a:srgbClr val="292934"/>
              </a:solidFill>
            </a:endParaRPr>
          </a:p>
        </p:txBody>
      </p:sp>
      <p:sp>
        <p:nvSpPr>
          <p:cNvPr id="14341" name="Text Box 5"/>
          <p:cNvSpPr txBox="1">
            <a:spLocks noChangeArrowheads="1"/>
          </p:cNvSpPr>
          <p:nvPr/>
        </p:nvSpPr>
        <p:spPr bwMode="auto">
          <a:xfrm>
            <a:off x="457200" y="1772816"/>
            <a:ext cx="8229600" cy="2676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algn="ctr"/>
            <a:r>
              <a:rPr lang="fr-FR" sz="3600" b="1" dirty="0" smtClean="0">
                <a:solidFill>
                  <a:srgbClr val="0070C0"/>
                </a:solidFill>
              </a:rPr>
              <a:t>Sur de ton amour et forts de notre foi, seigneur nous te prions. </a:t>
            </a:r>
            <a:endParaRPr lang="en-GB" sz="3600" b="1" dirty="0">
              <a:solidFill>
                <a:srgbClr val="0070C0"/>
              </a:solidFill>
            </a:endParaRPr>
          </a:p>
        </p:txBody>
      </p:sp>
      <p:pic>
        <p:nvPicPr>
          <p:cNvPr id="2" name="Picture 1"/>
          <p:cNvPicPr>
            <a:picLocks noChangeAspect="1"/>
          </p:cNvPicPr>
          <p:nvPr/>
        </p:nvPicPr>
        <p:blipFill>
          <a:blip r:embed="rId3"/>
          <a:stretch>
            <a:fillRect/>
          </a:stretch>
        </p:blipFill>
        <p:spPr>
          <a:xfrm>
            <a:off x="1115616" y="3380548"/>
            <a:ext cx="2236750" cy="1862711"/>
          </a:xfrm>
          <a:prstGeom prst="rect">
            <a:avLst/>
          </a:prstGeom>
        </p:spPr>
      </p:pic>
    </p:spTree>
    <p:extLst>
      <p:ext uri="{BB962C8B-B14F-4D97-AF65-F5344CB8AC3E}">
        <p14:creationId xmlns:p14="http://schemas.microsoft.com/office/powerpoint/2010/main" xmlns="" val="10302025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8312" y="332656"/>
            <a:ext cx="8496176"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buClrTx/>
              <a:buFontTx/>
              <a:buNone/>
              <a:defRPr/>
            </a:pPr>
            <a:r>
              <a:rPr lang="fr-FR" sz="2400" b="1" dirty="0" smtClean="0">
                <a:solidFill>
                  <a:srgbClr val="D2533C"/>
                </a:solidFill>
              </a:rPr>
              <a:t>Offertoire </a:t>
            </a:r>
            <a:endParaRPr lang="fr-FR" sz="2400" b="1" dirty="0">
              <a:solidFill>
                <a:srgbClr val="D2533C"/>
              </a:solidFill>
            </a:endParaRPr>
          </a:p>
        </p:txBody>
      </p:sp>
      <p:sp>
        <p:nvSpPr>
          <p:cNvPr id="6" name="Rectangle 2"/>
          <p:cNvSpPr>
            <a:spLocks noChangeArrowheads="1"/>
          </p:cNvSpPr>
          <p:nvPr/>
        </p:nvSpPr>
        <p:spPr bwMode="auto">
          <a:xfrm>
            <a:off x="539552" y="1142975"/>
            <a:ext cx="8280920" cy="516634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endParaRPr lang="fr-FR" sz="3200" dirty="0" smtClean="0">
              <a:solidFill>
                <a:schemeClr val="tx1"/>
              </a:solidFill>
            </a:endParaRPr>
          </a:p>
          <a:p>
            <a:pPr algn="ctr"/>
            <a:endParaRPr lang="fr-FR" sz="3200" dirty="0">
              <a:solidFill>
                <a:schemeClr val="tx1"/>
              </a:solidFill>
            </a:endParaRPr>
          </a:p>
          <a:p>
            <a:pPr algn="ctr"/>
            <a:endParaRPr lang="fr-FR" sz="3200" smtClean="0">
              <a:solidFill>
                <a:schemeClr val="tx1"/>
              </a:solidFill>
            </a:endParaRPr>
          </a:p>
          <a:p>
            <a:pPr algn="ctr"/>
            <a:r>
              <a:rPr lang="fr-FR" sz="3200" smtClean="0">
                <a:solidFill>
                  <a:schemeClr val="tx1"/>
                </a:solidFill>
              </a:rPr>
              <a:t>Flute </a:t>
            </a:r>
            <a:r>
              <a:rPr lang="fr-FR" sz="3200" dirty="0" smtClean="0">
                <a:solidFill>
                  <a:schemeClr val="tx1"/>
                </a:solidFill>
              </a:rPr>
              <a:t>et piano</a:t>
            </a:r>
            <a:r>
              <a:rPr lang="fr-FR" sz="3200" dirty="0">
                <a:solidFill>
                  <a:schemeClr val="tx1"/>
                </a:solidFill>
              </a:rPr>
              <a:t/>
            </a:r>
            <a:br>
              <a:rPr lang="fr-FR" sz="3200" dirty="0">
                <a:solidFill>
                  <a:schemeClr val="tx1"/>
                </a:solidFill>
              </a:rPr>
            </a:br>
            <a:endParaRPr lang="fr-FR" sz="3200" dirty="0">
              <a:solidFill>
                <a:schemeClr val="tx1"/>
              </a:solidFill>
            </a:endParaRPr>
          </a:p>
        </p:txBody>
      </p:sp>
    </p:spTree>
    <p:extLst>
      <p:ext uri="{BB962C8B-B14F-4D97-AF65-F5344CB8AC3E}">
        <p14:creationId xmlns:p14="http://schemas.microsoft.com/office/powerpoint/2010/main" xmlns="" val="185160490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55" y="66869"/>
            <a:ext cx="8229600" cy="990600"/>
          </a:xfrm>
        </p:spPr>
        <p:txBody>
          <a:bodyPr>
            <a:normAutofit/>
          </a:bodyPr>
          <a:lstStyle/>
          <a:p>
            <a:r>
              <a:rPr lang="fr-FR" sz="2800" b="1" i="1" dirty="0" err="1">
                <a:latin typeface="Arial Narrow" panose="020B0606020202030204" pitchFamily="34" charset="0"/>
              </a:rPr>
              <a:t>Entr</a:t>
            </a:r>
            <a:r>
              <a:rPr lang="en-US" altLang="fr-FR" sz="2800" b="1" i="1" dirty="0" err="1">
                <a:latin typeface="Arial Narrow" panose="020B0606020202030204" pitchFamily="34" charset="0"/>
                <a:sym typeface="+mn-ea"/>
              </a:rPr>
              <a:t>é</a:t>
            </a:r>
            <a:r>
              <a:rPr lang="en-US" altLang="fr-FR" sz="2800" b="1" i="1" dirty="0" err="1">
                <a:latin typeface="Arial Narrow" panose="020B0606020202030204" pitchFamily="34" charset="0"/>
              </a:rPr>
              <a:t>e</a:t>
            </a:r>
            <a:r>
              <a:rPr lang="fr-FR" sz="2800" b="1" i="1" dirty="0">
                <a:latin typeface="Arial Narrow" panose="020B0606020202030204" pitchFamily="34" charset="0"/>
              </a:rPr>
              <a:t>: </a:t>
            </a:r>
            <a:r>
              <a:rPr lang="fr-FR" sz="2800" b="1" dirty="0"/>
              <a:t>Dieu nous accueille en sa maison </a:t>
            </a:r>
            <a:r>
              <a:rPr lang="fr-FR" sz="2800" b="1" i="1" dirty="0" smtClean="0">
                <a:latin typeface="Arial Narrow" panose="020B0606020202030204" pitchFamily="34" charset="0"/>
              </a:rPr>
              <a:t>1/3</a:t>
            </a:r>
            <a:endParaRPr lang="en-US" sz="2800" dirty="0">
              <a:latin typeface="Arial Narrow" panose="020B0606020202030204" pitchFamily="34" charset="0"/>
            </a:endParaRPr>
          </a:p>
        </p:txBody>
      </p:sp>
      <p:sp>
        <p:nvSpPr>
          <p:cNvPr id="5" name="Espace réservé du contenu 4"/>
          <p:cNvSpPr>
            <a:spLocks noGrp="1"/>
          </p:cNvSpPr>
          <p:nvPr>
            <p:ph idx="1"/>
          </p:nvPr>
        </p:nvSpPr>
        <p:spPr>
          <a:xfrm>
            <a:off x="0" y="1057469"/>
            <a:ext cx="9144000" cy="5494953"/>
          </a:xfrm>
        </p:spPr>
        <p:txBody>
          <a:bodyPr>
            <a:noAutofit/>
          </a:bodyPr>
          <a:lstStyle/>
          <a:p>
            <a:pPr marL="0" indent="0" algn="ctr">
              <a:buNone/>
            </a:pPr>
            <a:r>
              <a:rPr lang="fr-FR" sz="3200" b="1" dirty="0"/>
              <a:t>Dieu nous accueille en sa maison</a:t>
            </a:r>
          </a:p>
          <a:p>
            <a:pPr marL="0" indent="0" algn="ctr">
              <a:buNone/>
            </a:pPr>
            <a:r>
              <a:rPr lang="fr-FR" sz="3200" b="1" dirty="0"/>
              <a:t>Dieu nous invite à son festin : </a:t>
            </a:r>
          </a:p>
          <a:p>
            <a:pPr marL="0" indent="0" algn="ctr">
              <a:buNone/>
            </a:pPr>
            <a:r>
              <a:rPr lang="fr-FR" sz="3200" b="1" dirty="0"/>
              <a:t>Jour d’allégresse et jour de joie ! </a:t>
            </a:r>
          </a:p>
          <a:p>
            <a:pPr marL="0" indent="0" algn="ctr">
              <a:buNone/>
            </a:pPr>
            <a:r>
              <a:rPr lang="fr-FR" sz="3200" b="1" dirty="0"/>
              <a:t>Alléluia ! </a:t>
            </a:r>
          </a:p>
          <a:p>
            <a:pPr marL="0" indent="0" algn="ctr">
              <a:buNone/>
            </a:pPr>
            <a:endParaRPr lang="fr-FR" sz="3200" b="1" dirty="0"/>
          </a:p>
          <a:p>
            <a:pPr marL="0" indent="0" algn="ctr">
              <a:buNone/>
            </a:pPr>
            <a:r>
              <a:rPr lang="fr-FR" sz="3200" dirty="0"/>
              <a:t>1- Ô quelle joie quand on m’a dit :</a:t>
            </a:r>
          </a:p>
          <a:p>
            <a:pPr marL="0" indent="0" algn="ctr">
              <a:buNone/>
            </a:pPr>
            <a:r>
              <a:rPr lang="fr-FR" sz="3200" dirty="0"/>
              <a:t>« Approchons-nous de sa maison</a:t>
            </a:r>
          </a:p>
          <a:p>
            <a:pPr marL="0" indent="0" algn="ctr">
              <a:buNone/>
            </a:pPr>
            <a:r>
              <a:rPr lang="fr-FR" sz="3200" dirty="0"/>
              <a:t>Dans la cité du Dieu vivant !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D17D02A-9E85-A5C8-C65E-8341A126EB79}"/>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743F1164-178D-7740-F728-2552E7CBBFCD}"/>
              </a:ext>
            </a:extLst>
          </p:cNvPr>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a:extLst>
              <a:ext uri="{FF2B5EF4-FFF2-40B4-BE49-F238E27FC236}">
                <a16:creationId xmlns:a16="http://schemas.microsoft.com/office/drawing/2014/main" xmlns="" id="{DF2C6AB8-4DD9-53C3-894D-BEAA47EC65E5}"/>
              </a:ext>
            </a:extLst>
          </p:cNvPr>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191482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kern="1200" dirty="0" err="1">
                <a:solidFill>
                  <a:srgbClr val="C00000"/>
                </a:solidFill>
                <a:ea typeface="Times New Roman" pitchFamily="18" charset="0"/>
              </a:rPr>
              <a:t>Prière</a:t>
            </a:r>
            <a:r>
              <a:rPr lang="en-US" sz="3200" b="1" kern="1200" dirty="0">
                <a:solidFill>
                  <a:srgbClr val="C00000"/>
                </a:solidFill>
                <a:ea typeface="Times New Roman" pitchFamily="18" charset="0"/>
              </a:rPr>
              <a:t> sur les </a:t>
            </a:r>
            <a:r>
              <a:rPr lang="en-US" sz="3200" b="1" kern="1200" dirty="0" err="1">
                <a:solidFill>
                  <a:srgbClr val="C00000"/>
                </a:solidFill>
                <a:ea typeface="Times New Roman" pitchFamily="18" charset="0"/>
              </a:rPr>
              <a:t>offrandes</a:t>
            </a:r>
            <a:r>
              <a:rPr lang="en-US" sz="3200" b="1" kern="1200" dirty="0">
                <a:solidFill>
                  <a:srgbClr val="C00000"/>
                </a:solidFill>
                <a:ea typeface="Times New Roman" pitchFamily="18" charset="0"/>
              </a:rPr>
              <a:t> </a:t>
            </a:r>
          </a:p>
        </p:txBody>
      </p:sp>
      <p:sp>
        <p:nvSpPr>
          <p:cNvPr id="3" name="Espace réservé du contenu 2"/>
          <p:cNvSpPr>
            <a:spLocks noGrp="1"/>
          </p:cNvSpPr>
          <p:nvPr>
            <p:ph idx="1"/>
          </p:nvPr>
        </p:nvSpPr>
        <p:spPr>
          <a:xfrm>
            <a:off x="447340" y="1452562"/>
            <a:ext cx="8224838" cy="4872038"/>
          </a:xfrm>
        </p:spPr>
        <p:txBody>
          <a:bodyPr/>
          <a:lstStyle/>
          <a:p>
            <a:r>
              <a:rPr lang="en-US" sz="3000" i="1" dirty="0"/>
              <a:t>Le </a:t>
            </a:r>
            <a:r>
              <a:rPr lang="en-US" sz="3000" i="1" dirty="0" err="1"/>
              <a:t>célébrant</a:t>
            </a:r>
            <a:r>
              <a:rPr lang="en-US" sz="3000" i="1" dirty="0"/>
              <a:t> </a:t>
            </a:r>
            <a:r>
              <a:rPr lang="en-US" sz="3000" i="1" dirty="0" err="1"/>
              <a:t>dit</a:t>
            </a:r>
            <a:r>
              <a:rPr lang="en-US" sz="3000" dirty="0"/>
              <a:t>:</a:t>
            </a:r>
          </a:p>
          <a:p>
            <a:r>
              <a:rPr lang="en-US" sz="3000" b="1" dirty="0" err="1"/>
              <a:t>Priez</a:t>
            </a:r>
            <a:r>
              <a:rPr lang="en-US" sz="3000" b="1" dirty="0"/>
              <a:t>, frères et </a:t>
            </a:r>
            <a:r>
              <a:rPr lang="en-US" sz="3000" b="1" dirty="0" err="1"/>
              <a:t>soeurs</a:t>
            </a:r>
            <a:r>
              <a:rPr lang="en-US" sz="3000" b="1" dirty="0"/>
              <a:t>: que mon sacrifice, qui </a:t>
            </a:r>
            <a:r>
              <a:rPr lang="en-US" sz="3000" b="1" dirty="0" err="1"/>
              <a:t>est</a:t>
            </a:r>
            <a:r>
              <a:rPr lang="en-US" sz="3000" b="1" dirty="0"/>
              <a:t> </a:t>
            </a:r>
            <a:r>
              <a:rPr lang="en-US" sz="3000" b="1" dirty="0" err="1"/>
              <a:t>aussi</a:t>
            </a:r>
            <a:r>
              <a:rPr lang="en-US" sz="3000" b="1" dirty="0"/>
              <a:t> le </a:t>
            </a:r>
            <a:r>
              <a:rPr lang="en-US" sz="3000" b="1" dirty="0" err="1"/>
              <a:t>vôtre</a:t>
            </a:r>
            <a:r>
              <a:rPr lang="en-US" sz="3000" b="1" dirty="0"/>
              <a:t>, </a:t>
            </a:r>
            <a:r>
              <a:rPr lang="en-US" sz="3000" b="1" dirty="0" err="1"/>
              <a:t>soit</a:t>
            </a:r>
            <a:r>
              <a:rPr lang="en-US" sz="3000" b="1" dirty="0"/>
              <a:t> </a:t>
            </a:r>
            <a:r>
              <a:rPr lang="en-US" sz="3000" b="1" dirty="0" err="1"/>
              <a:t>agréable</a:t>
            </a:r>
            <a:r>
              <a:rPr lang="en-US" sz="3000" b="1" dirty="0"/>
              <a:t> à </a:t>
            </a:r>
            <a:r>
              <a:rPr lang="en-US" sz="3000" b="1" dirty="0" err="1"/>
              <a:t>Dieu</a:t>
            </a:r>
            <a:r>
              <a:rPr lang="en-US" sz="3000" b="1" dirty="0"/>
              <a:t> le </a:t>
            </a:r>
            <a:r>
              <a:rPr lang="en-US" sz="3000" b="1" dirty="0" err="1"/>
              <a:t>Père</a:t>
            </a:r>
            <a:r>
              <a:rPr lang="en-US" sz="3000" b="1" dirty="0"/>
              <a:t> Tout-puissant</a:t>
            </a:r>
          </a:p>
          <a:p>
            <a:endParaRPr lang="en-US" sz="3000" dirty="0"/>
          </a:p>
          <a:p>
            <a:r>
              <a:rPr lang="en-US" sz="3000" i="1" dirty="0"/>
              <a:t>Le </a:t>
            </a:r>
            <a:r>
              <a:rPr lang="en-US" sz="3000" i="1" dirty="0" err="1"/>
              <a:t>peuple</a:t>
            </a:r>
            <a:r>
              <a:rPr lang="en-US" sz="3000" i="1" dirty="0"/>
              <a:t> se </a:t>
            </a:r>
            <a:r>
              <a:rPr lang="en-US" sz="3000" i="1" dirty="0" err="1"/>
              <a:t>lève</a:t>
            </a:r>
            <a:r>
              <a:rPr lang="en-US" sz="3000" i="1" dirty="0"/>
              <a:t> et </a:t>
            </a:r>
            <a:r>
              <a:rPr lang="en-US" sz="3000" i="1" dirty="0" err="1"/>
              <a:t>répond</a:t>
            </a:r>
            <a:r>
              <a:rPr lang="en-US" sz="3000" dirty="0"/>
              <a:t>:</a:t>
            </a:r>
          </a:p>
          <a:p>
            <a:r>
              <a:rPr lang="en-US" sz="3000" dirty="0"/>
              <a:t>“</a:t>
            </a:r>
            <a:r>
              <a:rPr lang="en-US" sz="3000" b="1" dirty="0"/>
              <a:t>Que le Seigneur </a:t>
            </a:r>
            <a:r>
              <a:rPr lang="en-US" sz="3000" b="1" dirty="0" err="1"/>
              <a:t>reçoive</a:t>
            </a:r>
            <a:r>
              <a:rPr lang="en-US" sz="3000" b="1" dirty="0"/>
              <a:t> de </a:t>
            </a:r>
            <a:r>
              <a:rPr lang="en-US" sz="3000" b="1" dirty="0" err="1"/>
              <a:t>vos</a:t>
            </a:r>
            <a:r>
              <a:rPr lang="en-US" sz="3000" b="1" dirty="0"/>
              <a:t> mains </a:t>
            </a:r>
            <a:r>
              <a:rPr lang="en-US" sz="3000" b="1" dirty="0" err="1"/>
              <a:t>ce</a:t>
            </a:r>
            <a:r>
              <a:rPr lang="en-US" sz="3000" b="1" dirty="0"/>
              <a:t> sacrifice à la </a:t>
            </a:r>
            <a:r>
              <a:rPr lang="en-US" sz="3000" b="1" dirty="0" err="1"/>
              <a:t>louange</a:t>
            </a:r>
            <a:r>
              <a:rPr lang="en-US" sz="3000" b="1" dirty="0"/>
              <a:t> et à a gloire de son nom, pour </a:t>
            </a:r>
            <a:r>
              <a:rPr lang="en-US" sz="3000" b="1" dirty="0" err="1"/>
              <a:t>notre</a:t>
            </a:r>
            <a:r>
              <a:rPr lang="en-US" sz="3000" b="1" dirty="0"/>
              <a:t> bien et </a:t>
            </a:r>
            <a:r>
              <a:rPr lang="en-US" sz="3000" b="1" dirty="0" err="1"/>
              <a:t>celui</a:t>
            </a:r>
            <a:r>
              <a:rPr lang="en-US" sz="3000" b="1" dirty="0"/>
              <a:t> de toute </a:t>
            </a:r>
            <a:r>
              <a:rPr lang="en-US" sz="3000" b="1" dirty="0" err="1"/>
              <a:t>l’Eglise</a:t>
            </a:r>
            <a:r>
              <a:rPr lang="en-US" sz="3000" b="1" dirty="0"/>
              <a:t>.”</a:t>
            </a:r>
          </a:p>
        </p:txBody>
      </p:sp>
    </p:spTree>
    <p:extLst>
      <p:ext uri="{BB962C8B-B14F-4D97-AF65-F5344CB8AC3E}">
        <p14:creationId xmlns:p14="http://schemas.microsoft.com/office/powerpoint/2010/main" xmlns="" val="3291068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163503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179512" y="438300"/>
            <a:ext cx="8818241" cy="6192688"/>
          </a:xfrm>
          <a:prstGeom prst="rect">
            <a:avLst/>
          </a:prstGeom>
          <a:noFill/>
          <a:ln w="9525">
            <a:noFill/>
            <a:miter lim="800000"/>
            <a:headEnd/>
            <a:tailEnd/>
          </a:ln>
        </p:spPr>
        <p:txBody>
          <a:bodyPr/>
          <a:lstStyle/>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b="1" dirty="0">
                <a:solidFill>
                  <a:srgbClr val="C00000"/>
                </a:solidFill>
                <a:latin typeface="+mj-lt"/>
                <a:ea typeface="Times New Roman" pitchFamily="18" charset="0"/>
                <a:cs typeface="+mj-cs"/>
              </a:rPr>
              <a:t>Sanctus: </a:t>
            </a:r>
            <a:r>
              <a:rPr lang="en-US" altLang="en-US" b="1" dirty="0" err="1" smtClean="0">
                <a:solidFill>
                  <a:srgbClr val="C00000"/>
                </a:solidFill>
              </a:rPr>
              <a:t>Louange</a:t>
            </a:r>
            <a:r>
              <a:rPr lang="en-US" altLang="en-US" b="1" dirty="0">
                <a:solidFill>
                  <a:srgbClr val="C00000"/>
                </a:solidFill>
              </a:rPr>
              <a:t> </a:t>
            </a:r>
            <a:r>
              <a:rPr lang="en-US" altLang="en-US" b="1" dirty="0" err="1" smtClean="0">
                <a:solidFill>
                  <a:srgbClr val="C00000"/>
                </a:solidFill>
              </a:rPr>
              <a:t>eucharistique</a:t>
            </a:r>
            <a:endParaRPr lang="en-US" altLang="en-US" b="1" dirty="0">
              <a:solidFill>
                <a:srgbClr val="C00000"/>
              </a:solidFill>
              <a:latin typeface="+mj-lt"/>
              <a:ea typeface="Times New Roman" pitchFamily="18" charset="0"/>
              <a:cs typeface="+mj-cs"/>
            </a:endParaRPr>
          </a:p>
          <a:p>
            <a:pPr algn="ctr"/>
            <a:r>
              <a:rPr lang="fr-FR" sz="2800" dirty="0">
                <a:solidFill>
                  <a:schemeClr val="tx1"/>
                </a:solidFill>
              </a:rPr>
              <a:t/>
            </a:r>
            <a:br>
              <a:rPr lang="fr-FR" sz="2800" dirty="0">
                <a:solidFill>
                  <a:schemeClr val="tx1"/>
                </a:solidFill>
              </a:rPr>
            </a:br>
            <a:r>
              <a:rPr lang="fr-FR" sz="2800" b="1" dirty="0">
                <a:solidFill>
                  <a:srgbClr val="0070C0"/>
                </a:solidFill>
              </a:rPr>
              <a:t>SAINT LE SEIGNEUR DE L'UNIVERS,</a:t>
            </a:r>
            <a:br>
              <a:rPr lang="fr-FR" sz="2800" b="1" dirty="0">
                <a:solidFill>
                  <a:srgbClr val="0070C0"/>
                </a:solidFill>
              </a:rPr>
            </a:br>
            <a:r>
              <a:rPr lang="fr-FR" sz="2800" b="1" dirty="0">
                <a:solidFill>
                  <a:srgbClr val="0070C0"/>
                </a:solidFill>
              </a:rPr>
              <a:t>SAINT LE TRES-HAUT, LE DIEU DE GLOIRE,</a:t>
            </a:r>
            <a:br>
              <a:rPr lang="fr-FR" sz="2800" b="1" dirty="0">
                <a:solidFill>
                  <a:srgbClr val="0070C0"/>
                </a:solidFill>
              </a:rPr>
            </a:br>
            <a:r>
              <a:rPr lang="fr-FR" sz="2800" b="1" dirty="0">
                <a:solidFill>
                  <a:srgbClr val="0070C0"/>
                </a:solidFill>
              </a:rPr>
              <a:t>SAINT JESUS-CHRIST, BERGER DE PAIX,</a:t>
            </a:r>
            <a:br>
              <a:rPr lang="fr-FR" sz="2800" b="1" dirty="0">
                <a:solidFill>
                  <a:srgbClr val="0070C0"/>
                </a:solidFill>
              </a:rPr>
            </a:br>
            <a:r>
              <a:rPr lang="fr-FR" sz="2800" b="1" dirty="0">
                <a:solidFill>
                  <a:srgbClr val="0070C0"/>
                </a:solidFill>
              </a:rPr>
              <a:t>L'EMMANUEL DANS NOTRE HISTOIRE </a:t>
            </a:r>
            <a:r>
              <a:rPr lang="fr-FR" sz="2800" b="1" dirty="0" smtClean="0">
                <a:solidFill>
                  <a:srgbClr val="0070C0"/>
                </a:solidFill>
              </a:rPr>
              <a:t>!</a:t>
            </a:r>
          </a:p>
          <a:p>
            <a:pPr algn="ctr"/>
            <a:endParaRPr lang="fr-FR" sz="3000" dirty="0">
              <a:solidFill>
                <a:schemeClr val="tx1"/>
              </a:solidFill>
            </a:endParaRPr>
          </a:p>
          <a:p>
            <a:pPr algn="ctr"/>
            <a:r>
              <a:rPr lang="fr-FR" sz="3000" dirty="0" smtClean="0">
                <a:solidFill>
                  <a:schemeClr val="tx1"/>
                </a:solidFill>
              </a:rPr>
              <a:t>1. Le </a:t>
            </a:r>
            <a:r>
              <a:rPr lang="fr-FR" sz="3000" dirty="0">
                <a:solidFill>
                  <a:schemeClr val="tx1"/>
                </a:solidFill>
              </a:rPr>
              <a:t>ciel et la terre sont remplis de ta Gloire.</a:t>
            </a:r>
            <a:endParaRPr lang="en-US" sz="3000" dirty="0">
              <a:solidFill>
                <a:schemeClr val="tx1"/>
              </a:solidFill>
            </a:endParaRPr>
          </a:p>
          <a:p>
            <a:pPr algn="ctr"/>
            <a:r>
              <a:rPr lang="fr-FR" sz="3000" dirty="0" smtClean="0">
                <a:solidFill>
                  <a:schemeClr val="tx1"/>
                </a:solidFill>
              </a:rPr>
              <a:t>Hosanna</a:t>
            </a:r>
            <a:r>
              <a:rPr lang="fr-FR" sz="3000" dirty="0">
                <a:solidFill>
                  <a:schemeClr val="tx1"/>
                </a:solidFill>
              </a:rPr>
              <a:t>,  au plus haut des cieux </a:t>
            </a:r>
            <a:r>
              <a:rPr lang="fr-FR" sz="3000" dirty="0" smtClean="0">
                <a:solidFill>
                  <a:schemeClr val="tx1"/>
                </a:solidFill>
              </a:rPr>
              <a:t>!</a:t>
            </a:r>
          </a:p>
          <a:p>
            <a:pPr algn="ctr"/>
            <a:endParaRPr lang="en-US" sz="3000" dirty="0">
              <a:solidFill>
                <a:schemeClr val="tx1"/>
              </a:solidFill>
            </a:endParaRPr>
          </a:p>
          <a:p>
            <a:pPr algn="ctr"/>
            <a:r>
              <a:rPr lang="fr-FR" sz="3000" dirty="0" smtClean="0">
                <a:solidFill>
                  <a:schemeClr val="tx1"/>
                </a:solidFill>
              </a:rPr>
              <a:t>2. Béni </a:t>
            </a:r>
            <a:r>
              <a:rPr lang="fr-FR" sz="3000" dirty="0">
                <a:solidFill>
                  <a:schemeClr val="tx1"/>
                </a:solidFill>
              </a:rPr>
              <a:t>soit celui qui vient au nom du Seigneur,</a:t>
            </a:r>
            <a:endParaRPr lang="en-US" sz="3000" dirty="0">
              <a:solidFill>
                <a:schemeClr val="tx1"/>
              </a:solidFill>
            </a:endParaRPr>
          </a:p>
          <a:p>
            <a:pPr algn="ctr"/>
            <a:r>
              <a:rPr lang="fr-FR" sz="3000" dirty="0">
                <a:solidFill>
                  <a:schemeClr val="tx1"/>
                </a:solidFill>
              </a:rPr>
              <a:t>Hosanna au plus haut des cieux !</a:t>
            </a:r>
            <a:endParaRPr lang="en-US" sz="3000" dirty="0">
              <a:solidFill>
                <a:schemeClr val="tx1"/>
              </a:solidFill>
            </a:endParaRPr>
          </a:p>
          <a:p>
            <a:pPr algn="ct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8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51598"/>
            <a:ext cx="8224838" cy="985838"/>
          </a:xfrm>
        </p:spPr>
        <p:txBody>
          <a:bodyPr/>
          <a:lstStyle/>
          <a:p>
            <a:r>
              <a:rPr lang="en-US" sz="2400" b="1" kern="1200" dirty="0" err="1">
                <a:solidFill>
                  <a:srgbClr val="C00000"/>
                </a:solidFill>
                <a:ea typeface="Times New Roman" pitchFamily="18" charset="0"/>
              </a:rPr>
              <a:t>Prière</a:t>
            </a:r>
            <a:r>
              <a:rPr lang="en-US" sz="2400" b="1" kern="1200" dirty="0">
                <a:solidFill>
                  <a:srgbClr val="C00000"/>
                </a:solidFill>
                <a:ea typeface="Times New Roman" pitchFamily="18" charset="0"/>
              </a:rPr>
              <a:t> </a:t>
            </a:r>
            <a:r>
              <a:rPr lang="en-US" sz="2400" b="1" kern="1200" dirty="0" err="1">
                <a:solidFill>
                  <a:srgbClr val="C00000"/>
                </a:solidFill>
                <a:ea typeface="Times New Roman" pitchFamily="18" charset="0"/>
              </a:rPr>
              <a:t>eucharistique</a:t>
            </a:r>
            <a:r>
              <a:rPr lang="en-US" sz="2400" b="1" kern="1200" dirty="0">
                <a:solidFill>
                  <a:srgbClr val="C00000"/>
                </a:solidFill>
                <a:ea typeface="Times New Roman" pitchFamily="18" charset="0"/>
              </a:rPr>
              <a:t>, acclamation du </a:t>
            </a:r>
            <a:r>
              <a:rPr lang="en-US" sz="2400" b="1" kern="1200" dirty="0" err="1">
                <a:solidFill>
                  <a:srgbClr val="C00000"/>
                </a:solidFill>
                <a:ea typeface="Times New Roman" pitchFamily="18" charset="0"/>
              </a:rPr>
              <a:t>mystère</a:t>
            </a:r>
            <a:r>
              <a:rPr lang="en-US" sz="2400" b="1" kern="1200" dirty="0">
                <a:solidFill>
                  <a:srgbClr val="C00000"/>
                </a:solidFill>
                <a:ea typeface="Times New Roman" pitchFamily="18" charset="0"/>
              </a:rPr>
              <a:t> de la </a:t>
            </a:r>
            <a:r>
              <a:rPr lang="en-US" sz="2400" b="1" kern="1200" dirty="0" err="1">
                <a:solidFill>
                  <a:srgbClr val="C00000"/>
                </a:solidFill>
                <a:ea typeface="Times New Roman" pitchFamily="18" charset="0"/>
              </a:rPr>
              <a:t>foi</a:t>
            </a:r>
            <a:endParaRPr lang="en-US" sz="2400" b="1" kern="1200" dirty="0">
              <a:solidFill>
                <a:srgbClr val="C00000"/>
              </a:solidFill>
              <a:ea typeface="Times New Roman" pitchFamily="18" charset="0"/>
            </a:endParaRPr>
          </a:p>
        </p:txBody>
      </p:sp>
      <p:sp>
        <p:nvSpPr>
          <p:cNvPr id="3" name="Espace réservé du contenu 2"/>
          <p:cNvSpPr>
            <a:spLocks noGrp="1"/>
          </p:cNvSpPr>
          <p:nvPr>
            <p:ph idx="1"/>
          </p:nvPr>
        </p:nvSpPr>
        <p:spPr/>
        <p:txBody>
          <a:bodyPr/>
          <a:lstStyle/>
          <a:p>
            <a:r>
              <a:rPr lang="en-US" sz="3000" i="1" dirty="0"/>
              <a:t>Le </a:t>
            </a:r>
            <a:r>
              <a:rPr lang="en-US" sz="3000" i="1" dirty="0" err="1"/>
              <a:t>célébrant</a:t>
            </a:r>
            <a:r>
              <a:rPr lang="en-US" sz="3000" i="1" dirty="0"/>
              <a:t> </a:t>
            </a:r>
            <a:r>
              <a:rPr lang="en-US" sz="3000" i="1" dirty="0" err="1"/>
              <a:t>dit</a:t>
            </a:r>
            <a:r>
              <a:rPr lang="en-US" sz="3000" dirty="0"/>
              <a:t>:</a:t>
            </a:r>
          </a:p>
          <a:p>
            <a:pPr algn="ctr"/>
            <a:r>
              <a:rPr lang="en-US" sz="3000" b="1" dirty="0"/>
              <a:t>Il </a:t>
            </a:r>
            <a:r>
              <a:rPr lang="en-US" sz="3000" b="1" dirty="0" err="1"/>
              <a:t>est</a:t>
            </a:r>
            <a:r>
              <a:rPr lang="en-US" sz="3000" b="1" dirty="0"/>
              <a:t> grand le </a:t>
            </a:r>
            <a:r>
              <a:rPr lang="en-US" sz="3000" b="1" dirty="0" err="1"/>
              <a:t>mystère</a:t>
            </a:r>
            <a:r>
              <a:rPr lang="en-US" sz="3000" b="1" dirty="0"/>
              <a:t> de la </a:t>
            </a:r>
            <a:r>
              <a:rPr lang="en-US" sz="3000" b="1" dirty="0" err="1"/>
              <a:t>foi</a:t>
            </a:r>
            <a:endParaRPr lang="en-US" sz="3000" b="1" dirty="0"/>
          </a:p>
          <a:p>
            <a:pPr algn="ctr"/>
            <a:endParaRPr lang="en-US" sz="3000" dirty="0"/>
          </a:p>
          <a:p>
            <a:r>
              <a:rPr lang="en-US" sz="3000" i="1" dirty="0"/>
              <a:t>Le </a:t>
            </a:r>
            <a:r>
              <a:rPr lang="en-US" sz="3000" i="1" dirty="0" err="1"/>
              <a:t>peuple</a:t>
            </a:r>
            <a:r>
              <a:rPr lang="en-US" sz="3000" i="1" dirty="0"/>
              <a:t>  </a:t>
            </a:r>
            <a:r>
              <a:rPr lang="en-US" sz="3000" i="1" dirty="0" err="1"/>
              <a:t>répond</a:t>
            </a:r>
            <a:r>
              <a:rPr lang="en-US" sz="3000" dirty="0"/>
              <a:t>:</a:t>
            </a:r>
          </a:p>
          <a:p>
            <a:endParaRPr lang="en-US" sz="3000" dirty="0"/>
          </a:p>
          <a:p>
            <a:pPr algn="ctr"/>
            <a:r>
              <a:rPr lang="en-US" sz="3000" dirty="0"/>
              <a:t>“Nous </a:t>
            </a:r>
            <a:r>
              <a:rPr lang="en-US" sz="3000" b="1" dirty="0" err="1"/>
              <a:t>annonçons</a:t>
            </a:r>
            <a:r>
              <a:rPr lang="en-US" sz="3000" dirty="0"/>
              <a:t> ta mort, Seigneur </a:t>
            </a:r>
            <a:r>
              <a:rPr lang="en-US" sz="3000" dirty="0" err="1"/>
              <a:t>Jésus</a:t>
            </a:r>
            <a:r>
              <a:rPr lang="en-US" sz="3000" dirty="0"/>
              <a:t>, nous </a:t>
            </a:r>
            <a:r>
              <a:rPr lang="en-US" sz="3000" b="1" dirty="0" err="1"/>
              <a:t>proclamons</a:t>
            </a:r>
            <a:r>
              <a:rPr lang="en-US" sz="3000" dirty="0"/>
              <a:t> ta </a:t>
            </a:r>
            <a:r>
              <a:rPr lang="en-US" sz="3000" dirty="0" err="1"/>
              <a:t>réssurection</a:t>
            </a:r>
            <a:r>
              <a:rPr lang="en-US" sz="3000" dirty="0"/>
              <a:t>, </a:t>
            </a:r>
            <a:br>
              <a:rPr lang="en-US" sz="3000" dirty="0"/>
            </a:br>
            <a:r>
              <a:rPr lang="en-US" sz="3000" dirty="0"/>
              <a:t>nous </a:t>
            </a:r>
            <a:r>
              <a:rPr lang="en-US" sz="3000" dirty="0" err="1"/>
              <a:t>attendons</a:t>
            </a:r>
            <a:r>
              <a:rPr lang="en-US" sz="3000" dirty="0"/>
              <a:t> ta venue dans la gloire”</a:t>
            </a:r>
          </a:p>
        </p:txBody>
      </p:sp>
    </p:spTree>
    <p:extLst>
      <p:ext uri="{BB962C8B-B14F-4D97-AF65-F5344CB8AC3E}">
        <p14:creationId xmlns:p14="http://schemas.microsoft.com/office/powerpoint/2010/main" xmlns="" val="41780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39059168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p>
          <a:p>
            <a:pPr algn="ctr"/>
            <a:r>
              <a:rPr lang="fr-FR" sz="3200" dirty="0">
                <a:solidFill>
                  <a:schemeClr val="tx1"/>
                </a:solidFill>
                <a:latin typeface="+mn-lt"/>
              </a:rPr>
              <a:t>que ton Nom soit sanctifié, que 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br>
              <a:rPr lang="fr-FR" sz="3200" dirty="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puissance et la gloire, pour les siècles des siècles, </a:t>
            </a:r>
          </a:p>
          <a:p>
            <a:pPr algn="ctr"/>
            <a:r>
              <a:rPr lang="fr-FR" sz="3200" dirty="0">
                <a:solidFill>
                  <a:schemeClr val="tx1"/>
                </a:solidFill>
                <a:latin typeface="+mn-lt"/>
              </a:rPr>
              <a:t>Amen.</a:t>
            </a:r>
          </a:p>
        </p:txBody>
      </p:sp>
    </p:spTree>
    <p:extLst>
      <p:ext uri="{BB962C8B-B14F-4D97-AF65-F5344CB8AC3E}">
        <p14:creationId xmlns:p14="http://schemas.microsoft.com/office/powerpoint/2010/main" xmlns="" val="1347618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57200" y="855662"/>
            <a:ext cx="8331200" cy="61737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3200" dirty="0"/>
              <a:t>Agneau de Dieu qui enlève le péché du monde, prends pitié de nous , </a:t>
            </a:r>
          </a:p>
          <a:p>
            <a:pPr algn="ctr"/>
            <a:r>
              <a:rPr lang="fr-FR" sz="3200" dirty="0"/>
              <a:t>prends pitié de nous. (bis)</a:t>
            </a:r>
          </a:p>
          <a:p>
            <a:pPr algn="ctr"/>
            <a:endParaRPr lang="fr-FR" sz="3200" dirty="0"/>
          </a:p>
          <a:p>
            <a:pPr algn="ctr"/>
            <a:r>
              <a:rPr lang="fr-FR" sz="3200" dirty="0"/>
              <a:t>Agneau de Dieu qui enlève le péché du monde, donne-nous la paix , </a:t>
            </a:r>
          </a:p>
          <a:p>
            <a:pPr algn="ctr"/>
            <a:r>
              <a:rPr lang="fr-FR" sz="3200" dirty="0"/>
              <a:t>donne-nous la paix.</a:t>
            </a:r>
            <a:endParaRPr lang="fr-FR" sz="3200" b="1"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i="1" dirty="0">
                <a:solidFill>
                  <a:srgbClr val="D63800"/>
                </a:solidFill>
                <a:cs typeface="Arial Unicode MS" charset="0"/>
              </a:rPr>
              <a:t>Agneau de Dieu: </a:t>
            </a:r>
            <a:r>
              <a:rPr lang="fr-FR" sz="3000" i="1" dirty="0">
                <a:solidFill>
                  <a:srgbClr val="D63800"/>
                </a:solidFill>
                <a:cs typeface="Arial Unicode MS" charset="0"/>
              </a:rPr>
              <a:t>Messe du Peuple de Dieu</a:t>
            </a:r>
          </a:p>
        </p:txBody>
      </p:sp>
    </p:spTree>
    <p:extLst>
      <p:ext uri="{BB962C8B-B14F-4D97-AF65-F5344CB8AC3E}">
        <p14:creationId xmlns:p14="http://schemas.microsoft.com/office/powerpoint/2010/main" xmlns="" val="1327406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55" y="66869"/>
            <a:ext cx="8229600" cy="990600"/>
          </a:xfrm>
        </p:spPr>
        <p:txBody>
          <a:bodyPr>
            <a:normAutofit/>
          </a:bodyPr>
          <a:lstStyle/>
          <a:p>
            <a:r>
              <a:rPr lang="fr-FR" sz="2800" b="1" i="1" dirty="0" err="1">
                <a:latin typeface="Arial Narrow" panose="020B0606020202030204" pitchFamily="34" charset="0"/>
              </a:rPr>
              <a:t>Entr</a:t>
            </a:r>
            <a:r>
              <a:rPr lang="en-US" altLang="fr-FR" sz="2800" b="1" i="1" dirty="0" err="1">
                <a:latin typeface="Arial Narrow" panose="020B0606020202030204" pitchFamily="34" charset="0"/>
                <a:sym typeface="+mn-ea"/>
              </a:rPr>
              <a:t>é</a:t>
            </a:r>
            <a:r>
              <a:rPr lang="en-US" altLang="fr-FR" sz="2800" b="1" i="1" dirty="0" err="1">
                <a:latin typeface="Arial Narrow" panose="020B0606020202030204" pitchFamily="34" charset="0"/>
              </a:rPr>
              <a:t>e</a:t>
            </a:r>
            <a:r>
              <a:rPr lang="fr-FR" sz="2800" b="1" i="1" dirty="0">
                <a:latin typeface="Arial Narrow" panose="020B0606020202030204" pitchFamily="34" charset="0"/>
              </a:rPr>
              <a:t>: </a:t>
            </a:r>
            <a:r>
              <a:rPr lang="fr-FR" sz="2800" b="1" dirty="0"/>
              <a:t>Dieu nous accueille en sa maison</a:t>
            </a:r>
            <a:r>
              <a:rPr lang="fr-FR" sz="2800" b="1" i="1" dirty="0" smtClean="0">
                <a:latin typeface="Arial Narrow" panose="020B0606020202030204" pitchFamily="34" charset="0"/>
              </a:rPr>
              <a:t> 2/3</a:t>
            </a:r>
            <a:endParaRPr lang="en-US" sz="2800" dirty="0">
              <a:latin typeface="Arial Narrow" panose="020B0606020202030204" pitchFamily="34" charset="0"/>
            </a:endParaRPr>
          </a:p>
        </p:txBody>
      </p:sp>
      <p:sp>
        <p:nvSpPr>
          <p:cNvPr id="5" name="Espace réservé du contenu 4"/>
          <p:cNvSpPr>
            <a:spLocks noGrp="1"/>
          </p:cNvSpPr>
          <p:nvPr>
            <p:ph idx="1"/>
          </p:nvPr>
        </p:nvSpPr>
        <p:spPr>
          <a:xfrm>
            <a:off x="0" y="1058408"/>
            <a:ext cx="9144000" cy="5494953"/>
          </a:xfrm>
        </p:spPr>
        <p:txBody>
          <a:bodyPr>
            <a:noAutofit/>
          </a:bodyPr>
          <a:lstStyle/>
          <a:p>
            <a:pPr marL="0" indent="0" algn="ctr">
              <a:buNone/>
            </a:pPr>
            <a:r>
              <a:rPr lang="fr-FR" sz="3200" b="1" dirty="0"/>
              <a:t>Dieu nous accueille en sa maison</a:t>
            </a:r>
          </a:p>
          <a:p>
            <a:pPr marL="0" indent="0" algn="ctr">
              <a:buNone/>
            </a:pPr>
            <a:r>
              <a:rPr lang="fr-FR" sz="3200" b="1" dirty="0"/>
              <a:t>Dieu nous invite à son festin : </a:t>
            </a:r>
          </a:p>
          <a:p>
            <a:pPr marL="0" indent="0" algn="ctr">
              <a:buNone/>
            </a:pPr>
            <a:r>
              <a:rPr lang="fr-FR" sz="3200" b="1" dirty="0"/>
              <a:t>Jour d’allégresse et jour de joie ! </a:t>
            </a:r>
          </a:p>
          <a:p>
            <a:pPr marL="0" indent="0" algn="ctr">
              <a:buNone/>
            </a:pPr>
            <a:r>
              <a:rPr lang="fr-FR" sz="3200" b="1" dirty="0"/>
              <a:t>Alléluia ! </a:t>
            </a:r>
          </a:p>
          <a:p>
            <a:pPr marL="0" indent="0" algn="ctr">
              <a:buNone/>
            </a:pPr>
            <a:endParaRPr lang="fr-FR" sz="3200" b="1" dirty="0"/>
          </a:p>
          <a:p>
            <a:pPr marL="0" indent="0" algn="ctr">
              <a:buNone/>
            </a:pPr>
            <a:r>
              <a:rPr lang="fr-FR" sz="3200" dirty="0"/>
              <a:t>2- Jérusalem, réjouis-toi</a:t>
            </a:r>
          </a:p>
          <a:p>
            <a:pPr marL="0" indent="0" algn="ctr">
              <a:buNone/>
            </a:pPr>
            <a:r>
              <a:rPr lang="fr-FR" sz="3200" dirty="0"/>
              <a:t>Car le Seigneur est avec toi : </a:t>
            </a:r>
          </a:p>
          <a:p>
            <a:pPr marL="0" indent="0" algn="ctr">
              <a:buNone/>
            </a:pPr>
            <a:r>
              <a:rPr lang="fr-FR" sz="3200" dirty="0"/>
              <a:t>pour ton bonheur il t’a choisie.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solidFill>
                  <a:schemeClr val="tx1"/>
                </a:solidFill>
              </a:rPr>
              <a:t> </a:t>
            </a:r>
          </a:p>
          <a:p>
            <a:pPr algn="just" eaLnBrk="1" hangingPunct="1">
              <a:spcBef>
                <a:spcPct val="20000"/>
              </a:spcBef>
              <a:buClr>
                <a:schemeClr val="accent1"/>
              </a:buClr>
              <a:buSzPct val="85000"/>
              <a:buFont typeface="Arial" charset="0"/>
              <a:buNone/>
            </a:pPr>
            <a:r>
              <a:rPr lang="ja-JP" altLang="fr-FR" sz="2500">
                <a:solidFill>
                  <a:schemeClr val="tx1"/>
                </a:solidFill>
                <a:latin typeface="Microsoft YaHei" pitchFamily="34" charset="-122"/>
                <a:ea typeface="Microsoft YaHei" pitchFamily="34" charset="-122"/>
                <a:cs typeface="Segoe UI Historic" pitchFamily="34" charset="0"/>
              </a:rPr>
              <a:t>友情提示：只有己经初领圣体的</a:t>
            </a:r>
            <a:r>
              <a:rPr lang="zh-CN" altLang="en-US" sz="2500" dirty="0">
                <a:solidFill>
                  <a:schemeClr val="tx1"/>
                </a:solidFill>
                <a:latin typeface="Microsoft YaHei" pitchFamily="34" charset="-122"/>
                <a:ea typeface="Microsoft YaHei" pitchFamily="34" charset="-122"/>
                <a:cs typeface="Segoe UI Historic" pitchFamily="34" charset="0"/>
              </a:rPr>
              <a:t>基督徒</a:t>
            </a:r>
            <a:r>
              <a:rPr lang="ja-JP" altLang="fr-FR" sz="2500">
                <a:solidFill>
                  <a:schemeClr val="tx1"/>
                </a:solidFill>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solidFill>
                  <a:schemeClr val="tx1"/>
                </a:solidFill>
                <a:latin typeface="Microsoft YaHei" pitchFamily="34" charset="-122"/>
                <a:ea typeface="Microsoft YaHei" pitchFamily="34" charset="-122"/>
                <a:cs typeface="Segoe UI Historic" pitchFamily="34" charset="0"/>
              </a:rPr>
              <a:t>X </a:t>
            </a:r>
            <a:r>
              <a:rPr lang="ja-JP" altLang="fr-FR" sz="2500">
                <a:solidFill>
                  <a:schemeClr val="tx1"/>
                </a:solidFill>
                <a:latin typeface="Microsoft YaHei" pitchFamily="34" charset="-122"/>
                <a:ea typeface="Microsoft YaHei" pitchFamily="34" charset="-122"/>
                <a:cs typeface="Segoe UI Historic" pitchFamily="34" charset="0"/>
              </a:rPr>
              <a:t>形，置于胸前，前往接受祝福。</a:t>
            </a:r>
            <a:endParaRPr lang="fr-FR" altLang="ja-JP" sz="2500" dirty="0">
              <a:solidFill>
                <a:schemeClr val="tx1"/>
              </a:solidFill>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solidFill>
                  <a:schemeClr val="tx1"/>
                </a:solidFill>
              </a:rPr>
              <a:t> </a:t>
            </a:r>
            <a:endParaRPr lang="ja-JP" altLang="fr-FR" sz="500">
              <a:solidFill>
                <a:schemeClr val="tx1"/>
              </a:solidFill>
            </a:endParaRPr>
          </a:p>
          <a:p>
            <a:pPr algn="just" eaLnBrk="1" hangingPunct="1">
              <a:spcBef>
                <a:spcPts val="600"/>
              </a:spcBef>
              <a:buClr>
                <a:schemeClr val="accent1"/>
              </a:buClr>
              <a:buSzPct val="85000"/>
              <a:buFont typeface="Arial" charset="0"/>
              <a:buNone/>
            </a:pPr>
            <a:r>
              <a:rPr lang="fr-FR" altLang="fr-FR" sz="2500" dirty="0" err="1">
                <a:solidFill>
                  <a:schemeClr val="tx1"/>
                </a:solidFill>
              </a:rPr>
              <a:t>Please</a:t>
            </a:r>
            <a:r>
              <a:rPr lang="fr-FR" altLang="fr-FR" sz="2500" dirty="0">
                <a:solidFill>
                  <a:schemeClr val="tx1"/>
                </a:solidFill>
              </a:rPr>
              <a:t> </a:t>
            </a:r>
            <a:r>
              <a:rPr lang="fr-FR" altLang="fr-FR" sz="2500" dirty="0" err="1">
                <a:solidFill>
                  <a:schemeClr val="tx1"/>
                </a:solidFill>
              </a:rPr>
              <a:t>be</a:t>
            </a:r>
            <a:r>
              <a:rPr lang="fr-FR" altLang="fr-FR" sz="2500" dirty="0">
                <a:solidFill>
                  <a:schemeClr val="tx1"/>
                </a:solidFill>
              </a:rPr>
              <a:t> </a:t>
            </a:r>
            <a:r>
              <a:rPr lang="fr-FR" altLang="fr-FR" sz="2500" dirty="0" err="1">
                <a:solidFill>
                  <a:schemeClr val="tx1"/>
                </a:solidFill>
              </a:rPr>
              <a:t>reminded</a:t>
            </a:r>
            <a:r>
              <a:rPr lang="fr-FR" altLang="fr-FR" sz="2500" dirty="0">
                <a:solidFill>
                  <a:schemeClr val="tx1"/>
                </a:solidFill>
              </a:rPr>
              <a:t> </a:t>
            </a:r>
            <a:r>
              <a:rPr lang="fr-FR" altLang="fr-FR" sz="2500" dirty="0" err="1">
                <a:solidFill>
                  <a:schemeClr val="tx1"/>
                </a:solidFill>
              </a:rPr>
              <a:t>that</a:t>
            </a:r>
            <a:r>
              <a:rPr lang="fr-FR" altLang="fr-FR" sz="2500" dirty="0">
                <a:solidFill>
                  <a:schemeClr val="tx1"/>
                </a:solidFill>
              </a:rPr>
              <a:t> </a:t>
            </a:r>
            <a:r>
              <a:rPr lang="fr-FR" altLang="fr-FR" sz="2500" dirty="0" err="1">
                <a:solidFill>
                  <a:schemeClr val="tx1"/>
                </a:solidFill>
              </a:rPr>
              <a:t>only</a:t>
            </a:r>
            <a:r>
              <a:rPr lang="fr-FR" altLang="fr-FR" sz="2500" dirty="0">
                <a:solidFill>
                  <a:schemeClr val="tx1"/>
                </a:solidFill>
              </a:rPr>
              <a:t> </a:t>
            </a:r>
            <a:r>
              <a:rPr lang="fr-FR" altLang="fr-FR" sz="2500" dirty="0" err="1">
                <a:solidFill>
                  <a:schemeClr val="tx1"/>
                </a:solidFill>
              </a:rPr>
              <a:t>baptized</a:t>
            </a:r>
            <a:r>
              <a:rPr lang="fr-FR" altLang="fr-FR" sz="2500" dirty="0">
                <a:solidFill>
                  <a:schemeClr val="tx1"/>
                </a:solidFill>
              </a:rPr>
              <a:t> </a:t>
            </a:r>
            <a:r>
              <a:rPr lang="fr-FR" altLang="fr-FR" sz="2500" dirty="0" err="1">
                <a:solidFill>
                  <a:schemeClr val="tx1"/>
                </a:solidFill>
              </a:rPr>
              <a:t>christians</a:t>
            </a:r>
            <a:r>
              <a:rPr lang="fr-FR" altLang="fr-FR" sz="2500" dirty="0">
                <a:solidFill>
                  <a:schemeClr val="tx1"/>
                </a:solidFill>
              </a:rPr>
              <a:t> </a:t>
            </a:r>
            <a:r>
              <a:rPr lang="fr-FR" altLang="fr-FR" sz="2500" dirty="0" err="1">
                <a:solidFill>
                  <a:schemeClr val="tx1"/>
                </a:solidFill>
              </a:rPr>
              <a:t>who</a:t>
            </a:r>
            <a:r>
              <a:rPr lang="fr-FR" altLang="fr-FR" sz="2500" dirty="0">
                <a:solidFill>
                  <a:schemeClr val="tx1"/>
                </a:solidFill>
              </a:rPr>
              <a:t> have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receive</a:t>
            </a:r>
            <a:r>
              <a:rPr lang="fr-FR" altLang="fr-FR" sz="2500" dirty="0">
                <a:solidFill>
                  <a:schemeClr val="tx1"/>
                </a:solidFill>
              </a:rPr>
              <a:t> </a:t>
            </a:r>
            <a:r>
              <a:rPr lang="fr-FR" altLang="fr-FR" sz="2500" dirty="0" err="1">
                <a:solidFill>
                  <a:schemeClr val="tx1"/>
                </a:solidFill>
              </a:rPr>
              <a:t>Holy</a:t>
            </a:r>
            <a:r>
              <a:rPr lang="fr-FR" altLang="fr-FR" sz="2500" dirty="0">
                <a:solidFill>
                  <a:schemeClr val="tx1"/>
                </a:solidFill>
              </a:rPr>
              <a:t> Communion. If </a:t>
            </a:r>
            <a:r>
              <a:rPr lang="fr-FR" altLang="fr-FR" sz="2500" dirty="0" err="1">
                <a:solidFill>
                  <a:schemeClr val="tx1"/>
                </a:solidFill>
              </a:rPr>
              <a:t>you</a:t>
            </a:r>
            <a:r>
              <a:rPr lang="fr-FR" altLang="fr-FR" sz="2500" dirty="0">
                <a:solidFill>
                  <a:schemeClr val="tx1"/>
                </a:solidFill>
              </a:rPr>
              <a:t> have not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you</a:t>
            </a:r>
            <a:r>
              <a:rPr lang="fr-FR" altLang="fr-FR" sz="2500" dirty="0">
                <a:solidFill>
                  <a:schemeClr val="tx1"/>
                </a:solidFill>
              </a:rPr>
              <a:t>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approach</a:t>
            </a:r>
            <a:r>
              <a:rPr lang="fr-FR" altLang="fr-FR" sz="2500" dirty="0">
                <a:solidFill>
                  <a:schemeClr val="tx1"/>
                </a:solidFill>
              </a:rPr>
              <a:t> the alter </a:t>
            </a:r>
            <a:r>
              <a:rPr lang="fr-FR" altLang="fr-FR" sz="2500" dirty="0" err="1">
                <a:solidFill>
                  <a:schemeClr val="tx1"/>
                </a:solidFill>
              </a:rPr>
              <a:t>with</a:t>
            </a:r>
            <a:r>
              <a:rPr lang="fr-FR" altLang="fr-FR" sz="2500" dirty="0">
                <a:solidFill>
                  <a:schemeClr val="tx1"/>
                </a:solidFill>
              </a:rPr>
              <a:t> </a:t>
            </a:r>
            <a:r>
              <a:rPr lang="fr-FR" altLang="fr-FR" sz="2500" dirty="0" err="1">
                <a:solidFill>
                  <a:schemeClr val="tx1"/>
                </a:solidFill>
              </a:rPr>
              <a:t>your</a:t>
            </a:r>
            <a:r>
              <a:rPr lang="fr-FR" altLang="fr-FR" sz="2500" dirty="0">
                <a:solidFill>
                  <a:schemeClr val="tx1"/>
                </a:solidFill>
              </a:rPr>
              <a:t> hands </a:t>
            </a:r>
            <a:r>
              <a:rPr lang="fr-FR" altLang="fr-FR" sz="2500" dirty="0" err="1">
                <a:solidFill>
                  <a:schemeClr val="tx1"/>
                </a:solidFill>
              </a:rPr>
              <a:t>folded</a:t>
            </a:r>
            <a:r>
              <a:rPr lang="fr-FR" altLang="fr-FR" sz="2500" dirty="0">
                <a:solidFill>
                  <a:schemeClr val="tx1"/>
                </a:solidFill>
              </a:rPr>
              <a:t> </a:t>
            </a:r>
            <a:r>
              <a:rPr lang="fr-FR" altLang="fr-FR" sz="2500" dirty="0" err="1">
                <a:solidFill>
                  <a:schemeClr val="tx1"/>
                </a:solidFill>
              </a:rPr>
              <a:t>across</a:t>
            </a:r>
            <a:r>
              <a:rPr lang="fr-FR" altLang="fr-FR" sz="2500" dirty="0">
                <a:solidFill>
                  <a:schemeClr val="tx1"/>
                </a:solidFill>
              </a:rPr>
              <a:t> the </a:t>
            </a:r>
            <a:r>
              <a:rPr lang="fr-FR" altLang="fr-FR" sz="2500" dirty="0" err="1">
                <a:solidFill>
                  <a:schemeClr val="tx1"/>
                </a:solidFill>
              </a:rPr>
              <a:t>chest</a:t>
            </a:r>
            <a:r>
              <a:rPr lang="fr-FR" altLang="fr-FR" sz="2500" dirty="0">
                <a:solidFill>
                  <a:schemeClr val="tx1"/>
                </a:solidFill>
              </a:rPr>
              <a:t> in an X in </a:t>
            </a:r>
            <a:r>
              <a:rPr lang="fr-FR" altLang="fr-FR" sz="2500" dirty="0" err="1">
                <a:solidFill>
                  <a:schemeClr val="tx1"/>
                </a:solidFill>
              </a:rPr>
              <a:t>order</a:t>
            </a:r>
            <a:r>
              <a:rPr lang="fr-FR" altLang="fr-FR" sz="2500" dirty="0">
                <a:solidFill>
                  <a:schemeClr val="tx1"/>
                </a:solidFill>
              </a:rPr>
              <a:t> to </a:t>
            </a:r>
            <a:r>
              <a:rPr lang="fr-FR" altLang="fr-FR" sz="2500" dirty="0" err="1">
                <a:solidFill>
                  <a:schemeClr val="tx1"/>
                </a:solidFill>
              </a:rPr>
              <a:t>receive</a:t>
            </a:r>
            <a:r>
              <a:rPr lang="fr-FR" altLang="fr-FR" sz="2500" dirty="0">
                <a:solidFill>
                  <a:schemeClr val="tx1"/>
                </a:solidFill>
              </a:rPr>
              <a:t> a blessing. </a:t>
            </a:r>
          </a:p>
        </p:txBody>
      </p:sp>
    </p:spTree>
    <p:extLst>
      <p:ext uri="{BB962C8B-B14F-4D97-AF65-F5344CB8AC3E}">
        <p14:creationId xmlns:p14="http://schemas.microsoft.com/office/powerpoint/2010/main" xmlns="" val="363417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323528" y="332656"/>
            <a:ext cx="8820471"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en-US" sz="2400" b="1" dirty="0">
                <a:solidFill>
                  <a:srgbClr val="D2533C"/>
                </a:solidFill>
              </a:rPr>
              <a:t>Communion</a:t>
            </a:r>
            <a:r>
              <a:rPr lang="fr-FR" sz="2400" b="1" dirty="0">
                <a:solidFill>
                  <a:srgbClr val="D2533C"/>
                </a:solidFill>
              </a:rPr>
              <a:t>: </a:t>
            </a:r>
            <a:r>
              <a:rPr lang="fr-FR" b="1" dirty="0" smtClean="0">
                <a:solidFill>
                  <a:srgbClr val="D2533C"/>
                </a:solidFill>
              </a:rPr>
              <a:t>Tu fais ta demeure en nous Seigneur</a:t>
            </a:r>
            <a:r>
              <a:rPr lang="zh-CN" altLang="en-US" sz="2400" b="1" dirty="0" smtClean="0">
                <a:solidFill>
                  <a:srgbClr val="D2533C"/>
                </a:solidFill>
              </a:rPr>
              <a:t> </a:t>
            </a:r>
            <a:r>
              <a:rPr lang="fr-FR" sz="2400" b="1" dirty="0">
                <a:solidFill>
                  <a:srgbClr val="D2533C"/>
                </a:solidFill>
              </a:rPr>
              <a:t>(</a:t>
            </a:r>
            <a:r>
              <a:rPr lang="en-US" sz="2400" b="1" dirty="0">
                <a:solidFill>
                  <a:srgbClr val="D2533C"/>
                </a:solidFill>
              </a:rPr>
              <a:t>1</a:t>
            </a:r>
            <a:r>
              <a:rPr lang="fr-FR" sz="2400" b="1" dirty="0" smtClean="0">
                <a:solidFill>
                  <a:srgbClr val="D2533C"/>
                </a:solidFill>
              </a:rPr>
              <a:t>/3) </a:t>
            </a:r>
            <a:endParaRPr lang="fr-FR" sz="2400" b="1" dirty="0">
              <a:solidFill>
                <a:srgbClr val="D2533C"/>
              </a:solidFill>
            </a:endParaRPr>
          </a:p>
        </p:txBody>
      </p:sp>
      <p:sp>
        <p:nvSpPr>
          <p:cNvPr id="6" name="Rectangle 2"/>
          <p:cNvSpPr>
            <a:spLocks noChangeArrowheads="1"/>
          </p:cNvSpPr>
          <p:nvPr/>
        </p:nvSpPr>
        <p:spPr bwMode="auto">
          <a:xfrm>
            <a:off x="323529" y="819509"/>
            <a:ext cx="8496944" cy="590909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600" b="1" dirty="0" smtClean="0">
                <a:solidFill>
                  <a:srgbClr val="0070C0"/>
                </a:solidFill>
              </a:rPr>
              <a:t>Tu </a:t>
            </a:r>
            <a:r>
              <a:rPr lang="fr-FR" sz="3600" b="1" dirty="0">
                <a:solidFill>
                  <a:srgbClr val="0070C0"/>
                </a:solidFill>
              </a:rPr>
              <a:t>es là présent, livré pour nous.</a:t>
            </a:r>
            <a:br>
              <a:rPr lang="fr-FR" sz="3600" b="1" dirty="0">
                <a:solidFill>
                  <a:srgbClr val="0070C0"/>
                </a:solidFill>
              </a:rPr>
            </a:br>
            <a:r>
              <a:rPr lang="fr-FR" sz="3600" b="1" dirty="0">
                <a:solidFill>
                  <a:srgbClr val="0070C0"/>
                </a:solidFill>
              </a:rPr>
              <a:t>Toi le tout-petit, le serviteur.</a:t>
            </a:r>
            <a:br>
              <a:rPr lang="fr-FR" sz="3600" b="1" dirty="0">
                <a:solidFill>
                  <a:srgbClr val="0070C0"/>
                </a:solidFill>
              </a:rPr>
            </a:br>
            <a:r>
              <a:rPr lang="fr-FR" sz="3600" b="1" dirty="0">
                <a:solidFill>
                  <a:srgbClr val="0070C0"/>
                </a:solidFill>
              </a:rPr>
              <a:t>Toi, le Tout-Puissant, humblement tu t’abaisses.</a:t>
            </a:r>
            <a:br>
              <a:rPr lang="fr-FR" sz="3600" b="1" dirty="0">
                <a:solidFill>
                  <a:srgbClr val="0070C0"/>
                </a:solidFill>
              </a:rPr>
            </a:br>
            <a:r>
              <a:rPr lang="fr-FR" sz="3600" b="1" dirty="0">
                <a:solidFill>
                  <a:srgbClr val="0070C0"/>
                </a:solidFill>
              </a:rPr>
              <a:t>Tu fais ta demeure en nous Seigneur.</a:t>
            </a:r>
            <a:br>
              <a:rPr lang="fr-FR" sz="3600" b="1" dirty="0">
                <a:solidFill>
                  <a:srgbClr val="0070C0"/>
                </a:solidFill>
              </a:rPr>
            </a:br>
            <a:r>
              <a:rPr lang="fr-FR" sz="2800" dirty="0">
                <a:solidFill>
                  <a:schemeClr val="tx1"/>
                </a:solidFill>
              </a:rPr>
              <a:t/>
            </a:r>
            <a:br>
              <a:rPr lang="fr-FR" sz="2800" dirty="0">
                <a:solidFill>
                  <a:schemeClr val="tx1"/>
                </a:solidFill>
              </a:rPr>
            </a:br>
            <a:r>
              <a:rPr lang="fr-FR" sz="2800" dirty="0" smtClean="0">
                <a:solidFill>
                  <a:schemeClr val="tx1"/>
                </a:solidFill>
              </a:rPr>
              <a:t>1. Le </a:t>
            </a:r>
            <a:r>
              <a:rPr lang="fr-FR" sz="2800" dirty="0">
                <a:solidFill>
                  <a:schemeClr val="tx1"/>
                </a:solidFill>
              </a:rPr>
              <a:t>pain que nous mangeons, le vin que nous buvons,</a:t>
            </a:r>
            <a:br>
              <a:rPr lang="fr-FR" sz="2800" dirty="0">
                <a:solidFill>
                  <a:schemeClr val="tx1"/>
                </a:solidFill>
              </a:rPr>
            </a:br>
            <a:r>
              <a:rPr lang="fr-FR" sz="2800" dirty="0">
                <a:solidFill>
                  <a:schemeClr val="tx1"/>
                </a:solidFill>
              </a:rPr>
              <a:t>C’est ton corps et ton sang !</a:t>
            </a:r>
            <a:br>
              <a:rPr lang="fr-FR" sz="2800" dirty="0">
                <a:solidFill>
                  <a:schemeClr val="tx1"/>
                </a:solidFill>
              </a:rPr>
            </a:br>
            <a:r>
              <a:rPr lang="fr-FR" sz="2800" dirty="0">
                <a:solidFill>
                  <a:schemeClr val="tx1"/>
                </a:solidFill>
              </a:rPr>
              <a:t>Tu nous livres ta vie, tu nous ouvres ton cœur,</a:t>
            </a:r>
            <a:br>
              <a:rPr lang="fr-FR" sz="2800" dirty="0">
                <a:solidFill>
                  <a:schemeClr val="tx1"/>
                </a:solidFill>
              </a:rPr>
            </a:br>
            <a:r>
              <a:rPr lang="fr-FR" sz="2800" dirty="0">
                <a:solidFill>
                  <a:schemeClr val="tx1"/>
                </a:solidFill>
              </a:rPr>
              <a:t>Tu fais ta demeure en nous Seigneur.</a:t>
            </a:r>
            <a:r>
              <a:rPr lang="fr-FR" sz="3600" dirty="0">
                <a:solidFill>
                  <a:schemeClr val="tx1"/>
                </a:solidFill>
              </a:rPr>
              <a:t> </a:t>
            </a:r>
            <a:br>
              <a:rPr lang="fr-FR" sz="3600" dirty="0">
                <a:solidFill>
                  <a:schemeClr val="tx1"/>
                </a:solidFill>
              </a:rPr>
            </a:br>
            <a:r>
              <a:rPr lang="fr-FR" sz="3200" dirty="0">
                <a:solidFill>
                  <a:schemeClr val="tx1"/>
                </a:solidFill>
              </a:rPr>
              <a:t/>
            </a:r>
            <a:br>
              <a:rPr lang="fr-FR" sz="3200" dirty="0">
                <a:solidFill>
                  <a:schemeClr val="tx1"/>
                </a:solidFill>
              </a:rPr>
            </a:br>
            <a:endParaRPr lang="fr-FR" sz="3200" dirty="0">
              <a:solidFill>
                <a:schemeClr val="tx1"/>
              </a:solidFill>
            </a:endParaRPr>
          </a:p>
        </p:txBody>
      </p:sp>
    </p:spTree>
    <p:extLst>
      <p:ext uri="{BB962C8B-B14F-4D97-AF65-F5344CB8AC3E}">
        <p14:creationId xmlns:p14="http://schemas.microsoft.com/office/powerpoint/2010/main" xmlns="" val="20745243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323528" y="332656"/>
            <a:ext cx="8820471"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en-US" sz="2400" b="1" dirty="0">
                <a:solidFill>
                  <a:srgbClr val="D2533C"/>
                </a:solidFill>
              </a:rPr>
              <a:t>Communion</a:t>
            </a:r>
            <a:r>
              <a:rPr lang="fr-FR" sz="2400" b="1" dirty="0">
                <a:solidFill>
                  <a:srgbClr val="D2533C"/>
                </a:solidFill>
              </a:rPr>
              <a:t>: </a:t>
            </a:r>
            <a:r>
              <a:rPr lang="fr-FR" b="1" dirty="0" smtClean="0">
                <a:solidFill>
                  <a:srgbClr val="D2533C"/>
                </a:solidFill>
              </a:rPr>
              <a:t>Tu fais ta demeure en nous Seigneur</a:t>
            </a:r>
            <a:r>
              <a:rPr lang="zh-CN" altLang="en-US" sz="2400" b="1" dirty="0" smtClean="0">
                <a:solidFill>
                  <a:srgbClr val="D2533C"/>
                </a:solidFill>
              </a:rPr>
              <a:t> </a:t>
            </a:r>
            <a:r>
              <a:rPr lang="fr-FR" sz="2400" b="1" dirty="0">
                <a:solidFill>
                  <a:srgbClr val="D2533C"/>
                </a:solidFill>
              </a:rPr>
              <a:t>(</a:t>
            </a:r>
            <a:r>
              <a:rPr lang="en-US" sz="2400" b="1" dirty="0">
                <a:solidFill>
                  <a:srgbClr val="D2533C"/>
                </a:solidFill>
              </a:rPr>
              <a:t>2</a:t>
            </a:r>
            <a:r>
              <a:rPr lang="fr-FR" sz="2400" b="1" dirty="0" smtClean="0">
                <a:solidFill>
                  <a:srgbClr val="D2533C"/>
                </a:solidFill>
              </a:rPr>
              <a:t>/3) </a:t>
            </a:r>
            <a:endParaRPr lang="fr-FR" sz="2400" b="1" dirty="0">
              <a:solidFill>
                <a:srgbClr val="D2533C"/>
              </a:solidFill>
            </a:endParaRPr>
          </a:p>
        </p:txBody>
      </p:sp>
      <p:sp>
        <p:nvSpPr>
          <p:cNvPr id="6" name="Rectangle 2"/>
          <p:cNvSpPr>
            <a:spLocks noChangeArrowheads="1"/>
          </p:cNvSpPr>
          <p:nvPr/>
        </p:nvSpPr>
        <p:spPr bwMode="auto">
          <a:xfrm>
            <a:off x="323529" y="819509"/>
            <a:ext cx="8496944" cy="590909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600" b="1" dirty="0" smtClean="0">
                <a:solidFill>
                  <a:srgbClr val="0070C0"/>
                </a:solidFill>
              </a:rPr>
              <a:t>Tu </a:t>
            </a:r>
            <a:r>
              <a:rPr lang="fr-FR" sz="3600" b="1" dirty="0">
                <a:solidFill>
                  <a:srgbClr val="0070C0"/>
                </a:solidFill>
              </a:rPr>
              <a:t>es là présent, livré pour nous.</a:t>
            </a:r>
            <a:br>
              <a:rPr lang="fr-FR" sz="3600" b="1" dirty="0">
                <a:solidFill>
                  <a:srgbClr val="0070C0"/>
                </a:solidFill>
              </a:rPr>
            </a:br>
            <a:r>
              <a:rPr lang="fr-FR" sz="3600" b="1" dirty="0">
                <a:solidFill>
                  <a:srgbClr val="0070C0"/>
                </a:solidFill>
              </a:rPr>
              <a:t>Toi le tout-petit, le serviteur.</a:t>
            </a:r>
            <a:br>
              <a:rPr lang="fr-FR" sz="3600" b="1" dirty="0">
                <a:solidFill>
                  <a:srgbClr val="0070C0"/>
                </a:solidFill>
              </a:rPr>
            </a:br>
            <a:r>
              <a:rPr lang="fr-FR" sz="3600" b="1" dirty="0">
                <a:solidFill>
                  <a:srgbClr val="0070C0"/>
                </a:solidFill>
              </a:rPr>
              <a:t>Toi, le Tout-Puissant, humblement tu t’abaisses.</a:t>
            </a:r>
            <a:br>
              <a:rPr lang="fr-FR" sz="3600" b="1" dirty="0">
                <a:solidFill>
                  <a:srgbClr val="0070C0"/>
                </a:solidFill>
              </a:rPr>
            </a:br>
            <a:r>
              <a:rPr lang="fr-FR" sz="3600" b="1" dirty="0">
                <a:solidFill>
                  <a:srgbClr val="0070C0"/>
                </a:solidFill>
              </a:rPr>
              <a:t>Tu fais ta demeure en nous Seigneur</a:t>
            </a:r>
            <a:r>
              <a:rPr lang="fr-FR" sz="3600" b="1" dirty="0" smtClean="0">
                <a:solidFill>
                  <a:srgbClr val="0070C0"/>
                </a:solidFill>
              </a:rPr>
              <a:t>.</a:t>
            </a:r>
          </a:p>
          <a:p>
            <a:pPr algn="ctr"/>
            <a:r>
              <a:rPr lang="fr-FR" sz="3600" dirty="0">
                <a:solidFill>
                  <a:schemeClr val="tx1"/>
                </a:solidFill>
              </a:rPr>
              <a:t/>
            </a:r>
            <a:br>
              <a:rPr lang="fr-FR" sz="3600" dirty="0">
                <a:solidFill>
                  <a:schemeClr val="tx1"/>
                </a:solidFill>
              </a:rPr>
            </a:br>
            <a:r>
              <a:rPr lang="fr-FR" sz="3600" dirty="0" smtClean="0">
                <a:solidFill>
                  <a:schemeClr val="tx1"/>
                </a:solidFill>
              </a:rPr>
              <a:t>2. </a:t>
            </a:r>
            <a:r>
              <a:rPr lang="fr-FR" sz="3200" dirty="0" smtClean="0">
                <a:solidFill>
                  <a:schemeClr val="tx1"/>
                </a:solidFill>
              </a:rPr>
              <a:t>Par </a:t>
            </a:r>
            <a:r>
              <a:rPr lang="fr-FR" sz="3200" dirty="0">
                <a:solidFill>
                  <a:schemeClr val="tx1"/>
                </a:solidFill>
              </a:rPr>
              <a:t>le don de ta vie, tu désires aujourd’hui</a:t>
            </a:r>
            <a:br>
              <a:rPr lang="fr-FR" sz="3200" dirty="0">
                <a:solidFill>
                  <a:schemeClr val="tx1"/>
                </a:solidFill>
              </a:rPr>
            </a:br>
            <a:r>
              <a:rPr lang="fr-FR" sz="3200" dirty="0">
                <a:solidFill>
                  <a:schemeClr val="tx1"/>
                </a:solidFill>
              </a:rPr>
              <a:t>Reposer en nos cœurs !</a:t>
            </a:r>
            <a:br>
              <a:rPr lang="fr-FR" sz="3200" dirty="0">
                <a:solidFill>
                  <a:schemeClr val="tx1"/>
                </a:solidFill>
              </a:rPr>
            </a:br>
            <a:r>
              <a:rPr lang="fr-FR" sz="3200" dirty="0">
                <a:solidFill>
                  <a:schemeClr val="tx1"/>
                </a:solidFill>
              </a:rPr>
              <a:t>Brûlés de charité, </a:t>
            </a:r>
            <a:r>
              <a:rPr lang="fr-FR" sz="3200" dirty="0" smtClean="0">
                <a:solidFill>
                  <a:schemeClr val="tx1"/>
                </a:solidFill>
              </a:rPr>
              <a:t>assoiffés </a:t>
            </a:r>
            <a:r>
              <a:rPr lang="fr-FR" sz="3200" dirty="0">
                <a:solidFill>
                  <a:schemeClr val="tx1"/>
                </a:solidFill>
              </a:rPr>
              <a:t>d’être aimés,</a:t>
            </a:r>
            <a:br>
              <a:rPr lang="fr-FR" sz="3200" dirty="0">
                <a:solidFill>
                  <a:schemeClr val="tx1"/>
                </a:solidFill>
              </a:rPr>
            </a:br>
            <a:r>
              <a:rPr lang="fr-FR" sz="3200" dirty="0">
                <a:solidFill>
                  <a:schemeClr val="tx1"/>
                </a:solidFill>
              </a:rPr>
              <a:t>Tu fais ta demeure en nous Seigneur</a:t>
            </a:r>
            <a:r>
              <a:rPr lang="fr-FR" sz="3200" dirty="0" smtClean="0">
                <a:solidFill>
                  <a:schemeClr val="tx1"/>
                </a:solidFill>
              </a:rPr>
              <a:t> </a:t>
            </a:r>
            <a:br>
              <a:rPr lang="fr-FR" sz="3200" dirty="0" smtClean="0">
                <a:solidFill>
                  <a:schemeClr val="tx1"/>
                </a:solidFill>
              </a:rPr>
            </a:br>
            <a:endParaRPr lang="fr-FR" sz="3200" dirty="0">
              <a:solidFill>
                <a:schemeClr val="tx1"/>
              </a:solidFill>
            </a:endParaRPr>
          </a:p>
        </p:txBody>
      </p:sp>
    </p:spTree>
    <p:extLst>
      <p:ext uri="{BB962C8B-B14F-4D97-AF65-F5344CB8AC3E}">
        <p14:creationId xmlns:p14="http://schemas.microsoft.com/office/powerpoint/2010/main" xmlns="" val="5120094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323528" y="332656"/>
            <a:ext cx="8820471"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en-US" sz="2400" b="1" dirty="0">
                <a:solidFill>
                  <a:srgbClr val="D2533C"/>
                </a:solidFill>
              </a:rPr>
              <a:t>Communion</a:t>
            </a:r>
            <a:r>
              <a:rPr lang="fr-FR" sz="2400" b="1" dirty="0">
                <a:solidFill>
                  <a:srgbClr val="D2533C"/>
                </a:solidFill>
              </a:rPr>
              <a:t>: nous </a:t>
            </a:r>
            <a:r>
              <a:rPr lang="en-US" altLang="zh-CN" sz="2400" b="1" dirty="0">
                <a:solidFill>
                  <a:srgbClr val="D2533C"/>
                </a:solidFill>
              </a:rPr>
              <a:t>T’</a:t>
            </a:r>
            <a:r>
              <a:rPr lang="fr-FR" sz="2400" b="1" dirty="0">
                <a:solidFill>
                  <a:srgbClr val="D2533C"/>
                </a:solidFill>
              </a:rPr>
              <a:t>avons reconnu, Seigneur</a:t>
            </a:r>
            <a:r>
              <a:rPr lang="zh-CN" altLang="en-US" sz="2400" b="1" dirty="0">
                <a:solidFill>
                  <a:srgbClr val="D2533C"/>
                </a:solidFill>
              </a:rPr>
              <a:t> </a:t>
            </a:r>
            <a:r>
              <a:rPr lang="fr-FR" sz="2400" b="1" dirty="0">
                <a:solidFill>
                  <a:srgbClr val="D2533C"/>
                </a:solidFill>
              </a:rPr>
              <a:t>(</a:t>
            </a:r>
            <a:r>
              <a:rPr lang="en-US" sz="2400" b="1" dirty="0">
                <a:solidFill>
                  <a:srgbClr val="D2533C"/>
                </a:solidFill>
              </a:rPr>
              <a:t>3</a:t>
            </a:r>
            <a:r>
              <a:rPr lang="fr-FR" sz="2400" b="1" dirty="0" smtClean="0">
                <a:solidFill>
                  <a:srgbClr val="D2533C"/>
                </a:solidFill>
              </a:rPr>
              <a:t>/3) </a:t>
            </a:r>
            <a:endParaRPr lang="fr-FR" sz="2400" b="1" dirty="0">
              <a:solidFill>
                <a:srgbClr val="D2533C"/>
              </a:solidFill>
            </a:endParaRPr>
          </a:p>
        </p:txBody>
      </p:sp>
      <p:sp>
        <p:nvSpPr>
          <p:cNvPr id="6" name="Rectangle 2"/>
          <p:cNvSpPr>
            <a:spLocks noChangeArrowheads="1"/>
          </p:cNvSpPr>
          <p:nvPr/>
        </p:nvSpPr>
        <p:spPr bwMode="auto">
          <a:xfrm>
            <a:off x="323529" y="819509"/>
            <a:ext cx="8496944" cy="590909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600" b="1" dirty="0" smtClean="0">
                <a:solidFill>
                  <a:srgbClr val="0070C0"/>
                </a:solidFill>
              </a:rPr>
              <a:t>Tu </a:t>
            </a:r>
            <a:r>
              <a:rPr lang="fr-FR" sz="3600" b="1" dirty="0">
                <a:solidFill>
                  <a:srgbClr val="0070C0"/>
                </a:solidFill>
              </a:rPr>
              <a:t>es là présent, livré pour nous.</a:t>
            </a:r>
            <a:br>
              <a:rPr lang="fr-FR" sz="3600" b="1" dirty="0">
                <a:solidFill>
                  <a:srgbClr val="0070C0"/>
                </a:solidFill>
              </a:rPr>
            </a:br>
            <a:r>
              <a:rPr lang="fr-FR" sz="3600" b="1" dirty="0">
                <a:solidFill>
                  <a:srgbClr val="0070C0"/>
                </a:solidFill>
              </a:rPr>
              <a:t>Toi le tout-petit, le serviteur.</a:t>
            </a:r>
            <a:br>
              <a:rPr lang="fr-FR" sz="3600" b="1" dirty="0">
                <a:solidFill>
                  <a:srgbClr val="0070C0"/>
                </a:solidFill>
              </a:rPr>
            </a:br>
            <a:r>
              <a:rPr lang="fr-FR" sz="3600" b="1" dirty="0">
                <a:solidFill>
                  <a:srgbClr val="0070C0"/>
                </a:solidFill>
              </a:rPr>
              <a:t>Toi, le Tout-Puissant, humblement tu t’abaisses.</a:t>
            </a:r>
            <a:br>
              <a:rPr lang="fr-FR" sz="3600" b="1" dirty="0">
                <a:solidFill>
                  <a:srgbClr val="0070C0"/>
                </a:solidFill>
              </a:rPr>
            </a:br>
            <a:r>
              <a:rPr lang="fr-FR" sz="3600" b="1" dirty="0">
                <a:solidFill>
                  <a:srgbClr val="0070C0"/>
                </a:solidFill>
              </a:rPr>
              <a:t>Tu fais ta demeure en nous </a:t>
            </a:r>
            <a:r>
              <a:rPr lang="fr-FR" sz="3600" b="1" dirty="0" smtClean="0">
                <a:solidFill>
                  <a:srgbClr val="0070C0"/>
                </a:solidFill>
              </a:rPr>
              <a:t>Seigneur.</a:t>
            </a:r>
          </a:p>
          <a:p>
            <a:pPr algn="ctr"/>
            <a:r>
              <a:rPr lang="fr-FR" sz="3600" dirty="0">
                <a:solidFill>
                  <a:schemeClr val="tx1"/>
                </a:solidFill>
              </a:rPr>
              <a:t/>
            </a:r>
            <a:br>
              <a:rPr lang="fr-FR" sz="3600" dirty="0">
                <a:solidFill>
                  <a:schemeClr val="tx1"/>
                </a:solidFill>
              </a:rPr>
            </a:br>
            <a:r>
              <a:rPr lang="fr-FR" sz="3200" dirty="0" smtClean="0">
                <a:solidFill>
                  <a:schemeClr val="tx1"/>
                </a:solidFill>
              </a:rPr>
              <a:t>3. Unis </a:t>
            </a:r>
            <a:r>
              <a:rPr lang="fr-FR" sz="3200" dirty="0">
                <a:solidFill>
                  <a:schemeClr val="tx1"/>
                </a:solidFill>
              </a:rPr>
              <a:t>à ton Amour, tu nous veux pour toujours</a:t>
            </a:r>
            <a:br>
              <a:rPr lang="fr-FR" sz="3200" dirty="0">
                <a:solidFill>
                  <a:schemeClr val="tx1"/>
                </a:solidFill>
              </a:rPr>
            </a:br>
            <a:r>
              <a:rPr lang="fr-FR" sz="3200" dirty="0">
                <a:solidFill>
                  <a:schemeClr val="tx1"/>
                </a:solidFill>
              </a:rPr>
              <a:t>Ostensoirs du Sauveur !</a:t>
            </a:r>
            <a:br>
              <a:rPr lang="fr-FR" sz="3200" dirty="0">
                <a:solidFill>
                  <a:schemeClr val="tx1"/>
                </a:solidFill>
              </a:rPr>
            </a:br>
            <a:r>
              <a:rPr lang="fr-FR" sz="3200" dirty="0">
                <a:solidFill>
                  <a:schemeClr val="tx1"/>
                </a:solidFill>
              </a:rPr>
              <a:t>En notre humanité, tu rejoins l’égaré,</a:t>
            </a:r>
            <a:br>
              <a:rPr lang="fr-FR" sz="3200" dirty="0">
                <a:solidFill>
                  <a:schemeClr val="tx1"/>
                </a:solidFill>
              </a:rPr>
            </a:br>
            <a:r>
              <a:rPr lang="fr-FR" sz="3200" dirty="0">
                <a:solidFill>
                  <a:schemeClr val="tx1"/>
                </a:solidFill>
              </a:rPr>
              <a:t>Tu fais ta demeure en nous Seigneur.</a:t>
            </a:r>
            <a:br>
              <a:rPr lang="fr-FR" sz="3200" dirty="0">
                <a:solidFill>
                  <a:schemeClr val="tx1"/>
                </a:solidFill>
              </a:rPr>
            </a:br>
            <a:endParaRPr lang="fr-FR" sz="3600" dirty="0">
              <a:solidFill>
                <a:schemeClr val="tx1"/>
              </a:solidFill>
            </a:endParaRPr>
          </a:p>
        </p:txBody>
      </p:sp>
    </p:spTree>
    <p:extLst>
      <p:ext uri="{BB962C8B-B14F-4D97-AF65-F5344CB8AC3E}">
        <p14:creationId xmlns:p14="http://schemas.microsoft.com/office/powerpoint/2010/main" xmlns="" val="32546700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xmlns="" id="{97B034AF-27C0-E763-AA4A-DD88629D0415}"/>
              </a:ext>
            </a:extLst>
          </p:cNvPr>
          <p:cNvSpPr>
            <a:spLocks noChangeArrowheads="1"/>
          </p:cNvSpPr>
          <p:nvPr/>
        </p:nvSpPr>
        <p:spPr bwMode="auto">
          <a:xfrm>
            <a:off x="251520" y="990600"/>
            <a:ext cx="8578850" cy="5424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514350" indent="-514350" algn="ctr">
              <a:spcBef>
                <a:spcPts val="2250"/>
              </a:spcBef>
              <a:spcAft>
                <a:spcPts val="750"/>
              </a:spcAft>
              <a:buAutoNum type="arabicPeriod"/>
            </a:pPr>
            <a:r>
              <a:rPr lang="fr-FR" sz="3200" dirty="0"/>
              <a:t>Par les cieux devant toi, splendeur et majesté, par l’infiniment grand, l’infiniment petit, et par le firmament, ton manteau étoilé, et par frère soleil je veux crier </a:t>
            </a:r>
            <a:r>
              <a:rPr lang="fr-FR" sz="3200" dirty="0" smtClean="0"/>
              <a:t>…</a:t>
            </a:r>
          </a:p>
          <a:p>
            <a:pPr algn="ctr">
              <a:spcBef>
                <a:spcPts val="2250"/>
              </a:spcBef>
              <a:spcAft>
                <a:spcPts val="750"/>
              </a:spcAft>
            </a:pPr>
            <a:r>
              <a:rPr lang="fr-FR" sz="3200" b="1" dirty="0" smtClean="0">
                <a:solidFill>
                  <a:srgbClr val="0070C0"/>
                </a:solidFill>
              </a:rPr>
              <a:t>R/</a:t>
            </a:r>
            <a:r>
              <a:rPr lang="fr-FR" sz="3200" b="1" dirty="0">
                <a:solidFill>
                  <a:srgbClr val="0070C0"/>
                </a:solidFill>
              </a:rPr>
              <a:t> </a:t>
            </a:r>
            <a:r>
              <a:rPr lang="fr-FR" sz="3200" b="1" dirty="0" smtClean="0">
                <a:solidFill>
                  <a:srgbClr val="0070C0"/>
                </a:solidFill>
              </a:rPr>
              <a:t>Mon Dieu </a:t>
            </a:r>
            <a:r>
              <a:rPr lang="fr-FR" sz="3200" b="1" dirty="0">
                <a:solidFill>
                  <a:srgbClr val="0070C0"/>
                </a:solidFill>
              </a:rPr>
              <a:t>! tu es grand, tu es beau, </a:t>
            </a:r>
            <a:r>
              <a:rPr lang="fr-FR" sz="3200" b="1" dirty="0" smtClean="0">
                <a:solidFill>
                  <a:srgbClr val="0070C0"/>
                </a:solidFill>
              </a:rPr>
              <a:t>Dieu </a:t>
            </a:r>
            <a:r>
              <a:rPr lang="fr-FR" sz="3200" b="1" dirty="0">
                <a:solidFill>
                  <a:srgbClr val="0070C0"/>
                </a:solidFill>
              </a:rPr>
              <a:t>vivant, </a:t>
            </a:r>
            <a:r>
              <a:rPr lang="fr-FR" sz="3200" b="1" dirty="0" smtClean="0">
                <a:solidFill>
                  <a:srgbClr val="0070C0"/>
                </a:solidFill>
              </a:rPr>
              <a:t>Dieu </a:t>
            </a:r>
            <a:r>
              <a:rPr lang="fr-FR" sz="3200" b="1" dirty="0">
                <a:solidFill>
                  <a:srgbClr val="0070C0"/>
                </a:solidFill>
              </a:rPr>
              <a:t>très haut, tu es le </a:t>
            </a:r>
            <a:r>
              <a:rPr lang="fr-FR" sz="3200" b="1" dirty="0" smtClean="0">
                <a:solidFill>
                  <a:srgbClr val="0070C0"/>
                </a:solidFill>
              </a:rPr>
              <a:t>Dieu </a:t>
            </a:r>
            <a:r>
              <a:rPr lang="fr-FR" sz="3200" b="1" dirty="0">
                <a:solidFill>
                  <a:srgbClr val="0070C0"/>
                </a:solidFill>
              </a:rPr>
              <a:t>d'amour ! </a:t>
            </a:r>
          </a:p>
          <a:p>
            <a:pPr algn="ctr">
              <a:spcBef>
                <a:spcPts val="2250"/>
              </a:spcBef>
              <a:spcAft>
                <a:spcPts val="750"/>
              </a:spcAft>
            </a:pPr>
            <a:r>
              <a:rPr lang="fr-FR" sz="3200" b="1" dirty="0" smtClean="0">
                <a:solidFill>
                  <a:srgbClr val="0070C0"/>
                </a:solidFill>
              </a:rPr>
              <a:t>Mon Dieu, </a:t>
            </a:r>
            <a:r>
              <a:rPr lang="fr-FR" sz="3200" b="1" dirty="0">
                <a:solidFill>
                  <a:srgbClr val="0070C0"/>
                </a:solidFill>
              </a:rPr>
              <a:t>tu es grand, tu es beau, </a:t>
            </a:r>
            <a:r>
              <a:rPr lang="fr-FR" sz="3200" b="1" dirty="0" smtClean="0">
                <a:solidFill>
                  <a:srgbClr val="0070C0"/>
                </a:solidFill>
              </a:rPr>
              <a:t>Dieu </a:t>
            </a:r>
            <a:r>
              <a:rPr lang="fr-FR" sz="3200" b="1" dirty="0">
                <a:solidFill>
                  <a:srgbClr val="0070C0"/>
                </a:solidFill>
              </a:rPr>
              <a:t>vivant, </a:t>
            </a:r>
            <a:r>
              <a:rPr lang="fr-FR" sz="3200" b="1" dirty="0" smtClean="0">
                <a:solidFill>
                  <a:srgbClr val="0070C0"/>
                </a:solidFill>
              </a:rPr>
              <a:t>Dieu </a:t>
            </a:r>
            <a:r>
              <a:rPr lang="fr-FR" sz="3200" b="1" dirty="0">
                <a:solidFill>
                  <a:srgbClr val="0070C0"/>
                </a:solidFill>
              </a:rPr>
              <a:t>très haut, </a:t>
            </a:r>
            <a:r>
              <a:rPr lang="fr-FR" sz="3200" b="1" dirty="0" smtClean="0">
                <a:solidFill>
                  <a:srgbClr val="0070C0"/>
                </a:solidFill>
              </a:rPr>
              <a:t>Dieu </a:t>
            </a:r>
            <a:r>
              <a:rPr lang="fr-FR" sz="3200" b="1" dirty="0">
                <a:solidFill>
                  <a:srgbClr val="0070C0"/>
                </a:solidFill>
              </a:rPr>
              <a:t>présent en toute création.</a:t>
            </a:r>
          </a:p>
        </p:txBody>
      </p:sp>
      <p:sp>
        <p:nvSpPr>
          <p:cNvPr id="6" name="Rectangle 1">
            <a:extLst>
              <a:ext uri="{FF2B5EF4-FFF2-40B4-BE49-F238E27FC236}">
                <a16:creationId xmlns:a16="http://schemas.microsoft.com/office/drawing/2014/main" xmlns="" id="{7452EA1A-9883-F09A-CD62-98BF232B1F9F}"/>
              </a:ext>
            </a:extLst>
          </p:cNvPr>
          <p:cNvSpPr txBox="1">
            <a:spLocks noChangeArrowheads="1"/>
          </p:cNvSpPr>
          <p:nvPr/>
        </p:nvSpPr>
        <p:spPr bwMode="auto">
          <a:xfrm>
            <a:off x="457200" y="350838"/>
            <a:ext cx="7570788" cy="639762"/>
          </a:xfrm>
          <a:prstGeom prst="rect">
            <a:avLst/>
          </a:prstGeom>
          <a:noFill/>
          <a:ln>
            <a:noFill/>
          </a:ln>
          <a:effectLst/>
        </p:spPr>
        <p:txBody>
          <a:bodyPr lIns="90000" tIns="45000" rIns="90000" bIns="45000"/>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a:solidFill>
                  <a:srgbClr val="D2533C"/>
                </a:solidFill>
              </a:rPr>
              <a:t>Sortie: </a:t>
            </a:r>
            <a:r>
              <a:rPr lang="fr-FR" b="1" i="1" kern="0" dirty="0" smtClean="0">
                <a:solidFill>
                  <a:srgbClr val="D2533C"/>
                </a:solidFill>
              </a:rPr>
              <a:t>Psaume de la création (1/3)</a:t>
            </a:r>
            <a:endParaRPr lang="fr-FR" b="1" i="1" kern="0" dirty="0">
              <a:solidFill>
                <a:srgbClr val="D2533C"/>
              </a:solidFill>
            </a:endParaRPr>
          </a:p>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400" i="1" kern="0" dirty="0">
              <a:solidFill>
                <a:srgbClr val="D2533C"/>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508F070-9498-BF68-AB2F-1F04908235B6}"/>
            </a:ext>
          </a:extLst>
        </p:cNvPr>
        <p:cNvGrpSpPr/>
        <p:nvPr/>
      </p:nvGrpSpPr>
      <p:grpSpPr>
        <a:xfrm>
          <a:off x="0" y="0"/>
          <a:ext cx="0" cy="0"/>
          <a:chOff x="0" y="0"/>
          <a:chExt cx="0" cy="0"/>
        </a:xfrm>
      </p:grpSpPr>
      <p:sp>
        <p:nvSpPr>
          <p:cNvPr id="40962" name="Rectangle 2">
            <a:extLst>
              <a:ext uri="{FF2B5EF4-FFF2-40B4-BE49-F238E27FC236}">
                <a16:creationId xmlns:a16="http://schemas.microsoft.com/office/drawing/2014/main" xmlns="" id="{B69FD1AA-8C37-C961-4920-7757AA21622D}"/>
              </a:ext>
            </a:extLst>
          </p:cNvPr>
          <p:cNvSpPr>
            <a:spLocks noChangeArrowheads="1"/>
          </p:cNvSpPr>
          <p:nvPr/>
        </p:nvSpPr>
        <p:spPr bwMode="auto">
          <a:xfrm>
            <a:off x="251520" y="1010880"/>
            <a:ext cx="8578850" cy="5424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ts val="2250"/>
              </a:spcBef>
              <a:spcAft>
                <a:spcPts val="750"/>
              </a:spcAft>
            </a:pPr>
            <a:r>
              <a:rPr lang="fr-FR" sz="3200" dirty="0" smtClean="0"/>
              <a:t>2. </a:t>
            </a:r>
            <a:r>
              <a:rPr lang="fr-FR" sz="2800" dirty="0" smtClean="0"/>
              <a:t>Par </a:t>
            </a:r>
            <a:r>
              <a:rPr lang="fr-FR" sz="2800" dirty="0"/>
              <a:t>tous les océans et par toutes les mers, par tous les continents et par l'eau des rivières, par le feu qui te dit comme un buisson ardent et par l'aile du vent je veux crier … </a:t>
            </a:r>
            <a:endParaRPr lang="fr-FR" sz="2800" dirty="0" smtClean="0"/>
          </a:p>
          <a:p>
            <a:pPr algn="ctr">
              <a:spcBef>
                <a:spcPts val="2250"/>
              </a:spcBef>
              <a:spcAft>
                <a:spcPts val="750"/>
              </a:spcAft>
            </a:pPr>
            <a:r>
              <a:rPr lang="fr-FR" sz="3200" b="1" dirty="0">
                <a:solidFill>
                  <a:srgbClr val="0070C0"/>
                </a:solidFill>
              </a:rPr>
              <a:t>R/ Mon Dieu ! tu es grand, tu es beau, Dieu vivant, Dieu très haut, tu es le Dieu d'amour ! </a:t>
            </a:r>
          </a:p>
          <a:p>
            <a:pPr algn="ctr">
              <a:spcBef>
                <a:spcPts val="2250"/>
              </a:spcBef>
              <a:spcAft>
                <a:spcPts val="750"/>
              </a:spcAft>
            </a:pPr>
            <a:r>
              <a:rPr lang="fr-FR" sz="3200" b="1" dirty="0">
                <a:solidFill>
                  <a:srgbClr val="0070C0"/>
                </a:solidFill>
              </a:rPr>
              <a:t>Mon Dieu, tu es grand, tu es beau, Dieu vivant, Dieu très haut, Dieu présent en toute création.</a:t>
            </a:r>
          </a:p>
          <a:p>
            <a:pPr algn="ctr">
              <a:spcBef>
                <a:spcPts val="2250"/>
              </a:spcBef>
              <a:spcAft>
                <a:spcPts val="750"/>
              </a:spcAft>
            </a:pPr>
            <a:endParaRPr lang="fr-FR" sz="3200" b="0" i="0" dirty="0">
              <a:solidFill>
                <a:srgbClr val="000000"/>
              </a:solidFill>
              <a:effectLst/>
              <a:latin typeface="+mn-lt"/>
            </a:endParaRPr>
          </a:p>
        </p:txBody>
      </p:sp>
      <p:sp>
        <p:nvSpPr>
          <p:cNvPr id="6" name="Rectangle 1">
            <a:extLst>
              <a:ext uri="{FF2B5EF4-FFF2-40B4-BE49-F238E27FC236}">
                <a16:creationId xmlns:a16="http://schemas.microsoft.com/office/drawing/2014/main" xmlns="" id="{DB41A648-DD83-D33B-42CC-C26538FC8C9A}"/>
              </a:ext>
            </a:extLst>
          </p:cNvPr>
          <p:cNvSpPr txBox="1">
            <a:spLocks noChangeArrowheads="1"/>
          </p:cNvSpPr>
          <p:nvPr/>
        </p:nvSpPr>
        <p:spPr bwMode="auto">
          <a:xfrm>
            <a:off x="457200" y="350838"/>
            <a:ext cx="7570788" cy="639762"/>
          </a:xfrm>
          <a:prstGeom prst="rect">
            <a:avLst/>
          </a:prstGeom>
          <a:noFill/>
          <a:ln>
            <a:noFill/>
          </a:ln>
          <a:effectLst/>
        </p:spPr>
        <p:txBody>
          <a:bodyPr lIns="90000" tIns="45000" rIns="90000" bIns="45000"/>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a:solidFill>
                  <a:srgbClr val="D2533C"/>
                </a:solidFill>
              </a:rPr>
              <a:t>Sortie: </a:t>
            </a:r>
            <a:r>
              <a:rPr lang="fr-FR" b="1" i="1" kern="0" dirty="0">
                <a:solidFill>
                  <a:srgbClr val="D2533C"/>
                </a:solidFill>
              </a:rPr>
              <a:t>Psaume de la création (</a:t>
            </a:r>
            <a:r>
              <a:rPr lang="fr-FR" b="1" i="1" kern="0" dirty="0" smtClean="0">
                <a:solidFill>
                  <a:srgbClr val="D2533C"/>
                </a:solidFill>
              </a:rPr>
              <a:t>2/3)</a:t>
            </a:r>
            <a:endParaRPr lang="fr-FR" b="1" i="1" kern="0" dirty="0">
              <a:solidFill>
                <a:srgbClr val="D2533C"/>
              </a:solidFill>
            </a:endParaRPr>
          </a:p>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400" i="1" kern="0" dirty="0">
              <a:solidFill>
                <a:srgbClr val="D2533C"/>
              </a:solidFill>
            </a:endParaRPr>
          </a:p>
        </p:txBody>
      </p:sp>
    </p:spTree>
    <p:extLst>
      <p:ext uri="{BB962C8B-B14F-4D97-AF65-F5344CB8AC3E}">
        <p14:creationId xmlns:p14="http://schemas.microsoft.com/office/powerpoint/2010/main" xmlns="" val="1278255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C5EBA84-AE13-276B-AC4D-C5DD1CBDA967}"/>
            </a:ext>
          </a:extLst>
        </p:cNvPr>
        <p:cNvGrpSpPr/>
        <p:nvPr/>
      </p:nvGrpSpPr>
      <p:grpSpPr>
        <a:xfrm>
          <a:off x="0" y="0"/>
          <a:ext cx="0" cy="0"/>
          <a:chOff x="0" y="0"/>
          <a:chExt cx="0" cy="0"/>
        </a:xfrm>
      </p:grpSpPr>
      <p:sp>
        <p:nvSpPr>
          <p:cNvPr id="40962" name="Rectangle 2">
            <a:extLst>
              <a:ext uri="{FF2B5EF4-FFF2-40B4-BE49-F238E27FC236}">
                <a16:creationId xmlns:a16="http://schemas.microsoft.com/office/drawing/2014/main" xmlns="" id="{BCEE0F25-D2F9-EEA6-91E3-AEE196B36B62}"/>
              </a:ext>
            </a:extLst>
          </p:cNvPr>
          <p:cNvSpPr>
            <a:spLocks noChangeArrowheads="1"/>
          </p:cNvSpPr>
          <p:nvPr/>
        </p:nvSpPr>
        <p:spPr bwMode="auto">
          <a:xfrm>
            <a:off x="251520" y="990600"/>
            <a:ext cx="8578850" cy="5424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ts val="2250"/>
              </a:spcBef>
              <a:spcAft>
                <a:spcPts val="750"/>
              </a:spcAft>
            </a:pPr>
            <a:r>
              <a:rPr lang="fr-FR" sz="3200" dirty="0" smtClean="0"/>
              <a:t>3. P</a:t>
            </a:r>
            <a:r>
              <a:rPr lang="fr-FR" sz="2800" dirty="0" smtClean="0"/>
              <a:t>ar </a:t>
            </a:r>
            <a:r>
              <a:rPr lang="fr-FR" sz="2800" dirty="0"/>
              <a:t>toutes les montagnes et toutes les vallées, par l'ombre des forêts et les fleurs des champs, par les bourgeons des arbres et l'herbe des prairies, par le blé en épis je veux crier... </a:t>
            </a:r>
            <a:endParaRPr lang="fr-FR" sz="2800" dirty="0" smtClean="0"/>
          </a:p>
          <a:p>
            <a:pPr algn="ctr">
              <a:spcBef>
                <a:spcPts val="2250"/>
              </a:spcBef>
              <a:spcAft>
                <a:spcPts val="750"/>
              </a:spcAft>
            </a:pPr>
            <a:r>
              <a:rPr lang="fr-FR" sz="3200" b="1" dirty="0">
                <a:solidFill>
                  <a:srgbClr val="0070C0"/>
                </a:solidFill>
              </a:rPr>
              <a:t>R/ Mon Dieu ! tu es grand, tu es beau, Dieu vivant, Dieu très haut, tu es le Dieu d'amour ! </a:t>
            </a:r>
            <a:endParaRPr lang="fr-FR" sz="3200" b="1" dirty="0" smtClean="0">
              <a:solidFill>
                <a:srgbClr val="0070C0"/>
              </a:solidFill>
            </a:endParaRPr>
          </a:p>
          <a:p>
            <a:pPr algn="ctr">
              <a:spcBef>
                <a:spcPts val="2250"/>
              </a:spcBef>
              <a:spcAft>
                <a:spcPts val="750"/>
              </a:spcAft>
            </a:pPr>
            <a:r>
              <a:rPr lang="fr-FR" sz="3200" b="1" dirty="0" smtClean="0">
                <a:solidFill>
                  <a:srgbClr val="0070C0"/>
                </a:solidFill>
              </a:rPr>
              <a:t>Mon </a:t>
            </a:r>
            <a:r>
              <a:rPr lang="fr-FR" sz="3200" b="1" dirty="0">
                <a:solidFill>
                  <a:srgbClr val="0070C0"/>
                </a:solidFill>
              </a:rPr>
              <a:t>Dieu, tu es grand, tu es beau, Dieu vivant, Dieu très haut, Dieu présent en toute création.</a:t>
            </a:r>
          </a:p>
        </p:txBody>
      </p:sp>
      <p:sp>
        <p:nvSpPr>
          <p:cNvPr id="6" name="Rectangle 1">
            <a:extLst>
              <a:ext uri="{FF2B5EF4-FFF2-40B4-BE49-F238E27FC236}">
                <a16:creationId xmlns:a16="http://schemas.microsoft.com/office/drawing/2014/main" xmlns="" id="{D4F52E77-35D4-B2A9-CCBD-9406E6283240}"/>
              </a:ext>
            </a:extLst>
          </p:cNvPr>
          <p:cNvSpPr txBox="1">
            <a:spLocks noChangeArrowheads="1"/>
          </p:cNvSpPr>
          <p:nvPr/>
        </p:nvSpPr>
        <p:spPr bwMode="auto">
          <a:xfrm>
            <a:off x="457200" y="350838"/>
            <a:ext cx="7570788" cy="639762"/>
          </a:xfrm>
          <a:prstGeom prst="rect">
            <a:avLst/>
          </a:prstGeom>
          <a:noFill/>
          <a:ln>
            <a:noFill/>
          </a:ln>
          <a:effectLst/>
        </p:spPr>
        <p:txBody>
          <a:bodyPr lIns="90000" tIns="45000" rIns="90000" bIns="45000"/>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a:solidFill>
                  <a:srgbClr val="D2533C"/>
                </a:solidFill>
              </a:rPr>
              <a:t>Sortie: </a:t>
            </a:r>
            <a:r>
              <a:rPr lang="fr-FR" b="1" i="1" kern="0" dirty="0">
                <a:solidFill>
                  <a:srgbClr val="D2533C"/>
                </a:solidFill>
              </a:rPr>
              <a:t>Psaume de la création (</a:t>
            </a:r>
            <a:r>
              <a:rPr lang="fr-FR" b="1" i="1" kern="0" dirty="0" smtClean="0">
                <a:solidFill>
                  <a:srgbClr val="D2533C"/>
                </a:solidFill>
              </a:rPr>
              <a:t>3/3)</a:t>
            </a:r>
            <a:endParaRPr lang="fr-FR" b="1" i="1" kern="0" dirty="0">
              <a:solidFill>
                <a:srgbClr val="D2533C"/>
              </a:solidFill>
            </a:endParaRPr>
          </a:p>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400" i="1" kern="0" dirty="0">
              <a:solidFill>
                <a:srgbClr val="D2533C"/>
              </a:solidFill>
            </a:endParaRPr>
          </a:p>
        </p:txBody>
      </p:sp>
    </p:spTree>
    <p:extLst>
      <p:ext uri="{BB962C8B-B14F-4D97-AF65-F5344CB8AC3E}">
        <p14:creationId xmlns:p14="http://schemas.microsoft.com/office/powerpoint/2010/main" xmlns="" val="29683440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a:ea typeface="ＭＳ Ｐゴシック" pitchFamily="34" charset="-128"/>
              </a:rPr>
              <a:t>Bon </a:t>
            </a:r>
            <a:r>
              <a:rPr lang="en-GB" sz="4000" b="1" i="1" cap="none" dirty="0" err="1">
                <a:ea typeface="ＭＳ Ｐゴシック" pitchFamily="34" charset="-128"/>
              </a:rPr>
              <a:t>dimanche</a:t>
            </a:r>
            <a:r>
              <a:rPr lang="en-GB" sz="4000" b="1" i="1" cap="none" dirty="0">
                <a:ea typeface="ＭＳ Ｐゴシック" pitchFamily="34" charset="-128"/>
              </a:rPr>
              <a:t> </a:t>
            </a:r>
            <a:r>
              <a:rPr lang="vi-VN" sz="4000" b="1" i="1" dirty="0">
                <a:ea typeface="ＭＳ Ｐゴシック" pitchFamily="34" charset="-128"/>
              </a:rPr>
              <a:t>à</a:t>
            </a:r>
            <a:r>
              <a:rPr lang="en-GB" sz="4000" b="1" i="1" cap="none" dirty="0">
                <a:ea typeface="ＭＳ Ｐゴシック" pitchFamily="34" charset="-128"/>
              </a:rPr>
              <a:t> </a:t>
            </a:r>
            <a:r>
              <a:rPr lang="en-GB" sz="4000" b="1" i="1" cap="none" dirty="0" err="1">
                <a:ea typeface="ＭＳ Ｐゴシック" pitchFamily="34" charset="-128"/>
              </a:rPr>
              <a:t>tous</a:t>
            </a:r>
            <a:r>
              <a:rPr lang="vi-VN" sz="4000" b="1" i="1" cap="none" dirty="0">
                <a:ea typeface="ＭＳ Ｐゴシック" pitchFamily="34" charset="-128"/>
              </a:rPr>
              <a:t> </a:t>
            </a:r>
            <a:r>
              <a:rPr lang="en-GB" sz="4000" b="1" i="1" cap="none" dirty="0">
                <a:ea typeface="ＭＳ Ｐゴシック" pitchFamily="34" charset="-128"/>
              </a:rPr>
              <a:t>!</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a14="http://schemas.microsoft.com/office/drawing/2010/main" xmlns="">
                <a:blipFill dpi="0" rotWithShape="0">
                  <a:blip xmlns:r="http://schemas.openxmlformats.org/officeDocument/2006/relationships"/>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55" y="66869"/>
            <a:ext cx="8229600" cy="990600"/>
          </a:xfrm>
        </p:spPr>
        <p:txBody>
          <a:bodyPr>
            <a:normAutofit/>
          </a:bodyPr>
          <a:lstStyle/>
          <a:p>
            <a:r>
              <a:rPr lang="fr-FR" sz="2800" b="1" i="1" dirty="0" err="1">
                <a:latin typeface="Arial Narrow" panose="020B0606020202030204" pitchFamily="34" charset="0"/>
              </a:rPr>
              <a:t>Entr</a:t>
            </a:r>
            <a:r>
              <a:rPr lang="en-US" altLang="fr-FR" sz="2800" b="1" i="1" dirty="0">
                <a:latin typeface="Arial Narrow" panose="020B0606020202030204" pitchFamily="34" charset="0"/>
                <a:sym typeface="+mn-ea"/>
              </a:rPr>
              <a:t>é</a:t>
            </a:r>
            <a:r>
              <a:rPr lang="fr-FR" sz="2800" b="1" i="1" dirty="0">
                <a:latin typeface="Arial Narrow" panose="020B0606020202030204" pitchFamily="34" charset="0"/>
              </a:rPr>
              <a:t>e: </a:t>
            </a:r>
            <a:r>
              <a:rPr lang="fr-FR" sz="2800" b="1" dirty="0"/>
              <a:t>Dieu nous accueille en sa maison</a:t>
            </a:r>
            <a:r>
              <a:rPr lang="fr-FR" sz="2800" b="1" i="1" dirty="0">
                <a:latin typeface="Arial Narrow" panose="020B0606020202030204" pitchFamily="34" charset="0"/>
              </a:rPr>
              <a:t> 3/3</a:t>
            </a:r>
            <a:endParaRPr lang="en-US" sz="2800" dirty="0">
              <a:latin typeface="Arial Narrow" panose="020B0606020202030204" pitchFamily="34" charset="0"/>
            </a:endParaRPr>
          </a:p>
        </p:txBody>
      </p:sp>
      <p:sp>
        <p:nvSpPr>
          <p:cNvPr id="5" name="Espace réservé du contenu 4"/>
          <p:cNvSpPr>
            <a:spLocks noGrp="1"/>
          </p:cNvSpPr>
          <p:nvPr>
            <p:ph idx="1"/>
          </p:nvPr>
        </p:nvSpPr>
        <p:spPr>
          <a:xfrm>
            <a:off x="0" y="1057469"/>
            <a:ext cx="9144000" cy="5494953"/>
          </a:xfrm>
        </p:spPr>
        <p:txBody>
          <a:bodyPr>
            <a:noAutofit/>
          </a:bodyPr>
          <a:lstStyle/>
          <a:p>
            <a:pPr marL="0" indent="0" algn="ctr">
              <a:buNone/>
            </a:pPr>
            <a:r>
              <a:rPr lang="fr-FR" sz="3200" b="1" dirty="0"/>
              <a:t>Dieu nous accueille en sa maison</a:t>
            </a:r>
          </a:p>
          <a:p>
            <a:pPr marL="0" indent="0" algn="ctr">
              <a:buNone/>
            </a:pPr>
            <a:r>
              <a:rPr lang="fr-FR" sz="3200" b="1" dirty="0"/>
              <a:t>Dieu nous invite à son festin : </a:t>
            </a:r>
          </a:p>
          <a:p>
            <a:pPr marL="0" indent="0" algn="ctr">
              <a:buNone/>
            </a:pPr>
            <a:r>
              <a:rPr lang="fr-FR" sz="3200" b="1" dirty="0"/>
              <a:t>Jour d’allégresse et jour de joie ! </a:t>
            </a:r>
          </a:p>
          <a:p>
            <a:pPr marL="0" indent="0" algn="ctr">
              <a:buNone/>
            </a:pPr>
            <a:r>
              <a:rPr lang="fr-FR" sz="3200" b="1" dirty="0"/>
              <a:t>Alléluia ! </a:t>
            </a:r>
          </a:p>
          <a:p>
            <a:pPr marL="0" indent="0" algn="ctr">
              <a:buNone/>
            </a:pPr>
            <a:endParaRPr lang="fr-FR" sz="3200" b="1" dirty="0"/>
          </a:p>
          <a:p>
            <a:pPr marL="0" indent="0" algn="ctr">
              <a:buNone/>
            </a:pPr>
            <a:r>
              <a:rPr lang="fr-FR" sz="3200" dirty="0"/>
              <a:t>3- Criez de joie pour notre Dieu</a:t>
            </a:r>
          </a:p>
          <a:p>
            <a:pPr marL="0" indent="0" algn="ctr">
              <a:buNone/>
            </a:pPr>
            <a:r>
              <a:rPr lang="fr-FR" sz="3200" dirty="0"/>
              <a:t>Chantez pour lui, car il est bon</a:t>
            </a:r>
          </a:p>
          <a:p>
            <a:pPr marL="0" indent="0" algn="ctr">
              <a:buNone/>
            </a:pPr>
            <a:r>
              <a:rPr lang="fr-FR" sz="3200" dirty="0"/>
              <a:t>car éternel est son amour.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i="1" dirty="0">
                <a:solidFill>
                  <a:srgbClr val="D63800"/>
                </a:solidFill>
              </a:rPr>
              <a:t>Prière pénitentielle</a:t>
            </a:r>
            <a:endParaRPr lang="en-GB" sz="3200" i="1" dirty="0">
              <a:solidFill>
                <a:srgbClr val="D63800"/>
              </a:solidFill>
            </a:endParaRPr>
          </a:p>
        </p:txBody>
      </p:sp>
      <p:sp>
        <p:nvSpPr>
          <p:cNvPr id="4" name="Rectangle 2"/>
          <p:cNvSpPr>
            <a:spLocks noChangeArrowheads="1"/>
          </p:cNvSpPr>
          <p:nvPr/>
        </p:nvSpPr>
        <p:spPr bwMode="auto">
          <a:xfrm>
            <a:off x="156815" y="1196752"/>
            <a:ext cx="8542337" cy="510120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a:solidFill>
                  <a:schemeClr val="tx1"/>
                </a:solidFill>
              </a:rPr>
              <a:t>Je confesse à Dieu tout puissant, </a:t>
            </a:r>
            <a:br>
              <a:rPr lang="fr-FR" sz="3200" dirty="0">
                <a:solidFill>
                  <a:schemeClr val="tx1"/>
                </a:solidFill>
              </a:rPr>
            </a:br>
            <a:r>
              <a:rPr lang="fr-FR" sz="3200" dirty="0">
                <a:solidFill>
                  <a:schemeClr val="tx1"/>
                </a:solidFill>
              </a:rPr>
              <a:t>Je reconnais devant vous, </a:t>
            </a:r>
            <a:r>
              <a:rPr lang="fr-FR" sz="3200" b="1" dirty="0">
                <a:solidFill>
                  <a:schemeClr val="tx1"/>
                </a:solidFill>
              </a:rPr>
              <a:t>frères et sœurs</a:t>
            </a:r>
            <a:r>
              <a:rPr lang="fr-FR" sz="3200" dirty="0">
                <a:solidFill>
                  <a:schemeClr val="tx1"/>
                </a:solidFill>
              </a:rPr>
              <a:t>, </a:t>
            </a:r>
            <a:br>
              <a:rPr lang="fr-FR" sz="3200" dirty="0">
                <a:solidFill>
                  <a:schemeClr val="tx1"/>
                </a:solidFill>
              </a:rPr>
            </a:br>
            <a:r>
              <a:rPr lang="fr-FR" sz="3200" dirty="0">
                <a:solidFill>
                  <a:schemeClr val="tx1"/>
                </a:solidFill>
              </a:rPr>
              <a:t>que j'ai péché, en pensée, en parole,</a:t>
            </a:r>
            <a:br>
              <a:rPr lang="fr-FR" sz="3200" dirty="0">
                <a:solidFill>
                  <a:schemeClr val="tx1"/>
                </a:solidFill>
              </a:rPr>
            </a:br>
            <a:r>
              <a:rPr lang="fr-FR" sz="3200" dirty="0">
                <a:solidFill>
                  <a:schemeClr val="tx1"/>
                </a:solidFill>
              </a:rPr>
              <a:t> par action et par omission. </a:t>
            </a:r>
            <a:br>
              <a:rPr lang="fr-FR" sz="3200" dirty="0">
                <a:solidFill>
                  <a:schemeClr val="tx1"/>
                </a:solidFill>
              </a:rPr>
            </a:br>
            <a:r>
              <a:rPr lang="fr-FR" sz="3200" dirty="0">
                <a:solidFill>
                  <a:schemeClr val="tx1"/>
                </a:solidFill>
              </a:rPr>
              <a:t>Oui, j'ai vraiment péché. </a:t>
            </a:r>
            <a:br>
              <a:rPr lang="fr-FR" sz="3200" dirty="0">
                <a:solidFill>
                  <a:schemeClr val="tx1"/>
                </a:solidFill>
              </a:rPr>
            </a:br>
            <a:r>
              <a:rPr lang="fr-FR" sz="3200" dirty="0">
                <a:solidFill>
                  <a:schemeClr val="tx1"/>
                </a:solidFill>
              </a:rPr>
              <a:t>C'est pourquoi je supplie la </a:t>
            </a:r>
            <a:r>
              <a:rPr lang="fr-FR" sz="3200" b="1" dirty="0">
                <a:solidFill>
                  <a:schemeClr val="tx1"/>
                </a:solidFill>
              </a:rPr>
              <a:t>Bienheureuse</a:t>
            </a:r>
            <a:r>
              <a:rPr lang="fr-FR" sz="3200" dirty="0">
                <a:solidFill>
                  <a:schemeClr val="tx1"/>
                </a:solidFill>
              </a:rPr>
              <a:t> Vierge Marie, </a:t>
            </a:r>
            <a:br>
              <a:rPr lang="fr-FR" sz="3200" dirty="0">
                <a:solidFill>
                  <a:schemeClr val="tx1"/>
                </a:solidFill>
              </a:rPr>
            </a:br>
            <a:r>
              <a:rPr lang="fr-FR" sz="3200" dirty="0">
                <a:solidFill>
                  <a:schemeClr val="tx1"/>
                </a:solidFill>
              </a:rPr>
              <a:t>les anges et tous les saints, </a:t>
            </a:r>
            <a:br>
              <a:rPr lang="fr-FR" sz="3200" dirty="0">
                <a:solidFill>
                  <a:schemeClr val="tx1"/>
                </a:solidFill>
              </a:rPr>
            </a:br>
            <a:r>
              <a:rPr lang="fr-FR" sz="3200" dirty="0">
                <a:solidFill>
                  <a:schemeClr val="tx1"/>
                </a:solidFill>
              </a:rPr>
              <a:t>et vous aussi, </a:t>
            </a:r>
            <a:r>
              <a:rPr lang="fr-FR" sz="3200" b="1" dirty="0">
                <a:solidFill>
                  <a:schemeClr val="tx1"/>
                </a:solidFill>
              </a:rPr>
              <a:t>frères et sœurs </a:t>
            </a:r>
            <a:r>
              <a:rPr lang="fr-FR" sz="3200" dirty="0">
                <a:solidFill>
                  <a:schemeClr val="tx1"/>
                </a:solidFill>
              </a:rPr>
              <a:t>, </a:t>
            </a:r>
            <a:br>
              <a:rPr lang="fr-FR" sz="3200" dirty="0">
                <a:solidFill>
                  <a:schemeClr val="tx1"/>
                </a:solidFill>
              </a:rPr>
            </a:br>
            <a:r>
              <a:rPr lang="fr-FR" sz="3200" dirty="0">
                <a:solidFill>
                  <a:schemeClr val="tx1"/>
                </a:solidFill>
              </a:rPr>
              <a:t>de prier pour moi le Seigneur notre Dieu.</a:t>
            </a:r>
            <a:endParaRPr lang="en-GB" sz="3200" dirty="0">
              <a:solidFill>
                <a:schemeClr val="tx1"/>
              </a:solidFill>
            </a:endParaRPr>
          </a:p>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395536" y="548680"/>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Kyrie: </a:t>
            </a:r>
            <a:r>
              <a:rPr lang="en-US" sz="2400" b="1" dirty="0" err="1" smtClean="0">
                <a:solidFill>
                  <a:srgbClr val="D2533C"/>
                </a:solidFill>
              </a:rPr>
              <a:t>J</a:t>
            </a:r>
            <a:r>
              <a:rPr lang="en-US" altLang="fr-FR" sz="2400" b="1" dirty="0" err="1" smtClean="0">
                <a:solidFill>
                  <a:srgbClr val="D2533C"/>
                </a:solidFill>
                <a:sym typeface="+mn-ea"/>
              </a:rPr>
              <a:t>é</a:t>
            </a:r>
            <a:r>
              <a:rPr lang="en-US" sz="2400" b="1" dirty="0" err="1" smtClean="0">
                <a:solidFill>
                  <a:srgbClr val="D2533C"/>
                </a:solidFill>
              </a:rPr>
              <a:t>sus</a:t>
            </a:r>
            <a:r>
              <a:rPr lang="en-US" sz="2400" b="1" dirty="0" smtClean="0">
                <a:solidFill>
                  <a:srgbClr val="D2533C"/>
                </a:solidFill>
              </a:rPr>
              <a:t> Berger de </a:t>
            </a:r>
            <a:r>
              <a:rPr lang="en-US" sz="2400" b="1" dirty="0" err="1" smtClean="0">
                <a:solidFill>
                  <a:srgbClr val="D2533C"/>
                </a:solidFill>
              </a:rPr>
              <a:t>toute</a:t>
            </a:r>
            <a:r>
              <a:rPr lang="en-US" sz="2400" b="1" dirty="0" smtClean="0">
                <a:solidFill>
                  <a:srgbClr val="D2533C"/>
                </a:solidFill>
              </a:rPr>
              <a:t> </a:t>
            </a:r>
            <a:r>
              <a:rPr lang="en-US" sz="2400" b="1" dirty="0" err="1" smtClean="0">
                <a:solidFill>
                  <a:srgbClr val="D2533C"/>
                </a:solidFill>
              </a:rPr>
              <a:t>humanit</a:t>
            </a:r>
            <a:r>
              <a:rPr lang="en-US" altLang="fr-FR" sz="2400" b="1" dirty="0" err="1" smtClean="0">
                <a:solidFill>
                  <a:srgbClr val="D2533C"/>
                </a:solidFill>
                <a:sym typeface="+mn-ea"/>
              </a:rPr>
              <a:t>é</a:t>
            </a:r>
            <a:endParaRPr lang="en-US" sz="2400" b="1" dirty="0">
              <a:solidFill>
                <a:srgbClr val="D2533C"/>
              </a:solidFill>
            </a:endParaRPr>
          </a:p>
        </p:txBody>
      </p:sp>
      <p:sp>
        <p:nvSpPr>
          <p:cNvPr id="7170" name="Rectangle 2"/>
          <p:cNvSpPr>
            <a:spLocks noChangeArrowheads="1"/>
          </p:cNvSpPr>
          <p:nvPr/>
        </p:nvSpPr>
        <p:spPr bwMode="auto">
          <a:xfrm>
            <a:off x="395536" y="1412776"/>
            <a:ext cx="8460432" cy="532859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marL="742950" indent="-742950" algn="ctr">
              <a:buAutoNum type="arabicPeriod"/>
            </a:pPr>
            <a:r>
              <a:rPr lang="fr-FR" sz="3200" dirty="0" smtClean="0">
                <a:solidFill>
                  <a:schemeClr val="tx1"/>
                </a:solidFill>
                <a:latin typeface="Arial Narrow" panose="020B0606020202030204" pitchFamily="34" charset="0"/>
              </a:rPr>
              <a:t>Jésus, Berger de toute humanité, tu es venu chercher ceux qui étaient perdus.</a:t>
            </a:r>
          </a:p>
          <a:p>
            <a:pPr marL="742950" indent="-742950" algn="ctr">
              <a:buAutoNum type="arabicPeriod"/>
            </a:pPr>
            <a:endParaRPr lang="fr-FR" sz="3200" dirty="0" smtClean="0">
              <a:solidFill>
                <a:schemeClr val="tx1"/>
              </a:solidFill>
              <a:latin typeface="Arial Narrow" panose="020B0606020202030204" pitchFamily="34" charset="0"/>
            </a:endParaRPr>
          </a:p>
          <a:p>
            <a:pPr algn="ctr"/>
            <a:r>
              <a:rPr lang="fr-FR" sz="3200" b="1" dirty="0" smtClean="0">
                <a:solidFill>
                  <a:schemeClr val="tx1"/>
                </a:solidFill>
                <a:latin typeface="Arial Narrow" panose="020B0606020202030204" pitchFamily="34" charset="0"/>
              </a:rPr>
              <a:t>Prends pitié de nous, fais-nous revenir, fais revenir a toi. Prends pitié de nous</a:t>
            </a:r>
          </a:p>
          <a:p>
            <a:pPr algn="ctr"/>
            <a:endParaRPr lang="fr-FR" sz="3200" b="1" dirty="0" smtClean="0">
              <a:solidFill>
                <a:schemeClr val="tx1"/>
              </a:solidFill>
              <a:latin typeface="Arial Narrow" panose="020B0606020202030204" pitchFamily="34" charset="0"/>
            </a:endParaRPr>
          </a:p>
          <a:p>
            <a:pPr algn="ctr"/>
            <a:r>
              <a:rPr lang="fr-FR" sz="3200" dirty="0" smtClean="0">
                <a:solidFill>
                  <a:schemeClr val="tx1"/>
                </a:solidFill>
                <a:latin typeface="Arial Narrow" panose="020B0606020202030204" pitchFamily="34" charset="0"/>
              </a:rPr>
              <a:t>2. Jésus, Berger de toute humanité, tu es venu guérir ceux qui étaient malades.</a:t>
            </a:r>
          </a:p>
          <a:p>
            <a:pPr algn="ctr"/>
            <a:r>
              <a:rPr lang="fr-FR" sz="3200" dirty="0" smtClean="0">
                <a:solidFill>
                  <a:schemeClr val="tx1"/>
                </a:solidFill>
                <a:latin typeface="Arial Narrow" panose="020B0606020202030204" pitchFamily="34" charset="0"/>
              </a:rPr>
              <a:t>3. Jésus, Berger de toute humanité, tu es venu sauver ceux qui étaient pécheurs</a:t>
            </a:r>
            <a:endParaRPr lang="en-US" sz="3600" dirty="0">
              <a:solidFill>
                <a:schemeClr val="tx1"/>
              </a:solidFill>
              <a:latin typeface="Arial Narrow" panose="020B0606020202030204" pitchFamily="34"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400" b="1" i="1" dirty="0">
              <a:solidFill>
                <a:schemeClr val="tx1"/>
              </a:solidFill>
              <a:cs typeface="Arial Unicode MS" charset="0"/>
            </a:endParaRPr>
          </a:p>
        </p:txBody>
      </p:sp>
    </p:spTree>
    <p:extLst>
      <p:ext uri="{BB962C8B-B14F-4D97-AF65-F5344CB8AC3E}">
        <p14:creationId xmlns:p14="http://schemas.microsoft.com/office/powerpoint/2010/main" xmlns="" val="29238652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smtClean="0">
                <a:solidFill>
                  <a:srgbClr val="D2533C"/>
                </a:solidFill>
              </a:rPr>
              <a:t> </a:t>
            </a:r>
            <a:r>
              <a:rPr lang="en-US" sz="2400" i="1" dirty="0" err="1" smtClean="0">
                <a:solidFill>
                  <a:srgbClr val="D2533C"/>
                </a:solidFill>
              </a:rPr>
              <a:t>Gloire</a:t>
            </a:r>
            <a:r>
              <a:rPr lang="en-US" sz="2400" i="1" dirty="0" smtClean="0">
                <a:solidFill>
                  <a:srgbClr val="D2533C"/>
                </a:solidFill>
              </a:rPr>
              <a:t> </a:t>
            </a:r>
            <a:r>
              <a:rPr lang="fr-FR" sz="2400" b="1" dirty="0" smtClean="0">
                <a:solidFill>
                  <a:schemeClr val="tx1"/>
                </a:solidFill>
              </a:rPr>
              <a:t> </a:t>
            </a:r>
            <a:r>
              <a:rPr lang="fr-FR" sz="2400" i="1" dirty="0">
                <a:solidFill>
                  <a:srgbClr val="D2533C"/>
                </a:solidFill>
              </a:rPr>
              <a:t>à</a:t>
            </a:r>
            <a:r>
              <a:rPr lang="en-US" sz="2400" i="1" dirty="0" smtClean="0">
                <a:solidFill>
                  <a:srgbClr val="D2533C"/>
                </a:solidFill>
              </a:rPr>
              <a:t> </a:t>
            </a:r>
            <a:r>
              <a:rPr lang="en-US" sz="2400" i="1" dirty="0" err="1" smtClean="0">
                <a:solidFill>
                  <a:srgbClr val="D2533C"/>
                </a:solidFill>
              </a:rPr>
              <a:t>Dieu</a:t>
            </a:r>
            <a:r>
              <a:rPr lang="en-US" sz="2400" i="1" dirty="0" smtClean="0">
                <a:solidFill>
                  <a:srgbClr val="D2533C"/>
                </a:solidFill>
              </a:rPr>
              <a:t> </a:t>
            </a:r>
            <a:r>
              <a:rPr lang="en-US" sz="2400" i="1" dirty="0" err="1" smtClean="0">
                <a:solidFill>
                  <a:srgbClr val="D2533C"/>
                </a:solidFill>
              </a:rPr>
              <a:t>dans</a:t>
            </a:r>
            <a:r>
              <a:rPr lang="en-US" sz="2400" i="1" dirty="0" smtClean="0">
                <a:solidFill>
                  <a:srgbClr val="D2533C"/>
                </a:solidFill>
              </a:rPr>
              <a:t> le </a:t>
            </a:r>
            <a:r>
              <a:rPr lang="en-US" sz="2400" i="1" dirty="0" err="1" smtClean="0">
                <a:solidFill>
                  <a:srgbClr val="D2533C"/>
                </a:solidFill>
              </a:rPr>
              <a:t>ciel</a:t>
            </a:r>
            <a:r>
              <a:rPr lang="en-US" sz="2400" i="1" dirty="0" smtClean="0">
                <a:solidFill>
                  <a:srgbClr val="D2533C"/>
                </a:solidFill>
              </a:rPr>
              <a:t>(1/2</a:t>
            </a:r>
            <a:r>
              <a:rPr lang="en-US" sz="2400" i="1" dirty="0">
                <a:solidFill>
                  <a:srgbClr val="D2533C"/>
                </a:solidFill>
              </a:rPr>
              <a:t>)</a:t>
            </a:r>
          </a:p>
        </p:txBody>
      </p:sp>
      <p:sp>
        <p:nvSpPr>
          <p:cNvPr id="8194" name="Rectangle 2"/>
          <p:cNvSpPr>
            <a:spLocks noChangeArrowheads="1"/>
          </p:cNvSpPr>
          <p:nvPr/>
        </p:nvSpPr>
        <p:spPr bwMode="auto">
          <a:xfrm>
            <a:off x="251520" y="1097261"/>
            <a:ext cx="8640960" cy="509650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solidFill>
                  <a:schemeClr val="tx1"/>
                </a:solidFill>
              </a:rPr>
              <a:t>Gloire à Dieu dans le ciel ! </a:t>
            </a:r>
            <a:endParaRPr lang="fr-FR" sz="3200" b="1" dirty="0" smtClean="0">
              <a:solidFill>
                <a:schemeClr val="tx1"/>
              </a:solidFill>
            </a:endParaRPr>
          </a:p>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smtClean="0">
                <a:solidFill>
                  <a:schemeClr val="tx1"/>
                </a:solidFill>
              </a:rPr>
              <a:t>Grande </a:t>
            </a:r>
            <a:r>
              <a:rPr lang="fr-FR" sz="3200" b="1" dirty="0">
                <a:solidFill>
                  <a:schemeClr val="tx1"/>
                </a:solidFill>
              </a:rPr>
              <a:t>paix sur la terre ! </a:t>
            </a:r>
            <a:endParaRPr lang="fr-FR" sz="3200" b="1" dirty="0" smtClean="0">
              <a:solidFill>
                <a:schemeClr val="tx1"/>
              </a:solidFill>
            </a:endParaRPr>
          </a:p>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200" b="1" dirty="0" smtClean="0">
              <a:solidFill>
                <a:schemeClr val="tx1"/>
              </a:solidFill>
            </a:endParaRPr>
          </a:p>
          <a:p>
            <a:pPr marL="514350" indent="-514350" algn="ctr" hangingPunct="1">
              <a:lnSpc>
                <a:spcPct val="100000"/>
              </a:lnSpc>
              <a:buClrTx/>
              <a:buFontTx/>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smtClean="0">
                <a:solidFill>
                  <a:schemeClr val="tx1"/>
                </a:solidFill>
              </a:rPr>
              <a:t>Nous </a:t>
            </a:r>
            <a:r>
              <a:rPr lang="fr-FR" sz="3200" dirty="0">
                <a:solidFill>
                  <a:schemeClr val="tx1"/>
                </a:solidFill>
              </a:rPr>
              <a:t>te louons, nous te bénissons, </a:t>
            </a:r>
            <a:r>
              <a:rPr lang="fr-FR" sz="3200" dirty="0" smtClean="0">
                <a:solidFill>
                  <a:schemeClr val="tx1"/>
                </a:solidFill>
              </a:rPr>
              <a:t/>
            </a:r>
            <a:br>
              <a:rPr lang="fr-FR" sz="3200" dirty="0" smtClean="0">
                <a:solidFill>
                  <a:schemeClr val="tx1"/>
                </a:solidFill>
              </a:rPr>
            </a:br>
            <a:r>
              <a:rPr lang="fr-FR" sz="3200" dirty="0" smtClean="0">
                <a:solidFill>
                  <a:schemeClr val="tx1"/>
                </a:solidFill>
              </a:rPr>
              <a:t>nous </a:t>
            </a:r>
            <a:r>
              <a:rPr lang="fr-FR" sz="3200" dirty="0">
                <a:solidFill>
                  <a:schemeClr val="tx1"/>
                </a:solidFill>
              </a:rPr>
              <a:t>t'adorons ! </a:t>
            </a:r>
            <a:r>
              <a:rPr lang="fr-FR" sz="3200" dirty="0" smtClean="0">
                <a:solidFill>
                  <a:schemeClr val="tx1"/>
                </a:solidFill>
              </a:rPr>
              <a:t/>
            </a:r>
            <a:br>
              <a:rPr lang="fr-FR" sz="3200" dirty="0" smtClean="0">
                <a:solidFill>
                  <a:schemeClr val="tx1"/>
                </a:solidFill>
              </a:rPr>
            </a:br>
            <a:r>
              <a:rPr lang="fr-FR" sz="3200" dirty="0" smtClean="0">
                <a:solidFill>
                  <a:schemeClr val="tx1"/>
                </a:solidFill>
              </a:rPr>
              <a:t>Nous </a:t>
            </a:r>
            <a:r>
              <a:rPr lang="fr-FR" sz="3200" dirty="0">
                <a:solidFill>
                  <a:schemeClr val="tx1"/>
                </a:solidFill>
              </a:rPr>
              <a:t>te glorifions, nous te rendons grâce pour ton immense </a:t>
            </a:r>
            <a:r>
              <a:rPr lang="fr-FR" sz="3200" dirty="0" smtClean="0">
                <a:solidFill>
                  <a:schemeClr val="tx1"/>
                </a:solidFill>
              </a:rPr>
              <a:t>gloire</a:t>
            </a:r>
          </a:p>
          <a:p>
            <a:pPr algn="ctr"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smtClean="0">
                <a:solidFill>
                  <a:schemeClr val="tx1"/>
                </a:solidFill>
              </a:rPr>
              <a:t> </a:t>
            </a:r>
            <a:endParaRPr lang="fr-FR" sz="3200" dirty="0">
              <a:solidFill>
                <a:schemeClr val="tx1"/>
              </a:solidFill>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000" dirty="0">
              <a:solidFill>
                <a:srgbClr val="292934"/>
              </a:solidFill>
              <a:cs typeface="Arial Unicode MS" charset="0"/>
            </a:endParaRPr>
          </a:p>
        </p:txBody>
      </p:sp>
    </p:spTree>
    <p:extLst>
      <p:ext uri="{BB962C8B-B14F-4D97-AF65-F5344CB8AC3E}">
        <p14:creationId xmlns:p14="http://schemas.microsoft.com/office/powerpoint/2010/main" xmlns="" val="1079555640"/>
      </p:ext>
    </p:extLst>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4838" cy="663352"/>
          </a:xfrm>
        </p:spPr>
        <p:txBody>
          <a:bodyPr/>
          <a:lstStyle/>
          <a:p>
            <a:r>
              <a:rPr lang="en-US" sz="2400" b="1" i="1" dirty="0">
                <a:solidFill>
                  <a:srgbClr val="D2533C"/>
                </a:solidFill>
              </a:rPr>
              <a:t>Gloria: </a:t>
            </a:r>
            <a:r>
              <a:rPr lang="en-US" sz="2400" i="1" dirty="0">
                <a:solidFill>
                  <a:srgbClr val="D2533C"/>
                </a:solidFill>
              </a:rPr>
              <a:t> </a:t>
            </a:r>
            <a:r>
              <a:rPr lang="en-US" sz="2400" i="1" dirty="0" err="1">
                <a:solidFill>
                  <a:srgbClr val="D2533C"/>
                </a:solidFill>
              </a:rPr>
              <a:t>Gloire</a:t>
            </a:r>
            <a:r>
              <a:rPr lang="en-US" sz="2400" i="1" dirty="0">
                <a:solidFill>
                  <a:srgbClr val="D2533C"/>
                </a:solidFill>
              </a:rPr>
              <a:t> </a:t>
            </a:r>
            <a:r>
              <a:rPr lang="fr-FR" sz="2400" b="1" dirty="0">
                <a:solidFill>
                  <a:schemeClr val="tx1"/>
                </a:solidFill>
              </a:rPr>
              <a:t> </a:t>
            </a:r>
            <a:r>
              <a:rPr lang="fr-FR" sz="2400" i="1" dirty="0">
                <a:solidFill>
                  <a:srgbClr val="D2533C"/>
                </a:solidFill>
              </a:rPr>
              <a:t>à</a:t>
            </a:r>
            <a:r>
              <a:rPr lang="en-US" sz="2400" i="1" dirty="0">
                <a:solidFill>
                  <a:srgbClr val="D2533C"/>
                </a:solidFill>
              </a:rPr>
              <a:t> </a:t>
            </a:r>
            <a:r>
              <a:rPr lang="en-US" sz="2400" i="1" dirty="0" err="1">
                <a:solidFill>
                  <a:srgbClr val="D2533C"/>
                </a:solidFill>
              </a:rPr>
              <a:t>Dieu</a:t>
            </a:r>
            <a:r>
              <a:rPr lang="en-US" sz="2400" i="1" dirty="0">
                <a:solidFill>
                  <a:srgbClr val="D2533C"/>
                </a:solidFill>
              </a:rPr>
              <a:t> </a:t>
            </a:r>
            <a:r>
              <a:rPr lang="en-US" sz="2400" i="1" dirty="0" err="1">
                <a:solidFill>
                  <a:srgbClr val="D2533C"/>
                </a:solidFill>
              </a:rPr>
              <a:t>dans</a:t>
            </a:r>
            <a:r>
              <a:rPr lang="en-US" sz="2400" i="1" dirty="0">
                <a:solidFill>
                  <a:srgbClr val="D2533C"/>
                </a:solidFill>
              </a:rPr>
              <a:t> le </a:t>
            </a:r>
            <a:r>
              <a:rPr lang="en-US" sz="2400" i="1" dirty="0" err="1" smtClean="0">
                <a:solidFill>
                  <a:srgbClr val="D2533C"/>
                </a:solidFill>
              </a:rPr>
              <a:t>ciel</a:t>
            </a:r>
            <a:r>
              <a:rPr lang="en-US" sz="2400" i="1" dirty="0" smtClean="0">
                <a:solidFill>
                  <a:srgbClr val="D2533C"/>
                </a:solidFill>
              </a:rPr>
              <a:t>(2/3)</a:t>
            </a:r>
            <a:endParaRPr lang="en-GB" sz="2400" dirty="0"/>
          </a:p>
        </p:txBody>
      </p:sp>
      <p:sp>
        <p:nvSpPr>
          <p:cNvPr id="3" name="Espace réservé du contenu 2"/>
          <p:cNvSpPr>
            <a:spLocks noGrp="1"/>
          </p:cNvSpPr>
          <p:nvPr>
            <p:ph idx="1"/>
          </p:nvPr>
        </p:nvSpPr>
        <p:spPr/>
        <p:txBody>
          <a:bodyPr/>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a:solidFill>
                  <a:schemeClr val="tx1"/>
                </a:solidFill>
              </a:rPr>
              <a:t>Gloire à Dieu dans le ciel ! </a:t>
            </a:r>
            <a:endParaRPr lang="fr-FR" sz="2800" b="1" dirty="0" smtClean="0">
              <a:solidFill>
                <a:schemeClr val="tx1"/>
              </a:solidFill>
            </a:endParaRPr>
          </a:p>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smtClean="0">
                <a:solidFill>
                  <a:schemeClr val="tx1"/>
                </a:solidFill>
              </a:rPr>
              <a:t>Grande </a:t>
            </a:r>
            <a:r>
              <a:rPr lang="fr-FR" sz="2800" b="1" dirty="0">
                <a:solidFill>
                  <a:schemeClr val="tx1"/>
                </a:solidFill>
              </a:rPr>
              <a:t>paix sur la terre ! </a:t>
            </a:r>
          </a:p>
          <a:p>
            <a:endParaRPr lang="en-GB" dirty="0"/>
          </a:p>
          <a:p>
            <a:pPr algn="ctr"/>
            <a:r>
              <a:rPr lang="fr-FR" sz="2800" dirty="0">
                <a:solidFill>
                  <a:schemeClr val="tx1"/>
                </a:solidFill>
              </a:rPr>
              <a:t>2. Seigneur Dieu, le roi du ciel, </a:t>
            </a:r>
            <a:r>
              <a:rPr lang="fr-FR" sz="2800" dirty="0" smtClean="0">
                <a:solidFill>
                  <a:schemeClr val="tx1"/>
                </a:solidFill>
              </a:rPr>
              <a:t/>
            </a:r>
            <a:br>
              <a:rPr lang="fr-FR" sz="2800" dirty="0" smtClean="0">
                <a:solidFill>
                  <a:schemeClr val="tx1"/>
                </a:solidFill>
              </a:rPr>
            </a:br>
            <a:r>
              <a:rPr lang="fr-FR" sz="2800" dirty="0" smtClean="0">
                <a:solidFill>
                  <a:schemeClr val="tx1"/>
                </a:solidFill>
              </a:rPr>
              <a:t>le </a:t>
            </a:r>
            <a:r>
              <a:rPr lang="fr-FR" sz="2800" dirty="0">
                <a:solidFill>
                  <a:schemeClr val="tx1"/>
                </a:solidFill>
              </a:rPr>
              <a:t>Père tout-puissant ! </a:t>
            </a:r>
            <a:endParaRPr lang="fr-FR" sz="2800" dirty="0" smtClean="0">
              <a:solidFill>
                <a:schemeClr val="tx1"/>
              </a:solidFill>
            </a:endParaRPr>
          </a:p>
          <a:p>
            <a:pPr algn="ctr"/>
            <a:r>
              <a:rPr lang="fr-FR" sz="2800" dirty="0" smtClean="0">
                <a:solidFill>
                  <a:schemeClr val="tx1"/>
                </a:solidFill>
              </a:rPr>
              <a:t>Seigneur </a:t>
            </a:r>
            <a:r>
              <a:rPr lang="fr-FR" sz="2800" dirty="0">
                <a:solidFill>
                  <a:schemeClr val="tx1"/>
                </a:solidFill>
              </a:rPr>
              <a:t>Dieu, agneau de Dieu, le Fils du Père !</a:t>
            </a:r>
            <a:r>
              <a:rPr lang="fr-FR" sz="2800" dirty="0">
                <a:cs typeface="Arial Unicode MS" charset="0"/>
              </a:rPr>
              <a:t/>
            </a:r>
            <a:br>
              <a:rPr lang="fr-FR" sz="2800" dirty="0">
                <a:cs typeface="Arial Unicode MS" charset="0"/>
              </a:rPr>
            </a:br>
            <a:endParaRPr lang="fr-FR" sz="2800" dirty="0">
              <a:cs typeface="Arial Unicode MS" charset="0"/>
            </a:endParaRPr>
          </a:p>
          <a:p>
            <a:endParaRPr lang="en-GB" dirty="0"/>
          </a:p>
        </p:txBody>
      </p:sp>
    </p:spTree>
    <p:extLst>
      <p:ext uri="{BB962C8B-B14F-4D97-AF65-F5344CB8AC3E}">
        <p14:creationId xmlns:p14="http://schemas.microsoft.com/office/powerpoint/2010/main" xmlns="" val="411578155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39086</TotalTime>
  <Words>1191</Words>
  <Application>Microsoft Office PowerPoint</Application>
  <PresentationFormat>On-screen Show (4:3)</PresentationFormat>
  <Paragraphs>189</Paragraphs>
  <Slides>39</Slides>
  <Notes>17</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1_Office Theme</vt:lpstr>
      <vt:lpstr>Clarity</vt:lpstr>
      <vt:lpstr> Bienvenue !</vt:lpstr>
      <vt:lpstr>Entrée: Dieu nous accueille en sa maison 1/3</vt:lpstr>
      <vt:lpstr>Entrée: Dieu nous accueille en sa maison 2/3</vt:lpstr>
      <vt:lpstr>Entrée: Dieu nous accueille en sa maison 3/3</vt:lpstr>
      <vt:lpstr>Slide 5</vt:lpstr>
      <vt:lpstr>Slide 6</vt:lpstr>
      <vt:lpstr>Kyrie: Jésus Berger de toute humanité</vt:lpstr>
      <vt:lpstr>Gloria:  Gloire  à Dieu dans le ciel(1/2)</vt:lpstr>
      <vt:lpstr>Gloria:  Gloire  à Dieu dans le ciel(2/3)</vt:lpstr>
      <vt:lpstr>Gloria: Gloire  à Dieu dans le ciel (3/3)</vt:lpstr>
      <vt:lpstr>Slide 11</vt:lpstr>
      <vt:lpstr>Slide 12</vt:lpstr>
      <vt:lpstr>Slide 13</vt:lpstr>
      <vt:lpstr>Slide 14</vt:lpstr>
      <vt:lpstr>Slide 15</vt:lpstr>
      <vt:lpstr>Slide 16</vt:lpstr>
      <vt:lpstr>Prière Universelle</vt:lpstr>
      <vt:lpstr>Slide 18</vt:lpstr>
      <vt:lpstr>Slide 19</vt:lpstr>
      <vt:lpstr>Slide 20</vt:lpstr>
      <vt:lpstr>Prière sur les offrandes </vt:lpstr>
      <vt:lpstr>Slide 22</vt:lpstr>
      <vt:lpstr>Slide 23</vt:lpstr>
      <vt:lpstr>Slide 24</vt:lpstr>
      <vt:lpstr>Prière eucharistique, acclamation du mystère de la foi</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Matthieu .</cp:lastModifiedBy>
  <cp:revision>403</cp:revision>
  <cp:lastPrinted>2024-12-14T05:14:35Z</cp:lastPrinted>
  <dcterms:created xsi:type="dcterms:W3CDTF">1601-01-01T00:00:00Z</dcterms:created>
  <dcterms:modified xsi:type="dcterms:W3CDTF">2025-02-15T15:20:00Z</dcterms:modified>
</cp:coreProperties>
</file>