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4"/>
  </p:notesMasterIdLst>
  <p:sldIdLst>
    <p:sldId id="549" r:id="rId3"/>
    <p:sldId id="760" r:id="rId4"/>
    <p:sldId id="761" r:id="rId5"/>
    <p:sldId id="762" r:id="rId6"/>
    <p:sldId id="713" r:id="rId7"/>
    <p:sldId id="727" r:id="rId8"/>
    <p:sldId id="746" r:id="rId9"/>
    <p:sldId id="776" r:id="rId10"/>
    <p:sldId id="780" r:id="rId11"/>
    <p:sldId id="777" r:id="rId12"/>
    <p:sldId id="714" r:id="rId13"/>
    <p:sldId id="329" r:id="rId14"/>
    <p:sldId id="330" r:id="rId15"/>
    <p:sldId id="716" r:id="rId16"/>
    <p:sldId id="782" r:id="rId17"/>
    <p:sldId id="717" r:id="rId18"/>
    <p:sldId id="676" r:id="rId19"/>
    <p:sldId id="718" r:id="rId20"/>
    <p:sldId id="706" r:id="rId21"/>
    <p:sldId id="707" r:id="rId22"/>
    <p:sldId id="708" r:id="rId23"/>
    <p:sldId id="775" r:id="rId24"/>
    <p:sldId id="753" r:id="rId25"/>
    <p:sldId id="754" r:id="rId26"/>
    <p:sldId id="267" r:id="rId27"/>
    <p:sldId id="720" r:id="rId28"/>
    <p:sldId id="755" r:id="rId29"/>
    <p:sldId id="756" r:id="rId30"/>
    <p:sldId id="355" r:id="rId31"/>
    <p:sldId id="721" r:id="rId32"/>
    <p:sldId id="576" r:id="rId33"/>
    <p:sldId id="722" r:id="rId34"/>
    <p:sldId id="680" r:id="rId35"/>
    <p:sldId id="681" r:id="rId36"/>
    <p:sldId id="686" r:id="rId37"/>
    <p:sldId id="687" r:id="rId38"/>
    <p:sldId id="723" r:id="rId39"/>
    <p:sldId id="698" r:id="rId40"/>
    <p:sldId id="778" r:id="rId41"/>
    <p:sldId id="779" r:id="rId42"/>
    <p:sldId id="684" r:id="rId43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918"/>
  </p:normalViewPr>
  <p:slideViewPr>
    <p:cSldViewPr>
      <p:cViewPr varScale="1">
        <p:scale>
          <a:sx n="41" d="100"/>
          <a:sy n="41" d="100"/>
        </p:scale>
        <p:origin x="-114" y="-7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165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68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627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25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090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424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33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6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6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6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xmlns="" id="{D228E71D-20CF-B3F2-FEF1-AC7BF291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xmlns="" id="{4B1D9919-5309-0BC9-A433-3DBCF9542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xmlns="" id="{460F9466-C5DD-44A2-B767-AAE6C38F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20879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91394DB-6092-5465-1824-30D4F7D87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xmlns="" id="{11909EA0-D791-2DFF-AB67-973102F10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xmlns="" id="{4474B3EE-22DD-E593-7D83-F67C4A886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xmlns="" id="{A1213D23-9BC3-39CC-8821-042F3AFC1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75596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1E271CF-5CB8-8FDA-05C1-6E16830B3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xmlns="" id="{98FE67F2-CC11-E0BC-EB12-232E5EACC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xmlns="" id="{D181AE8B-172F-5B8B-27FA-8D56BAC041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xmlns="" id="{ED34A27E-A4B6-38B2-AEB1-C12196FEB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5975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89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0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80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13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93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126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2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February 15,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84784" y="3878984"/>
            <a:ext cx="4390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5 </a:t>
            </a:r>
            <a:r>
              <a:rPr lang="en-US" sz="3600" b="1" dirty="0" err="1" smtClean="0">
                <a:solidFill>
                  <a:schemeClr val="tx1"/>
                </a:solidFill>
              </a:rPr>
              <a:t>Janvier</a:t>
            </a:r>
            <a:r>
              <a:rPr lang="en-US" sz="3600" b="1" dirty="0" smtClean="0">
                <a:solidFill>
                  <a:schemeClr val="tx1"/>
                </a:solidFill>
              </a:rPr>
              <a:t> 2025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Fete de </a:t>
            </a:r>
            <a:r>
              <a:rPr lang="en-US" sz="3600" b="1" dirty="0" err="1" smtClean="0">
                <a:solidFill>
                  <a:schemeClr val="tx1"/>
                </a:solidFill>
              </a:rPr>
              <a:t>l’Epiphanie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Gloire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i="1" dirty="0">
                <a:solidFill>
                  <a:srgbClr val="D2533C"/>
                </a:solidFill>
              </a:rPr>
              <a:t>à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>
                <a:solidFill>
                  <a:srgbClr val="D2533C"/>
                </a:solidFill>
              </a:rPr>
              <a:t>Dieu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>
                <a:solidFill>
                  <a:srgbClr val="D2533C"/>
                </a:solidFill>
              </a:rPr>
              <a:t>dans</a:t>
            </a:r>
            <a:r>
              <a:rPr lang="en-US" sz="2400" i="1" dirty="0">
                <a:solidFill>
                  <a:srgbClr val="D2533C"/>
                </a:solidFill>
              </a:rPr>
              <a:t>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(3/3)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7544" y="1196752"/>
            <a:ext cx="8280722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chemeClr val="tx1"/>
                </a:solidFill>
              </a:rPr>
              <a:t>Gloire à Dieu dans le ciel ! </a:t>
            </a:r>
            <a:r>
              <a:rPr lang="fr-FR" sz="2800" b="1" dirty="0" smtClean="0">
                <a:solidFill>
                  <a:schemeClr val="tx1"/>
                </a:solidFill>
              </a:rPr>
              <a:t/>
            </a:r>
            <a:br>
              <a:rPr lang="fr-FR" sz="2800" b="1" dirty="0" smtClean="0">
                <a:solidFill>
                  <a:schemeClr val="tx1"/>
                </a:solidFill>
              </a:rPr>
            </a:br>
            <a:r>
              <a:rPr lang="fr-FR" sz="2800" b="1" dirty="0" smtClean="0">
                <a:solidFill>
                  <a:schemeClr val="tx1"/>
                </a:solidFill>
              </a:rPr>
              <a:t>Grande </a:t>
            </a:r>
            <a:r>
              <a:rPr lang="fr-FR" sz="2800" b="1" dirty="0">
                <a:solidFill>
                  <a:schemeClr val="tx1"/>
                </a:solidFill>
              </a:rPr>
              <a:t>paix sur la terre !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chemeClr val="tx1"/>
                </a:solidFill>
                <a:cs typeface="Arial Unicode MS" charset="0"/>
              </a:rPr>
              <a:t/>
            </a:r>
            <a:br>
              <a:rPr lang="fr-FR" sz="2800" dirty="0">
                <a:solidFill>
                  <a:schemeClr val="tx1"/>
                </a:solidFill>
                <a:cs typeface="Arial Unicode MS" charset="0"/>
              </a:rPr>
            </a:br>
            <a:r>
              <a:rPr lang="fr-FR" sz="2800" dirty="0">
                <a:solidFill>
                  <a:schemeClr val="tx1"/>
                </a:solidFill>
              </a:rPr>
              <a:t>3. </a:t>
            </a:r>
            <a:r>
              <a:rPr lang="fr-FR" sz="3200" dirty="0">
                <a:solidFill>
                  <a:schemeClr val="tx1"/>
                </a:solidFill>
              </a:rPr>
              <a:t>Le seul saint, le seul Seigneur, 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 </a:t>
            </a:r>
            <a:r>
              <a:rPr lang="fr-FR" sz="3200" dirty="0">
                <a:solidFill>
                  <a:schemeClr val="tx1"/>
                </a:solidFill>
              </a:rPr>
              <a:t>seul Très-Haut ! 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Jésus </a:t>
            </a:r>
            <a:r>
              <a:rPr lang="fr-FR" sz="3200" dirty="0">
                <a:solidFill>
                  <a:schemeClr val="tx1"/>
                </a:solidFill>
              </a:rPr>
              <a:t>Christ, avec l'Esprit, 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dans </a:t>
            </a:r>
            <a:r>
              <a:rPr lang="fr-FR" sz="3200" dirty="0">
                <a:solidFill>
                  <a:schemeClr val="tx1"/>
                </a:solidFill>
              </a:rPr>
              <a:t>la gloire du Père !</a:t>
            </a:r>
            <a:endParaRPr lang="fr-FR" sz="3200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63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5272" y="1157535"/>
            <a:ext cx="8659216" cy="5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Première lecture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</a:t>
            </a:r>
            <a:r>
              <a:rPr lang="fr-FR" b="1" dirty="0">
                <a:solidFill>
                  <a:schemeClr val="tx1"/>
                </a:solidFill>
              </a:rPr>
              <a:t>La gloire du Seigneur s’est levée sur </a:t>
            </a:r>
            <a:r>
              <a:rPr lang="fr-FR" b="1" dirty="0" smtClean="0">
                <a:solidFill>
                  <a:schemeClr val="tx1"/>
                </a:solidFill>
              </a:rPr>
              <a:t>toi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» 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GB" b="1" dirty="0">
                <a:solidFill>
                  <a:schemeClr val="tx1"/>
                </a:solidFill>
              </a:rPr>
              <a:t>Is 60, </a:t>
            </a:r>
            <a:r>
              <a:rPr lang="en-GB" b="1" dirty="0" smtClean="0">
                <a:solidFill>
                  <a:schemeClr val="tx1"/>
                </a:solidFill>
              </a:rPr>
              <a:t>1-6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</a:t>
            </a: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i="0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altLang="en-US" b="1" i="1" dirty="0" err="1">
                <a:solidFill>
                  <a:srgbClr val="C00000"/>
                </a:solidFill>
                <a:latin typeface="+mn-lt"/>
              </a:rPr>
              <a:t>Psaume</a:t>
            </a: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(Ps 71 (72), 1-2, 7-8, 10-11, 12-13</a:t>
            </a:r>
            <a:r>
              <a:rPr lang="en-GB" b="1" dirty="0"/>
              <a:t>)</a:t>
            </a:r>
          </a:p>
          <a:p>
            <a:pPr algn="ctr">
              <a:spcAft>
                <a:spcPts val="750"/>
              </a:spcAft>
            </a:pPr>
            <a:r>
              <a:rPr lang="fr-FR" b="1" i="0" dirty="0" smtClean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R</a:t>
            </a:r>
            <a:r>
              <a:rPr lang="fr-FR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/ </a:t>
            </a: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Toutes les nations, Seigneur, </a:t>
            </a:r>
            <a:r>
              <a:rPr lang="fr-FR" b="1" dirty="0" smtClean="0">
                <a:solidFill>
                  <a:srgbClr val="0070C0"/>
                </a:solidFill>
                <a:latin typeface="Open Sans" panose="020B0606030504020204" pitchFamily="34" charset="0"/>
              </a:rPr>
              <a:t/>
            </a:r>
            <a:br>
              <a:rPr lang="fr-FR" b="1" dirty="0" smtClean="0">
                <a:solidFill>
                  <a:srgbClr val="0070C0"/>
                </a:solidFill>
                <a:latin typeface="Open Sans" panose="020B0606030504020204" pitchFamily="34" charset="0"/>
              </a:rPr>
            </a:br>
            <a:r>
              <a:rPr lang="fr-FR" b="1" dirty="0" smtClean="0">
                <a:solidFill>
                  <a:srgbClr val="0070C0"/>
                </a:solidFill>
                <a:latin typeface="Open Sans" panose="020B0606030504020204" pitchFamily="34" charset="0"/>
              </a:rPr>
              <a:t>se </a:t>
            </a: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prosterneront devant toi.</a:t>
            </a:r>
            <a:r>
              <a:rPr lang="fr-FR" sz="2000" dirty="0">
                <a:solidFill>
                  <a:schemeClr val="tx1"/>
                </a:solidFill>
              </a:rPr>
              <a:t> </a:t>
            </a:r>
            <a:r>
              <a:rPr lang="fr-FR" sz="20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fr-FR" sz="3200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!</a:t>
            </a:r>
            <a:r>
              <a:rPr lang="fr-FR" sz="3200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 </a:t>
            </a:r>
            <a:endParaRPr lang="fr-FR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Deuxième lecture</a:t>
            </a:r>
          </a:p>
          <a:p>
            <a:pPr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</a:t>
            </a:r>
            <a:r>
              <a:rPr lang="fr-FR" b="1" dirty="0">
                <a:solidFill>
                  <a:schemeClr val="tx1"/>
                </a:solidFill>
              </a:rPr>
              <a:t>Il est maintenant révélé que les nations sont associées au même héritage, au partage de la même promesse 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» </a:t>
            </a:r>
            <a:b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(E</a:t>
            </a:r>
            <a:r>
              <a:rPr lang="en-GB" b="1" dirty="0" smtClean="0">
                <a:solidFill>
                  <a:schemeClr val="tx1"/>
                </a:solidFill>
              </a:rPr>
              <a:t>p </a:t>
            </a:r>
            <a:r>
              <a:rPr lang="en-GB" b="1" dirty="0">
                <a:solidFill>
                  <a:schemeClr val="tx1"/>
                </a:solidFill>
              </a:rPr>
              <a:t>3, </a:t>
            </a:r>
            <a:r>
              <a:rPr lang="en-GB" b="1" dirty="0" smtClean="0">
                <a:solidFill>
                  <a:schemeClr val="tx1"/>
                </a:solidFill>
              </a:rPr>
              <a:t>2-3a.5-6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</a:t>
            </a: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07504" y="353219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552" y="1206022"/>
            <a:ext cx="8208912" cy="539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Alléluia. Alléluia.</a:t>
            </a:r>
            <a:endParaRPr lang="fr-FR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Seigneur, ouvre notre cœur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pour nous rendre attentifs aux paroles de ton Fils.</a:t>
            </a:r>
            <a:r>
              <a:rPr lang="fr-FR" dirty="0"/>
              <a:t/>
            </a:r>
            <a:br>
              <a:rPr lang="fr-FR" dirty="0"/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(cf.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16, 14b) </a:t>
            </a:r>
            <a:r>
              <a:rPr lang="fr-FR" altLang="en-US" sz="2300" b="1" i="1" dirty="0">
                <a:solidFill>
                  <a:schemeClr val="tx1"/>
                </a:solidFill>
              </a:rPr>
              <a:t>Alléluia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</a:p>
          <a:p>
            <a:pPr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</a:t>
            </a:r>
            <a:r>
              <a:rPr lang="fr-FR" b="1" dirty="0">
                <a:solidFill>
                  <a:schemeClr val="tx1"/>
                </a:solidFill>
              </a:rPr>
              <a:t>Nous avons vu son étoile à </a:t>
            </a:r>
            <a:r>
              <a:rPr lang="fr-FR" b="1" dirty="0" smtClean="0">
                <a:solidFill>
                  <a:schemeClr val="tx1"/>
                </a:solidFill>
              </a:rPr>
              <a:t>l’orient, et </a:t>
            </a:r>
            <a:r>
              <a:rPr lang="fr-FR" b="1" dirty="0">
                <a:solidFill>
                  <a:schemeClr val="tx1"/>
                </a:solidFill>
              </a:rPr>
              <a:t>nous sommes venus adorer le Seigneur.</a:t>
            </a:r>
            <a:r>
              <a:rPr lang="fr-FR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» 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GB" dirty="0">
                <a:solidFill>
                  <a:schemeClr val="tx1"/>
                </a:solidFill>
              </a:rPr>
              <a:t>cf. Mt 2, 2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</a:t>
            </a: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51520" y="404664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1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dirty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dirty="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772816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3600" b="1" dirty="0" smtClean="0">
                <a:solidFill>
                  <a:srgbClr val="0070C0"/>
                </a:solidFill>
              </a:rPr>
              <a:t>Sur de ton amour et forts de notre foi, seigneur nous te prions.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380548"/>
            <a:ext cx="2236750" cy="1862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b="1" i="1" dirty="0" smtClean="0">
                <a:solidFill>
                  <a:srgbClr val="D2533C"/>
                </a:solidFill>
              </a:rPr>
              <a:t>Les mains ouvertes devant toi Seigneur</a:t>
            </a:r>
            <a:r>
              <a:rPr lang="fr-FR" sz="2400" b="1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</a:t>
            </a:r>
            <a:r>
              <a:rPr lang="fr-FR" sz="2400" b="1" dirty="0">
                <a:solidFill>
                  <a:srgbClr val="D2533C"/>
                </a:solidFill>
              </a:rPr>
              <a:t>1/3)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L</a:t>
            </a:r>
            <a:r>
              <a:rPr lang="fr-FR" sz="3200" b="1" dirty="0" smtClean="0">
                <a:solidFill>
                  <a:srgbClr val="0070C0"/>
                </a:solidFill>
              </a:rPr>
              <a:t>es mains ouvertes devant toi, seigneur,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>pour t’offrir le monde,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>Les mains ouvertes devant toi, seigneur,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>notre joie est profonde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/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1. </a:t>
            </a:r>
            <a:r>
              <a:rPr lang="fr-FR" sz="3200" dirty="0" err="1" smtClean="0">
                <a:solidFill>
                  <a:schemeClr val="tx1"/>
                </a:solidFill>
              </a:rPr>
              <a:t>Garde-nous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tout-petits devant ta face,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Simples et purs comme un ruisseau.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err="1">
                <a:solidFill>
                  <a:schemeClr val="tx1"/>
                </a:solidFill>
              </a:rPr>
              <a:t>Garde-nous</a:t>
            </a:r>
            <a:r>
              <a:rPr lang="fr-FR" sz="3200" dirty="0">
                <a:solidFill>
                  <a:schemeClr val="tx1"/>
                </a:solidFill>
              </a:rPr>
              <a:t> tout-petits devant nos frères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disponibles comme une eau.</a:t>
            </a:r>
          </a:p>
        </p:txBody>
      </p:sp>
    </p:spTree>
    <p:extLst>
      <p:ext uri="{BB962C8B-B14F-4D97-AF65-F5344CB8AC3E}">
        <p14:creationId xmlns="" xmlns:p14="http://schemas.microsoft.com/office/powerpoint/2010/main" val="1851604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</a:t>
            </a:r>
            <a:r>
              <a:rPr lang="fr-FR" sz="2800" b="1" i="1" dirty="0" smtClean="0">
                <a:latin typeface="Arial Narrow" panose="020B0606020202030204" pitchFamily="34" charset="0"/>
              </a:rPr>
              <a:t>La marche des rois1/3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 smtClean="0"/>
              <a:t>1. De </a:t>
            </a:r>
            <a:r>
              <a:rPr lang="fr-FR" sz="3200" dirty="0"/>
              <a:t>bon </a:t>
            </a:r>
            <a:r>
              <a:rPr lang="fr-FR" sz="3200" dirty="0" smtClean="0"/>
              <a:t>matin, j'ai </a:t>
            </a:r>
            <a:r>
              <a:rPr lang="fr-FR" sz="3200" dirty="0"/>
              <a:t>rencontré le train</a:t>
            </a:r>
            <a:br>
              <a:rPr lang="fr-FR" sz="3200" dirty="0"/>
            </a:br>
            <a:r>
              <a:rPr lang="fr-FR" sz="3200" dirty="0"/>
              <a:t>De trois grands Rois qui allaient en voyage,</a:t>
            </a:r>
            <a:br>
              <a:rPr lang="fr-FR" sz="3200" dirty="0"/>
            </a:br>
            <a:r>
              <a:rPr lang="fr-FR" sz="3200" dirty="0"/>
              <a:t>De bon </a:t>
            </a:r>
            <a:r>
              <a:rPr lang="fr-FR" sz="3200" dirty="0" smtClean="0"/>
              <a:t>matin, j'ai </a:t>
            </a:r>
            <a:r>
              <a:rPr lang="fr-FR" sz="3200" dirty="0"/>
              <a:t>rencontré le train</a:t>
            </a:r>
            <a:br>
              <a:rPr lang="fr-FR" sz="3200" dirty="0"/>
            </a:br>
            <a:r>
              <a:rPr lang="fr-FR" sz="3200" dirty="0"/>
              <a:t>De trois grands Rois dessus le grand chemin.</a:t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Venaient </a:t>
            </a:r>
            <a:r>
              <a:rPr lang="fr-FR" sz="3200" dirty="0"/>
              <a:t>d'abord les gardes du corps,</a:t>
            </a:r>
            <a:br>
              <a:rPr lang="fr-FR" sz="3200" dirty="0"/>
            </a:br>
            <a:r>
              <a:rPr lang="fr-FR" sz="3200" dirty="0"/>
              <a:t>Des gens armés avec trente petits pages,</a:t>
            </a:r>
            <a:br>
              <a:rPr lang="fr-FR" sz="3200" dirty="0"/>
            </a:br>
            <a:r>
              <a:rPr lang="fr-FR" sz="3200" dirty="0"/>
              <a:t>Venaient d'abord les gardes du corps</a:t>
            </a:r>
            <a:br>
              <a:rPr lang="fr-FR" sz="3200" dirty="0"/>
            </a:br>
            <a:r>
              <a:rPr lang="fr-FR" sz="3200" dirty="0"/>
              <a:t>Des gens armés dessus leurs </a:t>
            </a:r>
            <a:r>
              <a:rPr lang="fr-FR" sz="3200" dirty="0" err="1"/>
              <a:t>just'au</a:t>
            </a:r>
            <a:r>
              <a:rPr lang="fr-FR" sz="3200" dirty="0"/>
              <a:t> corps.</a:t>
            </a:r>
            <a:endParaRPr lang="en-US" sz="34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Les mains ouvertes devant toi, seigneur,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pour t’offrir le monde,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Les mains ouvertes devant toi, seigneur,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notre joie est profonde</a:t>
            </a:r>
            <a:r>
              <a:rPr lang="fr-FR" sz="3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/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2. </a:t>
            </a:r>
            <a:r>
              <a:rPr lang="fr-FR" sz="3200" dirty="0" err="1" smtClean="0">
                <a:solidFill>
                  <a:schemeClr val="tx1"/>
                </a:solidFill>
              </a:rPr>
              <a:t>Garde-nous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tout-petits devant ta face,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brûlants d´amour et pleins de joie.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err="1">
                <a:solidFill>
                  <a:schemeClr val="tx1"/>
                </a:solidFill>
              </a:rPr>
              <a:t>Garde-nous</a:t>
            </a:r>
            <a:r>
              <a:rPr lang="fr-FR" sz="3200" dirty="0">
                <a:solidFill>
                  <a:schemeClr val="tx1"/>
                </a:solidFill>
              </a:rPr>
              <a:t> tout-petits parmi nos frères,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Simples chemins devant leurs </a:t>
            </a:r>
            <a:r>
              <a:rPr lang="fr-FR" sz="3200" dirty="0" err="1">
                <a:solidFill>
                  <a:schemeClr val="tx1"/>
                </a:solidFill>
              </a:rPr>
              <a:t>pa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b="1" i="1" dirty="0" smtClean="0">
                <a:solidFill>
                  <a:srgbClr val="D2533C"/>
                </a:solidFill>
              </a:rPr>
              <a:t>Les mains ouvertes devant toi Seigneur</a:t>
            </a:r>
            <a:r>
              <a:rPr lang="fr-FR" sz="2400" b="1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(2</a:t>
            </a:r>
            <a:r>
              <a:rPr lang="fr-FR" sz="2400" b="1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="" xmlns:p14="http://schemas.microsoft.com/office/powerpoint/2010/main" val="1764980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Les mains ouvertes devant toi, seigneur,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pour t’offrir le monde,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Les mains ouvertes devant toi, seigneur,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notre joie est profonde</a:t>
            </a:r>
            <a:r>
              <a:rPr lang="fr-FR" sz="3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/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3. </a:t>
            </a:r>
            <a:r>
              <a:rPr lang="fr-FR" sz="3200" dirty="0" err="1" smtClean="0">
                <a:solidFill>
                  <a:schemeClr val="tx1"/>
                </a:solidFill>
              </a:rPr>
              <a:t>Garde-nous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1"/>
                </a:solidFill>
              </a:rPr>
              <a:t>tout petits devant Ta Face,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Comme la Vierge immaculée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 err="1">
                <a:solidFill>
                  <a:schemeClr val="tx1"/>
                </a:solidFill>
              </a:rPr>
              <a:t>Garde-nous</a:t>
            </a:r>
            <a:r>
              <a:rPr lang="fr-FR" sz="3200" dirty="0">
                <a:solidFill>
                  <a:schemeClr val="tx1"/>
                </a:solidFill>
              </a:rPr>
              <a:t> transparents à tous nos frères,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l'amour qui l'a consumée.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b="1" i="1" dirty="0" smtClean="0">
                <a:solidFill>
                  <a:srgbClr val="D2533C"/>
                </a:solidFill>
              </a:rPr>
              <a:t>Les mains ouvertes devant toi Seigneur</a:t>
            </a:r>
            <a:r>
              <a:rPr lang="fr-FR" sz="2400" b="1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(3</a:t>
            </a:r>
            <a:r>
              <a:rPr lang="fr-FR" sz="2400" b="1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="" xmlns:p14="http://schemas.microsoft.com/office/powerpoint/2010/main" val="140392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D17D02A-9E85-A5C8-C65E-8341A126E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43F1164-178D-7740-F728-2552E7CBBFCD}"/>
              </a:ext>
            </a:extLst>
          </p:cNvPr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F2C6AB8-4DD9-53C3-894D-BEAA47EC65E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1482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340" y="1452562"/>
            <a:ext cx="8224838" cy="4872038"/>
          </a:xfrm>
        </p:spPr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r>
              <a:rPr lang="en-US" sz="3000" b="1" dirty="0" err="1"/>
              <a:t>Priez</a:t>
            </a:r>
            <a:r>
              <a:rPr lang="en-US" sz="3000" b="1" dirty="0"/>
              <a:t>, frères et </a:t>
            </a:r>
            <a:r>
              <a:rPr lang="en-US" sz="3000" b="1" dirty="0" err="1"/>
              <a:t>soeurs</a:t>
            </a:r>
            <a:r>
              <a:rPr lang="en-US" sz="3000" b="1" dirty="0"/>
              <a:t>: que mon sacrifice, qui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aussi</a:t>
            </a:r>
            <a:r>
              <a:rPr lang="en-US" sz="3000" b="1" dirty="0"/>
              <a:t> le </a:t>
            </a:r>
            <a:r>
              <a:rPr lang="en-US" sz="3000" b="1" dirty="0" err="1"/>
              <a:t>vôtre</a:t>
            </a:r>
            <a:r>
              <a:rPr lang="en-US" sz="3000" b="1" dirty="0"/>
              <a:t>, </a:t>
            </a:r>
            <a:r>
              <a:rPr lang="en-US" sz="3000" b="1" dirty="0" err="1"/>
              <a:t>soit</a:t>
            </a:r>
            <a:r>
              <a:rPr lang="en-US" sz="3000" b="1" dirty="0"/>
              <a:t> </a:t>
            </a:r>
            <a:r>
              <a:rPr lang="en-US" sz="3000" b="1" dirty="0" err="1"/>
              <a:t>agréable</a:t>
            </a:r>
            <a:r>
              <a:rPr lang="en-US" sz="3000" b="1" dirty="0"/>
              <a:t> à </a:t>
            </a:r>
            <a:r>
              <a:rPr lang="en-US" sz="3000" b="1" dirty="0" err="1"/>
              <a:t>Dieu</a:t>
            </a:r>
            <a:r>
              <a:rPr lang="en-US" sz="3000" b="1" dirty="0"/>
              <a:t> le </a:t>
            </a:r>
            <a:r>
              <a:rPr lang="en-US" sz="3000" b="1" dirty="0" err="1"/>
              <a:t>Père</a:t>
            </a:r>
            <a:r>
              <a:rPr lang="en-US" sz="3000" b="1" dirty="0"/>
              <a:t> Tout-puissant</a:t>
            </a:r>
          </a:p>
          <a:p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se </a:t>
            </a:r>
            <a:r>
              <a:rPr lang="en-US" sz="3000" i="1" dirty="0" err="1"/>
              <a:t>lève</a:t>
            </a:r>
            <a:r>
              <a:rPr lang="en-US" sz="3000" i="1" dirty="0"/>
              <a:t> et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r>
              <a:rPr lang="en-US" sz="3000" dirty="0"/>
              <a:t>“</a:t>
            </a:r>
            <a:r>
              <a:rPr lang="en-US" sz="3000" b="1" dirty="0"/>
              <a:t>Que le Seigneur </a:t>
            </a:r>
            <a:r>
              <a:rPr lang="en-US" sz="3000" b="1" dirty="0" err="1"/>
              <a:t>reçoive</a:t>
            </a:r>
            <a:r>
              <a:rPr lang="en-US" sz="3000" b="1" dirty="0"/>
              <a:t> de </a:t>
            </a:r>
            <a:r>
              <a:rPr lang="en-US" sz="3000" b="1" dirty="0" err="1"/>
              <a:t>vos</a:t>
            </a:r>
            <a:r>
              <a:rPr lang="en-US" sz="3000" b="1" dirty="0"/>
              <a:t> mains </a:t>
            </a:r>
            <a:r>
              <a:rPr lang="en-US" sz="3000" b="1" dirty="0" err="1"/>
              <a:t>ce</a:t>
            </a:r>
            <a:r>
              <a:rPr lang="en-US" sz="3000" b="1" dirty="0"/>
              <a:t> sacrifice à la </a:t>
            </a:r>
            <a:r>
              <a:rPr lang="en-US" sz="3000" b="1" dirty="0" err="1"/>
              <a:t>louange</a:t>
            </a:r>
            <a:r>
              <a:rPr lang="en-US" sz="3000" b="1" dirty="0"/>
              <a:t> et à a gloire de son nom, pour </a:t>
            </a:r>
            <a:r>
              <a:rPr lang="en-US" sz="3000" b="1" dirty="0" err="1"/>
              <a:t>notre</a:t>
            </a:r>
            <a:r>
              <a:rPr lang="en-US" sz="3000" b="1" dirty="0"/>
              <a:t> bien et </a:t>
            </a:r>
            <a:r>
              <a:rPr lang="en-US" sz="3000" b="1" dirty="0" err="1"/>
              <a:t>celui</a:t>
            </a:r>
            <a:r>
              <a:rPr lang="en-US" sz="3000" b="1" dirty="0"/>
              <a:t> de toute </a:t>
            </a:r>
            <a:r>
              <a:rPr lang="en-US" sz="3000" b="1" dirty="0" err="1"/>
              <a:t>l’Eglise</a:t>
            </a:r>
            <a:r>
              <a:rPr lang="en-US" sz="3000" b="1" dirty="0"/>
              <a:t>.”</a:t>
            </a:r>
          </a:p>
        </p:txBody>
      </p:sp>
    </p:spTree>
    <p:extLst>
      <p:ext uri="{BB962C8B-B14F-4D97-AF65-F5344CB8AC3E}">
        <p14:creationId xmlns="" xmlns:p14="http://schemas.microsoft.com/office/powerpoint/2010/main" val="3291068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35036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+mj-cs"/>
              </a:rPr>
              <a:t>Sanctus: </a:t>
            </a:r>
            <a:r>
              <a:rPr lang="en-US" altLang="en-US" b="1" dirty="0" err="1" smtClean="0">
                <a:solidFill>
                  <a:srgbClr val="C00000"/>
                </a:solidFill>
              </a:rPr>
              <a:t>Louange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</a:rPr>
              <a:t>eucharistique</a:t>
            </a:r>
            <a:endParaRPr lang="en-US" altLang="en-US" b="1" dirty="0">
              <a:solidFill>
                <a:srgbClr val="C00000"/>
              </a:solidFill>
              <a:latin typeface="+mj-lt"/>
              <a:ea typeface="Times New Roman" pitchFamily="18" charset="0"/>
              <a:cs typeface="+mj-cs"/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/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rgbClr val="0070C0"/>
                </a:solidFill>
              </a:rPr>
              <a:t>SAINT LE SEIGNEUR DE L'UNIVERS,</a:t>
            </a:r>
            <a:br>
              <a:rPr lang="fr-FR" sz="2800" b="1" dirty="0">
                <a:solidFill>
                  <a:srgbClr val="0070C0"/>
                </a:solidFill>
              </a:rPr>
            </a:br>
            <a:r>
              <a:rPr lang="fr-FR" sz="2800" b="1" dirty="0">
                <a:solidFill>
                  <a:srgbClr val="0070C0"/>
                </a:solidFill>
              </a:rPr>
              <a:t>SAINT LE TRES-HAUT, LE DIEU DE GLOIRE,</a:t>
            </a:r>
            <a:br>
              <a:rPr lang="fr-FR" sz="2800" b="1" dirty="0">
                <a:solidFill>
                  <a:srgbClr val="0070C0"/>
                </a:solidFill>
              </a:rPr>
            </a:br>
            <a:r>
              <a:rPr lang="fr-FR" sz="2800" b="1" dirty="0">
                <a:solidFill>
                  <a:srgbClr val="0070C0"/>
                </a:solidFill>
              </a:rPr>
              <a:t>SAINT JESUS-CHRIST, BERGER DE PAIX,</a:t>
            </a:r>
            <a:br>
              <a:rPr lang="fr-FR" sz="2800" b="1" dirty="0">
                <a:solidFill>
                  <a:srgbClr val="0070C0"/>
                </a:solidFill>
              </a:rPr>
            </a:br>
            <a:r>
              <a:rPr lang="fr-FR" sz="2800" b="1" dirty="0">
                <a:solidFill>
                  <a:srgbClr val="0070C0"/>
                </a:solidFill>
              </a:rPr>
              <a:t>L'EMMANUEL DANS NOTRE HISTOIRE </a:t>
            </a:r>
            <a:r>
              <a:rPr lang="fr-FR" sz="2800" b="1" dirty="0" smtClean="0">
                <a:solidFill>
                  <a:srgbClr val="0070C0"/>
                </a:solidFill>
              </a:rPr>
              <a:t>!</a:t>
            </a:r>
          </a:p>
          <a:p>
            <a:pPr algn="ctr"/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1. Le </a:t>
            </a:r>
            <a:r>
              <a:rPr lang="fr-FR" sz="3000" dirty="0">
                <a:solidFill>
                  <a:schemeClr val="tx1"/>
                </a:solidFill>
              </a:rPr>
              <a:t>ciel et la terre sont remplis de ta Gloire.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Hosanna</a:t>
            </a:r>
            <a:r>
              <a:rPr lang="fr-FR" sz="3000" dirty="0">
                <a:solidFill>
                  <a:schemeClr val="tx1"/>
                </a:solidFill>
              </a:rPr>
              <a:t>,  au plus haut des cieux </a:t>
            </a:r>
            <a:r>
              <a:rPr lang="fr-FR" sz="3000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 smtClean="0">
                <a:solidFill>
                  <a:schemeClr val="tx1"/>
                </a:solidFill>
              </a:rPr>
              <a:t>2. Béni </a:t>
            </a:r>
            <a:r>
              <a:rPr lang="fr-FR" sz="3000" dirty="0">
                <a:solidFill>
                  <a:schemeClr val="tx1"/>
                </a:solidFill>
              </a:rPr>
              <a:t>soit celui qui vient au nom du Seigneur,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C000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pPr algn="ctr"/>
            <a:r>
              <a:rPr lang="en-US" sz="3000" b="1" dirty="0"/>
              <a:t>Il </a:t>
            </a:r>
            <a:r>
              <a:rPr lang="en-US" sz="3000" b="1" dirty="0" err="1"/>
              <a:t>est</a:t>
            </a:r>
            <a:r>
              <a:rPr lang="en-US" sz="3000" b="1" dirty="0"/>
              <a:t> grand le </a:t>
            </a:r>
            <a:r>
              <a:rPr lang="en-US" sz="3000" b="1" dirty="0" err="1"/>
              <a:t>mystère</a:t>
            </a:r>
            <a:r>
              <a:rPr lang="en-US" sz="3000" b="1" dirty="0"/>
              <a:t> de la </a:t>
            </a:r>
            <a:r>
              <a:rPr lang="en-US" sz="3000" b="1" dirty="0" err="1"/>
              <a:t>foi</a:t>
            </a:r>
            <a:endParaRPr lang="en-US" sz="3000" b="1" dirty="0"/>
          </a:p>
          <a:p>
            <a:pPr algn="ctr"/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endParaRPr lang="en-US" sz="3000" dirty="0"/>
          </a:p>
          <a:p>
            <a:pPr algn="ctr"/>
            <a:r>
              <a:rPr lang="en-US" sz="3000" dirty="0"/>
              <a:t>“Nous </a:t>
            </a:r>
            <a:r>
              <a:rPr lang="en-US" sz="3000" b="1" dirty="0" err="1"/>
              <a:t>annonçons</a:t>
            </a:r>
            <a:r>
              <a:rPr lang="en-US" sz="3000" dirty="0"/>
              <a:t> ta mort, Seigneur </a:t>
            </a:r>
            <a:r>
              <a:rPr lang="en-US" sz="3000" dirty="0" err="1"/>
              <a:t>Jésus</a:t>
            </a:r>
            <a:r>
              <a:rPr lang="en-US" sz="3000" dirty="0"/>
              <a:t>, nous </a:t>
            </a:r>
            <a:r>
              <a:rPr lang="en-US" sz="3000" b="1" dirty="0" err="1"/>
              <a:t>proclamons</a:t>
            </a:r>
            <a:r>
              <a:rPr lang="en-US" sz="3000" dirty="0"/>
              <a:t> ta </a:t>
            </a:r>
            <a:r>
              <a:rPr lang="en-US" sz="3000" dirty="0" err="1"/>
              <a:t>réssurection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nous </a:t>
            </a:r>
            <a:r>
              <a:rPr lang="en-US" sz="3000" dirty="0" err="1"/>
              <a:t>attendons</a:t>
            </a:r>
            <a:r>
              <a:rPr lang="en-US" sz="3000" dirty="0"/>
              <a:t> ta venue dans la gloire”</a:t>
            </a:r>
          </a:p>
        </p:txBody>
      </p:sp>
    </p:spTree>
    <p:extLst>
      <p:ext uri="{BB962C8B-B14F-4D97-AF65-F5344CB8AC3E}">
        <p14:creationId xmlns="" xmlns:p14="http://schemas.microsoft.com/office/powerpoint/2010/main" val="41780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05916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="" xmlns:p14="http://schemas.microsoft.com/office/powerpoint/2010/main" val="134761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</a:t>
            </a:r>
            <a:r>
              <a:rPr lang="fr-FR" sz="2800" b="1" i="1" dirty="0" smtClean="0">
                <a:latin typeface="Arial Narrow" panose="020B0606020202030204" pitchFamily="34" charset="0"/>
              </a:rPr>
              <a:t>La marche des rois 2/3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8408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2. Puis sur un char, parmi les étendards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Venaient </a:t>
            </a:r>
            <a:r>
              <a:rPr lang="fr-FR" sz="3200" dirty="0"/>
              <a:t>trois rois modestes comme d'anges, Puis sur un char, parmi les étendards,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C'est </a:t>
            </a:r>
            <a:r>
              <a:rPr lang="fr-FR" sz="3200" dirty="0"/>
              <a:t>Melchior, Balthazar et Gaspard.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L'étoile </a:t>
            </a:r>
            <a:r>
              <a:rPr lang="fr-FR" sz="3200" dirty="0"/>
              <a:t>luit qui les rois conduit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Par </a:t>
            </a:r>
            <a:r>
              <a:rPr lang="fr-FR" sz="3200" dirty="0"/>
              <a:t>longs chemins devant une pauvre étable, L'étoile luit qui les Rois conduit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Par </a:t>
            </a:r>
            <a:r>
              <a:rPr lang="fr-FR" sz="3200" dirty="0"/>
              <a:t>longs chemins devant l'humble réduit</a:t>
            </a:r>
            <a:endParaRPr lang="en-US" sz="36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</a:t>
            </a:r>
          </a:p>
          <a:p>
            <a:pPr algn="ctr"/>
            <a:r>
              <a:rPr lang="fr-FR" sz="3200" dirty="0"/>
              <a:t>prends 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donne-nous la paix , </a:t>
            </a:r>
          </a:p>
          <a:p>
            <a:pPr algn="ctr"/>
            <a:r>
              <a:rPr lang="fr-FR" sz="3200" dirty="0"/>
              <a:t>donne-nous 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30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=""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b="1" dirty="0" smtClean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b="1" dirty="0" smtClean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Seigneur.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/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1. Le </a:t>
            </a:r>
            <a:r>
              <a:rPr lang="fr-FR" sz="2800" dirty="0">
                <a:solidFill>
                  <a:schemeClr val="tx1"/>
                </a:solidFill>
              </a:rPr>
              <a:t>pain que nous mangeons, le vin que nous buvons,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C’est ton corps et ton sang !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Tu nous livres ta vie, tu nous ouvres ton cœur,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Tu fais ta demeure en nous Seigneur.</a:t>
            </a:r>
            <a:r>
              <a:rPr lang="fr-FR" sz="3600" dirty="0">
                <a:solidFill>
                  <a:schemeClr val="tx1"/>
                </a:solidFill>
              </a:rPr>
              <a:t> 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/>
            </a:r>
            <a:br>
              <a:rPr lang="fr-FR" sz="3200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b="1" dirty="0" smtClean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b="1" dirty="0" smtClean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Seigneur</a:t>
            </a:r>
            <a:r>
              <a:rPr lang="fr-FR" sz="36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2. </a:t>
            </a:r>
            <a:r>
              <a:rPr lang="fr-FR" sz="3200" dirty="0" smtClean="0">
                <a:solidFill>
                  <a:schemeClr val="tx1"/>
                </a:solidFill>
              </a:rPr>
              <a:t>Par </a:t>
            </a:r>
            <a:r>
              <a:rPr lang="fr-FR" sz="3200" dirty="0">
                <a:solidFill>
                  <a:schemeClr val="tx1"/>
                </a:solidFill>
              </a:rPr>
              <a:t>le don de ta vie, tu désires aujourd’hui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Reposer en nos cœurs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Brûlés de charité, </a:t>
            </a:r>
            <a:r>
              <a:rPr lang="fr-FR" sz="3200" dirty="0" smtClean="0">
                <a:solidFill>
                  <a:schemeClr val="tx1"/>
                </a:solidFill>
              </a:rPr>
              <a:t>assoiffés </a:t>
            </a:r>
            <a:r>
              <a:rPr lang="fr-FR" sz="3200" dirty="0">
                <a:solidFill>
                  <a:schemeClr val="tx1"/>
                </a:solidFill>
              </a:rPr>
              <a:t>d’être aimés,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Tu fais ta demeure en nous Seigneur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br>
              <a:rPr lang="fr-FR" sz="3200" dirty="0" smtClean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009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nous </a:t>
            </a:r>
            <a:r>
              <a:rPr lang="en-US" altLang="zh-CN" sz="2400" b="1" dirty="0">
                <a:solidFill>
                  <a:srgbClr val="D2533C"/>
                </a:solidFill>
              </a:rPr>
              <a:t>T’</a:t>
            </a:r>
            <a:r>
              <a:rPr lang="fr-FR" sz="2400" b="1" dirty="0">
                <a:solidFill>
                  <a:srgbClr val="D2533C"/>
                </a:solidFill>
              </a:rPr>
              <a:t>avons reconnu, Seigneur</a:t>
            </a:r>
            <a:r>
              <a:rPr lang="zh-CN" altLang="en-US" sz="2400" b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3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</a:t>
            </a:r>
            <a:r>
              <a:rPr lang="fr-FR" sz="3600" b="1" dirty="0" smtClean="0">
                <a:solidFill>
                  <a:srgbClr val="0070C0"/>
                </a:solidFill>
              </a:rPr>
              <a:t>Seigneur.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3. Unis </a:t>
            </a:r>
            <a:r>
              <a:rPr lang="fr-FR" sz="3200" dirty="0">
                <a:solidFill>
                  <a:schemeClr val="tx1"/>
                </a:solidFill>
              </a:rPr>
              <a:t>à ton Amour, tu nous veux pour toujours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Ostensoirs du Sauveur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En notre humanité, tu rejoins l’égaré,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Tu fais ta demeure en nous Seigneur.</a:t>
            </a:r>
            <a:br>
              <a:rPr lang="fr-FR" sz="3200" dirty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67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97B034AF-27C0-E763-AA4A-DD88629D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ctr">
              <a:spcBef>
                <a:spcPts val="2250"/>
              </a:spcBef>
              <a:spcAft>
                <a:spcPts val="750"/>
              </a:spcAft>
              <a:buAutoNum type="arabicPeriod"/>
            </a:pPr>
            <a:r>
              <a:rPr lang="fr-FR" sz="3200" dirty="0" smtClean="0"/>
              <a:t>Debout</a:t>
            </a:r>
            <a:r>
              <a:rPr lang="fr-FR" sz="3200" dirty="0"/>
              <a:t>, resplendis, car voici ta lumière,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Et </a:t>
            </a:r>
            <a:r>
              <a:rPr lang="fr-FR" sz="3200" dirty="0"/>
              <a:t>sur toi la gloire du Seigneur. </a:t>
            </a:r>
            <a:r>
              <a:rPr lang="fr-FR" sz="3200" dirty="0" smtClean="0"/>
              <a:t>(bis)</a:t>
            </a:r>
            <a:br>
              <a:rPr lang="fr-FR" sz="3200" dirty="0" smtClean="0"/>
            </a:br>
            <a:r>
              <a:rPr lang="fr-FR" sz="3200" dirty="0" smtClean="0"/>
              <a:t>Lève </a:t>
            </a:r>
            <a:r>
              <a:rPr lang="fr-FR" sz="3200" dirty="0"/>
              <a:t>les yeux et regarde au loin,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Que </a:t>
            </a:r>
            <a:r>
              <a:rPr lang="fr-FR" sz="3200" dirty="0"/>
              <a:t>ton cœur tressaille d'allégresse.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Voici </a:t>
            </a:r>
            <a:r>
              <a:rPr lang="fr-FR" sz="3200" dirty="0"/>
              <a:t>tes fils qui reviennent vers toi,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Et </a:t>
            </a:r>
            <a:r>
              <a:rPr lang="fr-FR" sz="3200" dirty="0"/>
              <a:t>tes filles portées sur la hanche</a:t>
            </a:r>
            <a:r>
              <a:rPr lang="fr-FR" sz="3200" dirty="0" smtClean="0"/>
              <a:t>.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>
                <a:solidFill>
                  <a:srgbClr val="0070C0"/>
                </a:solidFill>
              </a:rPr>
              <a:t>Jérusalem, Jérusalem, quitte ta robe de tristesse! Jérusalem, Jérusalem, chante et danse pour ton Dieu!</a:t>
            </a:r>
            <a:endParaRPr lang="fr-FR" sz="3200" b="1" dirty="0" smtClean="0">
              <a:solidFill>
                <a:srgbClr val="0070C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7452EA1A-9883-F09A-CD62-98BF232B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 smtClean="0">
                <a:solidFill>
                  <a:srgbClr val="D2533C"/>
                </a:solidFill>
              </a:rPr>
              <a:t>Debout, resplendis (1/3)</a:t>
            </a:r>
            <a:endParaRPr lang="fr-FR" b="1" i="1" kern="0" dirty="0">
              <a:solidFill>
                <a:srgbClr val="D2533C"/>
              </a:solidFill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508F070-9498-BF68-AB2F-1F0490823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B69FD1AA-8C37-C961-4920-7757AA216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01088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dirty="0" smtClean="0"/>
              <a:t>2. </a:t>
            </a:r>
            <a:r>
              <a:rPr lang="fr-FR" sz="2800" dirty="0" smtClean="0"/>
              <a:t>Toutes </a:t>
            </a:r>
            <a:r>
              <a:rPr lang="fr-FR" sz="2800" dirty="0"/>
              <a:t>les nations marcheront vers ta lumière,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Et </a:t>
            </a:r>
            <a:r>
              <a:rPr lang="fr-FR" sz="2800" dirty="0"/>
              <a:t>les rois à ta clarté naissante. </a:t>
            </a:r>
            <a:r>
              <a:rPr lang="fr-FR" sz="2800" dirty="0" smtClean="0"/>
              <a:t>(bis)</a:t>
            </a:r>
            <a:br>
              <a:rPr lang="fr-FR" sz="2800" dirty="0" smtClean="0"/>
            </a:br>
            <a:r>
              <a:rPr lang="fr-FR" sz="2800" dirty="0" smtClean="0"/>
              <a:t>De </a:t>
            </a:r>
            <a:r>
              <a:rPr lang="fr-FR" sz="2800" dirty="0"/>
              <a:t>nombreux troupeaux de chameaux te couvriront, Les trésors des mers afflueront vers toi.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Ils </a:t>
            </a:r>
            <a:r>
              <a:rPr lang="fr-FR" sz="2800" dirty="0"/>
              <a:t>viendront d'</a:t>
            </a:r>
            <a:r>
              <a:rPr lang="fr-FR" sz="2800" dirty="0" err="1"/>
              <a:t>Epha</a:t>
            </a:r>
            <a:r>
              <a:rPr lang="fr-FR" sz="2800" dirty="0"/>
              <a:t>, de Saba, de </a:t>
            </a:r>
            <a:r>
              <a:rPr lang="fr-FR" sz="2800" dirty="0" err="1"/>
              <a:t>Qédar</a:t>
            </a:r>
            <a:r>
              <a:rPr lang="fr-FR" sz="2800" dirty="0"/>
              <a:t>,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Faisant </a:t>
            </a:r>
            <a:r>
              <a:rPr lang="fr-FR" sz="2800" dirty="0"/>
              <a:t>monter vers Dieu </a:t>
            </a:r>
            <a:r>
              <a:rPr lang="fr-FR" sz="2800" dirty="0" smtClean="0"/>
              <a:t>la louange</a:t>
            </a:r>
            <a:r>
              <a:rPr lang="fr-FR" sz="3200" dirty="0" smtClean="0"/>
              <a:t>.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 smtClean="0">
                <a:solidFill>
                  <a:srgbClr val="0070C0"/>
                </a:solidFill>
              </a:rPr>
              <a:t>Jérusalem</a:t>
            </a:r>
            <a:r>
              <a:rPr lang="fr-FR" sz="3200" b="1" dirty="0">
                <a:solidFill>
                  <a:srgbClr val="0070C0"/>
                </a:solidFill>
              </a:rPr>
              <a:t>, Jérusalem, quitte ta robe de tristesse! Jérusalem, Jérusalem, chante et danse pour ton Dieu!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endParaRPr lang="fr-FR" sz="3200" dirty="0">
              <a:solidFill>
                <a:srgbClr val="000000"/>
              </a:solidFill>
              <a:latin typeface="+mn-lt"/>
            </a:endParaRP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DB41A648-DD83-D33B-42CC-C26538FC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D</a:t>
            </a:r>
            <a:r>
              <a:rPr lang="fr-FR" b="1" i="1" kern="0" dirty="0" smtClean="0">
                <a:solidFill>
                  <a:srgbClr val="D2533C"/>
                </a:solidFill>
              </a:rPr>
              <a:t>ebout resplendis (2/3)</a:t>
            </a:r>
            <a:endParaRPr lang="fr-FR" b="1" i="1" kern="0" dirty="0">
              <a:solidFill>
                <a:srgbClr val="D2533C"/>
              </a:solidFill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255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fr-FR" sz="2800" b="1" i="1" dirty="0">
                <a:latin typeface="Arial Narrow" panose="020B0606020202030204" pitchFamily="34" charset="0"/>
              </a:rPr>
              <a:t>e: La marche des rois 3/3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3. Au fils de Dieu qui est né en ces lieux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Ils </a:t>
            </a:r>
            <a:r>
              <a:rPr lang="fr-FR" sz="3200" dirty="0"/>
              <a:t>viennent tous présenter leurs hommages,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Au </a:t>
            </a:r>
            <a:r>
              <a:rPr lang="fr-FR" sz="3200" dirty="0"/>
              <a:t>fils de Dieu qui est né en ces lieux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Ils </a:t>
            </a:r>
            <a:r>
              <a:rPr lang="fr-FR" sz="3200" dirty="0"/>
              <a:t>viennent tous présenter leurs doux </a:t>
            </a:r>
            <a:r>
              <a:rPr lang="fr-FR" sz="3200" dirty="0" smtClean="0"/>
              <a:t>vœux.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Or</a:t>
            </a:r>
            <a:r>
              <a:rPr lang="fr-FR" sz="3200" dirty="0"/>
              <a:t>, myrrhe, encens sont les beaux présents Qu'ils ont porté à cet Enfant adorable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Or</a:t>
            </a:r>
            <a:r>
              <a:rPr lang="fr-FR" sz="3200" dirty="0"/>
              <a:t>, myrrhe, encens sont les beaux présents Qu'ils ont porté à ce divin Enfant.</a:t>
            </a:r>
            <a:endParaRPr lang="en-US" sz="32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C5EBA84-AE13-276B-AC4D-C5DD1CBDA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BCEE0F25-D2F9-EEA6-91E3-AEE196B3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dirty="0" smtClean="0"/>
              <a:t>3. </a:t>
            </a:r>
            <a:r>
              <a:rPr lang="fr-FR" sz="2800" dirty="0" smtClean="0"/>
              <a:t>Les </a:t>
            </a:r>
            <a:r>
              <a:rPr lang="fr-FR" sz="2800" dirty="0"/>
              <a:t>fils d'étrangers rebâtiront tes remparts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Et </a:t>
            </a:r>
            <a:r>
              <a:rPr lang="fr-FR" sz="2800" dirty="0"/>
              <a:t>leurs rois passeront par tes portes. </a:t>
            </a:r>
            <a:r>
              <a:rPr lang="fr-FR" sz="2800" dirty="0" smtClean="0"/>
              <a:t>(bis)</a:t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dirty="0"/>
              <a:t>Je ferai de toi un sujet de joie.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On </a:t>
            </a:r>
            <a:r>
              <a:rPr lang="fr-FR" sz="2800" dirty="0"/>
              <a:t>t'appellera 'Ville du Seigneur',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Les </a:t>
            </a:r>
            <a:r>
              <a:rPr lang="fr-FR" sz="2800" dirty="0"/>
              <a:t>jours de ton deuil seront tous accomplis,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Parmi </a:t>
            </a:r>
            <a:r>
              <a:rPr lang="fr-FR" sz="2800" dirty="0"/>
              <a:t>les nations tu me </a:t>
            </a:r>
            <a:r>
              <a:rPr lang="fr-FR" sz="2800" dirty="0" smtClean="0"/>
              <a:t>glorifieras</a:t>
            </a:r>
            <a:r>
              <a:rPr lang="fr-FR" sz="2800" b="0" i="0" dirty="0" smtClean="0">
                <a:solidFill>
                  <a:srgbClr val="000000"/>
                </a:solidFill>
                <a:effectLst/>
                <a:latin typeface="+mn-lt"/>
              </a:rPr>
              <a:t>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>
                <a:solidFill>
                  <a:srgbClr val="0070C0"/>
                </a:solidFill>
              </a:rPr>
              <a:t>Jérusalem, Jérusalem, quitte ta robe de tristesse! Jérusalem, Jérusalem, chante et danse pour ton Dieu!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D4F52E77-35D4-B2A9-CCBD-9406E6283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 smtClean="0">
                <a:solidFill>
                  <a:srgbClr val="D2533C"/>
                </a:solidFill>
              </a:rPr>
              <a:t>Debout resplendis (3/3)</a:t>
            </a:r>
            <a:endParaRPr lang="fr-FR" b="1" i="1" kern="0" dirty="0">
              <a:solidFill>
                <a:srgbClr val="D2533C"/>
              </a:solidFill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34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2350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15" y="1196752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>
                <a:solidFill>
                  <a:schemeClr val="tx1"/>
                </a:solidFill>
              </a:rPr>
              <a:t>frères et sœurs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 par action et par omission.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Oui, j'ai vraiment péché.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>
                <a:solidFill>
                  <a:schemeClr val="tx1"/>
                </a:solidFill>
              </a:rPr>
              <a:t>Bienheureuse</a:t>
            </a:r>
            <a:r>
              <a:rPr lang="fr-FR" sz="3200" dirty="0">
                <a:solidFill>
                  <a:schemeClr val="tx1"/>
                </a:solidFill>
              </a:rPr>
              <a:t> Vierge Marie,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vous aussi, </a:t>
            </a:r>
            <a:r>
              <a:rPr lang="fr-FR" sz="3200" b="1" dirty="0">
                <a:solidFill>
                  <a:schemeClr val="tx1"/>
                </a:solidFill>
              </a:rPr>
              <a:t>frères et sœurs 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prier pour moi le Seigneur notre Dieu.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Kyrie: </a:t>
            </a:r>
            <a:r>
              <a:rPr lang="en-US" sz="2400" b="1" dirty="0">
                <a:solidFill>
                  <a:srgbClr val="D2533C"/>
                </a:solidFill>
              </a:rPr>
              <a:t>Messe du Peuple de Dieu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1916832"/>
            <a:ext cx="84604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marL="0" indent="0" algn="ctr">
              <a:buNone/>
            </a:pPr>
            <a:endParaRPr lang="fr-FR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Christe</a:t>
            </a: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eleison</a:t>
            </a:r>
          </a:p>
          <a:p>
            <a:pPr marL="0" indent="0" algn="ctr">
              <a:buNone/>
            </a:pPr>
            <a:endParaRPr lang="fr-FR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  <a:endParaRPr lang="en-US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Gloire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i="1" dirty="0">
                <a:solidFill>
                  <a:srgbClr val="D2533C"/>
                </a:solidFill>
              </a:rPr>
              <a:t>à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dans</a:t>
            </a:r>
            <a:r>
              <a:rPr lang="en-US" sz="2400" i="1" dirty="0" smtClean="0">
                <a:solidFill>
                  <a:srgbClr val="D2533C"/>
                </a:solidFill>
              </a:rPr>
              <a:t> le </a:t>
            </a:r>
            <a:r>
              <a:rPr lang="en-US" sz="2400" i="1" dirty="0" err="1" smtClean="0">
                <a:solidFill>
                  <a:srgbClr val="D2533C"/>
                </a:solidFill>
              </a:rPr>
              <a:t>ciel</a:t>
            </a:r>
            <a:r>
              <a:rPr lang="en-US" sz="2400" i="1" dirty="0" smtClean="0">
                <a:solidFill>
                  <a:srgbClr val="D2533C"/>
                </a:solidFill>
              </a:rPr>
              <a:t>(1/2</a:t>
            </a:r>
            <a:r>
              <a:rPr lang="en-US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</a:rPr>
              <a:t>Gloire à Dieu dans le ciel !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 smtClean="0">
                <a:solidFill>
                  <a:schemeClr val="tx1"/>
                </a:solidFill>
              </a:rPr>
              <a:t>Grande </a:t>
            </a:r>
            <a:r>
              <a:rPr lang="fr-FR" sz="3200" b="1" dirty="0">
                <a:solidFill>
                  <a:schemeClr val="tx1"/>
                </a:solidFill>
              </a:rPr>
              <a:t>paix sur la terre !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 smtClean="0">
              <a:solidFill>
                <a:schemeClr val="tx1"/>
              </a:solidFill>
            </a:endParaRPr>
          </a:p>
          <a:p>
            <a:pPr marL="514350" indent="-514350" algn="ctr" hangingPunct="1">
              <a:lnSpc>
                <a:spcPct val="100000"/>
              </a:lnSpc>
              <a:buClrTx/>
              <a:buFontTx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chemeClr val="tx1"/>
                </a:solidFill>
              </a:rPr>
              <a:t>Nous </a:t>
            </a:r>
            <a:r>
              <a:rPr lang="fr-FR" sz="3200" dirty="0">
                <a:solidFill>
                  <a:schemeClr val="tx1"/>
                </a:solidFill>
              </a:rPr>
              <a:t>te louons, nous te bénissons, 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nous </a:t>
            </a:r>
            <a:r>
              <a:rPr lang="fr-FR" sz="3200" dirty="0">
                <a:solidFill>
                  <a:schemeClr val="tx1"/>
                </a:solidFill>
              </a:rPr>
              <a:t>t'adorons ! 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Nous </a:t>
            </a:r>
            <a:r>
              <a:rPr lang="fr-FR" sz="3200" dirty="0">
                <a:solidFill>
                  <a:schemeClr val="tx1"/>
                </a:solidFill>
              </a:rPr>
              <a:t>te glorifions, nous te rendons grâce pour ton immense </a:t>
            </a:r>
            <a:r>
              <a:rPr lang="fr-FR" sz="3200" dirty="0" smtClean="0">
                <a:solidFill>
                  <a:schemeClr val="tx1"/>
                </a:solidFill>
              </a:rPr>
              <a:t>gloire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endParaRPr lang="fr-FR" sz="3200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55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4838" cy="663352"/>
          </a:xfrm>
        </p:spPr>
        <p:txBody>
          <a:bodyPr/>
          <a:lstStyle/>
          <a:p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>
                <a:solidFill>
                  <a:srgbClr val="D2533C"/>
                </a:solidFill>
              </a:rPr>
              <a:t>Gloire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i="1" dirty="0">
                <a:solidFill>
                  <a:srgbClr val="D2533C"/>
                </a:solidFill>
              </a:rPr>
              <a:t>à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>
                <a:solidFill>
                  <a:srgbClr val="D2533C"/>
                </a:solidFill>
              </a:rPr>
              <a:t>Dieu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>
                <a:solidFill>
                  <a:srgbClr val="D2533C"/>
                </a:solidFill>
              </a:rPr>
              <a:t>dans</a:t>
            </a:r>
            <a:r>
              <a:rPr lang="en-US" sz="2400" i="1" dirty="0">
                <a:solidFill>
                  <a:srgbClr val="D2533C"/>
                </a:solidFill>
              </a:rPr>
              <a:t> le </a:t>
            </a:r>
            <a:r>
              <a:rPr lang="en-US" sz="2400" i="1" dirty="0" err="1" smtClean="0">
                <a:solidFill>
                  <a:srgbClr val="D2533C"/>
                </a:solidFill>
              </a:rPr>
              <a:t>ciel</a:t>
            </a:r>
            <a:r>
              <a:rPr lang="en-US" sz="2400" i="1" dirty="0" smtClean="0">
                <a:solidFill>
                  <a:srgbClr val="D2533C"/>
                </a:solidFill>
              </a:rPr>
              <a:t>(2/3)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chemeClr val="tx1"/>
                </a:solidFill>
              </a:rPr>
              <a:t>Gloire à Dieu dans le ciel ! 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Grande </a:t>
            </a:r>
            <a:r>
              <a:rPr lang="fr-FR" sz="2800" b="1" dirty="0">
                <a:solidFill>
                  <a:schemeClr val="tx1"/>
                </a:solidFill>
              </a:rPr>
              <a:t>paix sur la terre ! </a:t>
            </a:r>
          </a:p>
          <a:p>
            <a:endParaRPr lang="en-GB" dirty="0"/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2. Seigneur Dieu, le roi du ciel, 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le </a:t>
            </a:r>
            <a:r>
              <a:rPr lang="fr-FR" sz="2800" dirty="0">
                <a:solidFill>
                  <a:schemeClr val="tx1"/>
                </a:solidFill>
              </a:rPr>
              <a:t>Père tout-puissant !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Seigneur </a:t>
            </a:r>
            <a:r>
              <a:rPr lang="fr-FR" sz="2800" dirty="0">
                <a:solidFill>
                  <a:schemeClr val="tx1"/>
                </a:solidFill>
              </a:rPr>
              <a:t>Dieu, agneau de Dieu, le Fils du Père !</a:t>
            </a:r>
            <a:r>
              <a:rPr lang="fr-FR" sz="2800" dirty="0">
                <a:cs typeface="Arial Unicode MS" charset="0"/>
              </a:rPr>
              <a:t/>
            </a:r>
            <a:br>
              <a:rPr lang="fr-FR" sz="2800" dirty="0">
                <a:cs typeface="Arial Unicode MS" charset="0"/>
              </a:rPr>
            </a:br>
            <a:endParaRPr lang="fr-FR" sz="2800" dirty="0">
              <a:cs typeface="Arial Unicode MS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157815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39013</TotalTime>
  <Words>833</Words>
  <Application>Microsoft Office PowerPoint</Application>
  <PresentationFormat>On-screen Show (4:3)</PresentationFormat>
  <Paragraphs>170</Paragraphs>
  <Slides>41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1_Office Theme</vt:lpstr>
      <vt:lpstr>Clarity</vt:lpstr>
      <vt:lpstr> Bienvenue !</vt:lpstr>
      <vt:lpstr>Entrée: La marche des rois1/3</vt:lpstr>
      <vt:lpstr>Entrée: La marche des rois 2/3</vt:lpstr>
      <vt:lpstr>Entrée: La marche des rois 3/3</vt:lpstr>
      <vt:lpstr>Slide 5</vt:lpstr>
      <vt:lpstr>Slide 6</vt:lpstr>
      <vt:lpstr>Kyrie: Messe du Peuple de Dieu</vt:lpstr>
      <vt:lpstr>Gloria:  Gloire  à Dieu dans le ciel(1/2)</vt:lpstr>
      <vt:lpstr>Gloria:  Gloire  à Dieu dans le ciel(2/3)</vt:lpstr>
      <vt:lpstr>Gloria: Gloire  à Dieu dans le ciel (3/3)</vt:lpstr>
      <vt:lpstr>Slide 11</vt:lpstr>
      <vt:lpstr>Slide 12</vt:lpstr>
      <vt:lpstr>Slide 13</vt:lpstr>
      <vt:lpstr>Slide 14</vt:lpstr>
      <vt:lpstr>Slide 15</vt:lpstr>
      <vt:lpstr>Slide 16</vt:lpstr>
      <vt:lpstr>Prière Universelle</vt:lpstr>
      <vt:lpstr>Slide 18</vt:lpstr>
      <vt:lpstr>Slide 19</vt:lpstr>
      <vt:lpstr>Slide 20</vt:lpstr>
      <vt:lpstr>Slide 21</vt:lpstr>
      <vt:lpstr>Slide 22</vt:lpstr>
      <vt:lpstr>Prière sur les offrandes </vt:lpstr>
      <vt:lpstr>Slide 24</vt:lpstr>
      <vt:lpstr>Slide 25</vt:lpstr>
      <vt:lpstr>Slide 26</vt:lpstr>
      <vt:lpstr>Prière eucharistique, acclamation du mystère de la foi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394</cp:revision>
  <cp:lastPrinted>2024-12-14T05:14:35Z</cp:lastPrinted>
  <dcterms:created xsi:type="dcterms:W3CDTF">1601-01-01T00:00:00Z</dcterms:created>
  <dcterms:modified xsi:type="dcterms:W3CDTF">2025-02-15T15:16:27Z</dcterms:modified>
</cp:coreProperties>
</file>