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  <p:sldMasterId id="2147483673" r:id="rId2"/>
  </p:sldMasterIdLst>
  <p:notesMasterIdLst>
    <p:notesMasterId r:id="rId44"/>
  </p:notesMasterIdLst>
  <p:sldIdLst>
    <p:sldId id="549" r:id="rId3"/>
    <p:sldId id="760" r:id="rId4"/>
    <p:sldId id="761" r:id="rId5"/>
    <p:sldId id="762" r:id="rId6"/>
    <p:sldId id="713" r:id="rId7"/>
    <p:sldId id="727" r:id="rId8"/>
    <p:sldId id="746" r:id="rId9"/>
    <p:sldId id="776" r:id="rId10"/>
    <p:sldId id="780" r:id="rId11"/>
    <p:sldId id="777" r:id="rId12"/>
    <p:sldId id="714" r:id="rId13"/>
    <p:sldId id="329" r:id="rId14"/>
    <p:sldId id="330" r:id="rId15"/>
    <p:sldId id="716" r:id="rId16"/>
    <p:sldId id="782" r:id="rId17"/>
    <p:sldId id="717" r:id="rId18"/>
    <p:sldId id="676" r:id="rId19"/>
    <p:sldId id="718" r:id="rId20"/>
    <p:sldId id="706" r:id="rId21"/>
    <p:sldId id="707" r:id="rId22"/>
    <p:sldId id="708" r:id="rId23"/>
    <p:sldId id="775" r:id="rId24"/>
    <p:sldId id="753" r:id="rId25"/>
    <p:sldId id="754" r:id="rId26"/>
    <p:sldId id="267" r:id="rId27"/>
    <p:sldId id="720" r:id="rId28"/>
    <p:sldId id="755" r:id="rId29"/>
    <p:sldId id="756" r:id="rId30"/>
    <p:sldId id="355" r:id="rId31"/>
    <p:sldId id="721" r:id="rId32"/>
    <p:sldId id="576" r:id="rId33"/>
    <p:sldId id="722" r:id="rId34"/>
    <p:sldId id="680" r:id="rId35"/>
    <p:sldId id="681" r:id="rId36"/>
    <p:sldId id="686" r:id="rId37"/>
    <p:sldId id="687" r:id="rId38"/>
    <p:sldId id="723" r:id="rId39"/>
    <p:sldId id="698" r:id="rId40"/>
    <p:sldId id="778" r:id="rId41"/>
    <p:sldId id="779" r:id="rId42"/>
    <p:sldId id="684" r:id="rId43"/>
  </p:sldIdLst>
  <p:sldSz cx="9144000" cy="6858000" type="screen4x3"/>
  <p:notesSz cx="7772400" cy="100584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C851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24" autoAdjust="0"/>
    <p:restoredTop sz="94918"/>
  </p:normalViewPr>
  <p:slideViewPr>
    <p:cSldViewPr>
      <p:cViewPr varScale="1">
        <p:scale>
          <a:sx n="41" d="100"/>
          <a:sy n="41" d="100"/>
        </p:scale>
        <p:origin x="-114" y="-7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3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536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4438" cy="376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213475" cy="4521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68675" cy="4984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fld id="{BBC9A19E-16C5-455E-8A5E-6C7C391F0E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016554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ＭＳ Ｐゴシック" charset="0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fld id="{5B828376-84B2-486F-AA89-EE3F244A8398}" type="slidenum">
              <a:rPr lang="en-US"/>
              <a:pPr/>
              <a:t>6</a:t>
            </a:fld>
            <a:endParaRPr lang="en-US"/>
          </a:p>
        </p:txBody>
      </p:sp>
      <p:sp>
        <p:nvSpPr>
          <p:cNvPr id="26625" name="Text Box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66825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06272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3D20F48-0AAA-45CA-AD07-E3CA9EDA2E92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25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5325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325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490908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AAC5551-C455-6F41-BAC7-CB62396FEF1D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584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584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34245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Espace réservé des not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33796" name="Espace réservé du numéro de diapositive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C9C0AD-5281-40AE-9E94-D80BAB4A3B07}" type="slidenum">
              <a:rPr lang="fr-FR" altLang="fr-FR"/>
              <a:pPr/>
              <a:t>33</a:t>
            </a:fld>
            <a:endParaRPr lang="fr-FR" altLang="fr-FR"/>
          </a:p>
        </p:txBody>
      </p:sp>
    </p:spTree>
    <p:extLst>
      <p:ext uri="{BB962C8B-B14F-4D97-AF65-F5344CB8AC3E}">
        <p14:creationId xmlns="" xmlns:p14="http://schemas.microsoft.com/office/powerpoint/2010/main" val="4271294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>
                <a:cs typeface="+mn-cs"/>
              </a:rPr>
              <a:t>GGGGG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31867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>
                <a:cs typeface="+mn-cs"/>
              </a:rPr>
              <a:t>GGGGG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31867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r>
              <a:rPr lang="en-US" altLang="zh-CN" dirty="0">
                <a:cs typeface="+mn-cs"/>
              </a:rPr>
              <a:t>GGGGG</a:t>
            </a: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331867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>
            <a:extLst>
              <a:ext uri="{FF2B5EF4-FFF2-40B4-BE49-F238E27FC236}">
                <a16:creationId xmlns:a16="http://schemas.microsoft.com/office/drawing/2014/main" xmlns="" id="{D228E71D-20CF-B3F2-FEF1-AC7BF2912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6F6D5-855B-413A-8CB5-F01B2B35B26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xmlns="" id="{4B1D9919-5309-0BC9-A433-3DBCF95424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Text Box 2">
            <a:extLst>
              <a:ext uri="{FF2B5EF4-FFF2-40B4-BE49-F238E27FC236}">
                <a16:creationId xmlns:a16="http://schemas.microsoft.com/office/drawing/2014/main" xmlns="" id="{460F9466-C5DD-44A2-B767-AAE6C38F3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11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0208792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F91394DB-6092-5465-1824-30D4F7D878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>
            <a:extLst>
              <a:ext uri="{FF2B5EF4-FFF2-40B4-BE49-F238E27FC236}">
                <a16:creationId xmlns:a16="http://schemas.microsoft.com/office/drawing/2014/main" xmlns="" id="{11909EA0-D791-2DFF-AB67-973102F109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6F6D5-855B-413A-8CB5-F01B2B35B26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xmlns="" id="{4474B3EE-22DD-E593-7D83-F67C4A8867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Text Box 2">
            <a:extLst>
              <a:ext uri="{FF2B5EF4-FFF2-40B4-BE49-F238E27FC236}">
                <a16:creationId xmlns:a16="http://schemas.microsoft.com/office/drawing/2014/main" xmlns="" id="{A1213D23-9BC3-39CC-8821-042F3AFC1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11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57559672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xmlns="" id="{21E271CF-5CB8-8FDA-05C1-6E16830B33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>
            <a:extLst>
              <a:ext uri="{FF2B5EF4-FFF2-40B4-BE49-F238E27FC236}">
                <a16:creationId xmlns:a16="http://schemas.microsoft.com/office/drawing/2014/main" xmlns="" id="{98FE67F2-CC11-E0BC-EB12-232E5EACCF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B26F6D5-855B-413A-8CB5-F01B2B35B268}" type="slidenum">
              <a:rPr lang="en-US" altLang="en-US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1987" name="Text Box 1">
            <a:extLst>
              <a:ext uri="{FF2B5EF4-FFF2-40B4-BE49-F238E27FC236}">
                <a16:creationId xmlns:a16="http://schemas.microsoft.com/office/drawing/2014/main" xmlns="" id="{D181AE8B-172F-5B8B-27FA-8D56BAC041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8" name="Text Box 2">
            <a:extLst>
              <a:ext uri="{FF2B5EF4-FFF2-40B4-BE49-F238E27FC236}">
                <a16:creationId xmlns:a16="http://schemas.microsoft.com/office/drawing/2014/main" xmlns="" id="{ED34A27E-A4B6-38B2-AEB1-C12196FEBF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1813"/>
            <a:ext cx="5487988" cy="4114800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659751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6C573E6C-3171-CA42-B079-9C35FD65C18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662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662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5897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7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0A59B798-FE3C-B54B-8461-23FA0D47244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7649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27650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303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59DE95C-AF6F-47C4-B1DB-F3FBA0298621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12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5843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584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38036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B978D57-66A1-483C-B9BA-F87C967BAFD0}" type="slidenum">
              <a:rPr lang="en-US" altLang="en-US">
                <a:ea typeface="Arial Unicode MS" pitchFamily="34" charset="-122"/>
                <a:cs typeface="Arial Unicode MS" pitchFamily="34" charset="-122"/>
              </a:rPr>
              <a:pPr/>
              <a:t>13</a:t>
            </a:fld>
            <a:endParaRPr lang="en-US" altLang="en-US"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37891" name="Text Box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37892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noFill/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89305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FFE0F976-8894-0043-B09C-D655D87DBAEA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3379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379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77875" y="4776788"/>
            <a:ext cx="6218238" cy="4525962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0490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381264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/>
          <a:p>
            <a:pPr>
              <a:defRPr/>
            </a:pPr>
            <a:fld id="{8CE2D101-F247-4F4C-A56A-4DF611B779DE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3686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1143000" y="693738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3686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686360" y="4342535"/>
            <a:ext cx="5486681" cy="4114511"/>
          </a:xfrm>
          <a:ln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121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5B1540-27F8-407C-BC4D-65FA89FA11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6EA630-A397-47B8-A6B0-A36C06E3E9A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533400"/>
            <a:ext cx="2055813" cy="5938838"/>
          </a:xfrm>
        </p:spPr>
        <p:txBody>
          <a:bodyPr vert="eaVert"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6625" cy="5938838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6197F5-CFBC-44FF-8A78-4B8C1773BF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FD958E63-224D-4647-B5E2-735832295E6E}" type="datetime2">
              <a:rPr lang="en-US" altLang="en-US"/>
              <a:pPr>
                <a:defRPr/>
              </a:pPr>
              <a:t>Saturday, February 15, 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E474B5B0-08BB-43A8-A3B6-6F715FCAD7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5E02A2C1-8B7B-411B-85AD-3CB969597230}" type="datetime2">
              <a:rPr lang="en-US" altLang="en-US"/>
              <a:pPr>
                <a:defRPr/>
              </a:pPr>
              <a:t>Saturday, February 15,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ED742B7-1364-40AD-A85C-BBBE772E08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31838" y="459898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/>
          <a:lstStyle>
            <a:lvl1pPr algn="l">
              <a:defRPr sz="4800" b="0" cap="all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31F2A882-90D2-464D-A7C7-D85A5814E4C5}" type="datetime2">
              <a:rPr lang="en-US" altLang="en-US"/>
              <a:pPr>
                <a:defRPr/>
              </a:pPr>
              <a:t>Saturday, February 15, 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C51047-C2D4-4C01-B1B4-C91F706BC65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6444CFC5-CF5A-4B51-B679-35525E1330AC}" type="datetime2">
              <a:rPr lang="en-US" altLang="en-US"/>
              <a:pPr>
                <a:defRPr/>
              </a:pPr>
              <a:t>Saturday, February 15, 2025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D9FB85A-0B7D-4EA8-BDE3-F1962E03521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rot="5400000">
            <a:off x="2218531" y="4045744"/>
            <a:ext cx="470852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00F9724C-B7EC-4FA6-800D-4345AE2CBBB5}" type="datetime2">
              <a:rPr lang="en-US" altLang="en-US"/>
              <a:pPr>
                <a:defRPr/>
              </a:pPr>
              <a:t>Saturday, February 15, 2025</a:t>
            </a:fld>
            <a:endParaRPr lang="en-US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A9DC868D-BC90-4B22-B541-01E11A9F137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9011C2E-E385-4543-8F58-6E27631792E9}" type="datetime2">
              <a:rPr lang="en-US" altLang="en-US"/>
              <a:pPr>
                <a:defRPr/>
              </a:pPr>
              <a:t>Saturday, February 15, 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1001F199-A628-4A38-AAC3-53BF2FBAAE4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0F82E59-31D6-471E-9C07-2176E451E629}" type="datetime2">
              <a:rPr lang="en-US" altLang="en-US"/>
              <a:pPr>
                <a:defRPr/>
              </a:pPr>
              <a:t>Saturday, February 15, 2025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70E92B8E-81AC-4DC3-991A-AFDC76729A4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-13494" y="3580607"/>
            <a:ext cx="55784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CEBCDF90-2A47-4185-8445-CE1BC7B8F7E2}" type="datetime2">
              <a:rPr lang="en-US" altLang="en-US"/>
              <a:pPr>
                <a:defRPr/>
              </a:pPr>
              <a:t>Saturday, February 15, 2025</a:t>
            </a:fld>
            <a:endParaRPr lang="en-US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C5561102-B2F7-4123-9A82-194FDA126A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73C93-AC6B-4472-8B4F-37DB8B0684F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D5FB5D6F-209F-42B2-9EB7-C8B38EA751CB}" type="datetime2">
              <a:rPr lang="en-US" altLang="en-US"/>
              <a:pPr>
                <a:defRPr/>
              </a:pPr>
              <a:t>Saturday, February 15, 2025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3EBD42A5-101C-4570-9F2E-CA91B53ED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7F14788F-BF35-4A6A-84A9-219C04D73207}" type="datetime2">
              <a:rPr lang="en-US" altLang="en-US"/>
              <a:pPr>
                <a:defRPr/>
              </a:pPr>
              <a:t>Saturday, February 15,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49D50F9A-4EF0-4A01-AB60-103A68883FD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fld id="{9AC93CAF-AB25-44D4-8922-1752DA39331E}" type="datetime2">
              <a:rPr lang="en-US" altLang="en-US"/>
              <a:pPr>
                <a:defRPr/>
              </a:pPr>
              <a:t>Saturday, February 15,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57200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57200">
              <a:defRPr/>
            </a:lvl1pPr>
          </a:lstStyle>
          <a:p>
            <a:fld id="{F7AF5D34-D171-4711-AD8B-7A4511614BA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F3FF5-DC3A-4ADD-AB34-7AA1933899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8720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A397A-6331-42BD-B927-80B39D6C82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5CB83A-79ED-4440-AFED-B021E36EF2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706DD0-EB57-4F2F-B3D2-CE9BADBE1FA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9AC67A-5543-4D9D-A025-0FCD2F0B61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E61E6-F591-490D-A03E-BBAF659C23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75F16D-3D21-4268-A060-F386BE4AB0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/>
        </p:nvSpPr>
        <p:spPr bwMode="auto"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365125"/>
          </a:xfrm>
          <a:prstGeom prst="rect">
            <a:avLst/>
          </a:prstGeom>
          <a:solidFill>
            <a:srgbClr val="93A299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4838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texte-titre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87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Cliquez pour éditer le format du plan de texte</a:t>
            </a:r>
          </a:p>
          <a:p>
            <a:pPr lvl="1"/>
            <a:r>
              <a:rPr lang="en-GB" altLang="en-US"/>
              <a:t>Second niveau de plan</a:t>
            </a:r>
          </a:p>
          <a:p>
            <a:pPr lvl="2"/>
            <a:r>
              <a:rPr lang="en-GB" altLang="en-US"/>
              <a:t>Troisième niveau de plan</a:t>
            </a:r>
          </a:p>
          <a:p>
            <a:pPr lvl="3"/>
            <a:r>
              <a:rPr lang="en-GB" altLang="en-US"/>
              <a:t>Quatrième niveau de plan</a:t>
            </a:r>
          </a:p>
          <a:p>
            <a:pPr lvl="4"/>
            <a:r>
              <a:rPr lang="en-GB" altLang="en-US"/>
              <a:t>Cinquième niveau de plan</a:t>
            </a:r>
          </a:p>
          <a:p>
            <a:pPr lvl="4"/>
            <a:r>
              <a:rPr lang="en-GB" altLang="en-US"/>
              <a:t>Sixième niveau de plan</a:t>
            </a:r>
          </a:p>
          <a:p>
            <a:pPr lvl="4"/>
            <a:r>
              <a:rPr lang="en-GB" altLang="en-US"/>
              <a:t>Septième niveau de plan</a:t>
            </a:r>
          </a:p>
          <a:p>
            <a:pPr lvl="4"/>
            <a:r>
              <a:rPr lang="en-GB" altLang="en-US"/>
              <a:t>Huitième niveau de plan</a:t>
            </a:r>
          </a:p>
          <a:p>
            <a:pPr lvl="4"/>
            <a:r>
              <a:rPr lang="en-GB" altLang="en-US"/>
              <a:t>Neuvième niveau de plan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19050"/>
            <a:ext cx="28908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80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11/15/16</a:t>
            </a: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3429000" y="19050"/>
            <a:ext cx="4114800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en-US" altLang="en-US" sz="18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7620000" y="19050"/>
            <a:ext cx="1062038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tabLst>
                <a:tab pos="723900" algn="l"/>
              </a:tabLst>
              <a:defRPr sz="1800">
                <a:solidFill>
                  <a:srgbClr val="292934"/>
                </a:solidFill>
              </a:defRPr>
            </a:lvl1pPr>
          </a:lstStyle>
          <a:p>
            <a:fld id="{8D077725-19DD-4D4E-A322-5CF7579DF2E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77" r:id="rId1"/>
    <p:sldLayoutId id="2147484578" r:id="rId2"/>
    <p:sldLayoutId id="2147484579" r:id="rId3"/>
    <p:sldLayoutId id="2147484580" r:id="rId4"/>
    <p:sldLayoutId id="2147484581" r:id="rId5"/>
    <p:sldLayoutId id="2147484582" r:id="rId6"/>
    <p:sldLayoutId id="2147484583" r:id="rId7"/>
    <p:sldLayoutId id="2147484584" r:id="rId8"/>
    <p:sldLayoutId id="2147484585" r:id="rId9"/>
    <p:sldLayoutId id="2147484586" r:id="rId10"/>
    <p:sldLayoutId id="2147484587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Arial" charset="0"/>
          <a:ea typeface="MS PGothic" panose="020B0600070205080204" pitchFamily="34" charset="-128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>
          <a:solidFill>
            <a:srgbClr val="292934"/>
          </a:solidFill>
          <a:latin typeface="Arial" charset="0"/>
          <a:ea typeface="ＭＳ Ｐゴシック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14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292934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charset="0"/>
        <a:defRPr sz="2000">
          <a:solidFill>
            <a:srgbClr val="292934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663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en-US"/>
              <a:t>Click to edit Master title style</a:t>
            </a:r>
            <a:endParaRPr lang="en-US" altLang="en-US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Click to edit Master text styles</a:t>
            </a:r>
          </a:p>
          <a:p>
            <a:pPr lvl="1"/>
            <a:r>
              <a:rPr lang="fr-FR" altLang="en-US"/>
              <a:t>Second level</a:t>
            </a:r>
          </a:p>
          <a:p>
            <a:pPr lvl="2"/>
            <a:r>
              <a:rPr lang="fr-FR" altLang="en-US"/>
              <a:t>Third level</a:t>
            </a:r>
          </a:p>
          <a:p>
            <a:pPr lvl="3"/>
            <a:r>
              <a:rPr lang="fr-FR" altLang="en-US"/>
              <a:t>Fourth level</a:t>
            </a:r>
          </a:p>
          <a:p>
            <a:pPr lvl="4"/>
            <a:r>
              <a:rPr lang="fr-FR" altLang="en-US"/>
              <a:t>Fifth level</a:t>
            </a:r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1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defTabSz="914400" eaLnBrk="1" hangingPunct="1">
              <a:defRPr/>
            </a:pPr>
            <a:endParaRPr lang="en-US" altLang="en-US" sz="1800">
              <a:solidFill>
                <a:srgbClr val="FFFF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9050"/>
            <a:ext cx="28956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1862DFC-60BC-438F-91C1-2546E478600E}" type="datetime2">
              <a:rPr lang="en-US" altLang="en-US"/>
              <a:pPr>
                <a:defRPr/>
              </a:pPr>
              <a:t>Saturday, February 15, 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9050"/>
            <a:ext cx="4114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12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9050"/>
            <a:ext cx="1066800" cy="3286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fld id="{DEFEDDC9-6B4E-4530-A40D-6A5BB31ACF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99" r:id="rId1"/>
    <p:sldLayoutId id="2147484600" r:id="rId2"/>
    <p:sldLayoutId id="2147484601" r:id="rId3"/>
    <p:sldLayoutId id="2147484602" r:id="rId4"/>
    <p:sldLayoutId id="2147484603" r:id="rId5"/>
    <p:sldLayoutId id="2147484604" r:id="rId6"/>
    <p:sldLayoutId id="2147484605" r:id="rId7"/>
    <p:sldLayoutId id="2147484606" r:id="rId8"/>
    <p:sldLayoutId id="2147484607" r:id="rId9"/>
    <p:sldLayoutId id="2147484608" r:id="rId10"/>
    <p:sldLayoutId id="214748460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182563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730250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004888" indent="-1825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1187450" indent="-1365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altLang="en-US" i="1" cap="none" dirty="0"/>
              <a:t/>
            </a:r>
            <a:br>
              <a:rPr lang="fr-FR" altLang="en-US" i="1" cap="none" dirty="0"/>
            </a:br>
            <a:r>
              <a:rPr lang="en-GB" altLang="en-US" b="1" cap="none" dirty="0" err="1">
                <a:latin typeface="Arial Narrow" panose="020B0606020202030204" pitchFamily="34" charset="0"/>
              </a:rPr>
              <a:t>Bienvenue</a:t>
            </a:r>
            <a:r>
              <a:rPr lang="en-GB" altLang="en-US" b="1" cap="none" dirty="0">
                <a:latin typeface="Arial Narrow" panose="020B0606020202030204" pitchFamily="34" charset="0"/>
              </a:rPr>
              <a:t> !</a:t>
            </a:r>
            <a:endParaRPr lang="en-US" altLang="en-US" b="1" cap="none" dirty="0">
              <a:latin typeface="Arial Narrow" panose="020B0606020202030204" pitchFamily="34" charset="0"/>
            </a:endParaRPr>
          </a:p>
        </p:txBody>
      </p:sp>
      <p:pic>
        <p:nvPicPr>
          <p:cNvPr id="1638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1958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F2E5B40-42C6-4659-BFFA-30D80B464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6211888"/>
            <a:ext cx="2112962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1pPr>
            <a:lvl2pPr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2pPr>
            <a:lvl3pPr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6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3pPr>
            <a:lvl4pPr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4pPr>
            <a:lvl5pPr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292934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 Unicode MS"/>
              </a:defRPr>
            </a:lvl9pPr>
          </a:lstStyle>
          <a:p>
            <a:pPr algn="r" eaLnBrk="1" hangingPunct="1">
              <a:lnSpc>
                <a:spcPct val="100000"/>
              </a:lnSpc>
              <a:spcAft>
                <a:spcPct val="0"/>
              </a:spcAft>
              <a:buClrTx/>
              <a:buFontTx/>
              <a:buNone/>
            </a:pPr>
            <a:r>
              <a:rPr lang="en-US" altLang="fr-FR" sz="1800" dirty="0" err="1"/>
              <a:t>Paroisse</a:t>
            </a:r>
            <a:r>
              <a:rPr lang="en-US" altLang="fr-FR" sz="1800" dirty="0"/>
              <a:t> St Michel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484784" y="3878984"/>
            <a:ext cx="43909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5 </a:t>
            </a:r>
            <a:r>
              <a:rPr lang="en-US" sz="3600" b="1" dirty="0" err="1" smtClean="0">
                <a:solidFill>
                  <a:schemeClr val="tx1"/>
                </a:solidFill>
              </a:rPr>
              <a:t>Janvier</a:t>
            </a:r>
            <a:r>
              <a:rPr lang="en-US" sz="3600" b="1" dirty="0" smtClean="0">
                <a:solidFill>
                  <a:schemeClr val="tx1"/>
                </a:solidFill>
              </a:rPr>
              <a:t> 2025</a:t>
            </a:r>
            <a:endParaRPr lang="en-US" sz="3600" b="1" dirty="0">
              <a:solidFill>
                <a:schemeClr val="tx1"/>
              </a:solidFill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</a:rPr>
              <a:t>Fete de </a:t>
            </a:r>
            <a:r>
              <a:rPr lang="en-US" sz="3600" b="1" dirty="0" err="1" smtClean="0">
                <a:solidFill>
                  <a:schemeClr val="tx1"/>
                </a:solidFill>
              </a:rPr>
              <a:t>l’Epiphanie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 err="1">
                <a:solidFill>
                  <a:srgbClr val="D2533C"/>
                </a:solidFill>
              </a:rPr>
              <a:t>Gloire</a:t>
            </a:r>
            <a:r>
              <a:rPr lang="en-US" sz="2400" i="1" dirty="0">
                <a:solidFill>
                  <a:srgbClr val="D2533C"/>
                </a:solidFill>
              </a:rPr>
              <a:t> 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i="1" dirty="0">
                <a:solidFill>
                  <a:srgbClr val="D2533C"/>
                </a:solidFill>
              </a:rPr>
              <a:t>à</a:t>
            </a:r>
            <a:r>
              <a:rPr lang="en-US" sz="2400" i="1" dirty="0">
                <a:solidFill>
                  <a:srgbClr val="D2533C"/>
                </a:solidFill>
              </a:rPr>
              <a:t> </a:t>
            </a:r>
            <a:r>
              <a:rPr lang="en-US" sz="2400" i="1" dirty="0" err="1">
                <a:solidFill>
                  <a:srgbClr val="D2533C"/>
                </a:solidFill>
              </a:rPr>
              <a:t>Dieu</a:t>
            </a:r>
            <a:r>
              <a:rPr lang="en-US" sz="2400" i="1" dirty="0">
                <a:solidFill>
                  <a:srgbClr val="D2533C"/>
                </a:solidFill>
              </a:rPr>
              <a:t> </a:t>
            </a:r>
            <a:r>
              <a:rPr lang="en-US" sz="2400" i="1" dirty="0" err="1">
                <a:solidFill>
                  <a:srgbClr val="D2533C"/>
                </a:solidFill>
              </a:rPr>
              <a:t>dans</a:t>
            </a:r>
            <a:r>
              <a:rPr lang="en-US" sz="2400" i="1" dirty="0">
                <a:solidFill>
                  <a:srgbClr val="D2533C"/>
                </a:solidFill>
              </a:rPr>
              <a:t> le </a:t>
            </a:r>
            <a:r>
              <a:rPr lang="en-US" sz="2400" i="1" dirty="0" err="1">
                <a:solidFill>
                  <a:srgbClr val="D2533C"/>
                </a:solidFill>
              </a:rPr>
              <a:t>ciel</a:t>
            </a:r>
            <a:r>
              <a:rPr lang="en-US" sz="2400" i="1" dirty="0">
                <a:solidFill>
                  <a:srgbClr val="D2533C"/>
                </a:solidFill>
              </a:rPr>
              <a:t> </a:t>
            </a:r>
            <a:r>
              <a:rPr lang="en-US" sz="2400" i="1" dirty="0" smtClean="0">
                <a:solidFill>
                  <a:srgbClr val="D2533C"/>
                </a:solidFill>
              </a:rPr>
              <a:t>(3/3)</a:t>
            </a:r>
            <a:endParaRPr lang="en-US" sz="2400" i="1" dirty="0">
              <a:solidFill>
                <a:srgbClr val="D2533C"/>
              </a:solidFill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467544" y="1196752"/>
            <a:ext cx="8280722" cy="5760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dirty="0">
                <a:solidFill>
                  <a:schemeClr val="tx1"/>
                </a:solidFill>
              </a:rPr>
              <a:t>Gloire à Dieu dans le ciel ! </a:t>
            </a:r>
            <a:r>
              <a:rPr lang="fr-FR" sz="2800" b="1" dirty="0" smtClean="0">
                <a:solidFill>
                  <a:schemeClr val="tx1"/>
                </a:solidFill>
              </a:rPr>
              <a:t/>
            </a:r>
            <a:br>
              <a:rPr lang="fr-FR" sz="2800" b="1" dirty="0" smtClean="0">
                <a:solidFill>
                  <a:schemeClr val="tx1"/>
                </a:solidFill>
              </a:rPr>
            </a:br>
            <a:r>
              <a:rPr lang="fr-FR" sz="2800" b="1" dirty="0" smtClean="0">
                <a:solidFill>
                  <a:schemeClr val="tx1"/>
                </a:solidFill>
              </a:rPr>
              <a:t>Grande </a:t>
            </a:r>
            <a:r>
              <a:rPr lang="fr-FR" sz="2800" b="1" dirty="0">
                <a:solidFill>
                  <a:schemeClr val="tx1"/>
                </a:solidFill>
              </a:rPr>
              <a:t>paix sur la terre ! </a:t>
            </a: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800" dirty="0" smtClean="0">
              <a:solidFill>
                <a:schemeClr val="tx1"/>
              </a:solidFill>
              <a:cs typeface="Arial Unicode MS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dirty="0">
                <a:solidFill>
                  <a:schemeClr val="tx1"/>
                </a:solidFill>
                <a:cs typeface="Arial Unicode MS" charset="0"/>
              </a:rPr>
              <a:t/>
            </a:r>
            <a:br>
              <a:rPr lang="fr-FR" sz="2800" dirty="0">
                <a:solidFill>
                  <a:schemeClr val="tx1"/>
                </a:solidFill>
                <a:cs typeface="Arial Unicode MS" charset="0"/>
              </a:rPr>
            </a:br>
            <a:r>
              <a:rPr lang="fr-FR" sz="2800" dirty="0">
                <a:solidFill>
                  <a:schemeClr val="tx1"/>
                </a:solidFill>
              </a:rPr>
              <a:t>3. </a:t>
            </a:r>
            <a:r>
              <a:rPr lang="fr-FR" sz="3200" dirty="0">
                <a:solidFill>
                  <a:schemeClr val="tx1"/>
                </a:solidFill>
              </a:rPr>
              <a:t>Le seul saint, le seul Seigneur, </a:t>
            </a:r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le </a:t>
            </a:r>
            <a:r>
              <a:rPr lang="fr-FR" sz="3200" dirty="0">
                <a:solidFill>
                  <a:schemeClr val="tx1"/>
                </a:solidFill>
              </a:rPr>
              <a:t>seul Très-Haut ! </a:t>
            </a:r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Jésus </a:t>
            </a:r>
            <a:r>
              <a:rPr lang="fr-FR" sz="3200" dirty="0">
                <a:solidFill>
                  <a:schemeClr val="tx1"/>
                </a:solidFill>
              </a:rPr>
              <a:t>Christ, avec l'Esprit, </a:t>
            </a:r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dans </a:t>
            </a:r>
            <a:r>
              <a:rPr lang="fr-FR" sz="3200" dirty="0">
                <a:solidFill>
                  <a:schemeClr val="tx1"/>
                </a:solidFill>
              </a:rPr>
              <a:t>la gloire du Père !</a:t>
            </a:r>
            <a:endParaRPr lang="fr-FR" sz="3200" dirty="0">
              <a:solidFill>
                <a:schemeClr val="tx1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4637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305272" y="1157535"/>
            <a:ext cx="8659216" cy="5454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i="1" dirty="0">
                <a:solidFill>
                  <a:srgbClr val="C00000"/>
                </a:solidFill>
                <a:latin typeface="+mn-lt"/>
              </a:rPr>
              <a:t>Première lecture</a:t>
            </a:r>
            <a:r>
              <a:rPr lang="en-US" altLang="en-US" b="1" dirty="0">
                <a:solidFill>
                  <a:srgbClr val="C00000"/>
                </a:solidFill>
                <a:latin typeface="+mn-lt"/>
              </a:rPr>
              <a:t> </a:t>
            </a:r>
          </a:p>
          <a:p>
            <a:pPr>
              <a:spcAft>
                <a:spcPts val="1125"/>
              </a:spcAft>
            </a:pP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« </a:t>
            </a:r>
            <a:r>
              <a:rPr lang="fr-FR" b="1" dirty="0">
                <a:solidFill>
                  <a:schemeClr val="tx1"/>
                </a:solidFill>
              </a:rPr>
              <a:t>La gloire du Seigneur s’est levée sur </a:t>
            </a:r>
            <a:r>
              <a:rPr lang="fr-FR" b="1" dirty="0" smtClean="0">
                <a:solidFill>
                  <a:schemeClr val="tx1"/>
                </a:solidFill>
              </a:rPr>
              <a:t>toi</a:t>
            </a: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» </a:t>
            </a:r>
            <a:r>
              <a:rPr lang="fr-FR" b="1" i="0" dirty="0" smtClean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(</a:t>
            </a:r>
            <a:r>
              <a:rPr lang="en-GB" b="1" dirty="0">
                <a:solidFill>
                  <a:schemeClr val="tx1"/>
                </a:solidFill>
              </a:rPr>
              <a:t>Is 60, </a:t>
            </a:r>
            <a:r>
              <a:rPr lang="en-GB" b="1" dirty="0" smtClean="0">
                <a:solidFill>
                  <a:schemeClr val="tx1"/>
                </a:solidFill>
              </a:rPr>
              <a:t>1-6</a:t>
            </a:r>
            <a:r>
              <a:rPr lang="fr-FR" b="1" i="0" dirty="0" smtClean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)</a:t>
            </a:r>
            <a:endParaRPr lang="fr-FR" b="1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 i="0" dirty="0">
              <a:solidFill>
                <a:schemeClr val="tx1"/>
              </a:solidFill>
              <a:effectLst/>
              <a:latin typeface="+mn-lt"/>
            </a:endParaRPr>
          </a:p>
          <a:p>
            <a:r>
              <a:rPr lang="en-US" altLang="en-US" b="1" i="1" dirty="0" err="1">
                <a:solidFill>
                  <a:srgbClr val="C00000"/>
                </a:solidFill>
                <a:latin typeface="+mn-lt"/>
              </a:rPr>
              <a:t>Psaume</a:t>
            </a:r>
            <a:r>
              <a:rPr lang="en-US" altLang="en-US" b="1" i="1" dirty="0">
                <a:solidFill>
                  <a:srgbClr val="C00000"/>
                </a:solidFill>
                <a:latin typeface="+mn-lt"/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(Ps 71 (72), 1-2, 7-8, 10-11, 12-13</a:t>
            </a:r>
            <a:r>
              <a:rPr lang="en-GB" b="1" dirty="0"/>
              <a:t>)</a:t>
            </a:r>
          </a:p>
          <a:p>
            <a:pPr algn="ctr">
              <a:spcAft>
                <a:spcPts val="750"/>
              </a:spcAft>
            </a:pPr>
            <a:r>
              <a:rPr lang="fr-FR" b="1" i="0" dirty="0" smtClean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R</a:t>
            </a:r>
            <a:r>
              <a:rPr lang="fr-FR" b="1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/ </a:t>
            </a:r>
            <a:r>
              <a:rPr lang="fr-FR" b="1" dirty="0">
                <a:solidFill>
                  <a:srgbClr val="0070C0"/>
                </a:solidFill>
                <a:latin typeface="Open Sans" panose="020B0606030504020204" pitchFamily="34" charset="0"/>
              </a:rPr>
              <a:t>Toutes les nations, Seigneur, </a:t>
            </a:r>
            <a:r>
              <a:rPr lang="fr-FR" b="1" dirty="0" smtClean="0">
                <a:solidFill>
                  <a:srgbClr val="0070C0"/>
                </a:solidFill>
                <a:latin typeface="Open Sans" panose="020B0606030504020204" pitchFamily="34" charset="0"/>
              </a:rPr>
              <a:t/>
            </a:r>
            <a:br>
              <a:rPr lang="fr-FR" b="1" dirty="0" smtClean="0">
                <a:solidFill>
                  <a:srgbClr val="0070C0"/>
                </a:solidFill>
                <a:latin typeface="Open Sans" panose="020B0606030504020204" pitchFamily="34" charset="0"/>
              </a:rPr>
            </a:br>
            <a:r>
              <a:rPr lang="fr-FR" b="1" dirty="0" smtClean="0">
                <a:solidFill>
                  <a:srgbClr val="0070C0"/>
                </a:solidFill>
                <a:latin typeface="Open Sans" panose="020B0606030504020204" pitchFamily="34" charset="0"/>
              </a:rPr>
              <a:t>se </a:t>
            </a:r>
            <a:r>
              <a:rPr lang="fr-FR" b="1" dirty="0">
                <a:solidFill>
                  <a:srgbClr val="0070C0"/>
                </a:solidFill>
                <a:latin typeface="Open Sans" panose="020B0606030504020204" pitchFamily="34" charset="0"/>
              </a:rPr>
              <a:t>prosterneront devant toi.</a:t>
            </a:r>
            <a:r>
              <a:rPr lang="fr-FR" sz="2000" dirty="0">
                <a:solidFill>
                  <a:schemeClr val="tx1"/>
                </a:solidFill>
              </a:rPr>
              <a:t> </a:t>
            </a:r>
            <a:r>
              <a:rPr lang="fr-FR" sz="2000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 </a:t>
            </a:r>
            <a:r>
              <a:rPr lang="fr-FR" sz="3200" b="1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!</a:t>
            </a:r>
            <a:r>
              <a:rPr lang="fr-FR" sz="3200" b="0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 </a:t>
            </a:r>
            <a:endParaRPr lang="fr-FR" b="0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b="1" i="1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i="1" dirty="0">
                <a:solidFill>
                  <a:srgbClr val="C00000"/>
                </a:solidFill>
                <a:latin typeface="+mn-lt"/>
              </a:rPr>
              <a:t>Deuxième lecture</a:t>
            </a:r>
          </a:p>
          <a:p>
            <a:pPr>
              <a:spcAft>
                <a:spcPts val="1125"/>
              </a:spcAft>
            </a:pP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« </a:t>
            </a:r>
            <a:r>
              <a:rPr lang="fr-FR" b="1" dirty="0">
                <a:solidFill>
                  <a:schemeClr val="tx1"/>
                </a:solidFill>
              </a:rPr>
              <a:t>Il est maintenant révélé que les nations sont associées au même héritage, au partage de la même promesse </a:t>
            </a:r>
            <a:r>
              <a:rPr lang="fr-FR" b="1" i="0" dirty="0" smtClean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» </a:t>
            </a:r>
            <a:br>
              <a:rPr lang="fr-FR" b="1" i="0" dirty="0" smtClean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</a:br>
            <a:r>
              <a:rPr lang="fr-FR" b="1" i="0" dirty="0" smtClean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(E</a:t>
            </a:r>
            <a:r>
              <a:rPr lang="en-GB" b="1" dirty="0" smtClean="0">
                <a:solidFill>
                  <a:schemeClr val="tx1"/>
                </a:solidFill>
              </a:rPr>
              <a:t>p </a:t>
            </a:r>
            <a:r>
              <a:rPr lang="en-GB" b="1" dirty="0">
                <a:solidFill>
                  <a:schemeClr val="tx1"/>
                </a:solidFill>
              </a:rPr>
              <a:t>3, </a:t>
            </a:r>
            <a:r>
              <a:rPr lang="en-GB" b="1" dirty="0" smtClean="0">
                <a:solidFill>
                  <a:schemeClr val="tx1"/>
                </a:solidFill>
              </a:rPr>
              <a:t>2-3a.5-6</a:t>
            </a:r>
            <a:r>
              <a:rPr lang="fr-FR" b="1" i="0" dirty="0" smtClean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)</a:t>
            </a:r>
            <a:endParaRPr lang="fr-FR" b="1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200" dirty="0">
              <a:solidFill>
                <a:schemeClr val="tx1"/>
              </a:solidFill>
            </a:endParaRPr>
          </a:p>
        </p:txBody>
      </p:sp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107504" y="353219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 dirty="0">
                <a:solidFill>
                  <a:srgbClr val="C00000"/>
                </a:solidFill>
              </a:rPr>
              <a:t>LITURGIE DE LA PAROLE </a:t>
            </a:r>
            <a:endParaRPr lang="fr-FR" alt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539552" y="1206022"/>
            <a:ext cx="8208912" cy="5391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5000" rIns="90000" bIns="45000"/>
          <a:lstStyle/>
          <a:p>
            <a:pPr eaLnBrk="1" hangingPunct="1">
              <a:spcBef>
                <a:spcPts val="488"/>
              </a:spcBef>
              <a:spcAft>
                <a:spcPts val="1425"/>
              </a:spcAft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200" b="1" i="1" dirty="0">
                <a:solidFill>
                  <a:srgbClr val="262699"/>
                </a:solidFill>
              </a:rPr>
              <a:t>Alleluia</a:t>
            </a:r>
            <a:endParaRPr lang="en-US" altLang="en-US" b="1" i="1" dirty="0">
              <a:solidFill>
                <a:srgbClr val="262699"/>
              </a:solidFill>
            </a:endParaRP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b="1" i="1" dirty="0">
                <a:solidFill>
                  <a:schemeClr val="tx1"/>
                </a:solidFill>
                <a:cs typeface="Times New Roman" pitchFamily="18" charset="0"/>
              </a:rPr>
              <a:t>Alléluia. Alléluia.</a:t>
            </a:r>
            <a:endParaRPr lang="fr-FR" b="1" dirty="0">
              <a:solidFill>
                <a:schemeClr val="tx1"/>
              </a:solidFill>
              <a:cs typeface="Times New Roman" pitchFamily="18" charset="0"/>
            </a:endParaRPr>
          </a:p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Seigneur, ouvre notre cœur</a:t>
            </a:r>
            <a:r>
              <a:rPr lang="fr-FR" dirty="0"/>
              <a:t/>
            </a:r>
            <a:br>
              <a:rPr lang="fr-FR" dirty="0"/>
            </a:b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pour nous rendre attentifs aux paroles de ton Fils.</a:t>
            </a:r>
            <a:r>
              <a:rPr lang="fr-FR" dirty="0"/>
              <a:t/>
            </a:r>
            <a:br>
              <a:rPr lang="fr-FR" dirty="0"/>
            </a:b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Alléluia.</a:t>
            </a: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(cf. </a:t>
            </a:r>
            <a:r>
              <a:rPr lang="fr-FR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Ac</a:t>
            </a:r>
            <a:r>
              <a:rPr lang="fr-FR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 16, 14b) </a:t>
            </a:r>
            <a:r>
              <a:rPr lang="fr-FR" altLang="en-US" sz="2300" b="1" i="1" dirty="0">
                <a:solidFill>
                  <a:schemeClr val="tx1"/>
                </a:solidFill>
              </a:rPr>
              <a:t>Alléluia !</a:t>
            </a: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800" b="1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ts val="488"/>
              </a:spcBef>
              <a:buFont typeface="Times New Roman" pitchFamily="18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800" b="1" dirty="0">
              <a:solidFill>
                <a:srgbClr val="000000"/>
              </a:solidFill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fr-FR" altLang="en-US" sz="3200" b="1" i="1" dirty="0">
                <a:solidFill>
                  <a:srgbClr val="262699"/>
                </a:solidFill>
              </a:rPr>
              <a:t>Évangile</a:t>
            </a:r>
            <a:r>
              <a:rPr lang="fr-FR" altLang="en-US" sz="2800" b="1" dirty="0">
                <a:solidFill>
                  <a:srgbClr val="000000"/>
                </a:solidFill>
              </a:rPr>
              <a:t> </a:t>
            </a:r>
          </a:p>
          <a:p>
            <a:pPr>
              <a:spcAft>
                <a:spcPts val="1125"/>
              </a:spcAft>
            </a:pPr>
            <a:r>
              <a:rPr lang="fr-FR" b="1" i="0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« </a:t>
            </a:r>
            <a:r>
              <a:rPr lang="fr-FR" b="1" dirty="0">
                <a:solidFill>
                  <a:schemeClr val="tx1"/>
                </a:solidFill>
              </a:rPr>
              <a:t>Nous avons vu son étoile à </a:t>
            </a:r>
            <a:r>
              <a:rPr lang="fr-FR" b="1" dirty="0" smtClean="0">
                <a:solidFill>
                  <a:schemeClr val="tx1"/>
                </a:solidFill>
              </a:rPr>
              <a:t>l’orient, et </a:t>
            </a:r>
            <a:r>
              <a:rPr lang="fr-FR" b="1" dirty="0">
                <a:solidFill>
                  <a:schemeClr val="tx1"/>
                </a:solidFill>
              </a:rPr>
              <a:t>nous sommes venus adorer le Seigneur.</a:t>
            </a:r>
            <a:r>
              <a:rPr lang="fr-FR" b="1" i="0" dirty="0">
                <a:solidFill>
                  <a:schemeClr val="tx1"/>
                </a:solidFill>
                <a:effectLst/>
                <a:latin typeface="Open Sans" panose="020B0606030504020204" pitchFamily="34" charset="0"/>
              </a:rPr>
              <a:t> » </a:t>
            </a:r>
            <a:r>
              <a:rPr lang="fr-FR" b="1" i="0" dirty="0" smtClean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(</a:t>
            </a:r>
            <a:r>
              <a:rPr lang="en-GB" dirty="0">
                <a:solidFill>
                  <a:schemeClr val="tx1"/>
                </a:solidFill>
              </a:rPr>
              <a:t>cf. Mt 2, 2</a:t>
            </a:r>
            <a:r>
              <a:rPr lang="fr-FR" b="1" i="0" dirty="0" smtClean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)</a:t>
            </a:r>
            <a:endParaRPr lang="fr-FR" b="1" i="0" dirty="0">
              <a:solidFill>
                <a:srgbClr val="333333"/>
              </a:solidFill>
              <a:effectLst/>
              <a:latin typeface="Open Sans" panose="020B0606030504020204" pitchFamily="34" charset="0"/>
            </a:endParaRPr>
          </a:p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fr-FR" altLang="en-US" sz="2200" dirty="0">
              <a:solidFill>
                <a:srgbClr val="000000"/>
              </a:solidFill>
            </a:endParaRPr>
          </a:p>
        </p:txBody>
      </p:sp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251520" y="404664"/>
            <a:ext cx="730726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altLang="en-US" sz="2800" b="1" dirty="0">
                <a:solidFill>
                  <a:srgbClr val="C00000"/>
                </a:solidFill>
              </a:rPr>
              <a:t>LITURGIE DE LA PAROLE </a:t>
            </a:r>
            <a:endParaRPr lang="fr-FR" altLang="en-US" sz="1600" b="1" dirty="0">
              <a:solidFill>
                <a:srgbClr val="C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 txBox="1">
            <a:spLocks noChangeArrowheads="1"/>
          </p:cNvSpPr>
          <p:nvPr/>
        </p:nvSpPr>
        <p:spPr bwMode="auto">
          <a:xfrm>
            <a:off x="0" y="1268413"/>
            <a:ext cx="9144000" cy="547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Je crois en Dieu, le Père tout-puissant, créateur du ciel et de la terre;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et en Jésus-Christ, son Fils unique, notre Seigneur,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qui a été conçu du Saint-Esprit, est né de la Vierge Marie,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a souffert sous Ponce Pilate, a été crucifié, est mort et a été enseveli,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est descendu aux enfers, le troisième jour, est ressuscité des morts,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est monté aux cieux, est assis à la droite de Dieu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le Père tout-puissant, d’où il viendra juger les vivants et les morts. 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Je crois en l’Esprit-Saint, à la sainte Eglise catholique,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à la communion des saints, à la rémission des péchés,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à la résurrection de la chair, à la vie éternelle.</a:t>
            </a:r>
            <a:b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</a:br>
            <a:r>
              <a:rPr lang="fr-FR" altLang="en-US" sz="2800" dirty="0">
                <a:solidFill>
                  <a:srgbClr val="292934"/>
                </a:solidFill>
                <a:latin typeface="Arial Narrow" pitchFamily="34" charset="0"/>
              </a:rPr>
              <a:t>Amen</a:t>
            </a:r>
          </a:p>
          <a:p>
            <a:pPr defTabSz="914400" eaLnBrk="1" hangingPunct="1">
              <a:spcBef>
                <a:spcPts val="488"/>
              </a:spcBef>
              <a:buSzPct val="85000"/>
              <a:buFont typeface="Arial" charset="0"/>
              <a:buNone/>
            </a:pPr>
            <a:endParaRPr lang="fr-FR" altLang="en-US" sz="2800" dirty="0">
              <a:solidFill>
                <a:srgbClr val="292934"/>
              </a:solidFill>
              <a:latin typeface="Arial Narrow" pitchFamily="34" charset="0"/>
            </a:endParaRPr>
          </a:p>
        </p:txBody>
      </p:sp>
      <p:sp>
        <p:nvSpPr>
          <p:cNvPr id="39939" name="Rectangle 2"/>
          <p:cNvSpPr>
            <a:spLocks noChangeArrowheads="1"/>
          </p:cNvSpPr>
          <p:nvPr/>
        </p:nvSpPr>
        <p:spPr bwMode="auto">
          <a:xfrm>
            <a:off x="1979613" y="549275"/>
            <a:ext cx="73088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 eaLnBrk="1" hangingPunct="1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fr-FR" altLang="en-US" sz="2800" b="1">
                <a:solidFill>
                  <a:srgbClr val="EC8514"/>
                </a:solidFill>
              </a:rPr>
              <a:t>PROFESSION DE FOI: CREDO</a:t>
            </a: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4000" y="5614988"/>
            <a:ext cx="81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 err="1">
                <a:solidFill>
                  <a:srgbClr val="D2533C"/>
                </a:solidFill>
              </a:rPr>
              <a:t>Prière</a:t>
            </a:r>
            <a:r>
              <a:rPr lang="en-US" sz="2400" b="1" i="1" dirty="0">
                <a:solidFill>
                  <a:srgbClr val="D2533C"/>
                </a:solidFill>
              </a:rPr>
              <a:t> </a:t>
            </a:r>
            <a:r>
              <a:rPr lang="en-US" sz="2400" b="1" i="1" dirty="0" err="1">
                <a:solidFill>
                  <a:srgbClr val="D2533C"/>
                </a:solidFill>
              </a:rPr>
              <a:t>Universelle</a:t>
            </a:r>
            <a:endParaRPr lang="en-US" sz="2400" b="1" i="1" dirty="0">
              <a:solidFill>
                <a:srgbClr val="D2533C"/>
              </a:solidFill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41383" y="1628800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 dirty="0">
              <a:solidFill>
                <a:srgbClr val="292934"/>
              </a:solidFill>
            </a:endParaRPr>
          </a:p>
          <a:p>
            <a:pPr hangingPunct="1">
              <a:lnSpc>
                <a:spcPct val="100000"/>
              </a:lnSpc>
              <a:spcBef>
                <a:spcPts val="488"/>
              </a:spcBef>
              <a:spcAft>
                <a:spcPts val="1425"/>
              </a:spcAft>
              <a:buClrTx/>
              <a:buFontTx/>
              <a:buNone/>
              <a:defRPr/>
            </a:pPr>
            <a:endParaRPr lang="en-US" sz="2400" dirty="0">
              <a:solidFill>
                <a:srgbClr val="292934"/>
              </a:solidFill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57200" y="1772816"/>
            <a:ext cx="82296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lvl="0" algn="ctr"/>
            <a:r>
              <a:rPr lang="fr-FR" sz="3600" b="1" dirty="0" smtClean="0">
                <a:solidFill>
                  <a:srgbClr val="0070C0"/>
                </a:solidFill>
              </a:rPr>
              <a:t>Sur de ton amour et forts de notre foi, seigneur nous te prions. </a:t>
            </a:r>
            <a:endParaRPr lang="en-GB" sz="3600" b="1" dirty="0">
              <a:solidFill>
                <a:srgbClr val="0070C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3380548"/>
            <a:ext cx="2236750" cy="18627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030202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fr-FR" sz="2400" b="1" dirty="0">
                <a:solidFill>
                  <a:srgbClr val="D2533C"/>
                </a:solidFill>
              </a:rPr>
              <a:t>Offertoire: </a:t>
            </a:r>
            <a:r>
              <a:rPr lang="fr-FR" b="1" i="1" dirty="0" smtClean="0">
                <a:solidFill>
                  <a:srgbClr val="D2533C"/>
                </a:solidFill>
              </a:rPr>
              <a:t>Les mains ouvertes devant toi Seigneur</a:t>
            </a:r>
            <a:r>
              <a:rPr lang="fr-FR" sz="2400" b="1" i="1" dirty="0" smtClean="0">
                <a:solidFill>
                  <a:srgbClr val="D2533C"/>
                </a:solidFill>
              </a:rPr>
              <a:t> </a:t>
            </a:r>
            <a:r>
              <a:rPr lang="fr-FR" sz="2400" b="1" i="1" dirty="0">
                <a:solidFill>
                  <a:srgbClr val="D2533C"/>
                </a:solidFill>
              </a:rPr>
              <a:t>(</a:t>
            </a:r>
            <a:r>
              <a:rPr lang="fr-FR" sz="2400" b="1" dirty="0">
                <a:solidFill>
                  <a:srgbClr val="D2533C"/>
                </a:solidFill>
              </a:rPr>
              <a:t>1/3) 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9552" y="1142975"/>
            <a:ext cx="8280920" cy="516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rgbClr val="0070C0"/>
                </a:solidFill>
              </a:rPr>
              <a:t>L</a:t>
            </a:r>
            <a:r>
              <a:rPr lang="fr-FR" sz="3200" b="1" dirty="0" smtClean="0">
                <a:solidFill>
                  <a:srgbClr val="0070C0"/>
                </a:solidFill>
              </a:rPr>
              <a:t>es mains ouvertes devant toi, seigneur,</a:t>
            </a:r>
            <a:br>
              <a:rPr lang="fr-FR" sz="3200" b="1" dirty="0" smtClean="0">
                <a:solidFill>
                  <a:srgbClr val="0070C0"/>
                </a:solidFill>
              </a:rPr>
            </a:br>
            <a:r>
              <a:rPr lang="fr-FR" sz="3200" b="1" dirty="0" smtClean="0">
                <a:solidFill>
                  <a:srgbClr val="0070C0"/>
                </a:solidFill>
              </a:rPr>
              <a:t>pour t’offrir le monde,</a:t>
            </a:r>
            <a:br>
              <a:rPr lang="fr-FR" sz="3200" b="1" dirty="0" smtClean="0">
                <a:solidFill>
                  <a:srgbClr val="0070C0"/>
                </a:solidFill>
              </a:rPr>
            </a:br>
            <a:r>
              <a:rPr lang="fr-FR" sz="3200" b="1" dirty="0" smtClean="0">
                <a:solidFill>
                  <a:srgbClr val="0070C0"/>
                </a:solidFill>
              </a:rPr>
              <a:t>Les mains ouvertes devant toi, seigneur,</a:t>
            </a:r>
            <a:br>
              <a:rPr lang="fr-FR" sz="3200" b="1" dirty="0" smtClean="0">
                <a:solidFill>
                  <a:srgbClr val="0070C0"/>
                </a:solidFill>
              </a:rPr>
            </a:br>
            <a:r>
              <a:rPr lang="fr-FR" sz="3200" b="1" dirty="0" smtClean="0">
                <a:solidFill>
                  <a:srgbClr val="0070C0"/>
                </a:solidFill>
              </a:rPr>
              <a:t>notre joie est profonde</a:t>
            </a:r>
            <a:r>
              <a:rPr lang="fr-FR" sz="3200" dirty="0" smtClean="0">
                <a:solidFill>
                  <a:schemeClr val="tx1"/>
                </a:solidFill>
              </a:rPr>
              <a:t>.</a:t>
            </a:r>
            <a:endParaRPr lang="fr-FR" sz="3200" dirty="0">
              <a:solidFill>
                <a:schemeClr val="tx1"/>
              </a:solidFill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/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1. </a:t>
            </a:r>
            <a:r>
              <a:rPr lang="fr-FR" sz="3200" dirty="0" err="1" smtClean="0">
                <a:solidFill>
                  <a:schemeClr val="tx1"/>
                </a:solidFill>
              </a:rPr>
              <a:t>Garde-nous</a:t>
            </a:r>
            <a:r>
              <a:rPr lang="fr-FR" sz="3200" dirty="0" smtClean="0">
                <a:solidFill>
                  <a:schemeClr val="tx1"/>
                </a:solidFill>
              </a:rPr>
              <a:t> </a:t>
            </a:r>
            <a:r>
              <a:rPr lang="fr-FR" sz="3200" dirty="0">
                <a:solidFill>
                  <a:schemeClr val="tx1"/>
                </a:solidFill>
              </a:rPr>
              <a:t>tout-petits devant ta face,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Simples et purs comme un ruisseau.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 err="1">
                <a:solidFill>
                  <a:schemeClr val="tx1"/>
                </a:solidFill>
              </a:rPr>
              <a:t>Garde-nous</a:t>
            </a:r>
            <a:r>
              <a:rPr lang="fr-FR" sz="3200" dirty="0">
                <a:solidFill>
                  <a:schemeClr val="tx1"/>
                </a:solidFill>
              </a:rPr>
              <a:t> tout-petits devant nos frères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Et disponibles comme une eau.</a:t>
            </a:r>
          </a:p>
        </p:txBody>
      </p:sp>
    </p:spTree>
    <p:extLst>
      <p:ext uri="{BB962C8B-B14F-4D97-AF65-F5344CB8AC3E}">
        <p14:creationId xmlns="" xmlns:p14="http://schemas.microsoft.com/office/powerpoint/2010/main" val="18516049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err="1">
                <a:latin typeface="Arial Narrow" panose="020B0606020202030204" pitchFamily="34" charset="0"/>
              </a:rPr>
              <a:t>Entr</a:t>
            </a:r>
            <a:r>
              <a:rPr lang="en-US" altLang="fr-FR" sz="2800" b="1" i="1" dirty="0" err="1">
                <a:latin typeface="Arial Narrow" panose="020B0606020202030204" pitchFamily="34" charset="0"/>
                <a:sym typeface="+mn-ea"/>
              </a:rPr>
              <a:t>é</a:t>
            </a:r>
            <a:r>
              <a:rPr lang="en-US" altLang="fr-FR" sz="2800" b="1" i="1" dirty="0" err="1">
                <a:latin typeface="Arial Narrow" panose="020B0606020202030204" pitchFamily="34" charset="0"/>
              </a:rPr>
              <a:t>e</a:t>
            </a:r>
            <a:r>
              <a:rPr lang="fr-FR" sz="2800" b="1" i="1" dirty="0">
                <a:latin typeface="Arial Narrow" panose="020B0606020202030204" pitchFamily="34" charset="0"/>
              </a:rPr>
              <a:t>: </a:t>
            </a:r>
            <a:r>
              <a:rPr lang="fr-FR" sz="2800" b="1" i="1" dirty="0" smtClean="0">
                <a:latin typeface="Arial Narrow" panose="020B0606020202030204" pitchFamily="34" charset="0"/>
              </a:rPr>
              <a:t>La marche des rois1/3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057469"/>
            <a:ext cx="9144000" cy="54949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dirty="0" smtClean="0"/>
              <a:t>1. De </a:t>
            </a:r>
            <a:r>
              <a:rPr lang="fr-FR" sz="3200" dirty="0"/>
              <a:t>bon </a:t>
            </a:r>
            <a:r>
              <a:rPr lang="fr-FR" sz="3200" dirty="0" smtClean="0"/>
              <a:t>matin, j'ai </a:t>
            </a:r>
            <a:r>
              <a:rPr lang="fr-FR" sz="3200" dirty="0"/>
              <a:t>rencontré le train</a:t>
            </a:r>
            <a:br>
              <a:rPr lang="fr-FR" sz="3200" dirty="0"/>
            </a:br>
            <a:r>
              <a:rPr lang="fr-FR" sz="3200" dirty="0"/>
              <a:t>De trois grands Rois qui allaient en voyage,</a:t>
            </a:r>
            <a:br>
              <a:rPr lang="fr-FR" sz="3200" dirty="0"/>
            </a:br>
            <a:r>
              <a:rPr lang="fr-FR" sz="3200" dirty="0"/>
              <a:t>De bon </a:t>
            </a:r>
            <a:r>
              <a:rPr lang="fr-FR" sz="3200" dirty="0" smtClean="0"/>
              <a:t>matin, j'ai </a:t>
            </a:r>
            <a:r>
              <a:rPr lang="fr-FR" sz="3200" dirty="0"/>
              <a:t>rencontré le train</a:t>
            </a:r>
            <a:br>
              <a:rPr lang="fr-FR" sz="3200" dirty="0"/>
            </a:br>
            <a:r>
              <a:rPr lang="fr-FR" sz="3200" dirty="0"/>
              <a:t>De trois grands Rois dessus le grand chemin.</a:t>
            </a:r>
            <a:br>
              <a:rPr lang="fr-FR" sz="3200" dirty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Venaient </a:t>
            </a:r>
            <a:r>
              <a:rPr lang="fr-FR" sz="3200" dirty="0"/>
              <a:t>d'abord les gardes du corps,</a:t>
            </a:r>
            <a:br>
              <a:rPr lang="fr-FR" sz="3200" dirty="0"/>
            </a:br>
            <a:r>
              <a:rPr lang="fr-FR" sz="3200" dirty="0"/>
              <a:t>Des gens armés avec trente petits pages,</a:t>
            </a:r>
            <a:br>
              <a:rPr lang="fr-FR" sz="3200" dirty="0"/>
            </a:br>
            <a:r>
              <a:rPr lang="fr-FR" sz="3200" dirty="0"/>
              <a:t>Venaient d'abord les gardes du corps</a:t>
            </a:r>
            <a:br>
              <a:rPr lang="fr-FR" sz="3200" dirty="0"/>
            </a:br>
            <a:r>
              <a:rPr lang="fr-FR" sz="3200" dirty="0"/>
              <a:t>Des gens armés dessus leurs </a:t>
            </a:r>
            <a:r>
              <a:rPr lang="fr-FR" sz="3200" dirty="0" err="1"/>
              <a:t>just'au</a:t>
            </a:r>
            <a:r>
              <a:rPr lang="fr-FR" sz="3200" dirty="0"/>
              <a:t> corps.</a:t>
            </a:r>
            <a:endParaRPr lang="en-US" sz="3400" kern="0" dirty="0">
              <a:latin typeface="Arial Narrow" panose="020B0606020202030204"/>
              <a:cs typeface="Arial Narrow" panose="020B0606020202030204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9552" y="1142975"/>
            <a:ext cx="8280920" cy="516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rgbClr val="0070C0"/>
                </a:solidFill>
              </a:rPr>
              <a:t>Les mains ouvertes devant toi, seigneur,</a:t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rgbClr val="0070C0"/>
                </a:solidFill>
              </a:rPr>
              <a:t>pour t’offrir le monde,</a:t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rgbClr val="0070C0"/>
                </a:solidFill>
              </a:rPr>
              <a:t>Les mains ouvertes devant toi, seigneur,</a:t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rgbClr val="0070C0"/>
                </a:solidFill>
              </a:rPr>
              <a:t>notre joie est profonde</a:t>
            </a:r>
            <a:r>
              <a:rPr lang="fr-FR" sz="3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/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2. </a:t>
            </a:r>
            <a:r>
              <a:rPr lang="fr-FR" sz="3200" dirty="0" err="1" smtClean="0">
                <a:solidFill>
                  <a:schemeClr val="tx1"/>
                </a:solidFill>
              </a:rPr>
              <a:t>Garde-nous</a:t>
            </a:r>
            <a:r>
              <a:rPr lang="fr-FR" sz="3200" dirty="0" smtClean="0">
                <a:solidFill>
                  <a:schemeClr val="tx1"/>
                </a:solidFill>
              </a:rPr>
              <a:t> </a:t>
            </a:r>
            <a:r>
              <a:rPr lang="fr-FR" sz="3200" dirty="0">
                <a:solidFill>
                  <a:schemeClr val="tx1"/>
                </a:solidFill>
              </a:rPr>
              <a:t>tout-petits devant ta face,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brûlants d´amour et pleins de joie.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 err="1">
                <a:solidFill>
                  <a:schemeClr val="tx1"/>
                </a:solidFill>
              </a:rPr>
              <a:t>Garde-nous</a:t>
            </a:r>
            <a:r>
              <a:rPr lang="fr-FR" sz="3200" dirty="0">
                <a:solidFill>
                  <a:schemeClr val="tx1"/>
                </a:solidFill>
              </a:rPr>
              <a:t> tout-petits parmi nos frères,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Simples chemins devant leurs </a:t>
            </a:r>
            <a:r>
              <a:rPr lang="fr-FR" sz="3200" dirty="0" err="1">
                <a:solidFill>
                  <a:schemeClr val="tx1"/>
                </a:solidFill>
              </a:rPr>
              <a:t>pa</a:t>
            </a:r>
            <a:endParaRPr lang="fr-FR" sz="3200" dirty="0">
              <a:solidFill>
                <a:schemeClr val="tx1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fr-FR" sz="2400" b="1" dirty="0">
                <a:solidFill>
                  <a:srgbClr val="D2533C"/>
                </a:solidFill>
              </a:rPr>
              <a:t>Offertoire: </a:t>
            </a:r>
            <a:r>
              <a:rPr lang="fr-FR" b="1" i="1" dirty="0" smtClean="0">
                <a:solidFill>
                  <a:srgbClr val="D2533C"/>
                </a:solidFill>
              </a:rPr>
              <a:t>Les mains ouvertes devant toi Seigneur</a:t>
            </a:r>
            <a:r>
              <a:rPr lang="fr-FR" sz="2400" b="1" i="1" dirty="0" smtClean="0">
                <a:solidFill>
                  <a:srgbClr val="D2533C"/>
                </a:solidFill>
              </a:rPr>
              <a:t> </a:t>
            </a:r>
            <a:r>
              <a:rPr lang="fr-FR" sz="2400" b="1" i="1" dirty="0">
                <a:solidFill>
                  <a:srgbClr val="D2533C"/>
                </a:solidFill>
              </a:rPr>
              <a:t>(2</a:t>
            </a:r>
            <a:r>
              <a:rPr lang="fr-FR" sz="2400" b="1" dirty="0">
                <a:solidFill>
                  <a:srgbClr val="D2533C"/>
                </a:solidFill>
              </a:rPr>
              <a:t>/3) </a:t>
            </a:r>
          </a:p>
        </p:txBody>
      </p:sp>
    </p:spTree>
    <p:extLst>
      <p:ext uri="{BB962C8B-B14F-4D97-AF65-F5344CB8AC3E}">
        <p14:creationId xmlns="" xmlns:p14="http://schemas.microsoft.com/office/powerpoint/2010/main" val="1764980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39552" y="1142975"/>
            <a:ext cx="8280920" cy="516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b="1" dirty="0">
                <a:solidFill>
                  <a:srgbClr val="0070C0"/>
                </a:solidFill>
              </a:rPr>
              <a:t>Les mains ouvertes devant toi, seigneur,</a:t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rgbClr val="0070C0"/>
                </a:solidFill>
              </a:rPr>
              <a:t>pour t’offrir le monde,</a:t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rgbClr val="0070C0"/>
                </a:solidFill>
              </a:rPr>
              <a:t>Les mains ouvertes devant toi, seigneur,</a:t>
            </a:r>
            <a:br>
              <a:rPr lang="fr-FR" sz="3200" b="1" dirty="0">
                <a:solidFill>
                  <a:srgbClr val="0070C0"/>
                </a:solidFill>
              </a:rPr>
            </a:br>
            <a:r>
              <a:rPr lang="fr-FR" sz="3200" b="1" dirty="0">
                <a:solidFill>
                  <a:srgbClr val="0070C0"/>
                </a:solidFill>
              </a:rPr>
              <a:t>notre joie est profonde</a:t>
            </a:r>
            <a:r>
              <a:rPr lang="fr-FR" sz="3200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</a:rPr>
              <a:t/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3. </a:t>
            </a:r>
            <a:r>
              <a:rPr lang="fr-FR" sz="3200" dirty="0" err="1" smtClean="0">
                <a:solidFill>
                  <a:schemeClr val="tx1"/>
                </a:solidFill>
              </a:rPr>
              <a:t>Garde-nous</a:t>
            </a:r>
            <a:r>
              <a:rPr lang="fr-FR" sz="3200" dirty="0" smtClean="0">
                <a:solidFill>
                  <a:schemeClr val="tx1"/>
                </a:solidFill>
              </a:rPr>
              <a:t> </a:t>
            </a:r>
            <a:r>
              <a:rPr lang="fr-FR" sz="3200" dirty="0">
                <a:solidFill>
                  <a:schemeClr val="tx1"/>
                </a:solidFill>
              </a:rPr>
              <a:t>tout petits devant Ta Face,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Comme la Vierge immaculée !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 err="1">
                <a:solidFill>
                  <a:schemeClr val="tx1"/>
                </a:solidFill>
              </a:rPr>
              <a:t>Garde-nous</a:t>
            </a:r>
            <a:r>
              <a:rPr lang="fr-FR" sz="3200" dirty="0">
                <a:solidFill>
                  <a:schemeClr val="tx1"/>
                </a:solidFill>
              </a:rPr>
              <a:t> transparents à tous nos frères,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De l'amour qui l'a consumée.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68312" y="332656"/>
            <a:ext cx="8496176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fr-FR" sz="2400" b="1" dirty="0">
                <a:solidFill>
                  <a:srgbClr val="D2533C"/>
                </a:solidFill>
              </a:rPr>
              <a:t>Offertoire: </a:t>
            </a:r>
            <a:r>
              <a:rPr lang="fr-FR" b="1" i="1" dirty="0" smtClean="0">
                <a:solidFill>
                  <a:srgbClr val="D2533C"/>
                </a:solidFill>
              </a:rPr>
              <a:t>Les mains ouvertes devant toi Seigneur</a:t>
            </a:r>
            <a:r>
              <a:rPr lang="fr-FR" sz="2400" b="1" i="1" dirty="0" smtClean="0">
                <a:solidFill>
                  <a:srgbClr val="D2533C"/>
                </a:solidFill>
              </a:rPr>
              <a:t> </a:t>
            </a:r>
            <a:r>
              <a:rPr lang="fr-FR" sz="2400" b="1" i="1" dirty="0">
                <a:solidFill>
                  <a:srgbClr val="D2533C"/>
                </a:solidFill>
              </a:rPr>
              <a:t>(3</a:t>
            </a:r>
            <a:r>
              <a:rPr lang="fr-FR" sz="2400" b="1" dirty="0">
                <a:solidFill>
                  <a:srgbClr val="D2533C"/>
                </a:solidFill>
              </a:rPr>
              <a:t>/3) </a:t>
            </a:r>
          </a:p>
        </p:txBody>
      </p:sp>
    </p:spTree>
    <p:extLst>
      <p:ext uri="{BB962C8B-B14F-4D97-AF65-F5344CB8AC3E}">
        <p14:creationId xmlns="" xmlns:p14="http://schemas.microsoft.com/office/powerpoint/2010/main" val="14039200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D17D02A-9E85-A5C8-C65E-8341A126EB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743F1164-178D-7740-F728-2552E7CBBFCD}"/>
              </a:ext>
            </a:extLst>
          </p:cNvPr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F2C6AB8-4DD9-53C3-894D-BEAA47EC65E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914823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spcBef>
                <a:spcPts val="488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200" b="1" kern="1200" dirty="0" err="1">
                <a:solidFill>
                  <a:srgbClr val="C00000"/>
                </a:solidFill>
                <a:ea typeface="Times New Roman" pitchFamily="18" charset="0"/>
              </a:rPr>
              <a:t>Prière</a:t>
            </a:r>
            <a:r>
              <a:rPr lang="en-US" sz="3200" b="1" kern="1200" dirty="0">
                <a:solidFill>
                  <a:srgbClr val="C00000"/>
                </a:solidFill>
                <a:ea typeface="Times New Roman" pitchFamily="18" charset="0"/>
              </a:rPr>
              <a:t> sur les </a:t>
            </a:r>
            <a:r>
              <a:rPr lang="en-US" sz="3200" b="1" kern="1200" dirty="0" err="1">
                <a:solidFill>
                  <a:srgbClr val="C00000"/>
                </a:solidFill>
                <a:ea typeface="Times New Roman" pitchFamily="18" charset="0"/>
              </a:rPr>
              <a:t>offrandes</a:t>
            </a:r>
            <a:r>
              <a:rPr lang="en-US" sz="3200" b="1" kern="1200" dirty="0">
                <a:solidFill>
                  <a:srgbClr val="C00000"/>
                </a:solidFill>
                <a:ea typeface="Times New Roman" pitchFamily="18" charset="0"/>
              </a:rPr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7340" y="1452562"/>
            <a:ext cx="8224838" cy="4872038"/>
          </a:xfrm>
        </p:spPr>
        <p:txBody>
          <a:bodyPr/>
          <a:lstStyle/>
          <a:p>
            <a:r>
              <a:rPr lang="en-US" sz="3000" i="1" dirty="0"/>
              <a:t>Le </a:t>
            </a:r>
            <a:r>
              <a:rPr lang="en-US" sz="3000" i="1" dirty="0" err="1"/>
              <a:t>célébrant</a:t>
            </a:r>
            <a:r>
              <a:rPr lang="en-US" sz="3000" i="1" dirty="0"/>
              <a:t> </a:t>
            </a:r>
            <a:r>
              <a:rPr lang="en-US" sz="3000" i="1" dirty="0" err="1"/>
              <a:t>dit</a:t>
            </a:r>
            <a:r>
              <a:rPr lang="en-US" sz="3000" dirty="0"/>
              <a:t>:</a:t>
            </a:r>
          </a:p>
          <a:p>
            <a:r>
              <a:rPr lang="en-US" sz="3000" b="1" dirty="0" err="1"/>
              <a:t>Priez</a:t>
            </a:r>
            <a:r>
              <a:rPr lang="en-US" sz="3000" b="1" dirty="0"/>
              <a:t>, frères et </a:t>
            </a:r>
            <a:r>
              <a:rPr lang="en-US" sz="3000" b="1" dirty="0" err="1"/>
              <a:t>soeurs</a:t>
            </a:r>
            <a:r>
              <a:rPr lang="en-US" sz="3000" b="1" dirty="0"/>
              <a:t>: que mon sacrifice, qui </a:t>
            </a:r>
            <a:r>
              <a:rPr lang="en-US" sz="3000" b="1" dirty="0" err="1"/>
              <a:t>est</a:t>
            </a:r>
            <a:r>
              <a:rPr lang="en-US" sz="3000" b="1" dirty="0"/>
              <a:t> </a:t>
            </a:r>
            <a:r>
              <a:rPr lang="en-US" sz="3000" b="1" dirty="0" err="1"/>
              <a:t>aussi</a:t>
            </a:r>
            <a:r>
              <a:rPr lang="en-US" sz="3000" b="1" dirty="0"/>
              <a:t> le </a:t>
            </a:r>
            <a:r>
              <a:rPr lang="en-US" sz="3000" b="1" dirty="0" err="1"/>
              <a:t>vôtre</a:t>
            </a:r>
            <a:r>
              <a:rPr lang="en-US" sz="3000" b="1" dirty="0"/>
              <a:t>, </a:t>
            </a:r>
            <a:r>
              <a:rPr lang="en-US" sz="3000" b="1" dirty="0" err="1"/>
              <a:t>soit</a:t>
            </a:r>
            <a:r>
              <a:rPr lang="en-US" sz="3000" b="1" dirty="0"/>
              <a:t> </a:t>
            </a:r>
            <a:r>
              <a:rPr lang="en-US" sz="3000" b="1" dirty="0" err="1"/>
              <a:t>agréable</a:t>
            </a:r>
            <a:r>
              <a:rPr lang="en-US" sz="3000" b="1" dirty="0"/>
              <a:t> à </a:t>
            </a:r>
            <a:r>
              <a:rPr lang="en-US" sz="3000" b="1" dirty="0" err="1"/>
              <a:t>Dieu</a:t>
            </a:r>
            <a:r>
              <a:rPr lang="en-US" sz="3000" b="1" dirty="0"/>
              <a:t> le </a:t>
            </a:r>
            <a:r>
              <a:rPr lang="en-US" sz="3000" b="1" dirty="0" err="1"/>
              <a:t>Père</a:t>
            </a:r>
            <a:r>
              <a:rPr lang="en-US" sz="3000" b="1" dirty="0"/>
              <a:t> Tout-puissant</a:t>
            </a:r>
          </a:p>
          <a:p>
            <a:endParaRPr lang="en-US" sz="3000" dirty="0"/>
          </a:p>
          <a:p>
            <a:r>
              <a:rPr lang="en-US" sz="3000" i="1" dirty="0"/>
              <a:t>Le </a:t>
            </a:r>
            <a:r>
              <a:rPr lang="en-US" sz="3000" i="1" dirty="0" err="1"/>
              <a:t>peuple</a:t>
            </a:r>
            <a:r>
              <a:rPr lang="en-US" sz="3000" i="1" dirty="0"/>
              <a:t> se </a:t>
            </a:r>
            <a:r>
              <a:rPr lang="en-US" sz="3000" i="1" dirty="0" err="1"/>
              <a:t>lève</a:t>
            </a:r>
            <a:r>
              <a:rPr lang="en-US" sz="3000" i="1" dirty="0"/>
              <a:t> et </a:t>
            </a:r>
            <a:r>
              <a:rPr lang="en-US" sz="3000" i="1" dirty="0" err="1"/>
              <a:t>répond</a:t>
            </a:r>
            <a:r>
              <a:rPr lang="en-US" sz="3000" dirty="0"/>
              <a:t>:</a:t>
            </a:r>
          </a:p>
          <a:p>
            <a:r>
              <a:rPr lang="en-US" sz="3000" dirty="0"/>
              <a:t>“</a:t>
            </a:r>
            <a:r>
              <a:rPr lang="en-US" sz="3000" b="1" dirty="0"/>
              <a:t>Que le Seigneur </a:t>
            </a:r>
            <a:r>
              <a:rPr lang="en-US" sz="3000" b="1" dirty="0" err="1"/>
              <a:t>reçoive</a:t>
            </a:r>
            <a:r>
              <a:rPr lang="en-US" sz="3000" b="1" dirty="0"/>
              <a:t> de </a:t>
            </a:r>
            <a:r>
              <a:rPr lang="en-US" sz="3000" b="1" dirty="0" err="1"/>
              <a:t>vos</a:t>
            </a:r>
            <a:r>
              <a:rPr lang="en-US" sz="3000" b="1" dirty="0"/>
              <a:t> mains </a:t>
            </a:r>
            <a:r>
              <a:rPr lang="en-US" sz="3000" b="1" dirty="0" err="1"/>
              <a:t>ce</a:t>
            </a:r>
            <a:r>
              <a:rPr lang="en-US" sz="3000" b="1" dirty="0"/>
              <a:t> sacrifice à la </a:t>
            </a:r>
            <a:r>
              <a:rPr lang="en-US" sz="3000" b="1" dirty="0" err="1"/>
              <a:t>louange</a:t>
            </a:r>
            <a:r>
              <a:rPr lang="en-US" sz="3000" b="1" dirty="0"/>
              <a:t> et à a gloire de son nom, pour </a:t>
            </a:r>
            <a:r>
              <a:rPr lang="en-US" sz="3000" b="1" dirty="0" err="1"/>
              <a:t>notre</a:t>
            </a:r>
            <a:r>
              <a:rPr lang="en-US" sz="3000" b="1" dirty="0"/>
              <a:t> bien et </a:t>
            </a:r>
            <a:r>
              <a:rPr lang="en-US" sz="3000" b="1" dirty="0" err="1"/>
              <a:t>celui</a:t>
            </a:r>
            <a:r>
              <a:rPr lang="en-US" sz="3000" b="1" dirty="0"/>
              <a:t> de toute </a:t>
            </a:r>
            <a:r>
              <a:rPr lang="en-US" sz="3000" b="1" dirty="0" err="1"/>
              <a:t>l’Eglise</a:t>
            </a:r>
            <a:r>
              <a:rPr lang="en-US" sz="3000" b="1" dirty="0"/>
              <a:t>.”</a:t>
            </a:r>
          </a:p>
        </p:txBody>
      </p:sp>
    </p:spTree>
    <p:extLst>
      <p:ext uri="{BB962C8B-B14F-4D97-AF65-F5344CB8AC3E}">
        <p14:creationId xmlns="" xmlns:p14="http://schemas.microsoft.com/office/powerpoint/2010/main" val="3291068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350364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179512" y="438300"/>
            <a:ext cx="8818241" cy="619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b="1" dirty="0">
                <a:solidFill>
                  <a:srgbClr val="C00000"/>
                </a:solidFill>
                <a:latin typeface="+mj-lt"/>
                <a:ea typeface="Times New Roman" pitchFamily="18" charset="0"/>
                <a:cs typeface="+mj-cs"/>
              </a:rPr>
              <a:t>Sanctus: </a:t>
            </a:r>
            <a:r>
              <a:rPr lang="en-US" altLang="en-US" b="1" dirty="0" err="1" smtClean="0">
                <a:solidFill>
                  <a:srgbClr val="C00000"/>
                </a:solidFill>
              </a:rPr>
              <a:t>Louange</a:t>
            </a:r>
            <a:r>
              <a:rPr lang="en-US" altLang="en-US" b="1" dirty="0">
                <a:solidFill>
                  <a:srgbClr val="C00000"/>
                </a:solidFill>
              </a:rPr>
              <a:t> </a:t>
            </a:r>
            <a:r>
              <a:rPr lang="en-US" altLang="en-US" b="1" dirty="0" err="1" smtClean="0">
                <a:solidFill>
                  <a:srgbClr val="C00000"/>
                </a:solidFill>
              </a:rPr>
              <a:t>eucharistique</a:t>
            </a:r>
            <a:endParaRPr lang="en-US" altLang="en-US" b="1" dirty="0">
              <a:solidFill>
                <a:srgbClr val="C00000"/>
              </a:solidFill>
              <a:latin typeface="+mj-lt"/>
              <a:ea typeface="Times New Roman" pitchFamily="18" charset="0"/>
              <a:cs typeface="+mj-cs"/>
            </a:endParaRPr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/>
            </a:r>
            <a:br>
              <a:rPr lang="fr-FR" sz="2800" dirty="0">
                <a:solidFill>
                  <a:schemeClr val="tx1"/>
                </a:solidFill>
              </a:rPr>
            </a:br>
            <a:r>
              <a:rPr lang="fr-FR" sz="2800" b="1" dirty="0">
                <a:solidFill>
                  <a:srgbClr val="0070C0"/>
                </a:solidFill>
              </a:rPr>
              <a:t>SAINT LE SEIGNEUR DE L'UNIVERS,</a:t>
            </a:r>
            <a:br>
              <a:rPr lang="fr-FR" sz="2800" b="1" dirty="0">
                <a:solidFill>
                  <a:srgbClr val="0070C0"/>
                </a:solidFill>
              </a:rPr>
            </a:br>
            <a:r>
              <a:rPr lang="fr-FR" sz="2800" b="1" dirty="0">
                <a:solidFill>
                  <a:srgbClr val="0070C0"/>
                </a:solidFill>
              </a:rPr>
              <a:t>SAINT LE TRES-HAUT, LE DIEU DE GLOIRE,</a:t>
            </a:r>
            <a:br>
              <a:rPr lang="fr-FR" sz="2800" b="1" dirty="0">
                <a:solidFill>
                  <a:srgbClr val="0070C0"/>
                </a:solidFill>
              </a:rPr>
            </a:br>
            <a:r>
              <a:rPr lang="fr-FR" sz="2800" b="1" dirty="0">
                <a:solidFill>
                  <a:srgbClr val="0070C0"/>
                </a:solidFill>
              </a:rPr>
              <a:t>SAINT JESUS-CHRIST, BERGER DE PAIX,</a:t>
            </a:r>
            <a:br>
              <a:rPr lang="fr-FR" sz="2800" b="1" dirty="0">
                <a:solidFill>
                  <a:srgbClr val="0070C0"/>
                </a:solidFill>
              </a:rPr>
            </a:br>
            <a:r>
              <a:rPr lang="fr-FR" sz="2800" b="1" dirty="0">
                <a:solidFill>
                  <a:srgbClr val="0070C0"/>
                </a:solidFill>
              </a:rPr>
              <a:t>L'EMMANUEL DANS NOTRE HISTOIRE </a:t>
            </a:r>
            <a:r>
              <a:rPr lang="fr-FR" sz="2800" b="1" dirty="0" smtClean="0">
                <a:solidFill>
                  <a:srgbClr val="0070C0"/>
                </a:solidFill>
              </a:rPr>
              <a:t>!</a:t>
            </a:r>
          </a:p>
          <a:p>
            <a:pPr algn="ctr"/>
            <a:endParaRPr lang="fr-FR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 smtClean="0">
                <a:solidFill>
                  <a:schemeClr val="tx1"/>
                </a:solidFill>
              </a:rPr>
              <a:t>1. Le </a:t>
            </a:r>
            <a:r>
              <a:rPr lang="fr-FR" sz="3000" dirty="0">
                <a:solidFill>
                  <a:schemeClr val="tx1"/>
                </a:solidFill>
              </a:rPr>
              <a:t>ciel et la terre sont remplis de ta Gloire.</a:t>
            </a:r>
            <a:endParaRPr lang="en-US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 smtClean="0">
                <a:solidFill>
                  <a:schemeClr val="tx1"/>
                </a:solidFill>
              </a:rPr>
              <a:t>Hosanna</a:t>
            </a:r>
            <a:r>
              <a:rPr lang="fr-FR" sz="3000" dirty="0">
                <a:solidFill>
                  <a:schemeClr val="tx1"/>
                </a:solidFill>
              </a:rPr>
              <a:t>,  au plus haut des cieux </a:t>
            </a:r>
            <a:r>
              <a:rPr lang="fr-FR" sz="3000" dirty="0" smtClean="0">
                <a:solidFill>
                  <a:schemeClr val="tx1"/>
                </a:solidFill>
              </a:rPr>
              <a:t>!</a:t>
            </a:r>
          </a:p>
          <a:p>
            <a:pPr algn="ctr"/>
            <a:endParaRPr lang="en-US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 smtClean="0">
                <a:solidFill>
                  <a:schemeClr val="tx1"/>
                </a:solidFill>
              </a:rPr>
              <a:t>2. Béni </a:t>
            </a:r>
            <a:r>
              <a:rPr lang="fr-FR" sz="3000" dirty="0">
                <a:solidFill>
                  <a:schemeClr val="tx1"/>
                </a:solidFill>
              </a:rPr>
              <a:t>soit celui qui vient au nom du Seigneur,</a:t>
            </a:r>
            <a:endParaRPr lang="en-US" sz="3000" dirty="0">
              <a:solidFill>
                <a:schemeClr val="tx1"/>
              </a:solidFill>
            </a:endParaRPr>
          </a:p>
          <a:p>
            <a:pPr algn="ctr"/>
            <a:r>
              <a:rPr lang="fr-FR" sz="3000" dirty="0">
                <a:solidFill>
                  <a:schemeClr val="tx1"/>
                </a:solidFill>
              </a:rPr>
              <a:t>Hosanna au plus haut des cieux !</a:t>
            </a:r>
            <a:endParaRPr lang="en-US" sz="3000" dirty="0">
              <a:solidFill>
                <a:schemeClr val="tx1"/>
              </a:solidFill>
            </a:endParaRPr>
          </a:p>
          <a:p>
            <a:pPr algn="ctr" eaLnBrk="1" hangingPunct="1">
              <a:spcBef>
                <a:spcPts val="488"/>
              </a:spcBef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451598"/>
            <a:ext cx="8224838" cy="985838"/>
          </a:xfrm>
        </p:spPr>
        <p:txBody>
          <a:bodyPr/>
          <a:lstStyle/>
          <a:p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Prière</a:t>
            </a:r>
            <a:r>
              <a:rPr lang="en-US" sz="2400" b="1" kern="1200" dirty="0">
                <a:solidFill>
                  <a:srgbClr val="C00000"/>
                </a:solidFill>
                <a:ea typeface="Times New Roman" pitchFamily="18" charset="0"/>
              </a:rPr>
              <a:t> </a:t>
            </a:r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eucharistique</a:t>
            </a:r>
            <a:r>
              <a:rPr lang="en-US" sz="2400" b="1" kern="1200" dirty="0">
                <a:solidFill>
                  <a:srgbClr val="C00000"/>
                </a:solidFill>
                <a:ea typeface="Times New Roman" pitchFamily="18" charset="0"/>
              </a:rPr>
              <a:t>, acclamation du </a:t>
            </a:r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mystère</a:t>
            </a:r>
            <a:r>
              <a:rPr lang="en-US" sz="2400" b="1" kern="1200" dirty="0">
                <a:solidFill>
                  <a:srgbClr val="C00000"/>
                </a:solidFill>
                <a:ea typeface="Times New Roman" pitchFamily="18" charset="0"/>
              </a:rPr>
              <a:t> de la </a:t>
            </a:r>
            <a:r>
              <a:rPr lang="en-US" sz="2400" b="1" kern="1200" dirty="0" err="1">
                <a:solidFill>
                  <a:srgbClr val="C00000"/>
                </a:solidFill>
                <a:ea typeface="Times New Roman" pitchFamily="18" charset="0"/>
              </a:rPr>
              <a:t>foi</a:t>
            </a:r>
            <a:endParaRPr lang="en-US" sz="2400" b="1" kern="1200" dirty="0">
              <a:solidFill>
                <a:srgbClr val="C00000"/>
              </a:solidFill>
              <a:ea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i="1" dirty="0"/>
              <a:t>Le </a:t>
            </a:r>
            <a:r>
              <a:rPr lang="en-US" sz="3000" i="1" dirty="0" err="1"/>
              <a:t>célébrant</a:t>
            </a:r>
            <a:r>
              <a:rPr lang="en-US" sz="3000" i="1" dirty="0"/>
              <a:t> </a:t>
            </a:r>
            <a:r>
              <a:rPr lang="en-US" sz="3000" i="1" dirty="0" err="1"/>
              <a:t>dit</a:t>
            </a:r>
            <a:r>
              <a:rPr lang="en-US" sz="3000" dirty="0"/>
              <a:t>:</a:t>
            </a:r>
          </a:p>
          <a:p>
            <a:pPr algn="ctr"/>
            <a:r>
              <a:rPr lang="en-US" sz="3000" b="1" dirty="0"/>
              <a:t>Il </a:t>
            </a:r>
            <a:r>
              <a:rPr lang="en-US" sz="3000" b="1" dirty="0" err="1"/>
              <a:t>est</a:t>
            </a:r>
            <a:r>
              <a:rPr lang="en-US" sz="3000" b="1" dirty="0"/>
              <a:t> grand le </a:t>
            </a:r>
            <a:r>
              <a:rPr lang="en-US" sz="3000" b="1" dirty="0" err="1"/>
              <a:t>mystère</a:t>
            </a:r>
            <a:r>
              <a:rPr lang="en-US" sz="3000" b="1" dirty="0"/>
              <a:t> de la </a:t>
            </a:r>
            <a:r>
              <a:rPr lang="en-US" sz="3000" b="1" dirty="0" err="1"/>
              <a:t>foi</a:t>
            </a:r>
            <a:endParaRPr lang="en-US" sz="3000" b="1" dirty="0"/>
          </a:p>
          <a:p>
            <a:pPr algn="ctr"/>
            <a:endParaRPr lang="en-US" sz="3000" dirty="0"/>
          </a:p>
          <a:p>
            <a:r>
              <a:rPr lang="en-US" sz="3000" i="1" dirty="0"/>
              <a:t>Le </a:t>
            </a:r>
            <a:r>
              <a:rPr lang="en-US" sz="3000" i="1" dirty="0" err="1"/>
              <a:t>peuple</a:t>
            </a:r>
            <a:r>
              <a:rPr lang="en-US" sz="3000" i="1" dirty="0"/>
              <a:t>  </a:t>
            </a:r>
            <a:r>
              <a:rPr lang="en-US" sz="3000" i="1" dirty="0" err="1"/>
              <a:t>répond</a:t>
            </a:r>
            <a:r>
              <a:rPr lang="en-US" sz="3000" dirty="0"/>
              <a:t>:</a:t>
            </a:r>
          </a:p>
          <a:p>
            <a:endParaRPr lang="en-US" sz="3000" dirty="0"/>
          </a:p>
          <a:p>
            <a:pPr algn="ctr"/>
            <a:r>
              <a:rPr lang="en-US" sz="3000" dirty="0"/>
              <a:t>“Nous </a:t>
            </a:r>
            <a:r>
              <a:rPr lang="en-US" sz="3000" b="1" dirty="0" err="1"/>
              <a:t>annonçons</a:t>
            </a:r>
            <a:r>
              <a:rPr lang="en-US" sz="3000" dirty="0"/>
              <a:t> ta mort, Seigneur </a:t>
            </a:r>
            <a:r>
              <a:rPr lang="en-US" sz="3000" dirty="0" err="1"/>
              <a:t>Jésus</a:t>
            </a:r>
            <a:r>
              <a:rPr lang="en-US" sz="3000" dirty="0"/>
              <a:t>, nous </a:t>
            </a:r>
            <a:r>
              <a:rPr lang="en-US" sz="3000" b="1" dirty="0" err="1"/>
              <a:t>proclamons</a:t>
            </a:r>
            <a:r>
              <a:rPr lang="en-US" sz="3000" dirty="0"/>
              <a:t> ta </a:t>
            </a:r>
            <a:r>
              <a:rPr lang="en-US" sz="3000" dirty="0" err="1"/>
              <a:t>réssurection</a:t>
            </a:r>
            <a:r>
              <a:rPr lang="en-US" sz="3000" dirty="0"/>
              <a:t>, </a:t>
            </a:r>
            <a:br>
              <a:rPr lang="en-US" sz="3000" dirty="0"/>
            </a:br>
            <a:r>
              <a:rPr lang="en-US" sz="3000" dirty="0"/>
              <a:t>nous </a:t>
            </a:r>
            <a:r>
              <a:rPr lang="en-US" sz="3000" dirty="0" err="1"/>
              <a:t>attendons</a:t>
            </a:r>
            <a:r>
              <a:rPr lang="en-US" sz="3000" dirty="0"/>
              <a:t> ta venue dans la gloire”</a:t>
            </a:r>
          </a:p>
        </p:txBody>
      </p:sp>
    </p:spTree>
    <p:extLst>
      <p:ext uri="{BB962C8B-B14F-4D97-AF65-F5344CB8AC3E}">
        <p14:creationId xmlns="" xmlns:p14="http://schemas.microsoft.com/office/powerpoint/2010/main" val="417808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9059168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60555" y="489154"/>
            <a:ext cx="8779928" cy="57227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Notre Père qui es aux cieux,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ton Nom soit sanctifié, que ton règne vienne;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Que ta volonté soit faite, sur la terre comme au ciel. Donne-nous aujourd’hui notre pain de ce jour,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Pardonne-nous nos offenses, comme nous pardonnons aussi à ceux qui nous ont offensés.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Ne nous laisse pas entrer en tentation,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r>
              <a:rPr lang="fr-FR" sz="3200" dirty="0">
                <a:solidFill>
                  <a:schemeClr val="tx1"/>
                </a:solidFill>
                <a:latin typeface="+mn-lt"/>
              </a:rPr>
              <a:t>Mais délivre-nous du mal.</a:t>
            </a:r>
            <a:br>
              <a:rPr lang="fr-FR" sz="3200" dirty="0">
                <a:solidFill>
                  <a:schemeClr val="tx1"/>
                </a:solidFill>
                <a:latin typeface="+mn-lt"/>
              </a:rPr>
            </a:br>
            <a:endParaRPr lang="fr-FR" sz="3200" dirty="0">
              <a:solidFill>
                <a:schemeClr val="tx1"/>
              </a:solidFill>
              <a:latin typeface="+mn-lt"/>
            </a:endParaRP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Car c’est a Toi, qu’appartiennent le règne la puissance et la gloire, pour les siècles des siècles, </a:t>
            </a:r>
          </a:p>
          <a:p>
            <a:pPr algn="ctr"/>
            <a:r>
              <a:rPr lang="fr-FR" sz="3200" dirty="0">
                <a:solidFill>
                  <a:schemeClr val="tx1"/>
                </a:solidFill>
                <a:latin typeface="+mn-lt"/>
              </a:rPr>
              <a:t>Amen.</a:t>
            </a:r>
          </a:p>
        </p:txBody>
      </p:sp>
    </p:spTree>
    <p:extLst>
      <p:ext uri="{BB962C8B-B14F-4D97-AF65-F5344CB8AC3E}">
        <p14:creationId xmlns="" xmlns:p14="http://schemas.microsoft.com/office/powerpoint/2010/main" val="1347618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err="1">
                <a:latin typeface="Arial Narrow" panose="020B0606020202030204" pitchFamily="34" charset="0"/>
              </a:rPr>
              <a:t>Entr</a:t>
            </a:r>
            <a:r>
              <a:rPr lang="en-US" altLang="fr-FR" sz="2800" b="1" i="1" dirty="0" err="1">
                <a:latin typeface="Arial Narrow" panose="020B0606020202030204" pitchFamily="34" charset="0"/>
                <a:sym typeface="+mn-ea"/>
              </a:rPr>
              <a:t>é</a:t>
            </a:r>
            <a:r>
              <a:rPr lang="en-US" altLang="fr-FR" sz="2800" b="1" i="1" dirty="0" err="1">
                <a:latin typeface="Arial Narrow" panose="020B0606020202030204" pitchFamily="34" charset="0"/>
              </a:rPr>
              <a:t>e</a:t>
            </a:r>
            <a:r>
              <a:rPr lang="fr-FR" sz="2800" b="1" i="1" dirty="0">
                <a:latin typeface="Arial Narrow" panose="020B0606020202030204" pitchFamily="34" charset="0"/>
              </a:rPr>
              <a:t>: </a:t>
            </a:r>
            <a:r>
              <a:rPr lang="fr-FR" sz="2800" b="1" i="1" dirty="0" smtClean="0">
                <a:latin typeface="Arial Narrow" panose="020B0606020202030204" pitchFamily="34" charset="0"/>
              </a:rPr>
              <a:t>La marche des rois 2/3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058408"/>
            <a:ext cx="9144000" cy="54949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dirty="0"/>
              <a:t>2. Puis sur un char, parmi les étendards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Venaient </a:t>
            </a:r>
            <a:r>
              <a:rPr lang="fr-FR" sz="3200" dirty="0"/>
              <a:t>trois rois modestes comme d'anges, Puis sur un char, parmi les étendards,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C'est </a:t>
            </a:r>
            <a:r>
              <a:rPr lang="fr-FR" sz="3200" dirty="0"/>
              <a:t>Melchior, Balthazar et Gaspard.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L'étoile </a:t>
            </a:r>
            <a:r>
              <a:rPr lang="fr-FR" sz="3200" dirty="0"/>
              <a:t>luit qui les rois conduit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Par </a:t>
            </a:r>
            <a:r>
              <a:rPr lang="fr-FR" sz="3200" dirty="0"/>
              <a:t>longs chemins devant une pauvre étable, L'étoile luit qui les Rois conduit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Par </a:t>
            </a:r>
            <a:r>
              <a:rPr lang="fr-FR" sz="3200" dirty="0"/>
              <a:t>longs chemins devant l'humble réduit</a:t>
            </a:r>
            <a:endParaRPr lang="en-US" sz="3600" kern="0" dirty="0">
              <a:latin typeface="Arial Narrow" panose="020B0606020202030204"/>
              <a:cs typeface="Arial Narrow" panose="020B0606020202030204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855662"/>
            <a:ext cx="8331200" cy="617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 qui enlève le péché du monde, prends pitié de nous , </a:t>
            </a:r>
          </a:p>
          <a:p>
            <a:pPr algn="ctr"/>
            <a:r>
              <a:rPr lang="fr-FR" sz="3200" dirty="0"/>
              <a:t>prends pitié de nous. (bis)</a:t>
            </a:r>
          </a:p>
          <a:p>
            <a:pPr algn="ctr"/>
            <a:endParaRPr lang="fr-FR" sz="3200" dirty="0"/>
          </a:p>
          <a:p>
            <a:pPr algn="ctr"/>
            <a:r>
              <a:rPr lang="fr-FR" sz="3200" dirty="0"/>
              <a:t>Agneau de Dieu qui enlève le péché du monde, donne-nous la paix , </a:t>
            </a:r>
          </a:p>
          <a:p>
            <a:pPr algn="ctr"/>
            <a:r>
              <a:rPr lang="fr-FR" sz="3200" dirty="0"/>
              <a:t>donne-nous la paix.</a:t>
            </a:r>
            <a:endParaRPr lang="fr-FR" sz="3200" b="1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468313" y="62136"/>
            <a:ext cx="8229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000" b="1" i="1" dirty="0">
                <a:solidFill>
                  <a:srgbClr val="D63800"/>
                </a:solidFill>
                <a:cs typeface="Arial Unicode MS" charset="0"/>
              </a:rPr>
              <a:t>Agneau de Dieu: </a:t>
            </a:r>
            <a:r>
              <a:rPr lang="fr-FR" sz="3000" i="1" dirty="0">
                <a:solidFill>
                  <a:srgbClr val="D63800"/>
                </a:solidFill>
                <a:cs typeface="Arial Unicode MS" charset="0"/>
              </a:rPr>
              <a:t>Messe du Peuple de Dieu</a:t>
            </a:r>
          </a:p>
        </p:txBody>
      </p:sp>
    </p:spTree>
    <p:extLst>
      <p:ext uri="{BB962C8B-B14F-4D97-AF65-F5344CB8AC3E}">
        <p14:creationId xmlns="" xmlns:p14="http://schemas.microsoft.com/office/powerpoint/2010/main" val="1327406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0" y="384175"/>
            <a:ext cx="9050338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>
                <a:solidFill>
                  <a:schemeClr val="tx1"/>
                </a:solidFill>
              </a:rPr>
              <a:t>Nous souhaitons vous rappeler que seules les personnes ayant fait leur première communion sont autorisées à communier. Dans le cas contraire, vous êtes invités à vous présenter les bras croisés sur le torse pour recevoir une bénédiction.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500" dirty="0">
                <a:solidFill>
                  <a:schemeClr val="tx1"/>
                </a:solidFill>
              </a:rPr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友情提示：只有己经初领圣体的</a:t>
            </a:r>
            <a:r>
              <a:rPr lang="zh-CN" altLang="en-US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基督徒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教友才可以领受圣体。如果您这没有初领圣体，您可以双手交叉成 </a:t>
            </a:r>
            <a:r>
              <a:rPr lang="fr-FR" altLang="fr-FR" sz="2500" dirty="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X </a:t>
            </a:r>
            <a:r>
              <a:rPr lang="ja-JP" altLang="fr-FR" sz="2500">
                <a:solidFill>
                  <a:schemeClr val="tx1"/>
                </a:solidFill>
                <a:latin typeface="Microsoft YaHei" pitchFamily="34" charset="-122"/>
                <a:ea typeface="Microsoft YaHei" pitchFamily="34" charset="-122"/>
                <a:cs typeface="Segoe UI Historic" pitchFamily="34" charset="0"/>
              </a:rPr>
              <a:t>形，置于胸前，前往接受祝福。</a:t>
            </a:r>
            <a:endParaRPr lang="fr-FR" altLang="ja-JP" sz="2500" dirty="0">
              <a:solidFill>
                <a:schemeClr val="tx1"/>
              </a:solidFill>
              <a:latin typeface="Microsoft YaHei" pitchFamily="34" charset="-122"/>
              <a:ea typeface="Microsoft YaHei" pitchFamily="34" charset="-122"/>
              <a:cs typeface="Segoe UI Historic" pitchFamily="34" charset="0"/>
            </a:endParaRPr>
          </a:p>
          <a:p>
            <a:pPr algn="just" eaLnBrk="1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ja-JP" sz="500" dirty="0">
                <a:solidFill>
                  <a:schemeClr val="tx1"/>
                </a:solidFill>
              </a:rPr>
              <a:t> </a:t>
            </a:r>
            <a:endParaRPr lang="ja-JP" altLang="fr-FR" sz="500">
              <a:solidFill>
                <a:schemeClr val="tx1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accent1"/>
              </a:buClr>
              <a:buSzPct val="85000"/>
              <a:buFont typeface="Arial" charset="0"/>
              <a:buNone/>
            </a:pPr>
            <a:r>
              <a:rPr lang="fr-FR" altLang="fr-FR" sz="2500" dirty="0" err="1">
                <a:solidFill>
                  <a:schemeClr val="tx1"/>
                </a:solidFill>
              </a:rPr>
              <a:t>Please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reminded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that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only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baptized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christians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who</a:t>
            </a:r>
            <a:r>
              <a:rPr lang="fr-FR" altLang="fr-FR" sz="2500" dirty="0">
                <a:solidFill>
                  <a:schemeClr val="tx1"/>
                </a:solidFill>
              </a:rPr>
              <a:t> have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Communion. If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have not </a:t>
            </a:r>
            <a:r>
              <a:rPr lang="fr-FR" altLang="fr-FR" sz="2500" dirty="0" err="1">
                <a:solidFill>
                  <a:schemeClr val="tx1"/>
                </a:solidFill>
              </a:rPr>
              <a:t>received</a:t>
            </a:r>
            <a:r>
              <a:rPr lang="fr-FR" altLang="fr-FR" sz="2500" dirty="0">
                <a:solidFill>
                  <a:schemeClr val="tx1"/>
                </a:solidFill>
              </a:rPr>
              <a:t> First </a:t>
            </a:r>
            <a:r>
              <a:rPr lang="fr-FR" altLang="fr-FR" sz="2500" dirty="0" err="1">
                <a:solidFill>
                  <a:schemeClr val="tx1"/>
                </a:solidFill>
              </a:rPr>
              <a:t>Holy</a:t>
            </a:r>
            <a:r>
              <a:rPr lang="fr-FR" altLang="fr-FR" sz="2500" dirty="0">
                <a:solidFill>
                  <a:schemeClr val="tx1"/>
                </a:solidFill>
              </a:rPr>
              <a:t> Communion, </a:t>
            </a:r>
            <a:r>
              <a:rPr lang="fr-FR" altLang="fr-FR" sz="2500" dirty="0" err="1">
                <a:solidFill>
                  <a:schemeClr val="tx1"/>
                </a:solidFill>
              </a:rPr>
              <a:t>you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may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approach</a:t>
            </a:r>
            <a:r>
              <a:rPr lang="fr-FR" altLang="fr-FR" sz="2500" dirty="0">
                <a:solidFill>
                  <a:schemeClr val="tx1"/>
                </a:solidFill>
              </a:rPr>
              <a:t> the alter </a:t>
            </a:r>
            <a:r>
              <a:rPr lang="fr-FR" altLang="fr-FR" sz="2500" dirty="0" err="1">
                <a:solidFill>
                  <a:schemeClr val="tx1"/>
                </a:solidFill>
              </a:rPr>
              <a:t>with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your</a:t>
            </a:r>
            <a:r>
              <a:rPr lang="fr-FR" altLang="fr-FR" sz="2500" dirty="0">
                <a:solidFill>
                  <a:schemeClr val="tx1"/>
                </a:solidFill>
              </a:rPr>
              <a:t> hands </a:t>
            </a:r>
            <a:r>
              <a:rPr lang="fr-FR" altLang="fr-FR" sz="2500" dirty="0" err="1">
                <a:solidFill>
                  <a:schemeClr val="tx1"/>
                </a:solidFill>
              </a:rPr>
              <a:t>folded</a:t>
            </a:r>
            <a:r>
              <a:rPr lang="fr-FR" altLang="fr-FR" sz="2500" dirty="0">
                <a:solidFill>
                  <a:schemeClr val="tx1"/>
                </a:solidFill>
              </a:rPr>
              <a:t> </a:t>
            </a:r>
            <a:r>
              <a:rPr lang="fr-FR" altLang="fr-FR" sz="2500" dirty="0" err="1">
                <a:solidFill>
                  <a:schemeClr val="tx1"/>
                </a:solidFill>
              </a:rPr>
              <a:t>across</a:t>
            </a:r>
            <a:r>
              <a:rPr lang="fr-FR" altLang="fr-FR" sz="2500" dirty="0">
                <a:solidFill>
                  <a:schemeClr val="tx1"/>
                </a:solidFill>
              </a:rPr>
              <a:t> the </a:t>
            </a:r>
            <a:r>
              <a:rPr lang="fr-FR" altLang="fr-FR" sz="2500" dirty="0" err="1">
                <a:solidFill>
                  <a:schemeClr val="tx1"/>
                </a:solidFill>
              </a:rPr>
              <a:t>chest</a:t>
            </a:r>
            <a:r>
              <a:rPr lang="fr-FR" altLang="fr-FR" sz="2500" dirty="0">
                <a:solidFill>
                  <a:schemeClr val="tx1"/>
                </a:solidFill>
              </a:rPr>
              <a:t> in an X in </a:t>
            </a:r>
            <a:r>
              <a:rPr lang="fr-FR" altLang="fr-FR" sz="2500" dirty="0" err="1">
                <a:solidFill>
                  <a:schemeClr val="tx1"/>
                </a:solidFill>
              </a:rPr>
              <a:t>order</a:t>
            </a:r>
            <a:r>
              <a:rPr lang="fr-FR" altLang="fr-FR" sz="2500" dirty="0">
                <a:solidFill>
                  <a:schemeClr val="tx1"/>
                </a:solidFill>
              </a:rPr>
              <a:t> to </a:t>
            </a:r>
            <a:r>
              <a:rPr lang="fr-FR" altLang="fr-FR" sz="2500" dirty="0" err="1">
                <a:solidFill>
                  <a:schemeClr val="tx1"/>
                </a:solidFill>
              </a:rPr>
              <a:t>receive</a:t>
            </a:r>
            <a:r>
              <a:rPr lang="fr-FR" altLang="fr-FR" sz="2500" dirty="0">
                <a:solidFill>
                  <a:schemeClr val="tx1"/>
                </a:solidFill>
              </a:rPr>
              <a:t> a blessing. </a:t>
            </a:r>
          </a:p>
        </p:txBody>
      </p:sp>
    </p:spTree>
    <p:extLst>
      <p:ext uri="{BB962C8B-B14F-4D97-AF65-F5344CB8AC3E}">
        <p14:creationId xmlns="" xmlns:p14="http://schemas.microsoft.com/office/powerpoint/2010/main" val="3634172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332656"/>
            <a:ext cx="8820471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n-US" sz="2400" b="1" dirty="0">
                <a:solidFill>
                  <a:srgbClr val="D2533C"/>
                </a:solidFill>
              </a:rPr>
              <a:t>Communion</a:t>
            </a:r>
            <a:r>
              <a:rPr lang="fr-FR" sz="2400" b="1" dirty="0">
                <a:solidFill>
                  <a:srgbClr val="D2533C"/>
                </a:solidFill>
              </a:rPr>
              <a:t>: </a:t>
            </a:r>
            <a:r>
              <a:rPr lang="fr-FR" b="1" dirty="0" smtClean="0">
                <a:solidFill>
                  <a:srgbClr val="D2533C"/>
                </a:solidFill>
              </a:rPr>
              <a:t>Tu fais ta demeure en nous Seigneur</a:t>
            </a:r>
            <a:r>
              <a:rPr lang="zh-CN" altLang="en-US" sz="2400" b="1" dirty="0" smtClean="0">
                <a:solidFill>
                  <a:srgbClr val="D2533C"/>
                </a:solidFill>
              </a:rPr>
              <a:t> </a:t>
            </a:r>
            <a:r>
              <a:rPr lang="fr-FR" sz="2400" b="1" dirty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1</a:t>
            </a:r>
            <a:r>
              <a:rPr lang="fr-FR" sz="2400" b="1" dirty="0" smtClean="0">
                <a:solidFill>
                  <a:srgbClr val="D2533C"/>
                </a:solidFill>
              </a:rPr>
              <a:t>/3) </a:t>
            </a:r>
            <a:endParaRPr lang="fr-FR" sz="2400" b="1" dirty="0">
              <a:solidFill>
                <a:srgbClr val="D2533C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819509"/>
            <a:ext cx="8496944" cy="590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600" b="1" dirty="0" smtClean="0">
                <a:solidFill>
                  <a:srgbClr val="0070C0"/>
                </a:solidFill>
              </a:rPr>
              <a:t>Tu </a:t>
            </a:r>
            <a:r>
              <a:rPr lang="fr-FR" sz="3600" b="1" dirty="0">
                <a:solidFill>
                  <a:srgbClr val="0070C0"/>
                </a:solidFill>
              </a:rPr>
              <a:t>es là présent, livré pour nous.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Toi le tout-petit, le serviteur.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Toi, le Tout-Puissant, humblement tu t’abaisses.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Tu fais ta demeure en nous Seigneur.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2800" dirty="0">
                <a:solidFill>
                  <a:schemeClr val="tx1"/>
                </a:solidFill>
              </a:rPr>
              <a:t/>
            </a:r>
            <a:br>
              <a:rPr lang="fr-FR" sz="2800" dirty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1. Le </a:t>
            </a:r>
            <a:r>
              <a:rPr lang="fr-FR" sz="2800" dirty="0">
                <a:solidFill>
                  <a:schemeClr val="tx1"/>
                </a:solidFill>
              </a:rPr>
              <a:t>pain que nous mangeons, le vin que nous buvons,</a:t>
            </a:r>
            <a:br>
              <a:rPr lang="fr-FR" sz="2800" dirty="0">
                <a:solidFill>
                  <a:schemeClr val="tx1"/>
                </a:solidFill>
              </a:rPr>
            </a:br>
            <a:r>
              <a:rPr lang="fr-FR" sz="2800" dirty="0">
                <a:solidFill>
                  <a:schemeClr val="tx1"/>
                </a:solidFill>
              </a:rPr>
              <a:t>C’est ton corps et ton sang !</a:t>
            </a:r>
            <a:br>
              <a:rPr lang="fr-FR" sz="2800" dirty="0">
                <a:solidFill>
                  <a:schemeClr val="tx1"/>
                </a:solidFill>
              </a:rPr>
            </a:br>
            <a:r>
              <a:rPr lang="fr-FR" sz="2800" dirty="0">
                <a:solidFill>
                  <a:schemeClr val="tx1"/>
                </a:solidFill>
              </a:rPr>
              <a:t>Tu nous livres ta vie, tu nous ouvres ton cœur,</a:t>
            </a:r>
            <a:br>
              <a:rPr lang="fr-FR" sz="2800" dirty="0">
                <a:solidFill>
                  <a:schemeClr val="tx1"/>
                </a:solidFill>
              </a:rPr>
            </a:br>
            <a:r>
              <a:rPr lang="fr-FR" sz="2800" dirty="0">
                <a:solidFill>
                  <a:schemeClr val="tx1"/>
                </a:solidFill>
              </a:rPr>
              <a:t>Tu fais ta demeure en nous Seigneur.</a:t>
            </a:r>
            <a:r>
              <a:rPr lang="fr-FR" sz="3600" dirty="0">
                <a:solidFill>
                  <a:schemeClr val="tx1"/>
                </a:solidFill>
              </a:rPr>
              <a:t> </a:t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/>
            </a:r>
            <a:br>
              <a:rPr lang="fr-FR" sz="3200" dirty="0">
                <a:solidFill>
                  <a:schemeClr val="tx1"/>
                </a:solidFill>
              </a:rPr>
            </a:b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45243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332656"/>
            <a:ext cx="8820471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n-US" sz="2400" b="1" dirty="0">
                <a:solidFill>
                  <a:srgbClr val="D2533C"/>
                </a:solidFill>
              </a:rPr>
              <a:t>Communion</a:t>
            </a:r>
            <a:r>
              <a:rPr lang="fr-FR" sz="2400" b="1" dirty="0">
                <a:solidFill>
                  <a:srgbClr val="D2533C"/>
                </a:solidFill>
              </a:rPr>
              <a:t>: </a:t>
            </a:r>
            <a:r>
              <a:rPr lang="fr-FR" b="1" dirty="0" smtClean="0">
                <a:solidFill>
                  <a:srgbClr val="D2533C"/>
                </a:solidFill>
              </a:rPr>
              <a:t>Tu fais ta demeure en nous Seigneur</a:t>
            </a:r>
            <a:r>
              <a:rPr lang="zh-CN" altLang="en-US" sz="2400" b="1" dirty="0" smtClean="0">
                <a:solidFill>
                  <a:srgbClr val="D2533C"/>
                </a:solidFill>
              </a:rPr>
              <a:t> </a:t>
            </a:r>
            <a:r>
              <a:rPr lang="fr-FR" sz="2400" b="1" dirty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2</a:t>
            </a:r>
            <a:r>
              <a:rPr lang="fr-FR" sz="2400" b="1" dirty="0" smtClean="0">
                <a:solidFill>
                  <a:srgbClr val="D2533C"/>
                </a:solidFill>
              </a:rPr>
              <a:t>/3) </a:t>
            </a:r>
            <a:endParaRPr lang="fr-FR" sz="2400" b="1" dirty="0">
              <a:solidFill>
                <a:srgbClr val="D2533C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819509"/>
            <a:ext cx="8496944" cy="590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600" b="1" dirty="0" smtClean="0">
                <a:solidFill>
                  <a:srgbClr val="0070C0"/>
                </a:solidFill>
              </a:rPr>
              <a:t>Tu </a:t>
            </a:r>
            <a:r>
              <a:rPr lang="fr-FR" sz="3600" b="1" dirty="0">
                <a:solidFill>
                  <a:srgbClr val="0070C0"/>
                </a:solidFill>
              </a:rPr>
              <a:t>es là présent, livré pour nous.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Toi le tout-petit, le serviteur.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Toi, le Tout-Puissant, humblement tu t’abaisses.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Tu fais ta demeure en nous Seigneur</a:t>
            </a:r>
            <a:r>
              <a:rPr lang="fr-FR" sz="3600" b="1" dirty="0" smtClean="0">
                <a:solidFill>
                  <a:srgbClr val="0070C0"/>
                </a:solidFill>
              </a:rPr>
              <a:t>.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/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600" dirty="0" smtClean="0">
                <a:solidFill>
                  <a:schemeClr val="tx1"/>
                </a:solidFill>
              </a:rPr>
              <a:t>2. </a:t>
            </a:r>
            <a:r>
              <a:rPr lang="fr-FR" sz="3200" dirty="0" smtClean="0">
                <a:solidFill>
                  <a:schemeClr val="tx1"/>
                </a:solidFill>
              </a:rPr>
              <a:t>Par </a:t>
            </a:r>
            <a:r>
              <a:rPr lang="fr-FR" sz="3200" dirty="0">
                <a:solidFill>
                  <a:schemeClr val="tx1"/>
                </a:solidFill>
              </a:rPr>
              <a:t>le don de ta vie, tu désires aujourd’hui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Reposer en nos cœurs !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Brûlés de charité, </a:t>
            </a:r>
            <a:r>
              <a:rPr lang="fr-FR" sz="3200" dirty="0" smtClean="0">
                <a:solidFill>
                  <a:schemeClr val="tx1"/>
                </a:solidFill>
              </a:rPr>
              <a:t>assoiffés </a:t>
            </a:r>
            <a:r>
              <a:rPr lang="fr-FR" sz="3200" dirty="0">
                <a:solidFill>
                  <a:schemeClr val="tx1"/>
                </a:solidFill>
              </a:rPr>
              <a:t>d’être aimés,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Tu fais ta demeure en nous Seigneur</a:t>
            </a:r>
            <a:r>
              <a:rPr lang="fr-FR" sz="3200" dirty="0" smtClean="0">
                <a:solidFill>
                  <a:schemeClr val="tx1"/>
                </a:solidFill>
              </a:rPr>
              <a:t> </a:t>
            </a:r>
            <a:br>
              <a:rPr lang="fr-FR" sz="3200" dirty="0" smtClean="0">
                <a:solidFill>
                  <a:schemeClr val="tx1"/>
                </a:solidFill>
              </a:rPr>
            </a:br>
            <a:endParaRPr lang="fr-F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20094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332656"/>
            <a:ext cx="8820471" cy="608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>
              <a:defRPr/>
            </a:pPr>
            <a:r>
              <a:rPr lang="en-US" sz="2400" b="1" dirty="0">
                <a:solidFill>
                  <a:srgbClr val="D2533C"/>
                </a:solidFill>
              </a:rPr>
              <a:t>Communion</a:t>
            </a:r>
            <a:r>
              <a:rPr lang="fr-FR" sz="2400" b="1" dirty="0">
                <a:solidFill>
                  <a:srgbClr val="D2533C"/>
                </a:solidFill>
              </a:rPr>
              <a:t>: nous </a:t>
            </a:r>
            <a:r>
              <a:rPr lang="en-US" altLang="zh-CN" sz="2400" b="1" dirty="0">
                <a:solidFill>
                  <a:srgbClr val="D2533C"/>
                </a:solidFill>
              </a:rPr>
              <a:t>T’</a:t>
            </a:r>
            <a:r>
              <a:rPr lang="fr-FR" sz="2400" b="1" dirty="0">
                <a:solidFill>
                  <a:srgbClr val="D2533C"/>
                </a:solidFill>
              </a:rPr>
              <a:t>avons reconnu, Seigneur</a:t>
            </a:r>
            <a:r>
              <a:rPr lang="zh-CN" altLang="en-US" sz="2400" b="1" dirty="0">
                <a:solidFill>
                  <a:srgbClr val="D2533C"/>
                </a:solidFill>
              </a:rPr>
              <a:t> </a:t>
            </a:r>
            <a:r>
              <a:rPr lang="fr-FR" sz="2400" b="1" dirty="0">
                <a:solidFill>
                  <a:srgbClr val="D2533C"/>
                </a:solidFill>
              </a:rPr>
              <a:t>(</a:t>
            </a:r>
            <a:r>
              <a:rPr lang="en-US" sz="2400" b="1" dirty="0">
                <a:solidFill>
                  <a:srgbClr val="D2533C"/>
                </a:solidFill>
              </a:rPr>
              <a:t>3</a:t>
            </a:r>
            <a:r>
              <a:rPr lang="fr-FR" sz="2400" b="1" dirty="0" smtClean="0">
                <a:solidFill>
                  <a:srgbClr val="D2533C"/>
                </a:solidFill>
              </a:rPr>
              <a:t>/3) </a:t>
            </a:r>
            <a:endParaRPr lang="fr-FR" sz="2400" b="1" dirty="0">
              <a:solidFill>
                <a:srgbClr val="D2533C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3529" y="819509"/>
            <a:ext cx="8496944" cy="590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600" b="1" dirty="0" smtClean="0">
                <a:solidFill>
                  <a:srgbClr val="0070C0"/>
                </a:solidFill>
              </a:rPr>
              <a:t>Tu </a:t>
            </a:r>
            <a:r>
              <a:rPr lang="fr-FR" sz="3600" b="1" dirty="0">
                <a:solidFill>
                  <a:srgbClr val="0070C0"/>
                </a:solidFill>
              </a:rPr>
              <a:t>es là présent, livré pour nous.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Toi le tout-petit, le serviteur.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Toi, le Tout-Puissant, humblement tu t’abaisses.</a:t>
            </a:r>
            <a:br>
              <a:rPr lang="fr-FR" sz="3600" b="1" dirty="0">
                <a:solidFill>
                  <a:srgbClr val="0070C0"/>
                </a:solidFill>
              </a:rPr>
            </a:br>
            <a:r>
              <a:rPr lang="fr-FR" sz="3600" b="1" dirty="0">
                <a:solidFill>
                  <a:srgbClr val="0070C0"/>
                </a:solidFill>
              </a:rPr>
              <a:t>Tu fais ta demeure en nous </a:t>
            </a:r>
            <a:r>
              <a:rPr lang="fr-FR" sz="3600" b="1" dirty="0" smtClean="0">
                <a:solidFill>
                  <a:srgbClr val="0070C0"/>
                </a:solidFill>
              </a:rPr>
              <a:t>Seigneur.</a:t>
            </a:r>
          </a:p>
          <a:p>
            <a:pPr algn="ctr"/>
            <a:r>
              <a:rPr lang="fr-FR" sz="3600" dirty="0">
                <a:solidFill>
                  <a:schemeClr val="tx1"/>
                </a:solidFill>
              </a:rPr>
              <a:t/>
            </a:r>
            <a:br>
              <a:rPr lang="fr-FR" sz="3600" dirty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3. Unis </a:t>
            </a:r>
            <a:r>
              <a:rPr lang="fr-FR" sz="3200" dirty="0">
                <a:solidFill>
                  <a:schemeClr val="tx1"/>
                </a:solidFill>
              </a:rPr>
              <a:t>à ton Amour, tu nous veux pour toujours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Ostensoirs du Sauveur !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En notre humanité, tu rejoins l’égaré,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Tu fais ta demeure en nous Seigneur.</a:t>
            </a:r>
            <a:br>
              <a:rPr lang="fr-FR" sz="3200" dirty="0">
                <a:solidFill>
                  <a:schemeClr val="tx1"/>
                </a:solidFill>
              </a:rPr>
            </a:br>
            <a:endParaRPr lang="fr-F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546700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xmlns="" id="{97B034AF-27C0-E763-AA4A-DD88629D0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990600"/>
            <a:ext cx="8578850" cy="542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514350" indent="-514350" algn="ctr">
              <a:spcBef>
                <a:spcPts val="2250"/>
              </a:spcBef>
              <a:spcAft>
                <a:spcPts val="750"/>
              </a:spcAft>
              <a:buAutoNum type="arabicPeriod"/>
            </a:pPr>
            <a:r>
              <a:rPr lang="fr-FR" sz="3200" dirty="0" smtClean="0"/>
              <a:t>Debout</a:t>
            </a:r>
            <a:r>
              <a:rPr lang="fr-FR" sz="3200" dirty="0"/>
              <a:t>, resplendis, car voici ta lumière,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Et </a:t>
            </a:r>
            <a:r>
              <a:rPr lang="fr-FR" sz="3200" dirty="0"/>
              <a:t>sur toi la gloire du Seigneur. </a:t>
            </a:r>
            <a:r>
              <a:rPr lang="fr-FR" sz="3200" dirty="0" smtClean="0"/>
              <a:t>(bis)</a:t>
            </a:r>
            <a:br>
              <a:rPr lang="fr-FR" sz="3200" dirty="0" smtClean="0"/>
            </a:br>
            <a:r>
              <a:rPr lang="fr-FR" sz="3200" dirty="0" smtClean="0"/>
              <a:t>Lève </a:t>
            </a:r>
            <a:r>
              <a:rPr lang="fr-FR" sz="3200" dirty="0"/>
              <a:t>les yeux et regarde au loin,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Que </a:t>
            </a:r>
            <a:r>
              <a:rPr lang="fr-FR" sz="3200" dirty="0"/>
              <a:t>ton cœur tressaille d'allégresse.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Voici </a:t>
            </a:r>
            <a:r>
              <a:rPr lang="fr-FR" sz="3200" dirty="0"/>
              <a:t>tes fils qui reviennent vers toi,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Et </a:t>
            </a:r>
            <a:r>
              <a:rPr lang="fr-FR" sz="3200" dirty="0"/>
              <a:t>tes filles portées sur la hanche</a:t>
            </a:r>
            <a:r>
              <a:rPr lang="fr-FR" sz="3200" dirty="0" smtClean="0"/>
              <a:t>.</a:t>
            </a:r>
          </a:p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b="1" dirty="0">
                <a:solidFill>
                  <a:srgbClr val="0070C0"/>
                </a:solidFill>
              </a:rPr>
              <a:t>Jérusalem, Jérusalem, quitte ta robe de tristesse! Jérusalem, Jérusalem, chante et danse pour ton Dieu!</a:t>
            </a:r>
            <a:endParaRPr lang="fr-FR" sz="3200" b="1" dirty="0" smtClean="0">
              <a:solidFill>
                <a:srgbClr val="0070C0"/>
              </a:solidFill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7452EA1A-9883-F09A-CD62-98BF232B1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>
                <a:solidFill>
                  <a:srgbClr val="D2533C"/>
                </a:solidFill>
              </a:rPr>
              <a:t>Sortie: </a:t>
            </a:r>
            <a:r>
              <a:rPr lang="fr-FR" b="1" i="1" kern="0" dirty="0" smtClean="0">
                <a:solidFill>
                  <a:srgbClr val="D2533C"/>
                </a:solidFill>
              </a:rPr>
              <a:t>Debout, resplendis (1/3)</a:t>
            </a:r>
            <a:endParaRPr lang="fr-FR" b="1" i="1" kern="0" dirty="0">
              <a:solidFill>
                <a:srgbClr val="D2533C"/>
              </a:solidFill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400" i="1" kern="0" dirty="0">
              <a:solidFill>
                <a:srgbClr val="D2533C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508F070-9498-BF68-AB2F-1F04908235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xmlns="" id="{B69FD1AA-8C37-C961-4920-7757AA216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010880"/>
            <a:ext cx="8578850" cy="542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dirty="0" smtClean="0"/>
              <a:t>2. </a:t>
            </a:r>
            <a:r>
              <a:rPr lang="fr-FR" sz="2800" dirty="0" smtClean="0"/>
              <a:t>Toutes </a:t>
            </a:r>
            <a:r>
              <a:rPr lang="fr-FR" sz="2800" dirty="0"/>
              <a:t>les nations marcheront vers ta lumière,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Et </a:t>
            </a:r>
            <a:r>
              <a:rPr lang="fr-FR" sz="2800" dirty="0"/>
              <a:t>les rois à ta clarté naissante. </a:t>
            </a:r>
            <a:r>
              <a:rPr lang="fr-FR" sz="2800" dirty="0" smtClean="0"/>
              <a:t>(bis)</a:t>
            </a:r>
            <a:br>
              <a:rPr lang="fr-FR" sz="2800" dirty="0" smtClean="0"/>
            </a:br>
            <a:r>
              <a:rPr lang="fr-FR" sz="2800" dirty="0" smtClean="0"/>
              <a:t>De </a:t>
            </a:r>
            <a:r>
              <a:rPr lang="fr-FR" sz="2800" dirty="0"/>
              <a:t>nombreux troupeaux de chameaux te couvriront, Les trésors des mers afflueront vers toi.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Ils </a:t>
            </a:r>
            <a:r>
              <a:rPr lang="fr-FR" sz="2800" dirty="0"/>
              <a:t>viendront d'</a:t>
            </a:r>
            <a:r>
              <a:rPr lang="fr-FR" sz="2800" dirty="0" err="1"/>
              <a:t>Epha</a:t>
            </a:r>
            <a:r>
              <a:rPr lang="fr-FR" sz="2800" dirty="0"/>
              <a:t>, de Saba, de </a:t>
            </a:r>
            <a:r>
              <a:rPr lang="fr-FR" sz="2800" dirty="0" err="1"/>
              <a:t>Qédar</a:t>
            </a:r>
            <a:r>
              <a:rPr lang="fr-FR" sz="2800" dirty="0"/>
              <a:t>,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Faisant </a:t>
            </a:r>
            <a:r>
              <a:rPr lang="fr-FR" sz="2800" dirty="0"/>
              <a:t>monter vers Dieu </a:t>
            </a:r>
            <a:r>
              <a:rPr lang="fr-FR" sz="2800" dirty="0" smtClean="0"/>
              <a:t>la louange</a:t>
            </a:r>
            <a:r>
              <a:rPr lang="fr-FR" sz="3200" dirty="0" smtClean="0"/>
              <a:t>.</a:t>
            </a:r>
          </a:p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b="1" dirty="0" smtClean="0">
                <a:solidFill>
                  <a:srgbClr val="0070C0"/>
                </a:solidFill>
              </a:rPr>
              <a:t>Jérusalem</a:t>
            </a:r>
            <a:r>
              <a:rPr lang="fr-FR" sz="3200" b="1" dirty="0">
                <a:solidFill>
                  <a:srgbClr val="0070C0"/>
                </a:solidFill>
              </a:rPr>
              <a:t>, Jérusalem, quitte ta robe de tristesse! Jérusalem, Jérusalem, chante et danse pour ton Dieu!</a:t>
            </a:r>
          </a:p>
          <a:p>
            <a:pPr algn="ctr">
              <a:spcBef>
                <a:spcPts val="2250"/>
              </a:spcBef>
              <a:spcAft>
                <a:spcPts val="750"/>
              </a:spcAft>
            </a:pPr>
            <a:endParaRPr lang="fr-FR" sz="3200" dirty="0">
              <a:solidFill>
                <a:srgbClr val="000000"/>
              </a:solidFill>
              <a:latin typeface="+mn-lt"/>
            </a:endParaRPr>
          </a:p>
          <a:p>
            <a:pPr algn="ctr">
              <a:spcBef>
                <a:spcPts val="2250"/>
              </a:spcBef>
              <a:spcAft>
                <a:spcPts val="750"/>
              </a:spcAft>
            </a:pPr>
            <a:endParaRPr lang="fr-FR" sz="3200" b="0" i="0" dirty="0"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DB41A648-DD83-D33B-42CC-C26538FC8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>
                <a:solidFill>
                  <a:srgbClr val="D2533C"/>
                </a:solidFill>
              </a:rPr>
              <a:t>Sortie: </a:t>
            </a:r>
            <a:r>
              <a:rPr lang="fr-FR" b="1" i="1" kern="0" dirty="0">
                <a:solidFill>
                  <a:srgbClr val="D2533C"/>
                </a:solidFill>
              </a:rPr>
              <a:t>D</a:t>
            </a:r>
            <a:r>
              <a:rPr lang="fr-FR" b="1" i="1" kern="0" dirty="0" smtClean="0">
                <a:solidFill>
                  <a:srgbClr val="D2533C"/>
                </a:solidFill>
              </a:rPr>
              <a:t>ebout resplendis (2/3)</a:t>
            </a:r>
            <a:endParaRPr lang="fr-FR" b="1" i="1" kern="0" dirty="0">
              <a:solidFill>
                <a:srgbClr val="D2533C"/>
              </a:solidFill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400" i="1" kern="0" dirty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82559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55" y="66869"/>
            <a:ext cx="8229600" cy="990600"/>
          </a:xfrm>
        </p:spPr>
        <p:txBody>
          <a:bodyPr>
            <a:normAutofit/>
          </a:bodyPr>
          <a:lstStyle/>
          <a:p>
            <a:r>
              <a:rPr lang="fr-FR" sz="2800" b="1" i="1" dirty="0" err="1">
                <a:latin typeface="Arial Narrow" panose="020B0606020202030204" pitchFamily="34" charset="0"/>
              </a:rPr>
              <a:t>Entr</a:t>
            </a:r>
            <a:r>
              <a:rPr lang="en-US" altLang="fr-FR" sz="2800" b="1" i="1" dirty="0" err="1">
                <a:latin typeface="Arial Narrow" panose="020B0606020202030204" pitchFamily="34" charset="0"/>
                <a:sym typeface="+mn-ea"/>
              </a:rPr>
              <a:t>é</a:t>
            </a:r>
            <a:r>
              <a:rPr lang="fr-FR" sz="2800" b="1" i="1" dirty="0">
                <a:latin typeface="Arial Narrow" panose="020B0606020202030204" pitchFamily="34" charset="0"/>
              </a:rPr>
              <a:t>e: La marche des rois 3/3</a:t>
            </a:r>
            <a:endParaRPr lang="en-US" sz="2800" dirty="0">
              <a:latin typeface="Arial Narrow" panose="020B060602020203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0" y="1057469"/>
            <a:ext cx="9144000" cy="549495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dirty="0"/>
              <a:t>3. Au fils de Dieu qui est né en ces lieux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Ils </a:t>
            </a:r>
            <a:r>
              <a:rPr lang="fr-FR" sz="3200" dirty="0"/>
              <a:t>viennent tous présenter leurs hommages,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Au </a:t>
            </a:r>
            <a:r>
              <a:rPr lang="fr-FR" sz="3200" dirty="0"/>
              <a:t>fils de Dieu qui est né en ces lieux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Ils </a:t>
            </a:r>
            <a:r>
              <a:rPr lang="fr-FR" sz="3200" dirty="0"/>
              <a:t>viennent tous présenter leurs doux </a:t>
            </a:r>
            <a:r>
              <a:rPr lang="fr-FR" sz="3200" dirty="0" smtClean="0"/>
              <a:t>vœux. </a:t>
            </a:r>
            <a:br>
              <a:rPr lang="fr-FR" sz="3200" dirty="0" smtClean="0"/>
            </a:b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Or</a:t>
            </a:r>
            <a:r>
              <a:rPr lang="fr-FR" sz="3200" dirty="0"/>
              <a:t>, myrrhe, encens sont les beaux présents Qu'ils ont porté à cet Enfant adorable </a:t>
            </a:r>
            <a:r>
              <a:rPr lang="fr-FR" sz="3200" dirty="0" smtClean="0"/>
              <a:t/>
            </a:r>
            <a:br>
              <a:rPr lang="fr-FR" sz="3200" dirty="0" smtClean="0"/>
            </a:br>
            <a:r>
              <a:rPr lang="fr-FR" sz="3200" dirty="0" smtClean="0"/>
              <a:t>Or</a:t>
            </a:r>
            <a:r>
              <a:rPr lang="fr-FR" sz="3200" dirty="0"/>
              <a:t>, myrrhe, encens sont les beaux présents Qu'ils ont porté à ce divin Enfant.</a:t>
            </a:r>
            <a:endParaRPr lang="en-US" sz="3200" kern="0" dirty="0">
              <a:latin typeface="Arial Narrow" panose="020B0606020202030204"/>
              <a:cs typeface="Arial Narrow" panose="020B0606020202030204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C5EBA84-AE13-276B-AC4D-C5DD1CBDA9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xmlns="" id="{BCEE0F25-D2F9-EEA6-91E3-AEE196B36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990600"/>
            <a:ext cx="8578850" cy="542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dirty="0" smtClean="0"/>
              <a:t>3. </a:t>
            </a:r>
            <a:r>
              <a:rPr lang="fr-FR" sz="2800" dirty="0" smtClean="0"/>
              <a:t>Les </a:t>
            </a:r>
            <a:r>
              <a:rPr lang="fr-FR" sz="2800" dirty="0"/>
              <a:t>fils d'étrangers rebâtiront tes remparts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Et </a:t>
            </a:r>
            <a:r>
              <a:rPr lang="fr-FR" sz="2800" dirty="0"/>
              <a:t>leurs rois passeront par tes portes. </a:t>
            </a:r>
            <a:r>
              <a:rPr lang="fr-FR" sz="2800" dirty="0" smtClean="0"/>
              <a:t>(bis)</a:t>
            </a:r>
            <a:br>
              <a:rPr lang="fr-FR" sz="2800" dirty="0" smtClean="0"/>
            </a:br>
            <a:r>
              <a:rPr lang="fr-FR" sz="2800" dirty="0" smtClean="0"/>
              <a:t> </a:t>
            </a:r>
            <a:r>
              <a:rPr lang="fr-FR" sz="2800" dirty="0"/>
              <a:t>Je ferai de toi un sujet de joie.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On </a:t>
            </a:r>
            <a:r>
              <a:rPr lang="fr-FR" sz="2800" dirty="0"/>
              <a:t>t'appellera 'Ville du Seigneur',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Les </a:t>
            </a:r>
            <a:r>
              <a:rPr lang="fr-FR" sz="2800" dirty="0"/>
              <a:t>jours de ton deuil seront tous accomplis, 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2800" dirty="0" smtClean="0"/>
              <a:t>Parmi </a:t>
            </a:r>
            <a:r>
              <a:rPr lang="fr-FR" sz="2800" dirty="0"/>
              <a:t>les nations tu me </a:t>
            </a:r>
            <a:r>
              <a:rPr lang="fr-FR" sz="2800" dirty="0" smtClean="0"/>
              <a:t>glorifieras</a:t>
            </a:r>
            <a:r>
              <a:rPr lang="fr-FR" sz="2800" b="0" i="0" dirty="0" smtClean="0">
                <a:solidFill>
                  <a:srgbClr val="000000"/>
                </a:solidFill>
                <a:effectLst/>
                <a:latin typeface="+mn-lt"/>
              </a:rPr>
              <a:t>!</a:t>
            </a:r>
          </a:p>
          <a:p>
            <a:pPr algn="ctr">
              <a:spcBef>
                <a:spcPts val="2250"/>
              </a:spcBef>
              <a:spcAft>
                <a:spcPts val="750"/>
              </a:spcAft>
            </a:pPr>
            <a:r>
              <a:rPr lang="fr-FR" sz="3200" b="1" dirty="0">
                <a:solidFill>
                  <a:srgbClr val="0070C0"/>
                </a:solidFill>
              </a:rPr>
              <a:t>Jérusalem, Jérusalem, quitte ta robe de tristesse! Jérusalem, Jérusalem, chante et danse pour ton Dieu!</a:t>
            </a:r>
          </a:p>
          <a:p>
            <a:pPr algn="ctr">
              <a:spcBef>
                <a:spcPts val="2250"/>
              </a:spcBef>
              <a:spcAft>
                <a:spcPts val="750"/>
              </a:spcAft>
            </a:pPr>
            <a:endParaRPr lang="fr-FR" sz="3200" b="0" i="0" dirty="0">
              <a:solidFill>
                <a:srgbClr val="000000"/>
              </a:solidFill>
              <a:effectLst/>
              <a:latin typeface="+mn-lt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D4F52E77-35D4-B2A9-CCBD-9406E6283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50838"/>
            <a:ext cx="7570788" cy="639762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5000" rIns="90000" bIns="45000"/>
          <a:lstStyle>
            <a:lvl1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2pPr>
            <a:lvl3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3pPr>
            <a:lvl4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4pPr>
            <a:lvl5pPr algn="l" defTabSz="457200" rtl="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5pPr>
            <a:lvl6pPr marL="25146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6pPr>
            <a:lvl7pPr marL="29718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7pPr>
            <a:lvl8pPr marL="34290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8pPr>
            <a:lvl9pPr marL="3886200" indent="-228600" algn="l" defTabSz="457200" rtl="0" fontAlgn="base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defRPr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400" b="1" i="1" kern="0" dirty="0">
                <a:solidFill>
                  <a:srgbClr val="D2533C"/>
                </a:solidFill>
              </a:rPr>
              <a:t>Sortie: </a:t>
            </a:r>
            <a:r>
              <a:rPr lang="fr-FR" b="1" i="1" kern="0" dirty="0" smtClean="0">
                <a:solidFill>
                  <a:srgbClr val="D2533C"/>
                </a:solidFill>
              </a:rPr>
              <a:t>Debout resplendis (3/3)</a:t>
            </a:r>
            <a:endParaRPr lang="fr-FR" b="1" i="1" kern="0" dirty="0">
              <a:solidFill>
                <a:srgbClr val="D2533C"/>
              </a:solidFill>
            </a:endParaRPr>
          </a:p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2400" i="1" kern="0" dirty="0">
              <a:solidFill>
                <a:srgbClr val="D2533C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83440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1050" y="1935163"/>
            <a:ext cx="7772400" cy="1470025"/>
          </a:xfrm>
        </p:spPr>
        <p:txBody>
          <a:bodyPr/>
          <a:lstStyle/>
          <a:p>
            <a:pPr algn="ctr" eaLnBrk="1" hangingPunct="1"/>
            <a:r>
              <a:rPr lang="en-GB" sz="4000" b="1" i="1" cap="none" dirty="0">
                <a:ea typeface="ＭＳ Ｐゴシック" pitchFamily="34" charset="-128"/>
              </a:rPr>
              <a:t>Bon </a:t>
            </a:r>
            <a:r>
              <a:rPr lang="en-GB" sz="4000" b="1" i="1" cap="none" dirty="0" err="1">
                <a:ea typeface="ＭＳ Ｐゴシック" pitchFamily="34" charset="-128"/>
              </a:rPr>
              <a:t>dimanche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vi-VN" sz="4000" b="1" i="1" dirty="0">
                <a:ea typeface="ＭＳ Ｐゴシック" pitchFamily="34" charset="-128"/>
              </a:rPr>
              <a:t>à</a:t>
            </a:r>
            <a:r>
              <a:rPr lang="en-GB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 err="1">
                <a:ea typeface="ＭＳ Ｐゴシック" pitchFamily="34" charset="-128"/>
              </a:rPr>
              <a:t>tous</a:t>
            </a:r>
            <a:r>
              <a:rPr lang="vi-VN" sz="4000" b="1" i="1" cap="none" dirty="0">
                <a:ea typeface="ＭＳ Ｐゴシック" pitchFamily="34" charset="-128"/>
              </a:rPr>
              <a:t> </a:t>
            </a:r>
            <a:r>
              <a:rPr lang="en-GB" sz="4000" b="1" i="1" cap="none" dirty="0">
                <a:ea typeface="ＭＳ Ｐゴシック" pitchFamily="34" charset="-128"/>
              </a:rPr>
              <a:t>!</a:t>
            </a:r>
            <a:endParaRPr lang="en-US" sz="4000" b="1" cap="none" dirty="0">
              <a:latin typeface="Arial Narrow" pitchFamily="34" charset="0"/>
              <a:ea typeface="ＭＳ Ｐゴシック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405188"/>
            <a:ext cx="9144000" cy="18526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r-FR" sz="3600" b="1" dirty="0"/>
              <a:t> </a:t>
            </a:r>
            <a:r>
              <a:rPr lang="fr-FR" sz="3600" dirty="0"/>
              <a:t/>
            </a:r>
            <a:br>
              <a:rPr lang="fr-FR" sz="3600" dirty="0"/>
            </a:br>
            <a:endParaRPr lang="en-US" sz="3600" dirty="0">
              <a:solidFill>
                <a:srgbClr val="57576E"/>
              </a:solidFill>
              <a:ea typeface="ＭＳ Ｐゴシック" pitchFamily="34" charset="-128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5195888"/>
            <a:ext cx="8128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 xmlns:r="http://schemas.openxmlformats.org/officeDocument/2006/relationships"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31038" y="6308725"/>
            <a:ext cx="2112962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/>
          <a:p>
            <a:pPr algn="r">
              <a:buSzPct val="10000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1800" dirty="0" err="1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Paroisse</a:t>
            </a:r>
            <a:r>
              <a:rPr lang="en-US" sz="1800" dirty="0">
                <a:solidFill>
                  <a:srgbClr val="292934"/>
                </a:solidFill>
                <a:latin typeface="Arial" charset="0"/>
                <a:ea typeface="ＭＳ Ｐゴシック" charset="0"/>
                <a:cs typeface="Arial Unicode MS" charset="0"/>
              </a:rPr>
              <a:t> St Michel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65314"/>
            <a:ext cx="9144000" cy="66961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2000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23505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1913" y="1484784"/>
            <a:ext cx="854233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endParaRPr lang="en-GB" sz="3200" dirty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47667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" sz="3200" i="1" dirty="0">
                <a:solidFill>
                  <a:srgbClr val="D63800"/>
                </a:solidFill>
              </a:rPr>
              <a:t>Prière pénitentielle</a:t>
            </a:r>
            <a:endParaRPr lang="en-GB" sz="3200" i="1" dirty="0">
              <a:solidFill>
                <a:srgbClr val="D63800"/>
              </a:solidFill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6815" y="1196752"/>
            <a:ext cx="8542337" cy="5101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Je confesse à Dieu tout puissant,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Je reconnais devant vous, </a:t>
            </a:r>
            <a:r>
              <a:rPr lang="fr-FR" sz="3200" b="1" dirty="0">
                <a:solidFill>
                  <a:schemeClr val="tx1"/>
                </a:solidFill>
              </a:rPr>
              <a:t>frères et sœurs</a:t>
            </a:r>
            <a:r>
              <a:rPr lang="fr-FR" sz="3200" dirty="0">
                <a:solidFill>
                  <a:schemeClr val="tx1"/>
                </a:solidFill>
              </a:rPr>
              <a:t>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que j'ai péché, en pensée, en parole,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 par action et par omission.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Oui, j'ai vraiment péché.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C'est pourquoi je supplie la </a:t>
            </a:r>
            <a:r>
              <a:rPr lang="fr-FR" sz="3200" b="1" dirty="0">
                <a:solidFill>
                  <a:schemeClr val="tx1"/>
                </a:solidFill>
              </a:rPr>
              <a:t>Bienheureuse</a:t>
            </a:r>
            <a:r>
              <a:rPr lang="fr-FR" sz="3200" dirty="0">
                <a:solidFill>
                  <a:schemeClr val="tx1"/>
                </a:solidFill>
              </a:rPr>
              <a:t> Vierge Marie,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les anges et tous les saints,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et vous aussi, </a:t>
            </a:r>
            <a:r>
              <a:rPr lang="fr-FR" sz="3200" b="1" dirty="0">
                <a:solidFill>
                  <a:schemeClr val="tx1"/>
                </a:solidFill>
              </a:rPr>
              <a:t>frères et sœurs </a:t>
            </a:r>
            <a:r>
              <a:rPr lang="fr-FR" sz="3200" dirty="0">
                <a:solidFill>
                  <a:schemeClr val="tx1"/>
                </a:solidFill>
              </a:rPr>
              <a:t>, </a:t>
            </a:r>
            <a:br>
              <a:rPr lang="fr-FR" sz="3200" dirty="0">
                <a:solidFill>
                  <a:schemeClr val="tx1"/>
                </a:solidFill>
              </a:rPr>
            </a:br>
            <a:r>
              <a:rPr lang="fr-FR" sz="3200" dirty="0">
                <a:solidFill>
                  <a:schemeClr val="tx1"/>
                </a:solidFill>
              </a:rPr>
              <a:t>de prier pour moi le Seigneur notre Dieu.</a:t>
            </a:r>
            <a:endParaRPr lang="en-GB" sz="3200" dirty="0">
              <a:solidFill>
                <a:schemeClr val="tx1"/>
              </a:solidFill>
            </a:endParaRPr>
          </a:p>
          <a:p>
            <a:pPr algn="ctr"/>
            <a:endParaRPr lang="en-GB" sz="3200" dirty="0">
              <a:solidFill>
                <a:schemeClr val="tx1"/>
              </a:solidFill>
            </a:endParaRPr>
          </a:p>
          <a:p>
            <a:pPr algn="ctr"/>
            <a:endParaRPr lang="en-US" sz="3200" b="1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548680"/>
            <a:ext cx="8229600" cy="9906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Kyrie: </a:t>
            </a:r>
            <a:r>
              <a:rPr lang="en-US" sz="2400" b="1" dirty="0">
                <a:solidFill>
                  <a:srgbClr val="D2533C"/>
                </a:solidFill>
              </a:rPr>
              <a:t>Messe du Peuple de Dieu</a:t>
            </a: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95536" y="1916832"/>
            <a:ext cx="8460432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None/>
            </a:pPr>
            <a:r>
              <a:rPr lang="fr-FR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Kyrie eleison</a:t>
            </a:r>
          </a:p>
          <a:p>
            <a:pPr marL="0" indent="0" algn="ctr">
              <a:buNone/>
            </a:pPr>
            <a:endParaRPr lang="fr-FR" sz="36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fr-FR" sz="3600" b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Christe</a:t>
            </a:r>
            <a:r>
              <a:rPr lang="fr-FR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 eleison</a:t>
            </a:r>
          </a:p>
          <a:p>
            <a:pPr marL="0" indent="0" algn="ctr">
              <a:buNone/>
            </a:pPr>
            <a:endParaRPr lang="fr-FR" sz="36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ctr">
              <a:buNone/>
            </a:pPr>
            <a:r>
              <a:rPr lang="fr-FR" sz="3600" b="1" dirty="0">
                <a:solidFill>
                  <a:schemeClr val="tx1"/>
                </a:solidFill>
                <a:latin typeface="Arial Narrow" panose="020B0606020202030204" pitchFamily="34" charset="0"/>
              </a:rPr>
              <a:t>Kyrie eleison</a:t>
            </a:r>
            <a:endParaRPr lang="en-US" sz="36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400" b="1" i="1" dirty="0">
              <a:solidFill>
                <a:schemeClr val="tx1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38652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288" y="350838"/>
            <a:ext cx="8229600" cy="4857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err="1" smtClean="0">
                <a:solidFill>
                  <a:srgbClr val="D2533C"/>
                </a:solidFill>
              </a:rPr>
              <a:t>Gloire</a:t>
            </a:r>
            <a:r>
              <a:rPr lang="en-US" sz="2400" i="1" dirty="0" smtClean="0">
                <a:solidFill>
                  <a:srgbClr val="D2533C"/>
                </a:solidFill>
              </a:rPr>
              <a:t> </a:t>
            </a:r>
            <a:r>
              <a:rPr lang="fr-FR" sz="2400" b="1" dirty="0" smtClean="0">
                <a:solidFill>
                  <a:schemeClr val="tx1"/>
                </a:solidFill>
              </a:rPr>
              <a:t> </a:t>
            </a:r>
            <a:r>
              <a:rPr lang="fr-FR" sz="2400" i="1" dirty="0">
                <a:solidFill>
                  <a:srgbClr val="D2533C"/>
                </a:solidFill>
              </a:rPr>
              <a:t>à</a:t>
            </a:r>
            <a:r>
              <a:rPr lang="en-US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err="1" smtClean="0">
                <a:solidFill>
                  <a:srgbClr val="D2533C"/>
                </a:solidFill>
              </a:rPr>
              <a:t>Dieu</a:t>
            </a:r>
            <a:r>
              <a:rPr lang="en-US" sz="2400" i="1" dirty="0" smtClean="0">
                <a:solidFill>
                  <a:srgbClr val="D2533C"/>
                </a:solidFill>
              </a:rPr>
              <a:t> </a:t>
            </a:r>
            <a:r>
              <a:rPr lang="en-US" sz="2400" i="1" dirty="0" err="1" smtClean="0">
                <a:solidFill>
                  <a:srgbClr val="D2533C"/>
                </a:solidFill>
              </a:rPr>
              <a:t>dans</a:t>
            </a:r>
            <a:r>
              <a:rPr lang="en-US" sz="2400" i="1" dirty="0" smtClean="0">
                <a:solidFill>
                  <a:srgbClr val="D2533C"/>
                </a:solidFill>
              </a:rPr>
              <a:t> le </a:t>
            </a:r>
            <a:r>
              <a:rPr lang="en-US" sz="2400" i="1" dirty="0" err="1" smtClean="0">
                <a:solidFill>
                  <a:srgbClr val="D2533C"/>
                </a:solidFill>
              </a:rPr>
              <a:t>ciel</a:t>
            </a:r>
            <a:r>
              <a:rPr lang="en-US" sz="2400" i="1" dirty="0" smtClean="0">
                <a:solidFill>
                  <a:srgbClr val="D2533C"/>
                </a:solidFill>
              </a:rPr>
              <a:t>(1/2</a:t>
            </a:r>
            <a:r>
              <a:rPr lang="en-US" sz="2400" i="1" dirty="0">
                <a:solidFill>
                  <a:srgbClr val="D2533C"/>
                </a:solidFill>
              </a:rPr>
              <a:t>)</a:t>
            </a: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51520" y="1097261"/>
            <a:ext cx="8640960" cy="5096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dirty="0">
                <a:solidFill>
                  <a:schemeClr val="tx1"/>
                </a:solidFill>
              </a:rPr>
              <a:t>Gloire à Dieu dans le ciel ! </a:t>
            </a:r>
            <a:endParaRPr lang="fr-FR" sz="3200" b="1" dirty="0" smtClean="0">
              <a:solidFill>
                <a:schemeClr val="tx1"/>
              </a:solidFill>
            </a:endParaRPr>
          </a:p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b="1" dirty="0" smtClean="0">
                <a:solidFill>
                  <a:schemeClr val="tx1"/>
                </a:solidFill>
              </a:rPr>
              <a:t>Grande </a:t>
            </a:r>
            <a:r>
              <a:rPr lang="fr-FR" sz="3200" b="1" dirty="0">
                <a:solidFill>
                  <a:schemeClr val="tx1"/>
                </a:solidFill>
              </a:rPr>
              <a:t>paix sur la terre ! </a:t>
            </a:r>
            <a:endParaRPr lang="fr-FR" sz="3200" b="1" dirty="0" smtClean="0">
              <a:solidFill>
                <a:schemeClr val="tx1"/>
              </a:solidFill>
            </a:endParaRPr>
          </a:p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fr-FR" sz="3200" b="1" dirty="0" smtClean="0">
              <a:solidFill>
                <a:schemeClr val="tx1"/>
              </a:solidFill>
            </a:endParaRPr>
          </a:p>
          <a:p>
            <a:pPr marL="514350" indent="-514350" algn="ctr" hangingPunct="1">
              <a:lnSpc>
                <a:spcPct val="100000"/>
              </a:lnSpc>
              <a:buClrTx/>
              <a:buFontTx/>
              <a:buAutoNum type="arabicPeriod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 smtClean="0">
                <a:solidFill>
                  <a:schemeClr val="tx1"/>
                </a:solidFill>
              </a:rPr>
              <a:t>Nous </a:t>
            </a:r>
            <a:r>
              <a:rPr lang="fr-FR" sz="3200" dirty="0">
                <a:solidFill>
                  <a:schemeClr val="tx1"/>
                </a:solidFill>
              </a:rPr>
              <a:t>te louons, nous te bénissons, </a:t>
            </a:r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nous </a:t>
            </a:r>
            <a:r>
              <a:rPr lang="fr-FR" sz="3200" dirty="0">
                <a:solidFill>
                  <a:schemeClr val="tx1"/>
                </a:solidFill>
              </a:rPr>
              <a:t>t'adorons ! </a:t>
            </a:r>
            <a:r>
              <a:rPr lang="fr-FR" sz="3200" dirty="0" smtClean="0">
                <a:solidFill>
                  <a:schemeClr val="tx1"/>
                </a:solidFill>
              </a:rPr>
              <a:t/>
            </a:r>
            <a:br>
              <a:rPr lang="fr-FR" sz="3200" dirty="0" smtClean="0">
                <a:solidFill>
                  <a:schemeClr val="tx1"/>
                </a:solidFill>
              </a:rPr>
            </a:br>
            <a:r>
              <a:rPr lang="fr-FR" sz="3200" dirty="0" smtClean="0">
                <a:solidFill>
                  <a:schemeClr val="tx1"/>
                </a:solidFill>
              </a:rPr>
              <a:t>Nous </a:t>
            </a:r>
            <a:r>
              <a:rPr lang="fr-FR" sz="3200" dirty="0">
                <a:solidFill>
                  <a:schemeClr val="tx1"/>
                </a:solidFill>
              </a:rPr>
              <a:t>te glorifions, nous te rendons grâce pour ton immense </a:t>
            </a:r>
            <a:r>
              <a:rPr lang="fr-FR" sz="3200" dirty="0" smtClean="0">
                <a:solidFill>
                  <a:schemeClr val="tx1"/>
                </a:solidFill>
              </a:rPr>
              <a:t>gloire</a:t>
            </a:r>
          </a:p>
          <a:p>
            <a:pPr algn="ctr" hangingPunct="1">
              <a:lnSpc>
                <a:spcPct val="100000"/>
              </a:lnSpc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3200" dirty="0" smtClean="0">
                <a:solidFill>
                  <a:schemeClr val="tx1"/>
                </a:solidFill>
              </a:rPr>
              <a:t> </a:t>
            </a:r>
            <a:endParaRPr lang="fr-FR" sz="3200" dirty="0">
              <a:solidFill>
                <a:schemeClr val="tx1"/>
              </a:solidFill>
            </a:endParaRPr>
          </a:p>
          <a:p>
            <a:pPr algn="ctr" hangingPunct="1">
              <a:lnSpc>
                <a:spcPct val="100000"/>
              </a:lnSpc>
              <a:spcBef>
                <a:spcPts val="488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endParaRPr lang="en-US" sz="3000" dirty="0">
              <a:solidFill>
                <a:srgbClr val="292934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95556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4838" cy="663352"/>
          </a:xfrm>
        </p:spPr>
        <p:txBody>
          <a:bodyPr/>
          <a:lstStyle/>
          <a:p>
            <a:r>
              <a:rPr lang="en-US" sz="2400" b="1" i="1" dirty="0">
                <a:solidFill>
                  <a:srgbClr val="D2533C"/>
                </a:solidFill>
              </a:rPr>
              <a:t>Gloria: </a:t>
            </a:r>
            <a:r>
              <a:rPr lang="en-US" sz="2400" i="1" dirty="0">
                <a:solidFill>
                  <a:srgbClr val="D2533C"/>
                </a:solidFill>
              </a:rPr>
              <a:t> </a:t>
            </a:r>
            <a:r>
              <a:rPr lang="en-US" sz="2400" i="1" dirty="0" err="1">
                <a:solidFill>
                  <a:srgbClr val="D2533C"/>
                </a:solidFill>
              </a:rPr>
              <a:t>Gloire</a:t>
            </a:r>
            <a:r>
              <a:rPr lang="en-US" sz="2400" i="1" dirty="0">
                <a:solidFill>
                  <a:srgbClr val="D2533C"/>
                </a:solidFill>
              </a:rPr>
              <a:t> </a:t>
            </a:r>
            <a:r>
              <a:rPr lang="fr-FR" sz="2400" b="1" dirty="0">
                <a:solidFill>
                  <a:schemeClr val="tx1"/>
                </a:solidFill>
              </a:rPr>
              <a:t> </a:t>
            </a:r>
            <a:r>
              <a:rPr lang="fr-FR" sz="2400" i="1" dirty="0">
                <a:solidFill>
                  <a:srgbClr val="D2533C"/>
                </a:solidFill>
              </a:rPr>
              <a:t>à</a:t>
            </a:r>
            <a:r>
              <a:rPr lang="en-US" sz="2400" i="1" dirty="0">
                <a:solidFill>
                  <a:srgbClr val="D2533C"/>
                </a:solidFill>
              </a:rPr>
              <a:t> </a:t>
            </a:r>
            <a:r>
              <a:rPr lang="en-US" sz="2400" i="1" dirty="0" err="1">
                <a:solidFill>
                  <a:srgbClr val="D2533C"/>
                </a:solidFill>
              </a:rPr>
              <a:t>Dieu</a:t>
            </a:r>
            <a:r>
              <a:rPr lang="en-US" sz="2400" i="1" dirty="0">
                <a:solidFill>
                  <a:srgbClr val="D2533C"/>
                </a:solidFill>
              </a:rPr>
              <a:t> </a:t>
            </a:r>
            <a:r>
              <a:rPr lang="en-US" sz="2400" i="1" dirty="0" err="1">
                <a:solidFill>
                  <a:srgbClr val="D2533C"/>
                </a:solidFill>
              </a:rPr>
              <a:t>dans</a:t>
            </a:r>
            <a:r>
              <a:rPr lang="en-US" sz="2400" i="1" dirty="0">
                <a:solidFill>
                  <a:srgbClr val="D2533C"/>
                </a:solidFill>
              </a:rPr>
              <a:t> le </a:t>
            </a:r>
            <a:r>
              <a:rPr lang="en-US" sz="2400" i="1" dirty="0" err="1" smtClean="0">
                <a:solidFill>
                  <a:srgbClr val="D2533C"/>
                </a:solidFill>
              </a:rPr>
              <a:t>ciel</a:t>
            </a:r>
            <a:r>
              <a:rPr lang="en-US" sz="2400" i="1" dirty="0" smtClean="0">
                <a:solidFill>
                  <a:srgbClr val="D2533C"/>
                </a:solidFill>
              </a:rPr>
              <a:t>(2/3)</a:t>
            </a:r>
            <a:endParaRPr lang="en-GB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dirty="0">
                <a:solidFill>
                  <a:schemeClr val="tx1"/>
                </a:solidFill>
              </a:rPr>
              <a:t>Gloire à Dieu dans le ciel ! </a:t>
            </a:r>
            <a:endParaRPr lang="fr-FR" sz="2800" b="1" dirty="0" smtClean="0">
              <a:solidFill>
                <a:schemeClr val="tx1"/>
              </a:solidFill>
            </a:endParaRPr>
          </a:p>
          <a:p>
            <a:pPr algn="ctr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fr-FR" sz="2800" b="1" dirty="0" smtClean="0">
                <a:solidFill>
                  <a:schemeClr val="tx1"/>
                </a:solidFill>
              </a:rPr>
              <a:t>Grande </a:t>
            </a:r>
            <a:r>
              <a:rPr lang="fr-FR" sz="2800" b="1" dirty="0">
                <a:solidFill>
                  <a:schemeClr val="tx1"/>
                </a:solidFill>
              </a:rPr>
              <a:t>paix sur la terre ! </a:t>
            </a:r>
          </a:p>
          <a:p>
            <a:endParaRPr lang="en-GB" dirty="0"/>
          </a:p>
          <a:p>
            <a:pPr algn="ctr"/>
            <a:r>
              <a:rPr lang="fr-FR" sz="2800" dirty="0">
                <a:solidFill>
                  <a:schemeClr val="tx1"/>
                </a:solidFill>
              </a:rPr>
              <a:t>2. Seigneur Dieu, le roi du ciel, </a:t>
            </a:r>
            <a:r>
              <a:rPr lang="fr-FR" sz="2800" dirty="0" smtClean="0">
                <a:solidFill>
                  <a:schemeClr val="tx1"/>
                </a:solidFill>
              </a:rPr>
              <a:t/>
            </a:r>
            <a:br>
              <a:rPr lang="fr-FR" sz="2800" dirty="0" smtClean="0">
                <a:solidFill>
                  <a:schemeClr val="tx1"/>
                </a:solidFill>
              </a:rPr>
            </a:br>
            <a:r>
              <a:rPr lang="fr-FR" sz="2800" dirty="0" smtClean="0">
                <a:solidFill>
                  <a:schemeClr val="tx1"/>
                </a:solidFill>
              </a:rPr>
              <a:t>le </a:t>
            </a:r>
            <a:r>
              <a:rPr lang="fr-FR" sz="2800" dirty="0">
                <a:solidFill>
                  <a:schemeClr val="tx1"/>
                </a:solidFill>
              </a:rPr>
              <a:t>Père tout-puissant ! </a:t>
            </a:r>
            <a:endParaRPr lang="fr-FR" sz="2800" dirty="0" smtClean="0">
              <a:solidFill>
                <a:schemeClr val="tx1"/>
              </a:solidFill>
            </a:endParaRPr>
          </a:p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Seigneur </a:t>
            </a:r>
            <a:r>
              <a:rPr lang="fr-FR" sz="2800" dirty="0">
                <a:solidFill>
                  <a:schemeClr val="tx1"/>
                </a:solidFill>
              </a:rPr>
              <a:t>Dieu, agneau de Dieu, le Fils du Père !</a:t>
            </a:r>
            <a:r>
              <a:rPr lang="fr-FR" sz="2800" dirty="0">
                <a:cs typeface="Arial Unicode MS" charset="0"/>
              </a:rPr>
              <a:t/>
            </a:r>
            <a:br>
              <a:rPr lang="fr-FR" sz="2800" dirty="0">
                <a:cs typeface="Arial Unicode MS" charset="0"/>
              </a:rPr>
            </a:br>
            <a:endParaRPr lang="fr-FR" sz="2800" dirty="0">
              <a:cs typeface="Arial Unicode MS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4115781553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ＭＳ Ｐゴシック"/>
        <a:cs typeface="Arial Unicode MS"/>
      </a:majorFont>
      <a:minorFont>
        <a:latin typeface="Arial"/>
        <a:ea typeface="ＭＳ Ｐゴシック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39013</TotalTime>
  <Words>833</Words>
  <Application>Microsoft Office PowerPoint</Application>
  <PresentationFormat>On-screen Show (4:3)</PresentationFormat>
  <Paragraphs>170</Paragraphs>
  <Slides>41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43" baseType="lpstr">
      <vt:lpstr>1_Office Theme</vt:lpstr>
      <vt:lpstr>Clarity</vt:lpstr>
      <vt:lpstr> Bienvenue !</vt:lpstr>
      <vt:lpstr>Entrée: La marche des rois1/3</vt:lpstr>
      <vt:lpstr>Entrée: La marche des rois 2/3</vt:lpstr>
      <vt:lpstr>Entrée: La marche des rois 3/3</vt:lpstr>
      <vt:lpstr>Slide 5</vt:lpstr>
      <vt:lpstr>Slide 6</vt:lpstr>
      <vt:lpstr>Kyrie: Messe du Peuple de Dieu</vt:lpstr>
      <vt:lpstr>Gloria:  Gloire  à Dieu dans le ciel(1/2)</vt:lpstr>
      <vt:lpstr>Gloria:  Gloire  à Dieu dans le ciel(2/3)</vt:lpstr>
      <vt:lpstr>Gloria: Gloire  à Dieu dans le ciel (3/3)</vt:lpstr>
      <vt:lpstr>Slide 11</vt:lpstr>
      <vt:lpstr>Slide 12</vt:lpstr>
      <vt:lpstr>Slide 13</vt:lpstr>
      <vt:lpstr>Slide 14</vt:lpstr>
      <vt:lpstr>Slide 15</vt:lpstr>
      <vt:lpstr>Slide 16</vt:lpstr>
      <vt:lpstr>Prière Universelle</vt:lpstr>
      <vt:lpstr>Slide 18</vt:lpstr>
      <vt:lpstr>Slide 19</vt:lpstr>
      <vt:lpstr>Slide 20</vt:lpstr>
      <vt:lpstr>Slide 21</vt:lpstr>
      <vt:lpstr>Slide 22</vt:lpstr>
      <vt:lpstr>Prière sur les offrandes </vt:lpstr>
      <vt:lpstr>Slide 24</vt:lpstr>
      <vt:lpstr>Slide 25</vt:lpstr>
      <vt:lpstr>Slide 26</vt:lpstr>
      <vt:lpstr>Prière eucharistique, acclamation du mystère de la foi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Bon dimanche à tous 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des  CHANTS de Messe  du 20 NOV 2016</dc:title>
  <dc:creator>Stéphanie Pintrand</dc:creator>
  <cp:lastModifiedBy>Matthieu .</cp:lastModifiedBy>
  <cp:revision>394</cp:revision>
  <cp:lastPrinted>2024-12-14T05:14:35Z</cp:lastPrinted>
  <dcterms:created xsi:type="dcterms:W3CDTF">1601-01-01T00:00:00Z</dcterms:created>
  <dcterms:modified xsi:type="dcterms:W3CDTF">2025-02-15T15:16:27Z</dcterms:modified>
</cp:coreProperties>
</file>