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5"/>
  </p:notesMasterIdLst>
  <p:sldIdLst>
    <p:sldId id="549" r:id="rId3"/>
    <p:sldId id="760" r:id="rId4"/>
    <p:sldId id="761" r:id="rId5"/>
    <p:sldId id="762" r:id="rId6"/>
    <p:sldId id="713" r:id="rId7"/>
    <p:sldId id="727" r:id="rId8"/>
    <p:sldId id="746" r:id="rId9"/>
    <p:sldId id="776" r:id="rId10"/>
    <p:sldId id="777" r:id="rId11"/>
    <p:sldId id="714" r:id="rId12"/>
    <p:sldId id="329" r:id="rId13"/>
    <p:sldId id="330" r:id="rId14"/>
    <p:sldId id="716" r:id="rId15"/>
    <p:sldId id="413" r:id="rId16"/>
    <p:sldId id="717" r:id="rId17"/>
    <p:sldId id="676" r:id="rId18"/>
    <p:sldId id="718" r:id="rId19"/>
    <p:sldId id="706" r:id="rId20"/>
    <p:sldId id="707" r:id="rId21"/>
    <p:sldId id="708" r:id="rId22"/>
    <p:sldId id="775" r:id="rId23"/>
    <p:sldId id="753" r:id="rId24"/>
    <p:sldId id="754" r:id="rId25"/>
    <p:sldId id="267" r:id="rId26"/>
    <p:sldId id="720" r:id="rId27"/>
    <p:sldId id="755" r:id="rId28"/>
    <p:sldId id="756" r:id="rId29"/>
    <p:sldId id="355" r:id="rId30"/>
    <p:sldId id="721" r:id="rId31"/>
    <p:sldId id="576" r:id="rId32"/>
    <p:sldId id="722" r:id="rId33"/>
    <p:sldId id="680" r:id="rId34"/>
    <p:sldId id="681" r:id="rId35"/>
    <p:sldId id="686" r:id="rId36"/>
    <p:sldId id="687" r:id="rId37"/>
    <p:sldId id="688" r:id="rId38"/>
    <p:sldId id="723" r:id="rId39"/>
    <p:sldId id="698" r:id="rId40"/>
    <p:sldId id="778" r:id="rId41"/>
    <p:sldId id="779" r:id="rId42"/>
    <p:sldId id="780" r:id="rId43"/>
    <p:sldId id="684" r:id="rId44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4918"/>
  </p:normalViewPr>
  <p:slideViewPr>
    <p:cSldViewPr>
      <p:cViewPr varScale="1">
        <p:scale>
          <a:sx n="108" d="100"/>
          <a:sy n="108" d="100"/>
        </p:scale>
        <p:origin x="163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27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24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24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1867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D228E71D-20CF-B3F2-FEF1-AC7BF2912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4B1D9919-5309-0BC9-A433-3DBCF9542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460F9466-C5DD-44A2-B767-AAE6C38F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1394DB-6092-5465-1824-30D4F7D87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11909EA0-D791-2DFF-AB67-973102F10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4474B3EE-22DD-E593-7D83-F67C4A886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A1213D23-9BC3-39CC-8821-042F3AFC1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596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897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E271CF-5CB8-8FDA-05C1-6E16830B3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98FE67F2-CC11-E0BC-EB12-232E5EACCF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D181AE8B-172F-5B8B-27FA-8D56BAC041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ED34A27E-A4B6-38B2-AEB1-C12196FEB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751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75366D-39F7-A2E6-75E0-25060641B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2CC0B2D1-90EE-2FA5-5CDA-A78B00C0E2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90569F2-897E-415F-B10E-B6BCE4501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D375522A-0732-6DDA-ACEF-94F35CBC1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846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0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4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126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21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Thursday, December 26,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fr-FR" altLang="en-US" i="1" cap="none" dirty="0"/>
            </a:br>
            <a:r>
              <a:rPr lang="en-GB" altLang="en-US" b="1" cap="none" dirty="0" err="1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907704" y="3878984"/>
            <a:ext cx="55451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29 Decembre 2024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Fete de la Sainte Famille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5272" y="1157535"/>
            <a:ext cx="8659216" cy="545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Première lecture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pPr algn="l"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Samuel demeurera à la disposition du Seigneur tous les jours de sa vie » (1 S 1, 20-22.24-28)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i="0" dirty="0">
              <a:solidFill>
                <a:schemeClr val="tx1"/>
              </a:solidFill>
              <a:effectLst/>
              <a:latin typeface="+mn-lt"/>
            </a:endParaRPr>
          </a:p>
          <a:p>
            <a:pPr algn="l">
              <a:spcAft>
                <a:spcPts val="1125"/>
              </a:spcAft>
            </a:pPr>
            <a:r>
              <a:rPr lang="en-US" altLang="en-US" b="1" i="1" dirty="0" err="1">
                <a:solidFill>
                  <a:srgbClr val="C00000"/>
                </a:solidFill>
                <a:latin typeface="+mn-lt"/>
              </a:rPr>
              <a:t>Psaume</a:t>
            </a: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(Ps 83 (84), 2-3, 5-6, 9-10)</a:t>
            </a:r>
          </a:p>
          <a:p>
            <a:pPr algn="l">
              <a:spcAft>
                <a:spcPts val="750"/>
              </a:spcAft>
            </a:pPr>
            <a:r>
              <a:rPr lang="fr-FR" sz="3200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R/ Heureux les habitants de ta maison, Seigneur !</a:t>
            </a:r>
            <a:r>
              <a:rPr lang="fr-FR" sz="3200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(Ps 83, 5a)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Deuxième lecture</a:t>
            </a:r>
          </a:p>
          <a:p>
            <a:pPr algn="l"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Nous sommes appelés enfants de Dieu – et nous le sommes » (1 </a:t>
            </a:r>
            <a:r>
              <a:rPr lang="fr-FR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Jn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3, 1-2.21-24)</a:t>
            </a: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07504" y="353219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552" y="1206022"/>
            <a:ext cx="8208912" cy="539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Alléluia. Alléluia.</a:t>
            </a:r>
            <a:endParaRPr lang="fr-FR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Seigneur, ouvre notre cœur</a:t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pour nous rendre attentifs aux paroles de ton Fils.</a:t>
            </a:r>
            <a:br>
              <a:rPr lang="fr-FR" dirty="0"/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(cf. </a:t>
            </a:r>
            <a:r>
              <a:rPr lang="fr-FR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16, 14b) </a:t>
            </a:r>
            <a:r>
              <a:rPr lang="fr-FR" altLang="en-US" sz="2300" b="1" i="1" dirty="0">
                <a:solidFill>
                  <a:schemeClr val="tx1"/>
                </a:solidFill>
              </a:rPr>
              <a:t>Alléluia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</a:p>
          <a:p>
            <a:pPr algn="l"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Les parents de Jésus le trouvèrent au milieu des docteurs de la Loi » (</a:t>
            </a:r>
            <a:r>
              <a:rPr lang="fr-FR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Lc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2, 41-52)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51520" y="404664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1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539552" y="834802"/>
            <a:ext cx="831497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700" dirty="0">
                <a:solidFill>
                  <a:srgbClr val="292934"/>
                </a:solidFill>
                <a:latin typeface="+mn-lt"/>
                <a:cs typeface="Calibri" pitchFamily="34" charset="0"/>
              </a:rPr>
              <a:t>Je crois en Dieu, le Père tout-puissant, créateur du ciel et de la terre; et en Jésus-Christ, son Fils unique, notre Seigneur, qui a été conçu du Saint-Esprit, est né de la Vierge Marie, a souffert sous Ponce Pilate, a été crucifié, est mort et a été enseveli, est descendu aux enfers, le troisième jour, est ressuscité des morts, est monté aux cieux, est assis à la droite de Dieu le Père tout-puissant, d’où il viendra juger les vivants et les morts. Je crois en l’Esprit-Saint, à la sainte Eglise catholique, à la communion des saints, à la rémission des péchés, à la résurrection de la chair, à la vie éternelle.</a:t>
            </a:r>
            <a:br>
              <a:rPr lang="fr-FR" altLang="en-US" sz="2700" dirty="0">
                <a:solidFill>
                  <a:srgbClr val="292934"/>
                </a:solidFill>
                <a:latin typeface="+mn-lt"/>
                <a:cs typeface="Calibri" pitchFamily="34" charset="0"/>
              </a:rPr>
            </a:br>
            <a:r>
              <a:rPr lang="fr-FR" altLang="en-US" sz="2700" dirty="0">
                <a:solidFill>
                  <a:srgbClr val="292934"/>
                </a:solidFill>
                <a:latin typeface="+mn-lt"/>
                <a:cs typeface="Calibri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dirty="0">
              <a:solidFill>
                <a:srgbClr val="29293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8260" y="304006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600" b="1" dirty="0">
                <a:solidFill>
                  <a:srgbClr val="C00000"/>
                </a:solidFill>
              </a:rPr>
              <a:t>CREDO: Symbole des Apôtres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1200" y="5805264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1772816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Accueille aux creux de tes mains, </a:t>
            </a:r>
          </a:p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la prière de tes enfants.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380548"/>
            <a:ext cx="2236750" cy="18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sz="2400" b="1" i="1" dirty="0">
                <a:solidFill>
                  <a:srgbClr val="D2533C"/>
                </a:solidFill>
              </a:rPr>
              <a:t>Ô prends mon âme (</a:t>
            </a:r>
            <a:r>
              <a:rPr lang="fr-FR" sz="2400" b="1" dirty="0">
                <a:solidFill>
                  <a:srgbClr val="D2533C"/>
                </a:solidFill>
              </a:rPr>
              <a:t>1/3)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1- Ô prends mon âme prends-là, Seigneur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que ta flamme brûle en mon cœur.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tout mon être vibre pour toi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Sois seul mon maître, ô divin roi.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Source de vie, de paix d'amour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Vers toi je crie la nuit, le jour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Guide mon âme, sois mon soutien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Remplis ma vie, toi mon seul bien.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04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2- Du mal perfide, ô </a:t>
            </a:r>
            <a:r>
              <a:rPr lang="fr-FR" sz="3200" dirty="0" err="1">
                <a:solidFill>
                  <a:schemeClr val="tx1"/>
                </a:solidFill>
              </a:rPr>
              <a:t>garde-moi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Sois seul mon guide, chef de ma foi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Quand la nuit voile tout à mes yeux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Sois mon étoile, brille des cieux.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Source de vie, de paix d'amour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Vers toi je crie la nuit, le jour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Guide mon âme, sois mon soutien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Remplis ma vie, toi mon seul bien.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sz="2400" b="1" i="1" dirty="0">
                <a:solidFill>
                  <a:srgbClr val="D2533C"/>
                </a:solidFill>
              </a:rPr>
              <a:t>Ô prends mon âme (2</a:t>
            </a:r>
            <a:r>
              <a:rPr lang="fr-FR" sz="2400" b="1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val="1764980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Venez chantons notre Dieu 1/3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Venez chantons notre Dieu, Lui le Roi des cieux,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Il est venu pour sauver l'humanité </a:t>
            </a:r>
          </a:p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et nous donner la vie.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Exulte pour ton Roi, Jérusalem, danse de joie.</a:t>
            </a: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1. Il est venu pour nous sauver du péché,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Oui par sa mort, tous nous sommes libérés,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endParaRPr lang="en-US" sz="34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3- Voici l'aurore d'un jour nouveau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Le ciel se dore de feux plus beaux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Jésus s'apprête, pourquoi gémir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Levons nos têtes, il va venir.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Source de vie, de paix d'amour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Vers toi je crie la nuit, le jour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Guide mon âme, sois mon soutien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Remplis ma vie, toi mon seul bien.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sz="2400" b="1" i="1" dirty="0">
                <a:solidFill>
                  <a:srgbClr val="D2533C"/>
                </a:solidFill>
              </a:rPr>
              <a:t>Ô prends mon âme (3</a:t>
            </a:r>
            <a:r>
              <a:rPr lang="fr-FR" sz="2400" b="1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val="140392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7D02A-9E85-A5C8-C65E-8341A126E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3F1164-178D-7740-F728-2552E7CBBFCD}"/>
              </a:ext>
            </a:extLst>
          </p:cNvPr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2C6AB8-4DD9-53C3-894D-BEAA47EC65E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8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340" y="1452562"/>
            <a:ext cx="8224838" cy="4872038"/>
          </a:xfrm>
        </p:spPr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r>
              <a:rPr lang="en-US" sz="3000" b="1" dirty="0" err="1"/>
              <a:t>Priez</a:t>
            </a:r>
            <a:r>
              <a:rPr lang="en-US" sz="3000" b="1" dirty="0"/>
              <a:t>, frères et </a:t>
            </a:r>
            <a:r>
              <a:rPr lang="en-US" sz="3000" b="1" dirty="0" err="1"/>
              <a:t>soeurs</a:t>
            </a:r>
            <a:r>
              <a:rPr lang="en-US" sz="3000" b="1" dirty="0"/>
              <a:t>: que mon sacrifice, qui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aussi</a:t>
            </a:r>
            <a:r>
              <a:rPr lang="en-US" sz="3000" b="1" dirty="0"/>
              <a:t> le </a:t>
            </a:r>
            <a:r>
              <a:rPr lang="en-US" sz="3000" b="1" dirty="0" err="1"/>
              <a:t>vôtre</a:t>
            </a:r>
            <a:r>
              <a:rPr lang="en-US" sz="3000" b="1" dirty="0"/>
              <a:t>, </a:t>
            </a:r>
            <a:r>
              <a:rPr lang="en-US" sz="3000" b="1" dirty="0" err="1"/>
              <a:t>soit</a:t>
            </a:r>
            <a:r>
              <a:rPr lang="en-US" sz="3000" b="1" dirty="0"/>
              <a:t> </a:t>
            </a:r>
            <a:r>
              <a:rPr lang="en-US" sz="3000" b="1" dirty="0" err="1"/>
              <a:t>agréable</a:t>
            </a:r>
            <a:r>
              <a:rPr lang="en-US" sz="3000" b="1" dirty="0"/>
              <a:t> à </a:t>
            </a:r>
            <a:r>
              <a:rPr lang="en-US" sz="3000" b="1" dirty="0" err="1"/>
              <a:t>Dieu</a:t>
            </a:r>
            <a:r>
              <a:rPr lang="en-US" sz="3000" b="1" dirty="0"/>
              <a:t> le </a:t>
            </a:r>
            <a:r>
              <a:rPr lang="en-US" sz="3000" b="1" dirty="0" err="1"/>
              <a:t>Père</a:t>
            </a:r>
            <a:r>
              <a:rPr lang="en-US" sz="3000" b="1" dirty="0"/>
              <a:t> Tout-puissant</a:t>
            </a:r>
          </a:p>
          <a:p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se </a:t>
            </a:r>
            <a:r>
              <a:rPr lang="en-US" sz="3000" i="1" dirty="0" err="1"/>
              <a:t>lève</a:t>
            </a:r>
            <a:r>
              <a:rPr lang="en-US" sz="3000" i="1" dirty="0"/>
              <a:t> et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r>
              <a:rPr lang="en-US" sz="3000" dirty="0"/>
              <a:t>“</a:t>
            </a:r>
            <a:r>
              <a:rPr lang="en-US" sz="3000" b="1" dirty="0"/>
              <a:t>Que le Seigneur </a:t>
            </a:r>
            <a:r>
              <a:rPr lang="en-US" sz="3000" b="1" dirty="0" err="1"/>
              <a:t>reçoive</a:t>
            </a:r>
            <a:r>
              <a:rPr lang="en-US" sz="3000" b="1" dirty="0"/>
              <a:t> de </a:t>
            </a:r>
            <a:r>
              <a:rPr lang="en-US" sz="3000" b="1" dirty="0" err="1"/>
              <a:t>vos</a:t>
            </a:r>
            <a:r>
              <a:rPr lang="en-US" sz="3000" b="1" dirty="0"/>
              <a:t> mains </a:t>
            </a:r>
            <a:r>
              <a:rPr lang="en-US" sz="3000" b="1" dirty="0" err="1"/>
              <a:t>ce</a:t>
            </a:r>
            <a:r>
              <a:rPr lang="en-US" sz="3000" b="1" dirty="0"/>
              <a:t> sacrifice à la </a:t>
            </a:r>
            <a:r>
              <a:rPr lang="en-US" sz="3000" b="1" dirty="0" err="1"/>
              <a:t>louange</a:t>
            </a:r>
            <a:r>
              <a:rPr lang="en-US" sz="3000" b="1" dirty="0"/>
              <a:t> et à a gloire de son nom, pour </a:t>
            </a:r>
            <a:r>
              <a:rPr lang="en-US" sz="3000" b="1" dirty="0" err="1"/>
              <a:t>notre</a:t>
            </a:r>
            <a:r>
              <a:rPr lang="en-US" sz="3000" b="1" dirty="0"/>
              <a:t> bien et </a:t>
            </a:r>
            <a:r>
              <a:rPr lang="en-US" sz="3000" b="1" dirty="0" err="1"/>
              <a:t>celui</a:t>
            </a:r>
            <a:r>
              <a:rPr lang="en-US" sz="3000" b="1" dirty="0"/>
              <a:t> de toute </a:t>
            </a:r>
            <a:r>
              <a:rPr lang="en-US" sz="3000" b="1" dirty="0" err="1"/>
              <a:t>l’Eglise</a:t>
            </a:r>
            <a:r>
              <a:rPr lang="en-US" sz="3000" b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91068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036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C00000"/>
                </a:solidFill>
                <a:latin typeface="+mj-lt"/>
                <a:ea typeface="Times New Roman" pitchFamily="18" charset="0"/>
                <a:cs typeface="+mj-cs"/>
              </a:rPr>
              <a:t>Sanctus: </a:t>
            </a:r>
            <a:r>
              <a:rPr lang="en-US" sz="2400" b="1" dirty="0">
                <a:solidFill>
                  <a:srgbClr val="C00000"/>
                </a:solidFill>
              </a:rPr>
              <a:t>Messe du Peuple de Dieu</a:t>
            </a:r>
            <a:endParaRPr lang="en-US" altLang="en-US" b="1" dirty="0">
              <a:solidFill>
                <a:srgbClr val="C00000"/>
              </a:solidFill>
              <a:latin typeface="+mj-lt"/>
              <a:ea typeface="Times New Roman" pitchFamily="18" charset="0"/>
              <a:cs typeface="+mj-cs"/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Saint ! Saint ! Saint le Seigneur, </a:t>
            </a:r>
          </a:p>
          <a:p>
            <a:pPr algn="ctr"/>
            <a:r>
              <a:rPr lang="fr-FR" sz="3000" b="1" dirty="0">
                <a:solidFill>
                  <a:schemeClr val="tx1"/>
                </a:solidFill>
              </a:rPr>
              <a:t>Dieu de l’univers ! (bis)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Le ciel et la terre sont remplis de ta Gloire.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Hosanna, 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Béni soit celui qui vient au nom du Seigneur,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C000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pPr algn="ctr"/>
            <a:r>
              <a:rPr lang="en-US" sz="3000" b="1" dirty="0"/>
              <a:t>Il </a:t>
            </a:r>
            <a:r>
              <a:rPr lang="en-US" sz="3000" b="1" dirty="0" err="1"/>
              <a:t>est</a:t>
            </a:r>
            <a:r>
              <a:rPr lang="en-US" sz="3000" b="1" dirty="0"/>
              <a:t> grand le </a:t>
            </a:r>
            <a:r>
              <a:rPr lang="en-US" sz="3000" b="1" dirty="0" err="1"/>
              <a:t>mystère</a:t>
            </a:r>
            <a:r>
              <a:rPr lang="en-US" sz="3000" b="1" dirty="0"/>
              <a:t> de la </a:t>
            </a:r>
            <a:r>
              <a:rPr lang="en-US" sz="3000" b="1" dirty="0" err="1"/>
              <a:t>foi</a:t>
            </a:r>
            <a:endParaRPr lang="en-US" sz="3000" b="1" dirty="0"/>
          </a:p>
          <a:p>
            <a:pPr algn="ctr"/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endParaRPr lang="en-US" sz="3000" dirty="0"/>
          </a:p>
          <a:p>
            <a:pPr algn="ctr"/>
            <a:r>
              <a:rPr lang="en-US" sz="3000" dirty="0"/>
              <a:t>“Nous </a:t>
            </a:r>
            <a:r>
              <a:rPr lang="en-US" sz="3000" b="1" dirty="0" err="1"/>
              <a:t>annonçons</a:t>
            </a:r>
            <a:r>
              <a:rPr lang="en-US" sz="3000" dirty="0"/>
              <a:t> ta mort, Seigneur </a:t>
            </a:r>
            <a:r>
              <a:rPr lang="en-US" sz="3000" dirty="0" err="1"/>
              <a:t>Jésus</a:t>
            </a:r>
            <a:r>
              <a:rPr lang="en-US" sz="3000" dirty="0"/>
              <a:t>, nous </a:t>
            </a:r>
            <a:r>
              <a:rPr lang="en-US" sz="3000" b="1" dirty="0" err="1"/>
              <a:t>proclamons</a:t>
            </a:r>
            <a:r>
              <a:rPr lang="en-US" sz="3000" dirty="0"/>
              <a:t> ta </a:t>
            </a:r>
            <a:r>
              <a:rPr lang="en-US" sz="3000" dirty="0" err="1"/>
              <a:t>réssurection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nous </a:t>
            </a:r>
            <a:r>
              <a:rPr lang="en-US" sz="3000" dirty="0" err="1"/>
              <a:t>attendons</a:t>
            </a:r>
            <a:r>
              <a:rPr lang="en-US" sz="3000" dirty="0"/>
              <a:t> ta venue dans la gloire”</a:t>
            </a:r>
          </a:p>
        </p:txBody>
      </p:sp>
    </p:spTree>
    <p:extLst>
      <p:ext uri="{BB962C8B-B14F-4D97-AF65-F5344CB8AC3E}">
        <p14:creationId xmlns:p14="http://schemas.microsoft.com/office/powerpoint/2010/main" val="41780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916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Venez chantons notre Dieu 2/3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8408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Venez chantons notre Dieu, Lui le Roi des cieux,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Il est venu pour sauver l'humanité </a:t>
            </a:r>
          </a:p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et nous donner la vie.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Exulte pour ton Roi, Jérusalem, danse de joie.</a:t>
            </a: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2. Oui tous ensemble rejetons notre péché,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Dans sa bonté, tous, nous sommes pardonnés, 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 </a:t>
            </a:r>
            <a:endParaRPr lang="en-US" sz="34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</a:t>
            </a:r>
          </a:p>
          <a:p>
            <a:pPr algn="ctr"/>
            <a:r>
              <a:rPr lang="fr-FR" sz="3200" dirty="0"/>
              <a:t>prends 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donne-nous la paix , </a:t>
            </a:r>
          </a:p>
          <a:p>
            <a:pPr algn="ctr"/>
            <a:r>
              <a:rPr lang="fr-FR" sz="3200" dirty="0"/>
              <a:t>donne-nous 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30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nous </a:t>
            </a:r>
            <a:r>
              <a:rPr lang="en-US" altLang="zh-CN" sz="2400" b="1" dirty="0">
                <a:solidFill>
                  <a:srgbClr val="D2533C"/>
                </a:solidFill>
              </a:rPr>
              <a:t>T’</a:t>
            </a:r>
            <a:r>
              <a:rPr lang="fr-FR" sz="2400" b="1" dirty="0">
                <a:solidFill>
                  <a:srgbClr val="D2533C"/>
                </a:solidFill>
              </a:rPr>
              <a:t>avons reconnu, Seigneur</a:t>
            </a:r>
            <a:r>
              <a:rPr lang="zh-CN" altLang="en-US" sz="2400" b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fr-FR" sz="2400" b="1" dirty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1. Nous t’avons reconnu, Seigneur,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à la fraction du pain, 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Notre cœur est tout brûlant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quand nous venons jusqu´à toi, 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Fortifie notre foi, ô Christ,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cette communion, 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Fais de nous un seul corps,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uni en un seul esprit ! </a:t>
            </a:r>
            <a:br>
              <a:rPr lang="fr-FR" sz="36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nous </a:t>
            </a:r>
            <a:r>
              <a:rPr lang="en-US" altLang="zh-CN" sz="2400" b="1" dirty="0">
                <a:solidFill>
                  <a:srgbClr val="D2533C"/>
                </a:solidFill>
              </a:rPr>
              <a:t>T’</a:t>
            </a:r>
            <a:r>
              <a:rPr lang="fr-FR" sz="2400" b="1" dirty="0">
                <a:solidFill>
                  <a:srgbClr val="D2533C"/>
                </a:solidFill>
              </a:rPr>
              <a:t>avons reconnu, Seigneur</a:t>
            </a:r>
            <a:r>
              <a:rPr lang="zh-CN" altLang="en-US" sz="2400" b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fr-FR" sz="2400" b="1" dirty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2. Nous venons t’adorer, Seigneur,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partageant le pain,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Notre Roi, notre Pasteur,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Jésus notre Rédempteur !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Tu découvres ta gloire, ô Christ,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cette communion,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Ouvre-nous le chemin,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reçois-nous auprès de toi. </a:t>
            </a:r>
            <a:br>
              <a:rPr lang="fr-FR" sz="3600" dirty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09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nous </a:t>
            </a:r>
            <a:r>
              <a:rPr lang="en-US" altLang="zh-CN" sz="2400" b="1" dirty="0">
                <a:solidFill>
                  <a:srgbClr val="D2533C"/>
                </a:solidFill>
              </a:rPr>
              <a:t>T’</a:t>
            </a:r>
            <a:r>
              <a:rPr lang="fr-FR" sz="2400" b="1" dirty="0">
                <a:solidFill>
                  <a:srgbClr val="D2533C"/>
                </a:solidFill>
              </a:rPr>
              <a:t>avons reconnu, Seigneur</a:t>
            </a:r>
            <a:r>
              <a:rPr lang="zh-CN" altLang="en-US" sz="2400" b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3</a:t>
            </a:r>
            <a:r>
              <a:rPr lang="fr-FR" sz="2400" b="1" dirty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3. Par l’Esprit, apprends-nous Seigneur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à contempler ton Corps,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Tu es là, vraiment présent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ta sainte Eucharistie.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Tu te livres en nos mains, ô Christ,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cette communion :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"Mon Seigneur et mon Dieu,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Jésus, ma vie et ma joie !"</a:t>
            </a:r>
            <a:br>
              <a:rPr lang="fr-FR" sz="3600" dirty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7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nous </a:t>
            </a:r>
            <a:r>
              <a:rPr lang="en-US" altLang="zh-CN" sz="2400" b="1" dirty="0">
                <a:solidFill>
                  <a:srgbClr val="D2533C"/>
                </a:solidFill>
              </a:rPr>
              <a:t>T’</a:t>
            </a:r>
            <a:r>
              <a:rPr lang="fr-FR" sz="2400" b="1" dirty="0">
                <a:solidFill>
                  <a:srgbClr val="D2533C"/>
                </a:solidFill>
              </a:rPr>
              <a:t>avons reconnu, Seigneur</a:t>
            </a:r>
            <a:r>
              <a:rPr lang="zh-CN" altLang="en-US" sz="2400" b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4</a:t>
            </a:r>
            <a:r>
              <a:rPr lang="fr-FR" sz="2400" b="1" dirty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4. Nous voici affamés, Seigneur,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tout petits devant toi,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Sous nos yeux, tu multiplies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le pain qui donne la vie.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Tu t’es fait nourriture, ô Christ,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en cette communion,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>
                <a:solidFill>
                  <a:schemeClr val="tx1"/>
                </a:solidFill>
              </a:rPr>
              <a:t>Conduis-nous au bonheur 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>promis à tes serviteurs.</a:t>
            </a:r>
            <a:br>
              <a:rPr lang="fr-FR" sz="3600" dirty="0">
                <a:solidFill>
                  <a:schemeClr val="tx1"/>
                </a:solidFill>
              </a:rPr>
            </a:br>
            <a:br>
              <a:rPr lang="fr-FR" sz="3600" dirty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60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7B034AF-27C0-E763-AA4A-DD88629D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Tu as porté celui qui porte tout,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Notre Sauveur en ton sein a pris chair,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Porte du ciel, Reine de l’univers,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O Marie, nous te saluons !</a:t>
            </a: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1. Par amour, ton Dieu t’a choisie,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Vierge bénie.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Le Seigneur exulte pour toi,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Tu es sa joie !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452EA1A-9883-F09A-CD62-98BF232B1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Tu as porté celui qui porte tout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8F070-9498-BF68-AB2F-1F0490823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69FD1AA-8C37-C961-4920-7757AA216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Tu as porté celui qui porte tout,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Notre Sauveur en ton sein a pris chair,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Porte du ciel, Reine de l’univers,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O Marie, nous te saluons !</a:t>
            </a: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2. Tu accueilles, servante de Dieu,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L’ange des cieux.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La promesse en toi s’accomplit :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Tu as dit « oui » !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B41A648-DD83-D33B-42CC-C26538FC8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Tu as porté celui qui porte tout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55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Venez chantons notre Dieu 3/3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Venez chantons notre Dieu, Lui le Roi des cieux,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Il est venu pour sauver l'humanité </a:t>
            </a:r>
          </a:p>
          <a:p>
            <a:pPr marL="0" indent="0" algn="ctr">
              <a:buNone/>
            </a:pP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et nous donner la vie. </a:t>
            </a:r>
            <a:br>
              <a:rPr lang="fr-FR" sz="3200" b="1" dirty="0">
                <a:latin typeface="Arial Narrow" panose="020B0606020202030204"/>
                <a:cs typeface="Arial Narrow" panose="020B0606020202030204"/>
              </a:rPr>
            </a:br>
            <a:r>
              <a:rPr lang="fr-FR" sz="3200" b="1" dirty="0">
                <a:latin typeface="Arial Narrow" panose="020B0606020202030204"/>
                <a:cs typeface="Arial Narrow" panose="020B0606020202030204"/>
              </a:rPr>
              <a:t>Exulte pour ton Roi, Jérusalem, danse de joie.</a:t>
            </a: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br>
              <a:rPr lang="fr-FR" sz="32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3. Le Roi de gloire nous a donné le salut,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Sa majesté, nous pouvons la contempler,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r>
              <a:rPr lang="fr-FR" sz="3400" dirty="0">
                <a:latin typeface="Arial Narrow" panose="020B0606020202030204"/>
                <a:cs typeface="Arial Narrow" panose="020B0606020202030204"/>
              </a:rPr>
              <a:t>Exulte, Jérusalem, danse de joie.  </a:t>
            </a:r>
            <a:br>
              <a:rPr lang="fr-FR" sz="3400" dirty="0">
                <a:latin typeface="Arial Narrow" panose="020B0606020202030204"/>
                <a:cs typeface="Arial Narrow" panose="020B0606020202030204"/>
              </a:rPr>
            </a:br>
            <a:endParaRPr lang="en-US" sz="34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EBA84-AE13-276B-AC4D-C5DD1CBDA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CEE0F25-D2F9-EEA6-91E3-AEE196B36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Tu as porté celui qui porte tout,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Notre Sauveur en ton sein a pris chair,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Porte du ciel, Reine de l’univers,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O Marie, nous te saluons !</a:t>
            </a: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3. L’Esprit Saint est venu sur toi,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Élue du Roi ;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Tu nous donnes l’Emmanuel,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Ève nouvelle !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4F52E77-35D4-B2A9-CCBD-9406E6283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Tu as porté celui qui porte tout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4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893A5-006B-218C-9802-A27F25FA1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B5B71E9-4CCA-3CE2-B459-D7E62441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Tu as porté celui qui porte tout,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Notre Sauveur en ton sein a pris chair,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Porte du ciel, Reine de l’univers,</a:t>
            </a:r>
            <a:b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1" i="1" dirty="0">
                <a:solidFill>
                  <a:srgbClr val="000000"/>
                </a:solidFill>
                <a:effectLst/>
                <a:latin typeface="+mn-lt"/>
              </a:rPr>
              <a:t>O Marie, nous te saluons !</a:t>
            </a: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4. Mère aimante, au pied de la croix,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Tu nous reçois.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Par Jésus nous sommes confiés</a:t>
            </a:r>
            <a:b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</a:br>
            <a:r>
              <a:rPr lang="fr-FR" sz="3200" b="0" i="0" dirty="0">
                <a:solidFill>
                  <a:srgbClr val="000000"/>
                </a:solidFill>
                <a:effectLst/>
                <a:latin typeface="+mn-lt"/>
              </a:rPr>
              <a:t>À ta bonté !</a:t>
            </a:r>
          </a:p>
          <a:p>
            <a:pPr algn="l">
              <a:spcBef>
                <a:spcPts val="2250"/>
              </a:spcBef>
              <a:spcAft>
                <a:spcPts val="750"/>
              </a:spcAft>
            </a:pPr>
            <a:r>
              <a:rPr lang="fr-FR" sz="24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BC21774-B142-986C-C585-D5F5296D1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Tu as porté celui qui porte tout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71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15" y="1196752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>
                <a:solidFill>
                  <a:schemeClr val="tx1"/>
                </a:solidFill>
              </a:rPr>
              <a:t>frères et sœurs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 par action et par omission.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Oui, j'ai vraiment péché.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>
                <a:solidFill>
                  <a:schemeClr val="tx1"/>
                </a:solidFill>
              </a:rPr>
              <a:t>Bienheureuse</a:t>
            </a:r>
            <a:r>
              <a:rPr lang="fr-FR" sz="3200" dirty="0">
                <a:solidFill>
                  <a:schemeClr val="tx1"/>
                </a:solidFill>
              </a:rPr>
              <a:t> Vierge Marie,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vous aussi, </a:t>
            </a:r>
            <a:r>
              <a:rPr lang="fr-FR" sz="3200" b="1" dirty="0">
                <a:solidFill>
                  <a:schemeClr val="tx1"/>
                </a:solidFill>
              </a:rPr>
              <a:t>frères et sœurs 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prier pour moi le Seigneur notre Dieu.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Kyrie: </a:t>
            </a:r>
            <a:r>
              <a:rPr lang="en-US" sz="2400" b="1" dirty="0">
                <a:solidFill>
                  <a:srgbClr val="D2533C"/>
                </a:solidFill>
              </a:rPr>
              <a:t>Messe du Peuple de Dieu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916832"/>
            <a:ext cx="846043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marL="0" indent="0" algn="ctr">
              <a:buNone/>
            </a:pPr>
            <a:endParaRPr lang="fr-FR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Christe</a:t>
            </a: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eleison</a:t>
            </a:r>
          </a:p>
          <a:p>
            <a:pPr marL="0" indent="0" algn="ctr">
              <a:buNone/>
            </a:pPr>
            <a:endParaRPr lang="fr-FR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  <a:endParaRPr lang="en-US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du </a:t>
            </a:r>
            <a:r>
              <a:rPr lang="en-US" sz="2400" i="1" dirty="0" err="1">
                <a:solidFill>
                  <a:srgbClr val="D2533C"/>
                </a:solidFill>
              </a:rPr>
              <a:t>Peuple</a:t>
            </a:r>
            <a:r>
              <a:rPr lang="en-US" sz="2400" i="1" dirty="0">
                <a:solidFill>
                  <a:srgbClr val="D2533C"/>
                </a:solidFill>
              </a:rPr>
              <a:t> de </a:t>
            </a:r>
            <a:r>
              <a:rPr lang="en-US" sz="2400" i="1" dirty="0" err="1">
                <a:solidFill>
                  <a:srgbClr val="D2533C"/>
                </a:solidFill>
              </a:rPr>
              <a:t>Dieu</a:t>
            </a:r>
            <a:r>
              <a:rPr lang="en-US" sz="2400" i="1" dirty="0">
                <a:solidFill>
                  <a:srgbClr val="D2533C"/>
                </a:solidFill>
              </a:rPr>
              <a:t> (1/2)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Dieu, Gloire à Dieu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Au plus haut des cieux !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dirty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Et paix sur la terre aux hommes qu’Il aime.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louons, nous Te bénissons, </a:t>
            </a:r>
            <a:br>
              <a:rPr lang="fr-FR" sz="30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T’adorons, nous Te glorifions, </a:t>
            </a:r>
            <a:br>
              <a:rPr lang="fr-FR" sz="30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rendons grâce, pour ton immense Gloire,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Roi du ciel, </a:t>
            </a:r>
            <a:br>
              <a:rPr lang="fr-FR" sz="30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Dieu le Père tout-puissant. </a:t>
            </a:r>
            <a:br>
              <a:rPr lang="fr-FR" sz="3000" dirty="0">
                <a:solidFill>
                  <a:srgbClr val="292934"/>
                </a:solidFill>
                <a:cs typeface="Arial Unicode MS" charset="0"/>
              </a:rPr>
            </a:br>
            <a:endParaRPr lang="fr-FR" sz="30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5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Messe</a:t>
            </a:r>
            <a:r>
              <a:rPr lang="en-US" sz="2400" i="1" dirty="0">
                <a:solidFill>
                  <a:srgbClr val="D2533C"/>
                </a:solidFill>
              </a:rPr>
              <a:t> du </a:t>
            </a:r>
            <a:r>
              <a:rPr lang="en-US" sz="2400" i="1" dirty="0" err="1">
                <a:solidFill>
                  <a:srgbClr val="D2533C"/>
                </a:solidFill>
              </a:rPr>
              <a:t>Peuple</a:t>
            </a:r>
            <a:r>
              <a:rPr lang="en-US" sz="2400" i="1" dirty="0">
                <a:solidFill>
                  <a:srgbClr val="D2533C"/>
                </a:solidFill>
              </a:rPr>
              <a:t> de </a:t>
            </a:r>
            <a:r>
              <a:rPr lang="en-US" sz="2400" i="1" dirty="0" err="1">
                <a:solidFill>
                  <a:srgbClr val="D2533C"/>
                </a:solidFill>
              </a:rPr>
              <a:t>Dieu</a:t>
            </a:r>
            <a:r>
              <a:rPr lang="en-US" sz="2400" i="1" dirty="0">
                <a:solidFill>
                  <a:srgbClr val="D2533C"/>
                </a:solidFill>
              </a:rPr>
              <a:t> (2/2)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2"/>
            <a:ext cx="8280722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Seigneur Fils unique, Jésus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Seigneur Dieu, Agneau de Dieu, le Fils du Père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nous;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reçois notre prière ;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qui es assis à la droite du Père,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prends pitié de nous.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endParaRPr lang="fr-FR" sz="16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Toi seul es le Très-Haut 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Jésus Christ, avec le Saint-Esprit </a:t>
            </a:r>
            <a:br>
              <a:rPr lang="fr-FR" sz="2800" dirty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dans la gloire de Dieu le Père. Amen !</a:t>
            </a:r>
          </a:p>
        </p:txBody>
      </p:sp>
    </p:spTree>
    <p:extLst>
      <p:ext uri="{BB962C8B-B14F-4D97-AF65-F5344CB8AC3E}">
        <p14:creationId xmlns:p14="http://schemas.microsoft.com/office/powerpoint/2010/main" val="135463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38918</TotalTime>
  <Words>2114</Words>
  <Application>Microsoft Office PowerPoint</Application>
  <PresentationFormat>On-screen Show (4:3)</PresentationFormat>
  <Paragraphs>208</Paragraphs>
  <Slides>42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MS PGothic</vt:lpstr>
      <vt:lpstr>微软雅黑</vt:lpstr>
      <vt:lpstr>Arial</vt:lpstr>
      <vt:lpstr>Arial Narrow</vt:lpstr>
      <vt:lpstr>Arial Unicode MS</vt:lpstr>
      <vt:lpstr>Calibri</vt:lpstr>
      <vt:lpstr>Open Sans</vt:lpstr>
      <vt:lpstr>Times New Roman</vt:lpstr>
      <vt:lpstr>1_Office Theme</vt:lpstr>
      <vt:lpstr>Clarity</vt:lpstr>
      <vt:lpstr> Bienvenue !</vt:lpstr>
      <vt:lpstr>Entrée: Venez chantons notre Dieu 1/3</vt:lpstr>
      <vt:lpstr>Entrée: Venez chantons notre Dieu 2/3</vt:lpstr>
      <vt:lpstr>Entrée: Venez chantons notre Dieu 3/3</vt:lpstr>
      <vt:lpstr>PowerPoint Presentation</vt:lpstr>
      <vt:lpstr>PowerPoint Presentation</vt:lpstr>
      <vt:lpstr>Kyrie: Messe du Peuple de Dieu</vt:lpstr>
      <vt:lpstr>Gloria: Messe du Peuple de Dieu (1/2)</vt:lpstr>
      <vt:lpstr>Gloria: Messe du Peuple de Dieu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Prière Universelle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Prière sur les offrandes </vt:lpstr>
      <vt:lpstr>PowerPoint Presentation</vt:lpstr>
      <vt:lpstr>PowerPoint Presentation</vt:lpstr>
      <vt:lpstr>PowerPoint Presentation</vt:lpstr>
      <vt:lpstr>Prière eucharistique, acclamation du mystère de la foi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Bon dimanche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Lynn T.</cp:lastModifiedBy>
  <cp:revision>382</cp:revision>
  <cp:lastPrinted>2024-12-14T05:14:35Z</cp:lastPrinted>
  <dcterms:created xsi:type="dcterms:W3CDTF">1601-01-01T00:00:00Z</dcterms:created>
  <dcterms:modified xsi:type="dcterms:W3CDTF">2024-12-26T11:36:10Z</dcterms:modified>
</cp:coreProperties>
</file>