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65"/>
  </p:notesMasterIdLst>
  <p:sldIdLst>
    <p:sldId id="629" r:id="rId2"/>
    <p:sldId id="581" r:id="rId3"/>
    <p:sldId id="627" r:id="rId4"/>
    <p:sldId id="641" r:id="rId5"/>
    <p:sldId id="642" r:id="rId6"/>
    <p:sldId id="686" r:id="rId7"/>
    <p:sldId id="687" r:id="rId8"/>
    <p:sldId id="688" r:id="rId9"/>
    <p:sldId id="689" r:id="rId10"/>
    <p:sldId id="690" r:id="rId11"/>
    <p:sldId id="691" r:id="rId12"/>
    <p:sldId id="692" r:id="rId13"/>
    <p:sldId id="695" r:id="rId14"/>
    <p:sldId id="696" r:id="rId15"/>
    <p:sldId id="697" r:id="rId16"/>
    <p:sldId id="698" r:id="rId17"/>
    <p:sldId id="699" r:id="rId18"/>
    <p:sldId id="693" r:id="rId19"/>
    <p:sldId id="694" r:id="rId20"/>
    <p:sldId id="700" r:id="rId21"/>
    <p:sldId id="681" r:id="rId22"/>
    <p:sldId id="682" r:id="rId23"/>
    <p:sldId id="683" r:id="rId24"/>
    <p:sldId id="684" r:id="rId25"/>
    <p:sldId id="685" r:id="rId26"/>
    <p:sldId id="701" r:id="rId27"/>
    <p:sldId id="655" r:id="rId28"/>
    <p:sldId id="656" r:id="rId29"/>
    <p:sldId id="624" r:id="rId30"/>
    <p:sldId id="625" r:id="rId31"/>
    <p:sldId id="702" r:id="rId32"/>
    <p:sldId id="457" r:id="rId33"/>
    <p:sldId id="650" r:id="rId34"/>
    <p:sldId id="703" r:id="rId35"/>
    <p:sldId id="654" r:id="rId36"/>
    <p:sldId id="267" r:id="rId37"/>
    <p:sldId id="713" r:id="rId38"/>
    <p:sldId id="714" r:id="rId39"/>
    <p:sldId id="715" r:id="rId40"/>
    <p:sldId id="704" r:id="rId41"/>
    <p:sldId id="659" r:id="rId42"/>
    <p:sldId id="705" r:id="rId43"/>
    <p:sldId id="612" r:id="rId44"/>
    <p:sldId id="706" r:id="rId45"/>
    <p:sldId id="661" r:id="rId46"/>
    <p:sldId id="707" r:id="rId47"/>
    <p:sldId id="674" r:id="rId48"/>
    <p:sldId id="708" r:id="rId49"/>
    <p:sldId id="617" r:id="rId50"/>
    <p:sldId id="711" r:id="rId51"/>
    <p:sldId id="712" r:id="rId52"/>
    <p:sldId id="716" r:id="rId53"/>
    <p:sldId id="717" r:id="rId54"/>
    <p:sldId id="718" r:id="rId55"/>
    <p:sldId id="719" r:id="rId56"/>
    <p:sldId id="709" r:id="rId57"/>
    <p:sldId id="675" r:id="rId58"/>
    <p:sldId id="676" r:id="rId59"/>
    <p:sldId id="677" r:id="rId60"/>
    <p:sldId id="678" r:id="rId61"/>
    <p:sldId id="679" r:id="rId62"/>
    <p:sldId id="680" r:id="rId63"/>
    <p:sldId id="653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8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5D66D-9FFE-46A6-AB34-07595BD81DF1}" type="datetimeFigureOut">
              <a:rPr lang="fr-FR" smtClean="0"/>
              <a:pPr/>
              <a:t>23/12/2024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924AA-B65A-4DB6-BE8B-B9A63B7E879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74582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27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897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1908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3C7F9B13-8368-4847-B9DE-A3906F8C13C1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86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398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179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454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51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4271294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924AA-B65A-4DB6-BE8B-B9A63B7E8791}" type="slidenum">
              <a:rPr lang="fr-FR" smtClean="0"/>
              <a:pPr/>
              <a:t>63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Monday, December 23,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Monday, December 23,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Monday, December 23,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Monday, December 23,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Monday, December 23,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Monday, December 23,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Monday, December 23,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Monday, December 23,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Monday, December 23,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Monday, December 23,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Monday, December 23,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Monday, December 23,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" sz="4000" b="1" cap="small" dirty="0">
                <a:latin typeface="Arial Narrow" panose="020B0606020202030204" pitchFamily="34" charset="0"/>
              </a:rPr>
              <a:t>Messe de la </a:t>
            </a:r>
            <a:r>
              <a:rPr lang="" sz="4000" b="1" cap="small" dirty="0" smtClean="0">
                <a:latin typeface="Arial Narrow" panose="020B0606020202030204" pitchFamily="34" charset="0"/>
              </a:rPr>
              <a:t>Nuit </a:t>
            </a:r>
            <a:r>
              <a:rPr lang="" sz="4000" b="1" cap="small" dirty="0">
                <a:latin typeface="Arial Narrow" panose="020B0606020202030204" pitchFamily="34" charset="0"/>
              </a:rPr>
              <a:t>de </a:t>
            </a:r>
            <a:r>
              <a:rPr lang="" sz="4000" b="1" cap="small" dirty="0" smtClean="0">
                <a:latin typeface="Arial Narrow" panose="020B0606020202030204" pitchFamily="34" charset="0"/>
              </a:rPr>
              <a:t>Noel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36096" y="6211888"/>
            <a:ext cx="3250704" cy="36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algn="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dirty="0" err="1">
                <a:solidFill>
                  <a:srgbClr val="292934"/>
                </a:solidFill>
                <a:cs typeface="Arial Unicode MS" charset="0"/>
              </a:rPr>
              <a:t>Paroisse</a:t>
            </a:r>
            <a:r>
              <a:rPr lang="en-US" dirty="0">
                <a:solidFill>
                  <a:srgbClr val="292934"/>
                </a:solidFill>
                <a:cs typeface="Arial Unicode MS" charset="0"/>
              </a:rPr>
              <a:t> St Michel Shanghai</a:t>
            </a:r>
          </a:p>
        </p:txBody>
      </p:sp>
    </p:spTree>
    <p:extLst>
      <p:ext uri="{BB962C8B-B14F-4D97-AF65-F5344CB8AC3E}">
        <p14:creationId xmlns:p14="http://schemas.microsoft.com/office/powerpoint/2010/main" xmlns="" val="2827703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 </a:t>
            </a:r>
            <a:r>
              <a:rPr lang="fr-FR" sz="2800" b="1" dirty="0">
                <a:latin typeface="Arial Narrow" panose="020B0606020202030204" pitchFamily="34" charset="0"/>
              </a:rPr>
              <a:t>Douce Nuit </a:t>
            </a:r>
            <a:r>
              <a:rPr lang="fr-FR" sz="2800" dirty="0">
                <a:latin typeface="Arial Narrow" panose="020B0606020202030204" pitchFamily="34" charset="0"/>
              </a:rPr>
              <a:t>(4/6)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4. Quel accueil pour un Roi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Point d'abri, point de toit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Dans sa crèche il grelotte de froid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Ô pécheur, sans attendre la croix,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Jésus souffre pour toi !</a:t>
            </a:r>
          </a:p>
        </p:txBody>
      </p:sp>
    </p:spTree>
    <p:extLst>
      <p:ext uri="{BB962C8B-B14F-4D97-AF65-F5344CB8AC3E}">
        <p14:creationId xmlns:p14="http://schemas.microsoft.com/office/powerpoint/2010/main" xmlns="" val="2209914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 </a:t>
            </a:r>
            <a:r>
              <a:rPr lang="fr-FR" sz="2800" b="1" dirty="0">
                <a:latin typeface="Arial Narrow" panose="020B0606020202030204" pitchFamily="34" charset="0"/>
              </a:rPr>
              <a:t>Douce Nuit </a:t>
            </a:r>
            <a:r>
              <a:rPr lang="fr-FR" sz="2800" dirty="0">
                <a:latin typeface="Arial Narrow" panose="020B0606020202030204" pitchFamily="34" charset="0"/>
              </a:rPr>
              <a:t>(5/6)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5. Paix à tous ! Gloire au ciel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Gloire au sein maternel,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Qui pour nous, en ce jour de Noël,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Enfanta le Sauveur éternel, </a:t>
            </a:r>
            <a:endParaRPr lang="fr-FR" sz="36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qu'attendait </a:t>
            </a:r>
            <a:r>
              <a:rPr lang="fr-FR" sz="3600" dirty="0">
                <a:latin typeface="Arial" pitchFamily="34" charset="0"/>
                <a:cs typeface="Arial" pitchFamily="34" charset="0"/>
              </a:rPr>
              <a:t>Israël !</a:t>
            </a:r>
          </a:p>
        </p:txBody>
      </p:sp>
    </p:spTree>
    <p:extLst>
      <p:ext uri="{BB962C8B-B14F-4D97-AF65-F5344CB8AC3E}">
        <p14:creationId xmlns:p14="http://schemas.microsoft.com/office/powerpoint/2010/main" xmlns="" val="2646509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La Nuit de Dieu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1. Toute nuit revit dans le silence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Le secret qui fit le premier jour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Cette nuit nous chante la naissance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Où Dieu met au monde son amour.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36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R : </a:t>
            </a:r>
            <a:r>
              <a:rPr lang="fr-FR" sz="3600" b="1" dirty="0" smtClean="0">
                <a:latin typeface="Arial" pitchFamily="34" charset="0"/>
                <a:cs typeface="Arial" pitchFamily="34" charset="0"/>
              </a:rPr>
              <a:t>La voici la nuit de Dieu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 smtClean="0">
                <a:latin typeface="Arial" pitchFamily="34" charset="0"/>
                <a:cs typeface="Arial" pitchFamily="34" charset="0"/>
              </a:rPr>
              <a:t>D'où le jour va naître comme un feu.</a:t>
            </a:r>
            <a:endParaRPr lang="fr-FR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6509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La Nuit de Dieu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2. Tout nuit pressent que la lumière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Jaillira de l'aube qu'elle attend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Cette nuit apprend que sa lumière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Donnera le jour à tout vivant.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36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R : </a:t>
            </a:r>
            <a:r>
              <a:rPr lang="fr-FR" sz="3600" b="1" dirty="0" smtClean="0">
                <a:latin typeface="Arial" pitchFamily="34" charset="0"/>
                <a:cs typeface="Arial" pitchFamily="34" charset="0"/>
              </a:rPr>
              <a:t>La voici la nuit de Dieu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 smtClean="0">
                <a:latin typeface="Arial" pitchFamily="34" charset="0"/>
                <a:cs typeface="Arial" pitchFamily="34" charset="0"/>
              </a:rPr>
              <a:t>D'où le jour va naître comme un feu.</a:t>
            </a:r>
            <a:endParaRPr lang="fr-FR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6509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La Nuit de Dieu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3. Toute nuit contient son poids d'angoisse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Quand le noir nous couvre de son toit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Cette nuit retient l'instant qui passe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Pour avoir le temps d'être à la joie.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36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R : </a:t>
            </a:r>
            <a:r>
              <a:rPr lang="fr-FR" sz="3600" b="1" dirty="0" smtClean="0">
                <a:latin typeface="Arial" pitchFamily="34" charset="0"/>
                <a:cs typeface="Arial" pitchFamily="34" charset="0"/>
              </a:rPr>
              <a:t>La voici la nuit de Dieu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 smtClean="0">
                <a:latin typeface="Arial" pitchFamily="34" charset="0"/>
                <a:cs typeface="Arial" pitchFamily="34" charset="0"/>
              </a:rPr>
              <a:t>D'où le jour va naître comme un feu.</a:t>
            </a:r>
            <a:endParaRPr lang="fr-FR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6509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La Nuit de Dieu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4. Toute nuit apporte à nos misères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Les bienfaits du calme reposant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Cette nuit tout nous vient d'une mère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Qui nous fait le don de son enfant.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36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R : </a:t>
            </a:r>
            <a:r>
              <a:rPr lang="fr-FR" sz="3600" b="1" dirty="0" smtClean="0">
                <a:latin typeface="Arial" pitchFamily="34" charset="0"/>
                <a:cs typeface="Arial" pitchFamily="34" charset="0"/>
              </a:rPr>
              <a:t>La voici la nuit de Dieu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 smtClean="0">
                <a:latin typeface="Arial" pitchFamily="34" charset="0"/>
                <a:cs typeface="Arial" pitchFamily="34" charset="0"/>
              </a:rPr>
              <a:t>D'où le jour va naître comme un feu.</a:t>
            </a:r>
            <a:endParaRPr lang="fr-FR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6509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La Nuit de Dieu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" y="1207674"/>
            <a:ext cx="9144000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5. Toute nuit sait bien qu'on chante et danse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Quand s'en va la fête pour longtemps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Cette nuit la fête qui commence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Chantera jusqu'au-delà des temps.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36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 smtClean="0">
                <a:latin typeface="Arial" pitchFamily="34" charset="0"/>
                <a:cs typeface="Arial" pitchFamily="34" charset="0"/>
              </a:rPr>
              <a:t>R : </a:t>
            </a:r>
            <a:r>
              <a:rPr lang="fr-FR" sz="3600" b="1" dirty="0" smtClean="0">
                <a:latin typeface="Arial" pitchFamily="34" charset="0"/>
                <a:cs typeface="Arial" pitchFamily="34" charset="0"/>
              </a:rPr>
              <a:t>La voici la nuit de Dieu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 smtClean="0">
                <a:latin typeface="Arial" pitchFamily="34" charset="0"/>
                <a:cs typeface="Arial" pitchFamily="34" charset="0"/>
              </a:rPr>
              <a:t>D'où le jour va naître comme un feu.</a:t>
            </a:r>
            <a:endParaRPr lang="fr-FR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6509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" sz="2800" b="1" i="1">
                <a:latin typeface="Arial Narrow" panose="020B0606020202030204" pitchFamily="34" charset="0"/>
              </a:rPr>
              <a:t>Veill</a:t>
            </a:r>
            <a:r>
              <a:rPr lang="fr-FR" sz="2800" b="1" i="1" dirty="0" err="1">
                <a:latin typeface="Arial Narrow" panose="020B0606020202030204" pitchFamily="34" charset="0"/>
              </a:rPr>
              <a:t>ée</a:t>
            </a:r>
            <a:r>
              <a:rPr lang="fr-FR" sz="2800" b="1" i="1" dirty="0">
                <a:latin typeface="Arial Narrow" panose="020B0606020202030204" pitchFamily="34" charset="0"/>
              </a:rPr>
              <a:t>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739451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" sz="2900" dirty="0">
              <a:latin typeface="Arial Narrow" panose="020B0606020202030204" pitchFamily="34" charset="0"/>
            </a:endParaRPr>
          </a:p>
          <a:p>
            <a:pPr algn="ctr">
              <a:buNone/>
            </a:pPr>
            <a:r>
              <a:rPr lang="fr-FR" sz="3200" b="1" dirty="0" smtClean="0"/>
              <a:t>Généalogie de Jésus </a:t>
            </a:r>
            <a:r>
              <a:rPr lang="" sz="3200" b="1" dirty="0" smtClean="0"/>
              <a:t>Ch</a:t>
            </a:r>
            <a:r>
              <a:rPr lang="fr-FR" sz="3200" b="1" dirty="0" err="1" smtClean="0"/>
              <a:t>rist</a:t>
            </a:r>
            <a:r>
              <a:rPr lang="fr-FR" sz="3200" b="1" dirty="0" smtClean="0"/>
              <a:t>, fils de David </a:t>
            </a:r>
          </a:p>
          <a:p>
            <a:pPr algn="ctr">
              <a:buNone/>
            </a:pPr>
            <a:r>
              <a:rPr lang="fr-FR" sz="3200" dirty="0" smtClean="0"/>
              <a:t>É</a:t>
            </a:r>
            <a:r>
              <a:rPr lang="fr-FR" sz="3200" b="1" dirty="0" smtClean="0"/>
              <a:t>v</a:t>
            </a:r>
            <a:r>
              <a:rPr lang="" sz="3200" dirty="0" smtClean="0"/>
              <a:t>a</a:t>
            </a:r>
            <a:r>
              <a:rPr lang="fr-FR" sz="3200" dirty="0" err="1" smtClean="0"/>
              <a:t>ngile d</a:t>
            </a:r>
            <a:r>
              <a:rPr lang="fr-FR" sz="3200" dirty="0" smtClean="0"/>
              <a:t>e Jésus Christ selon saint Matthieu</a:t>
            </a:r>
          </a:p>
        </p:txBody>
      </p:sp>
    </p:spTree>
    <p:extLst>
      <p:ext uri="{BB962C8B-B14F-4D97-AF65-F5344CB8AC3E}">
        <p14:creationId xmlns:p14="http://schemas.microsoft.com/office/powerpoint/2010/main" xmlns="" val="41397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08514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08514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12" y="113524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Les </a:t>
            </a:r>
            <a:r>
              <a:rPr lang="fr-FR" sz="2800" b="1" dirty="0">
                <a:latin typeface="Arial Narrow" panose="020B0606020202030204" pitchFamily="34" charset="0"/>
              </a:rPr>
              <a:t>anges dans nos campagnes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970384"/>
          <a:ext cx="9060024" cy="618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0024">
                  <a:extLst>
                    <a:ext uri="{9D8B030D-6E8A-4147-A177-3AD203B41FA5}">
                      <a16:colId xmlns:a16="http://schemas.microsoft.com/office/drawing/2014/main" xmlns="" val="1165673316"/>
                    </a:ext>
                  </a:extLst>
                </a:gridCol>
              </a:tblGrid>
              <a:tr h="6187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Les anges dans nos campagnes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Ont entonné l'hymne des cieux,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 l'écho de nos montagnes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Redit ce chant mélodieux: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3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</a:txBody>
                  <a:tcPr marL="48232" marR="48232" marT="0" marB="0"/>
                </a:tc>
                <a:extLst>
                  <a:ext uri="{0D108BD9-81ED-4DB2-BD59-A6C34878D82A}">
                    <a16:rowId xmlns:a16="http://schemas.microsoft.com/office/drawing/2014/main" xmlns="" val="66871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91210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12" y="113524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Les </a:t>
            </a:r>
            <a:r>
              <a:rPr lang="fr-FR" sz="2800" b="1" dirty="0">
                <a:latin typeface="Arial Narrow" panose="020B0606020202030204" pitchFamily="34" charset="0"/>
              </a:rPr>
              <a:t>anges dans nos campagnes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970384"/>
          <a:ext cx="9060024" cy="618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0024">
                  <a:extLst>
                    <a:ext uri="{9D8B030D-6E8A-4147-A177-3AD203B41FA5}">
                      <a16:colId xmlns:a16="http://schemas.microsoft.com/office/drawing/2014/main" xmlns="" val="1165673316"/>
                    </a:ext>
                  </a:extLst>
                </a:gridCol>
              </a:tblGrid>
              <a:tr h="6187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Bergers, pour qui est cette fête 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Quel est l'objet de tous ces chants 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Quel vainqueur, quelle conquête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Mérite ces cris triomphants 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3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</a:txBody>
                  <a:tcPr marL="48232" marR="48232" marT="0" marB="0"/>
                </a:tc>
                <a:extLst>
                  <a:ext uri="{0D108BD9-81ED-4DB2-BD59-A6C34878D82A}">
                    <a16:rowId xmlns:a16="http://schemas.microsoft.com/office/drawing/2014/main" xmlns="" val="66871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210780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12" y="113524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Les </a:t>
            </a:r>
            <a:r>
              <a:rPr lang="fr-FR" sz="2800" b="1" dirty="0">
                <a:latin typeface="Arial Narrow" panose="020B0606020202030204" pitchFamily="34" charset="0"/>
              </a:rPr>
              <a:t>anges dans nos campagnes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970384"/>
          <a:ext cx="9060024" cy="618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0024">
                  <a:extLst>
                    <a:ext uri="{9D8B030D-6E8A-4147-A177-3AD203B41FA5}">
                      <a16:colId xmlns:a16="http://schemas.microsoft.com/office/drawing/2014/main" xmlns="" val="1165673316"/>
                    </a:ext>
                  </a:extLst>
                </a:gridCol>
              </a:tblGrid>
              <a:tr h="6187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Ils annoncent la naissance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Du libérateur d'Israël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 pleins de reconnaissance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Chantent joyeux: Noël, Noël!!!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3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</a:txBody>
                  <a:tcPr marL="48232" marR="48232" marT="0" marB="0"/>
                </a:tc>
                <a:extLst>
                  <a:ext uri="{0D108BD9-81ED-4DB2-BD59-A6C34878D82A}">
                    <a16:rowId xmlns:a16="http://schemas.microsoft.com/office/drawing/2014/main" xmlns="" val="66871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11373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12" y="113524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Les </a:t>
            </a:r>
            <a:r>
              <a:rPr lang="fr-FR" sz="2800" b="1" dirty="0">
                <a:latin typeface="Arial Narrow" panose="020B0606020202030204" pitchFamily="34" charset="0"/>
              </a:rPr>
              <a:t>anges dans nos campagnes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970384"/>
          <a:ext cx="9060024" cy="618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0024">
                  <a:extLst>
                    <a:ext uri="{9D8B030D-6E8A-4147-A177-3AD203B41FA5}">
                      <a16:colId xmlns:a16="http://schemas.microsoft.com/office/drawing/2014/main" xmlns="" val="1165673316"/>
                    </a:ext>
                  </a:extLst>
                </a:gridCol>
              </a:tblGrid>
              <a:tr h="6187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Cherchons tous l'heureux village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Qui l'a vu naître sous ses toits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Offrons-lui le tendre hommage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 de nos cœurs et de nos voix 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3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</a:txBody>
                  <a:tcPr marL="48232" marR="48232" marT="0" marB="0"/>
                </a:tc>
                <a:extLst>
                  <a:ext uri="{0D108BD9-81ED-4DB2-BD59-A6C34878D82A}">
                    <a16:rowId xmlns:a16="http://schemas.microsoft.com/office/drawing/2014/main" xmlns="" val="66871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63108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12" y="113524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Les </a:t>
            </a:r>
            <a:r>
              <a:rPr lang="fr-FR" sz="2800" b="1" dirty="0">
                <a:latin typeface="Arial Narrow" panose="020B0606020202030204" pitchFamily="34" charset="0"/>
              </a:rPr>
              <a:t>anges dans nos campagnes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970384"/>
          <a:ext cx="9060024" cy="618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0024">
                  <a:extLst>
                    <a:ext uri="{9D8B030D-6E8A-4147-A177-3AD203B41FA5}">
                      <a16:colId xmlns:a16="http://schemas.microsoft.com/office/drawing/2014/main" xmlns="" val="1165673316"/>
                    </a:ext>
                  </a:extLst>
                </a:gridCol>
              </a:tblGrid>
              <a:tr h="6187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Bergers, quittez vos retraites,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Unissez-vous à  leurs concerts,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 que vos tendres musettes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Fassent retentir dans les airs: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3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Gloria in </a:t>
                      </a:r>
                      <a:r>
                        <a:rPr lang="fr-FR" sz="360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excelsis</a:t>
                      </a:r>
                      <a:r>
                        <a:rPr lang="fr-FR" sz="3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Deo</a:t>
                      </a:r>
                    </a:p>
                  </a:txBody>
                  <a:tcPr marL="48232" marR="48232" marT="0" marB="0"/>
                </a:tc>
                <a:extLst>
                  <a:ext uri="{0D108BD9-81ED-4DB2-BD59-A6C34878D82A}">
                    <a16:rowId xmlns:a16="http://schemas.microsoft.com/office/drawing/2014/main" xmlns="" val="66871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3450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085144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i="1" dirty="0" smtClean="0">
                <a:solidFill>
                  <a:srgbClr val="D63800"/>
                </a:solidFill>
              </a:rPr>
              <a:t>Prière pénitentielle</a:t>
            </a:r>
            <a:endParaRPr lang="en-GB" sz="3200" i="1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3" y="1412776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Je reconnais devant vous, </a:t>
            </a:r>
            <a:r>
              <a:rPr lang="fr-FR" sz="3200" b="1" dirty="0" smtClean="0">
                <a:solidFill>
                  <a:schemeClr val="tx1"/>
                </a:solidFill>
              </a:rPr>
              <a:t>frères et sœurs</a:t>
            </a:r>
            <a:r>
              <a:rPr lang="fr-FR" sz="3200" dirty="0" smtClean="0">
                <a:solidFill>
                  <a:schemeClr val="tx1"/>
                </a:solidFill>
              </a:rPr>
              <a:t>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 par action et par omission.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Oui, j'ai vraiment péché.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C'est pourquoi je supplie la </a:t>
            </a:r>
            <a:r>
              <a:rPr lang="fr-FR" sz="3200" b="1" dirty="0" smtClean="0">
                <a:solidFill>
                  <a:schemeClr val="tx1"/>
                </a:solidFill>
              </a:rPr>
              <a:t>Bienheureuse</a:t>
            </a:r>
            <a:r>
              <a:rPr lang="fr-FR" sz="3200" dirty="0" smtClean="0">
                <a:solidFill>
                  <a:schemeClr val="tx1"/>
                </a:solidFill>
              </a:rPr>
              <a:t> Vierge Marie,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et vous aussi, </a:t>
            </a:r>
            <a:r>
              <a:rPr lang="fr-FR" sz="3200" b="1" dirty="0" smtClean="0">
                <a:solidFill>
                  <a:schemeClr val="tx1"/>
                </a:solidFill>
              </a:rPr>
              <a:t>frères et sœurs </a:t>
            </a:r>
            <a:r>
              <a:rPr lang="fr-FR" sz="3200" dirty="0" smtClean="0">
                <a:solidFill>
                  <a:schemeClr val="tx1"/>
                </a:solidFill>
              </a:rPr>
              <a:t>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de prier pour moi le Seigneur notre Dieu.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712936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i="1" dirty="0" smtClean="0">
                <a:solidFill>
                  <a:srgbClr val="D2533C"/>
                </a:solidFill>
              </a:rPr>
              <a:t>Kyrie: </a:t>
            </a:r>
            <a:r>
              <a:rPr lang="en-US" sz="2400" i="1" dirty="0" err="1" smtClean="0">
                <a:solidFill>
                  <a:srgbClr val="D2533C"/>
                </a:solidFill>
              </a:rPr>
              <a:t>Jésus</a:t>
            </a:r>
            <a:r>
              <a:rPr lang="en-US" sz="2400" i="1" dirty="0" smtClean="0">
                <a:solidFill>
                  <a:srgbClr val="D2533C"/>
                </a:solidFill>
              </a:rPr>
              <a:t>, Berger de </a:t>
            </a:r>
            <a:r>
              <a:rPr lang="en-US" sz="2400" i="1" dirty="0" err="1" smtClean="0">
                <a:solidFill>
                  <a:srgbClr val="D2533C"/>
                </a:solidFill>
              </a:rPr>
              <a:t>toute</a:t>
            </a:r>
            <a:r>
              <a:rPr lang="en-US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err="1" smtClean="0">
                <a:solidFill>
                  <a:srgbClr val="D2533C"/>
                </a:solidFill>
              </a:rPr>
              <a:t>humanité</a:t>
            </a:r>
            <a:endParaRPr lang="en-US" sz="2400" i="1" dirty="0" smtClean="0">
              <a:solidFill>
                <a:srgbClr val="D2533C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23528" y="1395264"/>
            <a:ext cx="8640960" cy="498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 algn="ctr" hangingPunct="1">
              <a:lnSpc>
                <a:spcPct val="100000"/>
              </a:lnSpc>
              <a:spcBef>
                <a:spcPts val="488"/>
              </a:spcBef>
              <a:buClrTx/>
              <a:buAutoNum type="arabicPeriod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i="1" dirty="0" smtClean="0">
                <a:solidFill>
                  <a:schemeClr val="tx1"/>
                </a:solidFill>
                <a:cs typeface="Arial Unicode MS" charset="0"/>
              </a:rPr>
              <a:t>Jésus, Berger de toute humanité, </a:t>
            </a:r>
          </a:p>
          <a:p>
            <a:pPr marL="457200" indent="-457200"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i="1" dirty="0" smtClean="0">
                <a:solidFill>
                  <a:schemeClr val="tx1"/>
                </a:solidFill>
                <a:cs typeface="Arial Unicode MS" charset="0"/>
              </a:rPr>
              <a:t>tu es venu chercher ceux qui étaient perdus</a:t>
            </a:r>
          </a:p>
          <a:p>
            <a:pPr marL="457200" indent="-457200"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b="1" i="1" dirty="0" smtClean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i="1" dirty="0" smtClean="0">
                <a:solidFill>
                  <a:srgbClr val="0070C0"/>
                </a:solidFill>
                <a:cs typeface="Arial Unicode MS" charset="0"/>
              </a:rPr>
              <a:t>Prends pitié de nous, fais-nous revenir. </a:t>
            </a:r>
            <a:br>
              <a:rPr lang="fr-FR" sz="2800" b="1" i="1" dirty="0" smtClean="0">
                <a:solidFill>
                  <a:srgbClr val="0070C0"/>
                </a:solidFill>
                <a:cs typeface="Arial Unicode MS" charset="0"/>
              </a:rPr>
            </a:br>
            <a:r>
              <a:rPr lang="fr-FR" sz="2800" b="1" i="1" dirty="0" smtClean="0">
                <a:solidFill>
                  <a:srgbClr val="0070C0"/>
                </a:solidFill>
                <a:cs typeface="Arial Unicode MS" charset="0"/>
              </a:rPr>
              <a:t>Fais-nous revenir à toi. Prends pitié de nous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i="1" dirty="0" smtClean="0">
                <a:solidFill>
                  <a:schemeClr val="tx1"/>
                </a:solidFill>
                <a:cs typeface="Arial Unicode MS" charset="0"/>
              </a:rPr>
              <a:t>2</a:t>
            </a:r>
            <a:r>
              <a:rPr lang="fr-FR" sz="2800" b="1" i="1" dirty="0">
                <a:solidFill>
                  <a:schemeClr val="tx1"/>
                </a:solidFill>
                <a:cs typeface="Arial Unicode MS" charset="0"/>
              </a:rPr>
              <a:t>.</a:t>
            </a:r>
            <a:r>
              <a:rPr lang="fr-FR" sz="4800" b="1" i="1" dirty="0" smtClean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fr-FR" sz="2800" i="1" dirty="0">
                <a:solidFill>
                  <a:schemeClr val="tx1"/>
                </a:solidFill>
                <a:cs typeface="Arial Unicode MS" charset="0"/>
              </a:rPr>
              <a:t>Jésus, Berger de toute </a:t>
            </a:r>
            <a:r>
              <a:rPr lang="fr-FR" sz="2800" i="1" dirty="0" smtClean="0">
                <a:solidFill>
                  <a:schemeClr val="tx1"/>
                </a:solidFill>
                <a:cs typeface="Arial Unicode MS" charset="0"/>
              </a:rPr>
              <a:t>humanité, </a:t>
            </a:r>
            <a:br>
              <a:rPr lang="fr-FR" sz="2800" i="1" dirty="0" smtClean="0">
                <a:solidFill>
                  <a:schemeClr val="tx1"/>
                </a:solidFill>
                <a:cs typeface="Arial Unicode MS" charset="0"/>
              </a:rPr>
            </a:br>
            <a:r>
              <a:rPr lang="fr-FR" sz="2800" i="1" dirty="0" smtClean="0">
                <a:solidFill>
                  <a:schemeClr val="tx1"/>
                </a:solidFill>
                <a:cs typeface="Arial Unicode MS" charset="0"/>
              </a:rPr>
              <a:t>tu es venu guérir ceux qui étaient malades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b="1" i="1" dirty="0" smtClean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i="1" dirty="0" smtClean="0">
                <a:solidFill>
                  <a:schemeClr val="tx1"/>
                </a:solidFill>
                <a:cs typeface="Arial Unicode MS" charset="0"/>
              </a:rPr>
              <a:t>3</a:t>
            </a:r>
            <a:r>
              <a:rPr lang="fr-FR" sz="2800" i="1" dirty="0" smtClean="0">
                <a:solidFill>
                  <a:schemeClr val="tx1"/>
                </a:solidFill>
                <a:cs typeface="Arial Unicode MS" charset="0"/>
              </a:rPr>
              <a:t>. Jésus, Berger de toute humanité, </a:t>
            </a:r>
            <a:br>
              <a:rPr lang="fr-FR" sz="2800" i="1" dirty="0" smtClean="0">
                <a:solidFill>
                  <a:schemeClr val="tx1"/>
                </a:solidFill>
                <a:cs typeface="Arial Unicode MS" charset="0"/>
              </a:rPr>
            </a:br>
            <a:r>
              <a:rPr lang="fr-FR" sz="2800" i="1" dirty="0" smtClean="0">
                <a:solidFill>
                  <a:schemeClr val="tx1"/>
                </a:solidFill>
                <a:cs typeface="Arial Unicode MS" charset="0"/>
              </a:rPr>
              <a:t>tu es venu sauver ceux qui étaient pécheurs </a:t>
            </a:r>
            <a:endParaRPr lang="fr-FR" sz="2800" i="1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4400" i="1" dirty="0" smtClean="0">
              <a:solidFill>
                <a:srgbClr val="0070C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3865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 err="1">
                <a:solidFill>
                  <a:srgbClr val="D2533C"/>
                </a:solidFill>
              </a:rPr>
              <a:t>Messe</a:t>
            </a:r>
            <a:r>
              <a:rPr lang="en-US" sz="2400" i="1" dirty="0">
                <a:solidFill>
                  <a:srgbClr val="D2533C"/>
                </a:solidFill>
              </a:rPr>
              <a:t> de St Boniface (1/2)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3034" y="836613"/>
            <a:ext cx="8437438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Gloria in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excelsis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, Gloria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Domino (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bis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Et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paix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sur la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terre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aux hommes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qu’il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aime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louons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, 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bénissons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glorifions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rendons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grâce pour ton immense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gloire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/>
            </a:r>
            <a:br>
              <a:rPr lang="en-US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Seigneur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le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Roi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du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ciel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le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Père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tout-puissant.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Seigneur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Fils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unique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Jésus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Christ,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Seigneur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,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Agneau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de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le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fils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du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Père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.  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02333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" sz="2800" b="1" i="1" dirty="0">
                <a:latin typeface="Arial Narrow" panose="020B0606020202030204" pitchFamily="34" charset="0"/>
              </a:rPr>
              <a:t>Veill</a:t>
            </a:r>
            <a:r>
              <a:rPr lang="fr-FR" sz="2800" b="1" i="1" dirty="0" err="1">
                <a:latin typeface="Arial Narrow" panose="020B0606020202030204" pitchFamily="34" charset="0"/>
              </a:rPr>
              <a:t>ée</a:t>
            </a:r>
            <a:r>
              <a:rPr lang="fr-FR" sz="2800" b="1" i="1" dirty="0">
                <a:latin typeface="Arial Narrow" panose="020B0606020202030204" pitchFamily="34" charset="0"/>
              </a:rPr>
              <a:t>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522514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fr-FR" sz="3200" dirty="0">
              <a:solidFill>
                <a:srgbClr val="333333"/>
              </a:solidFill>
            </a:endParaRPr>
          </a:p>
          <a:p>
            <a:pPr marL="0" indent="0" algn="ctr">
              <a:buNone/>
            </a:pPr>
            <a:r>
              <a:rPr lang="fr-FR" sz="3200" dirty="0">
                <a:solidFill>
                  <a:srgbClr val="333333"/>
                </a:solidFill>
              </a:rPr>
              <a:t>1. </a:t>
            </a:r>
            <a:r>
              <a:rPr lang="fr-FR" sz="3200" b="0" i="0" dirty="0">
                <a:solidFill>
                  <a:srgbClr val="333333"/>
                </a:solidFill>
                <a:effectLst/>
              </a:rPr>
              <a:t>Lumière pour l’homme aujourd’hui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Qui viens depuis que sur la terre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il est un pauvre qui t’espère,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Atteins jusqu’à l’aveugle en moi 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Touche mes yeux afin qu’ils voient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De quel amour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Tu me poursuis.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Comment savoir d’où vient le jour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Si je ne reconnais ma nuit ?</a:t>
            </a:r>
            <a:endParaRPr lang="" sz="3200" dirty="0"/>
          </a:p>
        </p:txBody>
      </p:sp>
    </p:spTree>
    <p:extLst>
      <p:ext uri="{BB962C8B-B14F-4D97-AF65-F5344CB8AC3E}">
        <p14:creationId xmlns:p14="http://schemas.microsoft.com/office/powerpoint/2010/main" xmlns="" val="413972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855662"/>
            <a:ext cx="9144000" cy="5741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Toi qui enlèves le péché du monde 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prends pitié de nous.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Toi qui enlèves le péché du monde 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reçois notre prières.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Toi qui es assis à la droite du père: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prends pitié de nous</a:t>
            </a: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.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endParaRPr lang="fr-FR" sz="1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Car toi seul es saint, Toi seul es Seigneur,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Toi seul es le très haut Jésus Christ, avec le Saint Esprit, </a:t>
            </a:r>
          </a:p>
          <a:p>
            <a:pPr algn="ctr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dans la gloire de Dieu le Père. Amen ! </a:t>
            </a:r>
            <a:endParaRPr lang="fr-FR" sz="2800" dirty="0" smtClean="0">
              <a:solidFill>
                <a:srgbClr val="292934"/>
              </a:solidFill>
              <a:cs typeface="Arial Unicode MS" charset="0"/>
            </a:endParaRPr>
          </a:p>
          <a:p>
            <a:pPr algn="ctr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1100" dirty="0">
              <a:solidFill>
                <a:srgbClr val="292934"/>
              </a:solidFill>
              <a:cs typeface="Arial Unicode MS" charset="0"/>
            </a:endParaRPr>
          </a:p>
          <a:p>
            <a:pPr algn="ctr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Gloria in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excelsis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, Gloria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Domino </a:t>
            </a:r>
            <a:r>
              <a:rPr lang="fr-FR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95288" y="350838"/>
            <a:ext cx="8229600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 err="1">
                <a:solidFill>
                  <a:srgbClr val="D2533C"/>
                </a:solidFill>
              </a:rPr>
              <a:t>Messe</a:t>
            </a:r>
            <a:r>
              <a:rPr lang="en-US" sz="2400" i="1" dirty="0">
                <a:solidFill>
                  <a:srgbClr val="D2533C"/>
                </a:solidFill>
              </a:rPr>
              <a:t> de St Boniface (1/2) </a:t>
            </a:r>
          </a:p>
        </p:txBody>
      </p:sp>
    </p:spTree>
    <p:extLst>
      <p:ext uri="{BB962C8B-B14F-4D97-AF65-F5344CB8AC3E}">
        <p14:creationId xmlns:p14="http://schemas.microsoft.com/office/powerpoint/2010/main" xmlns="" val="42003114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085144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1194" y="1014761"/>
            <a:ext cx="8570795" cy="637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i="1" dirty="0" smtClean="0">
                <a:solidFill>
                  <a:schemeClr val="tx2"/>
                </a:solidFill>
                <a:cs typeface="Arial Narrow"/>
              </a:rPr>
              <a:t>Première lecture:</a:t>
            </a:r>
            <a:endParaRPr lang="" sz="3200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800" dirty="0" smtClean="0"/>
              <a:t>« Un enfant nous est né » (Is 9, 1-6)</a:t>
            </a:r>
          </a:p>
          <a:p>
            <a:pPr marL="0" indent="0">
              <a:buNone/>
            </a:pPr>
            <a:endParaRPr lang="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3200" i="1" dirty="0" smtClean="0">
                <a:solidFill>
                  <a:schemeClr val="tx2"/>
                </a:solidFill>
              </a:rPr>
              <a:t>Psaume 96</a:t>
            </a:r>
            <a:r>
              <a:rPr lang="fr-FR" sz="3200" dirty="0" smtClean="0"/>
              <a:t>: </a:t>
            </a:r>
            <a:r>
              <a:rPr lang="fr-FR" sz="3200" dirty="0"/>
              <a:t>	</a:t>
            </a:r>
            <a:endParaRPr lang="fr-FR" sz="3200" b="1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fr-FR" sz="3600" b="1" dirty="0" smtClean="0">
                <a:latin typeface="Arial Narrow" panose="020B0606020202030204" pitchFamily="34" charset="0"/>
              </a:rPr>
              <a:t>Aujourd’hui </a:t>
            </a:r>
            <a:r>
              <a:rPr lang="fr-FR" sz="3600" b="1" dirty="0">
                <a:latin typeface="Arial Narrow" panose="020B0606020202030204" pitchFamily="34" charset="0"/>
              </a:rPr>
              <a:t>un Sauveur nous est né,</a:t>
            </a:r>
          </a:p>
          <a:p>
            <a:pPr marL="0" indent="0" algn="ctr">
              <a:buNone/>
            </a:pPr>
            <a:r>
              <a:rPr lang="fr-FR" sz="3600" b="1" dirty="0">
                <a:latin typeface="Arial Narrow" panose="020B0606020202030204" pitchFamily="34" charset="0"/>
              </a:rPr>
              <a:t>c’est le Christ le </a:t>
            </a:r>
            <a:r>
              <a:rPr lang="fr-FR" sz="3600" b="1" dirty="0" smtClean="0">
                <a:latin typeface="Arial Narrow" panose="020B0606020202030204" pitchFamily="34" charset="0"/>
              </a:rPr>
              <a:t>Seigneur !</a:t>
            </a:r>
            <a:endParaRPr lang="" sz="36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" b="1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" sz="3200" i="1" dirty="0" smtClean="0">
                <a:solidFill>
                  <a:schemeClr val="tx2"/>
                </a:solidFill>
                <a:cs typeface="Arial Narrow"/>
              </a:rPr>
              <a:t>Deuxieme</a:t>
            </a:r>
            <a:r>
              <a:rPr lang="fr-FR" sz="3200" i="1" dirty="0" smtClean="0">
                <a:solidFill>
                  <a:schemeClr val="tx2"/>
                </a:solidFill>
                <a:cs typeface="Arial Narrow"/>
              </a:rPr>
              <a:t> lecture:</a:t>
            </a:r>
            <a:br>
              <a:rPr lang="fr-FR" sz="3200" i="1" dirty="0" smtClean="0">
                <a:solidFill>
                  <a:schemeClr val="tx2"/>
                </a:solidFill>
                <a:cs typeface="Arial Narrow"/>
              </a:rPr>
            </a:br>
            <a:r>
              <a:rPr lang="fr-FR" sz="2800" dirty="0" smtClean="0"/>
              <a:t>« La grâce de Dieu s’est manifestée pour tous les hommes » (Tt 2, 11-14)</a:t>
            </a:r>
            <a:endParaRPr lang="fr-FR" sz="3200" dirty="0" smtClean="0"/>
          </a:p>
          <a:p>
            <a:pPr marL="0" indent="0">
              <a:buNone/>
            </a:pPr>
            <a:endParaRPr lang="" sz="3200" i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" sz="36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107504" y="206152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C00000"/>
                </a:solidFill>
              </a:rPr>
              <a:t>LITURGIE DE LA PAROLE  </a:t>
            </a:r>
          </a:p>
        </p:txBody>
      </p:sp>
    </p:spTree>
    <p:extLst>
      <p:ext uri="{BB962C8B-B14F-4D97-AF65-F5344CB8AC3E}">
        <p14:creationId xmlns:p14="http://schemas.microsoft.com/office/powerpoint/2010/main" xmlns="" val="21592687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93298" y="638355"/>
            <a:ext cx="8660921" cy="54195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3200" b="1" dirty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fr-FR" sz="3200" b="1" dirty="0" smtClean="0"/>
              <a:t>Alléluia</a:t>
            </a:r>
            <a:r>
              <a:rPr lang="fr-FR" sz="3200" dirty="0" smtClean="0"/>
              <a:t>. </a:t>
            </a:r>
          </a:p>
          <a:p>
            <a:pPr marL="0" indent="0">
              <a:buNone/>
            </a:pPr>
            <a:r>
              <a:rPr lang="fr-FR" sz="3200" dirty="0" smtClean="0"/>
              <a:t>« Je vous annonce une grande joie :</a:t>
            </a:r>
            <a:br>
              <a:rPr lang="fr-FR" sz="3200" dirty="0" smtClean="0"/>
            </a:br>
            <a:r>
              <a:rPr lang="fr-FR" sz="3200" dirty="0" smtClean="0"/>
              <a:t>Aujourd’hui vous est né un Sauveur</a:t>
            </a:r>
            <a:br>
              <a:rPr lang="fr-FR" sz="3200" dirty="0" smtClean="0"/>
            </a:br>
            <a:r>
              <a:rPr lang="fr-FR" sz="3200" dirty="0" smtClean="0"/>
              <a:t>qui est le Christ, le Seigneur ! » </a:t>
            </a:r>
            <a:r>
              <a:rPr lang="fr-FR" sz="3200" b="1" dirty="0" smtClean="0"/>
              <a:t>Alléluia</a:t>
            </a:r>
          </a:p>
          <a:p>
            <a:pPr marL="0" indent="0">
              <a:buNone/>
            </a:pPr>
            <a:endParaRPr lang="fr-FR" sz="3200" b="1" dirty="0" smtClean="0"/>
          </a:p>
          <a:p>
            <a:pPr marL="0" indent="0">
              <a:buNone/>
            </a:pPr>
            <a:r>
              <a:rPr lang="fr-FR" sz="3200" b="1" dirty="0" smtClean="0">
                <a:solidFill>
                  <a:srgbClr val="C00000"/>
                </a:solidFill>
              </a:rPr>
              <a:t>É</a:t>
            </a:r>
            <a:r>
              <a:rPr lang="fr-FR" sz="3200" b="1" cap="all" dirty="0" smtClean="0">
                <a:solidFill>
                  <a:srgbClr val="C00000"/>
                </a:solidFill>
              </a:rPr>
              <a:t>VANGILE</a:t>
            </a:r>
          </a:p>
          <a:p>
            <a:pPr marL="0" indent="0">
              <a:buNone/>
            </a:pPr>
            <a:r>
              <a:rPr lang="fr-FR" sz="3200" dirty="0" smtClean="0"/>
              <a:t>« Aujourd’hui vous est né un Sauveur » </a:t>
            </a:r>
            <a:br>
              <a:rPr lang="fr-FR" sz="3200" dirty="0" smtClean="0"/>
            </a:br>
            <a:r>
              <a:rPr lang="fr-FR" sz="3200" dirty="0" smtClean="0"/>
              <a:t>(</a:t>
            </a:r>
            <a:r>
              <a:rPr lang="fr-FR" sz="3200" dirty="0" err="1" smtClean="0"/>
              <a:t>Lc</a:t>
            </a:r>
            <a:r>
              <a:rPr lang="fr-FR" sz="3200" dirty="0" smtClean="0"/>
              <a:t> 2, 1-14)</a:t>
            </a:r>
          </a:p>
          <a:p>
            <a:pPr>
              <a:buNone/>
            </a:pPr>
            <a:endParaRPr lang="fr-FR" sz="3200" b="1" dirty="0" smtClean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107504" y="206152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C00000"/>
                </a:solidFill>
              </a:rPr>
              <a:t>LITURGIE DE LA PAROLE  </a:t>
            </a:r>
          </a:p>
        </p:txBody>
      </p:sp>
    </p:spTree>
    <p:extLst>
      <p:ext uri="{BB962C8B-B14F-4D97-AF65-F5344CB8AC3E}">
        <p14:creationId xmlns:p14="http://schemas.microsoft.com/office/powerpoint/2010/main" xmlns="" val="223176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085144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-103517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800" b="1" i="1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fr-FR" sz="28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  <a:r>
              <a:rPr lang="fr-FR" sz="2800" dirty="0" smtClean="0">
                <a:latin typeface="Arial Narrow" panose="020B0606020202030204" pitchFamily="34" charset="0"/>
              </a:rPr>
              <a:t/>
            </a:r>
            <a:br>
              <a:rPr lang="fr-FR" sz="2800" dirty="0" smtClean="0">
                <a:latin typeface="Arial Narrow" panose="020B0606020202030204" pitchFamily="34" charset="0"/>
              </a:rPr>
            </a:br>
            <a:r>
              <a:rPr lang="fr-FR" sz="2700" dirty="0" smtClean="0">
                <a:latin typeface="+mj-lt"/>
              </a:rPr>
              <a:t>Je </a:t>
            </a:r>
            <a:r>
              <a:rPr lang="fr-FR" sz="2700" dirty="0">
                <a:latin typeface="+mj-lt"/>
              </a:rPr>
              <a:t>crois en Dieu, le Père tout-puissant,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créateur </a:t>
            </a:r>
            <a:r>
              <a:rPr lang="fr-FR" sz="2700" dirty="0">
                <a:latin typeface="+mj-lt"/>
              </a:rPr>
              <a:t>du ciel et de la terre </a:t>
            </a:r>
            <a:r>
              <a:rPr lang="fr-FR" sz="2700" dirty="0" smtClean="0">
                <a:latin typeface="+mj-lt"/>
              </a:rPr>
              <a:t>; </a:t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et </a:t>
            </a:r>
            <a:r>
              <a:rPr lang="fr-FR" sz="2700" dirty="0">
                <a:latin typeface="+mj-lt"/>
              </a:rPr>
              <a:t>en Jésus-Christ, son Fils unique, notre Seigneur,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qui </a:t>
            </a:r>
            <a:r>
              <a:rPr lang="fr-FR" sz="2700" dirty="0">
                <a:latin typeface="+mj-lt"/>
              </a:rPr>
              <a:t>a été conçu du Saint-Esprit,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né de la Vierge Marie, a souffert sous Ponce Pilate, a été crucifié, est mort et a été enseveli,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descendu aux enfers, le troisième jour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ressuscité des morts, est monté aux cieux,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assis à la droite de Dieu le Père tout-puissant,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d’où </a:t>
            </a:r>
            <a:r>
              <a:rPr lang="fr-FR" sz="2700" dirty="0">
                <a:latin typeface="+mj-lt"/>
              </a:rPr>
              <a:t>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80307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167580" y="1244464"/>
            <a:ext cx="7171202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universelle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r>
              <a:rPr lang="fr-FR" sz="2800" b="1" dirty="0">
                <a:latin typeface="Arial Narrow" panose="020B0606020202030204" pitchFamily="34" charset="0"/>
              </a:rPr>
              <a:t>: </a:t>
            </a:r>
          </a:p>
          <a:p>
            <a:pPr marL="0" indent="0" algn="ctr">
              <a:buNone/>
            </a:pPr>
            <a:r>
              <a:rPr lang="fr-FR" sz="4000" b="1" dirty="0">
                <a:latin typeface="Arial Narrow" panose="020B0606020202030204" pitchFamily="34" charset="0"/>
              </a:rPr>
              <a:t>Jésus Sauveur du monde,</a:t>
            </a:r>
          </a:p>
          <a:p>
            <a:pPr marL="0" indent="0" algn="ctr">
              <a:buNone/>
            </a:pPr>
            <a:r>
              <a:rPr lang="fr-FR" sz="4000" b="1" dirty="0">
                <a:latin typeface="Arial Narrow" panose="020B0606020202030204" pitchFamily="34" charset="0"/>
              </a:rPr>
              <a:t>écoute et prends pitié </a:t>
            </a:r>
            <a:endParaRPr lang="en-US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3576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Arial Narrow" panose="020B0606020202030204" pitchFamily="34" charset="0"/>
              </a:rPr>
              <a:t> </a:t>
            </a:r>
            <a:r>
              <a:rPr lang="fr-FR" sz="3600" b="1" dirty="0">
                <a:latin typeface="Arial Narrow" panose="020B0606020202030204" pitchFamily="34" charset="0"/>
              </a:rPr>
              <a:t>Dans une étable obscure (1/3)</a:t>
            </a:r>
            <a:endParaRPr lang="en-US" sz="36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338469" y="1457739"/>
            <a:ext cx="7158759" cy="498281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200" dirty="0" smtClean="0"/>
              <a:t>1. Dans </a:t>
            </a:r>
            <a:r>
              <a:rPr lang="fr-FR" sz="3200" dirty="0"/>
              <a:t>une étable obscure,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" sz="3200" dirty="0" smtClean="0"/>
              <a:t>s</a:t>
            </a:r>
            <a:r>
              <a:rPr lang="fr-FR" sz="3200" dirty="0" err="1"/>
              <a:t>ous</a:t>
            </a:r>
            <a:r>
              <a:rPr lang="fr-FR" sz="3200" dirty="0"/>
              <a:t> le ciel étoilé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200" dirty="0" smtClean="0"/>
              <a:t>Né </a:t>
            </a:r>
            <a:r>
              <a:rPr lang="fr-FR" sz="3200" dirty="0"/>
              <a:t>d'une vierge pure,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" sz="3200" dirty="0" smtClean="0"/>
              <a:t>u</a:t>
            </a:r>
            <a:r>
              <a:rPr lang="fr-FR" sz="3200" dirty="0" smtClean="0"/>
              <a:t>n d</a:t>
            </a:r>
            <a:r>
              <a:rPr lang="fr-FR" sz="3200" dirty="0"/>
              <a:t>oux Sauveur est né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200" dirty="0"/>
              <a:t>Le Seigneur Jésus-Christ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est </a:t>
            </a:r>
            <a:r>
              <a:rPr lang="fr-FR" sz="3200" dirty="0"/>
              <a:t>né dans une crèche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200" dirty="0"/>
              <a:t>Quand a sonné minuit.</a:t>
            </a:r>
          </a:p>
        </p:txBody>
      </p:sp>
    </p:spTree>
    <p:extLst>
      <p:ext uri="{BB962C8B-B14F-4D97-AF65-F5344CB8AC3E}">
        <p14:creationId xmlns:p14="http://schemas.microsoft.com/office/powerpoint/2010/main" xmlns="" val="6129537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296" y="318052"/>
            <a:ext cx="8680174" cy="990600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Arial Narrow" pitchFamily="34" charset="0"/>
              </a:rPr>
              <a:t> </a:t>
            </a:r>
            <a:r>
              <a:rPr lang="fr-FR" sz="3600" b="1" dirty="0">
                <a:latin typeface="Arial Narrow" pitchFamily="34" charset="0"/>
              </a:rPr>
              <a:t>Dans une étable obscure (2/3)</a:t>
            </a:r>
            <a:endParaRPr lang="en-US" sz="3600" dirty="0">
              <a:latin typeface="Arial Narrow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181201" y="1467678"/>
            <a:ext cx="7247182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2. Tandis que les rois mages, tandis que les bergers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Lui portent leurs hommages: portons-lui nos baisers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Le Seigneur Jésus-Christ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saura </a:t>
            </a:r>
            <a:r>
              <a:rPr lang="fr-FR" sz="3600" dirty="0"/>
              <a:t>bien nous sourire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En cette heureuse nuit.</a:t>
            </a:r>
          </a:p>
        </p:txBody>
      </p:sp>
    </p:spTree>
    <p:extLst>
      <p:ext uri="{BB962C8B-B14F-4D97-AF65-F5344CB8AC3E}">
        <p14:creationId xmlns:p14="http://schemas.microsoft.com/office/powerpoint/2010/main" xmlns="" val="15835595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latin typeface="Arial Narrow" panose="020B0606020202030204" pitchFamily="34" charset="0"/>
              </a:rPr>
              <a:t>Dans </a:t>
            </a:r>
            <a:r>
              <a:rPr lang="fr-FR" sz="3600" b="1" dirty="0">
                <a:latin typeface="Arial Narrow" panose="020B0606020202030204" pitchFamily="34" charset="0"/>
              </a:rPr>
              <a:t>une étable obscure (3/3)</a:t>
            </a:r>
            <a:endParaRPr lang="en-US" sz="36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543879" y="1207674"/>
            <a:ext cx="6808384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3. Plein d'une foi profonde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le </a:t>
            </a:r>
            <a:r>
              <a:rPr lang="fr-FR" sz="3600" dirty="0"/>
              <a:t>monde est à genoux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Toi Souverain du monde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étends </a:t>
            </a:r>
            <a:r>
              <a:rPr lang="fr-FR" sz="3600" dirty="0"/>
              <a:t>les mains sur nous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Ô Jésus tout petit,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" sz="3600" dirty="0" smtClean="0"/>
              <a:t>l</a:t>
            </a:r>
            <a:r>
              <a:rPr lang="fr-FR" sz="3600" dirty="0" smtClean="0"/>
              <a:t>e m</a:t>
            </a:r>
            <a:r>
              <a:rPr lang="fr-FR" sz="3600" dirty="0"/>
              <a:t>onde entier t'acclame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Dans l'adorable nuit.</a:t>
            </a:r>
          </a:p>
        </p:txBody>
      </p:sp>
    </p:spTree>
    <p:extLst>
      <p:ext uri="{BB962C8B-B14F-4D97-AF65-F5344CB8AC3E}">
        <p14:creationId xmlns:p14="http://schemas.microsoft.com/office/powerpoint/2010/main" xmlns="" val="1587710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" sz="2800" b="1" i="1" dirty="0">
                <a:latin typeface="Arial Narrow" panose="020B0606020202030204" pitchFamily="34" charset="0"/>
              </a:rPr>
              <a:t>Veill</a:t>
            </a:r>
            <a:r>
              <a:rPr lang="fr-FR" sz="2800" b="1" i="1" dirty="0" err="1">
                <a:latin typeface="Arial Narrow" panose="020B0606020202030204" pitchFamily="34" charset="0"/>
              </a:rPr>
              <a:t>ée</a:t>
            </a:r>
            <a:r>
              <a:rPr lang="fr-FR" sz="2800" b="1" i="1" dirty="0">
                <a:latin typeface="Arial Narrow" panose="020B0606020202030204" pitchFamily="34" charset="0"/>
              </a:rPr>
              <a:t>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522514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>
                <a:solidFill>
                  <a:srgbClr val="333333"/>
                </a:solidFill>
              </a:rPr>
              <a:t>2. </a:t>
            </a:r>
            <a:r>
              <a:rPr lang="fr-FR" sz="3200" b="0" i="0" dirty="0">
                <a:solidFill>
                  <a:srgbClr val="333333"/>
                </a:solidFill>
                <a:effectLst/>
              </a:rPr>
              <a:t>Parole de Dieu dans ma chair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Qui dis le monde et son histoire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Afin que l’homme puisse croire,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Suscite une réponse en moi 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Ouvre ma bouche à cette voix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Qui </a:t>
            </a:r>
            <a:r>
              <a:rPr lang="fr-FR" sz="3200" b="0" i="0" dirty="0" smtClean="0">
                <a:solidFill>
                  <a:srgbClr val="333333"/>
                </a:solidFill>
                <a:effectLst/>
              </a:rPr>
              <a:t>retentit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b="0" i="0" dirty="0" smtClean="0">
                <a:solidFill>
                  <a:srgbClr val="333333"/>
                </a:solidFill>
                <a:effectLst/>
              </a:rPr>
              <a:t>Dans </a:t>
            </a:r>
            <a:r>
              <a:rPr lang="fr-FR" sz="3200" b="0" i="0" dirty="0">
                <a:solidFill>
                  <a:srgbClr val="333333"/>
                </a:solidFill>
                <a:effectLst/>
              </a:rPr>
              <a:t>le désert.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Comment savoir quel mot tu dis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Si je ne tiens mon cœur ouvert </a:t>
            </a:r>
            <a:endParaRPr lang="" sz="3200" dirty="0"/>
          </a:p>
        </p:txBody>
      </p:sp>
    </p:spTree>
    <p:extLst>
      <p:ext uri="{BB962C8B-B14F-4D97-AF65-F5344CB8AC3E}">
        <p14:creationId xmlns:p14="http://schemas.microsoft.com/office/powerpoint/2010/main" xmlns="" val="39933340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085144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kern="1200" dirty="0" err="1">
                <a:solidFill>
                  <a:srgbClr val="FF6600"/>
                </a:solidFill>
                <a:ea typeface="Times New Roman" pitchFamily="18" charset="0"/>
              </a:rPr>
              <a:t>Prière</a:t>
            </a:r>
            <a:r>
              <a:rPr lang="en-US" sz="3200" b="1" kern="1200" dirty="0">
                <a:solidFill>
                  <a:srgbClr val="FF6600"/>
                </a:solidFill>
                <a:ea typeface="Times New Roman" pitchFamily="18" charset="0"/>
              </a:rPr>
              <a:t> sur les </a:t>
            </a:r>
            <a:r>
              <a:rPr lang="en-US" sz="3200" b="1" kern="1200" dirty="0" err="1">
                <a:solidFill>
                  <a:srgbClr val="FF6600"/>
                </a:solidFill>
                <a:ea typeface="Times New Roman" pitchFamily="18" charset="0"/>
              </a:rPr>
              <a:t>offrandes</a:t>
            </a:r>
            <a:r>
              <a:rPr lang="en-US" sz="3200" b="1" kern="1200" dirty="0">
                <a:solidFill>
                  <a:srgbClr val="FF6600"/>
                </a:solidFill>
                <a:ea typeface="Times New Roman" pitchFamily="18" charset="0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Le </a:t>
            </a:r>
            <a:r>
              <a:rPr lang="en-US" i="1" dirty="0" err="1" smtClean="0"/>
              <a:t>célébrant</a:t>
            </a:r>
            <a:r>
              <a:rPr lang="en-US" i="1" dirty="0" smtClean="0"/>
              <a:t> </a:t>
            </a:r>
            <a:r>
              <a:rPr lang="en-US" i="1" dirty="0" err="1" smtClean="0"/>
              <a:t>dit</a:t>
            </a:r>
            <a:r>
              <a:rPr lang="en-US" dirty="0" smtClean="0"/>
              <a:t>:</a:t>
            </a:r>
          </a:p>
          <a:p>
            <a:r>
              <a:rPr lang="en-US" b="1" dirty="0" err="1" smtClean="0"/>
              <a:t>Priez</a:t>
            </a:r>
            <a:r>
              <a:rPr lang="en-US" b="1" dirty="0" smtClean="0"/>
              <a:t>, frères et </a:t>
            </a:r>
            <a:r>
              <a:rPr lang="en-US" b="1" dirty="0" err="1" smtClean="0"/>
              <a:t>soeurs</a:t>
            </a:r>
            <a:r>
              <a:rPr lang="en-US" b="1" dirty="0" smtClean="0"/>
              <a:t>: que mon sacrifice, qui </a:t>
            </a:r>
            <a:r>
              <a:rPr lang="en-US" b="1" dirty="0" err="1" smtClean="0"/>
              <a:t>est</a:t>
            </a:r>
            <a:r>
              <a:rPr lang="en-US" b="1" dirty="0" smtClean="0"/>
              <a:t> </a:t>
            </a:r>
            <a:r>
              <a:rPr lang="en-US" b="1" dirty="0" err="1" smtClean="0"/>
              <a:t>aussi</a:t>
            </a:r>
            <a:r>
              <a:rPr lang="en-US" b="1" dirty="0" smtClean="0"/>
              <a:t> le </a:t>
            </a:r>
            <a:r>
              <a:rPr lang="en-US" b="1" dirty="0" err="1" smtClean="0"/>
              <a:t>vôtre</a:t>
            </a:r>
            <a:r>
              <a:rPr lang="en-US" b="1" dirty="0" smtClean="0"/>
              <a:t>, </a:t>
            </a:r>
            <a:r>
              <a:rPr lang="en-US" b="1" dirty="0" err="1" smtClean="0"/>
              <a:t>soit</a:t>
            </a:r>
            <a:r>
              <a:rPr lang="en-US" b="1" dirty="0" smtClean="0"/>
              <a:t> </a:t>
            </a:r>
            <a:r>
              <a:rPr lang="en-US" b="1" dirty="0" err="1" smtClean="0"/>
              <a:t>agréable</a:t>
            </a:r>
            <a:r>
              <a:rPr lang="en-US" b="1" dirty="0" smtClean="0"/>
              <a:t> à </a:t>
            </a:r>
            <a:r>
              <a:rPr lang="en-US" b="1" dirty="0" err="1" smtClean="0"/>
              <a:t>Dieu</a:t>
            </a:r>
            <a:r>
              <a:rPr lang="en-US" b="1" dirty="0" smtClean="0"/>
              <a:t> le </a:t>
            </a:r>
            <a:r>
              <a:rPr lang="en-US" b="1" dirty="0" err="1" smtClean="0"/>
              <a:t>Père</a:t>
            </a:r>
            <a:r>
              <a:rPr lang="en-US" b="1" dirty="0" smtClean="0"/>
              <a:t> Tout-puissant</a:t>
            </a:r>
          </a:p>
          <a:p>
            <a:endParaRPr lang="en-US" dirty="0"/>
          </a:p>
          <a:p>
            <a:r>
              <a:rPr lang="en-US" i="1" dirty="0" smtClean="0"/>
              <a:t>Le </a:t>
            </a:r>
            <a:r>
              <a:rPr lang="en-US" i="1" dirty="0" err="1" smtClean="0"/>
              <a:t>peuple</a:t>
            </a:r>
            <a:r>
              <a:rPr lang="en-US" i="1" dirty="0" smtClean="0"/>
              <a:t> se </a:t>
            </a:r>
            <a:r>
              <a:rPr lang="en-US" i="1" dirty="0" err="1" smtClean="0"/>
              <a:t>lève</a:t>
            </a:r>
            <a:r>
              <a:rPr lang="en-US" i="1" dirty="0" smtClean="0"/>
              <a:t> et </a:t>
            </a:r>
            <a:r>
              <a:rPr lang="en-US" i="1" dirty="0" err="1" smtClean="0"/>
              <a:t>répond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b="1" dirty="0" smtClean="0"/>
              <a:t>Que le Seigneur </a:t>
            </a:r>
            <a:r>
              <a:rPr lang="en-US" b="1" dirty="0" err="1" smtClean="0"/>
              <a:t>reçoive</a:t>
            </a:r>
            <a:r>
              <a:rPr lang="en-US" b="1" dirty="0" smtClean="0"/>
              <a:t> de </a:t>
            </a:r>
            <a:r>
              <a:rPr lang="en-US" b="1" dirty="0" err="1" smtClean="0"/>
              <a:t>vos</a:t>
            </a:r>
            <a:r>
              <a:rPr lang="en-US" b="1" dirty="0" smtClean="0"/>
              <a:t> mains </a:t>
            </a:r>
            <a:r>
              <a:rPr lang="en-US" b="1" dirty="0" err="1" smtClean="0"/>
              <a:t>ce</a:t>
            </a:r>
            <a:r>
              <a:rPr lang="en-US" b="1" dirty="0" smtClean="0"/>
              <a:t> sacrifice à la </a:t>
            </a:r>
            <a:r>
              <a:rPr lang="en-US" b="1" dirty="0" err="1" smtClean="0"/>
              <a:t>louange</a:t>
            </a:r>
            <a:r>
              <a:rPr lang="en-US" b="1" dirty="0" smtClean="0"/>
              <a:t> et </a:t>
            </a:r>
            <a:r>
              <a:rPr lang="en-US" b="1" dirty="0" smtClean="0"/>
              <a:t>à </a:t>
            </a:r>
            <a:r>
              <a:rPr lang="en-US" b="1" dirty="0" smtClean="0"/>
              <a:t>l</a:t>
            </a:r>
            <a:r>
              <a:rPr lang="en-US" b="1" dirty="0" smtClean="0"/>
              <a:t>a </a:t>
            </a:r>
            <a:r>
              <a:rPr lang="en-US" b="1" dirty="0" err="1" smtClean="0"/>
              <a:t>gloire</a:t>
            </a:r>
            <a:r>
              <a:rPr lang="en-US" b="1" dirty="0" smtClean="0"/>
              <a:t> de son nom, pour </a:t>
            </a:r>
            <a:r>
              <a:rPr lang="en-US" b="1" dirty="0" err="1" smtClean="0"/>
              <a:t>notre</a:t>
            </a:r>
            <a:r>
              <a:rPr lang="en-US" b="1" dirty="0" smtClean="0"/>
              <a:t> </a:t>
            </a:r>
            <a:r>
              <a:rPr lang="en-US" b="1" dirty="0" err="1" smtClean="0"/>
              <a:t>bien</a:t>
            </a:r>
            <a:r>
              <a:rPr lang="en-US" b="1" dirty="0" smtClean="0"/>
              <a:t> et </a:t>
            </a:r>
            <a:r>
              <a:rPr lang="en-US" b="1" dirty="0" err="1" smtClean="0"/>
              <a:t>celui</a:t>
            </a:r>
            <a:r>
              <a:rPr lang="en-US" b="1" dirty="0" smtClean="0"/>
              <a:t> de </a:t>
            </a:r>
            <a:r>
              <a:rPr lang="en-US" b="1" dirty="0" err="1" smtClean="0"/>
              <a:t>toute</a:t>
            </a:r>
            <a:r>
              <a:rPr lang="en-US" b="1" dirty="0" smtClean="0"/>
              <a:t> </a:t>
            </a:r>
            <a:r>
              <a:rPr lang="en-US" b="1" dirty="0" err="1" smtClean="0"/>
              <a:t>l’Eglise</a:t>
            </a:r>
            <a:r>
              <a:rPr lang="en-US" b="1" dirty="0" smtClean="0"/>
              <a:t>.”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2910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085144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750" y="692150"/>
            <a:ext cx="8077200" cy="626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: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Messe</a:t>
            </a:r>
            <a:r>
              <a:rPr lang="en-US" sz="2400" i="1" dirty="0">
                <a:solidFill>
                  <a:srgbClr val="D63800"/>
                </a:solidFill>
                <a:cs typeface="Arial Unicode MS" charset="0"/>
              </a:rPr>
              <a:t> de Saint Boniface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7200" y="855662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b="1" dirty="0"/>
              <a:t>Sanctus, Sanctus, Sanctus, Deus </a:t>
            </a:r>
            <a:r>
              <a:rPr lang="fr-FR" sz="3200" b="1" dirty="0" err="1"/>
              <a:t>Sabaoth</a:t>
            </a:r>
            <a:r>
              <a:rPr lang="fr-FR" sz="3200" b="1" dirty="0"/>
              <a:t> 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 err="1"/>
              <a:t>Pleni</a:t>
            </a:r>
            <a:r>
              <a:rPr lang="fr-FR" sz="3200" dirty="0"/>
              <a:t> </a:t>
            </a:r>
            <a:r>
              <a:rPr lang="fr-FR" sz="3200" dirty="0" err="1"/>
              <a:t>sunt</a:t>
            </a:r>
            <a:r>
              <a:rPr lang="fr-FR" sz="3200" dirty="0"/>
              <a:t> </a:t>
            </a:r>
            <a:r>
              <a:rPr lang="fr-FR" sz="3200" dirty="0" err="1"/>
              <a:t>coeli</a:t>
            </a:r>
            <a:r>
              <a:rPr lang="fr-FR" sz="3200" dirty="0"/>
              <a:t> et terra gloria tua</a:t>
            </a:r>
          </a:p>
          <a:p>
            <a:pPr algn="ctr"/>
            <a:r>
              <a:rPr lang="fr-FR" sz="3200" b="1" dirty="0"/>
              <a:t>Hosanna in </a:t>
            </a:r>
            <a:r>
              <a:rPr lang="fr-FR" sz="3200" b="1" dirty="0" err="1"/>
              <a:t>excelsis</a:t>
            </a:r>
            <a:r>
              <a:rPr lang="fr-FR" sz="3200" b="1" dirty="0"/>
              <a:t> deo</a:t>
            </a:r>
          </a:p>
          <a:p>
            <a:pPr algn="ctr"/>
            <a:r>
              <a:rPr lang="fr-FR" sz="3200" b="1" dirty="0"/>
              <a:t>hosanna in </a:t>
            </a:r>
            <a:r>
              <a:rPr lang="fr-FR" sz="3200" b="1" dirty="0" err="1"/>
              <a:t>excelsis</a:t>
            </a:r>
            <a:r>
              <a:rPr lang="fr-FR" sz="3200" b="1" dirty="0"/>
              <a:t>  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Benedictus qui </a:t>
            </a:r>
            <a:r>
              <a:rPr lang="fr-FR" sz="3200" dirty="0" err="1"/>
              <a:t>venit</a:t>
            </a:r>
            <a:r>
              <a:rPr lang="fr-FR" sz="3200" dirty="0"/>
              <a:t> in nomine </a:t>
            </a:r>
            <a:r>
              <a:rPr lang="fr-FR" sz="3200" dirty="0" err="1"/>
              <a:t>domini</a:t>
            </a:r>
            <a:r>
              <a:rPr lang="fr-FR" sz="3200" dirty="0"/>
              <a:t> </a:t>
            </a:r>
            <a:r>
              <a:rPr lang="fr-FR" sz="3200" b="1" dirty="0"/>
              <a:t>Hosanna in </a:t>
            </a:r>
            <a:r>
              <a:rPr lang="fr-FR" sz="3200" b="1" dirty="0" err="1"/>
              <a:t>excelsis</a:t>
            </a:r>
            <a:r>
              <a:rPr lang="fr-FR" sz="3200" b="1" dirty="0"/>
              <a:t> deo</a:t>
            </a:r>
          </a:p>
          <a:p>
            <a:pPr algn="ctr"/>
            <a:r>
              <a:rPr lang="fr-FR" sz="3200" b="1" dirty="0"/>
              <a:t>hosanna in </a:t>
            </a:r>
            <a:r>
              <a:rPr lang="fr-FR" sz="3200" b="1" dirty="0" err="1"/>
              <a:t>excelsis</a:t>
            </a:r>
            <a:r>
              <a:rPr lang="fr-FR" sz="3200" b="1" dirty="0"/>
              <a:t>   (bis)</a:t>
            </a:r>
          </a:p>
        </p:txBody>
      </p:sp>
    </p:spTree>
    <p:extLst>
      <p:ext uri="{BB962C8B-B14F-4D97-AF65-F5344CB8AC3E}">
        <p14:creationId xmlns:p14="http://schemas.microsoft.com/office/powerpoint/2010/main" xmlns="" val="37702294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085144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51598"/>
            <a:ext cx="8224838" cy="985838"/>
          </a:xfrm>
        </p:spPr>
        <p:txBody>
          <a:bodyPr/>
          <a:lstStyle/>
          <a:p>
            <a:r>
              <a:rPr lang="en-US" sz="2400" b="1" kern="1200" dirty="0" err="1">
                <a:solidFill>
                  <a:srgbClr val="FF6600"/>
                </a:solidFill>
                <a:ea typeface="Times New Roman" pitchFamily="18" charset="0"/>
              </a:rPr>
              <a:t>Prière</a:t>
            </a:r>
            <a:r>
              <a:rPr lang="en-US" sz="2400" b="1" kern="1200" dirty="0">
                <a:solidFill>
                  <a:srgbClr val="FF6600"/>
                </a:solidFill>
                <a:ea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FF6600"/>
                </a:solidFill>
                <a:ea typeface="Times New Roman" pitchFamily="18" charset="0"/>
              </a:rPr>
              <a:t>eucharistique</a:t>
            </a:r>
            <a:r>
              <a:rPr lang="en-US" sz="2400" b="1" kern="1200" dirty="0">
                <a:solidFill>
                  <a:srgbClr val="FF6600"/>
                </a:solidFill>
                <a:ea typeface="Times New Roman" pitchFamily="18" charset="0"/>
              </a:rPr>
              <a:t>, acclamation du </a:t>
            </a:r>
            <a:r>
              <a:rPr lang="en-US" sz="2400" b="1" kern="1200" dirty="0" err="1">
                <a:solidFill>
                  <a:srgbClr val="FF6600"/>
                </a:solidFill>
                <a:ea typeface="Times New Roman" pitchFamily="18" charset="0"/>
              </a:rPr>
              <a:t>mystère</a:t>
            </a:r>
            <a:r>
              <a:rPr lang="en-US" sz="2400" b="1" kern="1200" dirty="0">
                <a:solidFill>
                  <a:srgbClr val="FF6600"/>
                </a:solidFill>
                <a:ea typeface="Times New Roman" pitchFamily="18" charset="0"/>
              </a:rPr>
              <a:t> de la </a:t>
            </a:r>
            <a:r>
              <a:rPr lang="en-US" sz="2400" b="1" kern="1200" dirty="0" err="1">
                <a:solidFill>
                  <a:srgbClr val="FF6600"/>
                </a:solidFill>
                <a:ea typeface="Times New Roman" pitchFamily="18" charset="0"/>
              </a:rPr>
              <a:t>foi</a:t>
            </a:r>
            <a:endParaRPr lang="en-US" sz="2400" b="1" kern="1200" dirty="0">
              <a:solidFill>
                <a:srgbClr val="FF6600"/>
              </a:solidFill>
              <a:ea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Le </a:t>
            </a:r>
            <a:r>
              <a:rPr lang="en-US" i="1" dirty="0" err="1" smtClean="0"/>
              <a:t>célébrant</a:t>
            </a:r>
            <a:r>
              <a:rPr lang="en-US" i="1" dirty="0" smtClean="0"/>
              <a:t> </a:t>
            </a:r>
            <a:r>
              <a:rPr lang="en-US" i="1" dirty="0" err="1" smtClean="0"/>
              <a:t>dit</a:t>
            </a:r>
            <a:r>
              <a:rPr lang="en-US" dirty="0" smtClean="0"/>
              <a:t>:</a:t>
            </a:r>
          </a:p>
          <a:p>
            <a:pPr algn="ctr"/>
            <a:r>
              <a:rPr lang="en-US" b="1" dirty="0"/>
              <a:t>Il </a:t>
            </a:r>
            <a:r>
              <a:rPr lang="en-US" b="1" dirty="0" err="1"/>
              <a:t>est</a:t>
            </a:r>
            <a:r>
              <a:rPr lang="en-US" b="1" dirty="0"/>
              <a:t> grand le </a:t>
            </a:r>
            <a:r>
              <a:rPr lang="en-US" b="1" dirty="0" err="1"/>
              <a:t>mystère</a:t>
            </a:r>
            <a:r>
              <a:rPr lang="en-US" b="1" dirty="0"/>
              <a:t> de la </a:t>
            </a:r>
            <a:r>
              <a:rPr lang="en-US" b="1" dirty="0" err="1" smtClean="0"/>
              <a:t>foi</a:t>
            </a:r>
            <a:endParaRPr lang="en-US" b="1" dirty="0" smtClean="0"/>
          </a:p>
          <a:p>
            <a:pPr algn="ctr"/>
            <a:endParaRPr lang="en-US" dirty="0"/>
          </a:p>
          <a:p>
            <a:r>
              <a:rPr lang="en-US" i="1" dirty="0" smtClean="0"/>
              <a:t>Le </a:t>
            </a:r>
            <a:r>
              <a:rPr lang="en-US" i="1" dirty="0" err="1" smtClean="0"/>
              <a:t>peuple</a:t>
            </a:r>
            <a:r>
              <a:rPr lang="en-US" i="1" dirty="0" smtClean="0"/>
              <a:t> </a:t>
            </a:r>
            <a:r>
              <a:rPr lang="en-US" i="1" dirty="0" err="1" smtClean="0"/>
              <a:t>répond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algn="ctr"/>
            <a:r>
              <a:rPr lang="en-US" dirty="0" smtClean="0"/>
              <a:t>“Nous </a:t>
            </a:r>
            <a:r>
              <a:rPr lang="en-US" b="1" dirty="0" err="1" smtClean="0"/>
              <a:t>annoçons</a:t>
            </a:r>
            <a:r>
              <a:rPr lang="en-US" dirty="0" smtClean="0"/>
              <a:t> ta mort, Seigneur </a:t>
            </a:r>
            <a:r>
              <a:rPr lang="en-US" dirty="0" err="1" smtClean="0"/>
              <a:t>Jésus</a:t>
            </a:r>
            <a:r>
              <a:rPr lang="en-US" dirty="0" smtClean="0"/>
              <a:t>, </a:t>
            </a:r>
            <a:endParaRPr lang="en-US" dirty="0" smtClean="0"/>
          </a:p>
          <a:p>
            <a:pPr algn="ctr"/>
            <a:r>
              <a:rPr lang="en-US" dirty="0" smtClean="0"/>
              <a:t>nous </a:t>
            </a:r>
            <a:r>
              <a:rPr lang="en-US" b="1" dirty="0" err="1" smtClean="0"/>
              <a:t>proclamons</a:t>
            </a:r>
            <a:r>
              <a:rPr lang="en-US" dirty="0" smtClean="0"/>
              <a:t> ta </a:t>
            </a:r>
            <a:r>
              <a:rPr lang="en-US" dirty="0" err="1" smtClean="0"/>
              <a:t>réssurection</a:t>
            </a:r>
            <a:r>
              <a:rPr lang="en-US" dirty="0" smtClean="0"/>
              <a:t>, </a:t>
            </a:r>
            <a:endParaRPr lang="en-US" dirty="0" smtClean="0"/>
          </a:p>
          <a:p>
            <a:pPr algn="ctr"/>
            <a:r>
              <a:rPr lang="en-US" dirty="0" smtClean="0"/>
              <a:t>nous </a:t>
            </a:r>
            <a:r>
              <a:rPr lang="en-US" dirty="0" err="1" smtClean="0"/>
              <a:t>attendons</a:t>
            </a:r>
            <a:r>
              <a:rPr lang="en-US" dirty="0" smtClean="0"/>
              <a:t> ta venue </a:t>
            </a: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gloire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8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085144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</a:t>
            </a:r>
            <a:r>
              <a:rPr lang="fr-FR" altLang="fr-FR" sz="3200" dirty="0" smtClean="0">
                <a:solidFill>
                  <a:schemeClr val="tx1"/>
                </a:solidFill>
              </a:rPr>
              <a:t>à</a:t>
            </a:r>
            <a:r>
              <a:rPr lang="fr-FR" sz="3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3200" dirty="0">
                <a:solidFill>
                  <a:schemeClr val="tx1"/>
                </a:solidFill>
                <a:latin typeface="+mn-lt"/>
              </a:rPr>
              <a:t>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xmlns="" val="134761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085144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855663"/>
            <a:ext cx="8331200" cy="5309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Agnus Dei qui </a:t>
            </a:r>
            <a:r>
              <a:rPr lang="fr-FR" sz="3200" dirty="0" err="1"/>
              <a:t>tollis</a:t>
            </a:r>
            <a:r>
              <a:rPr lang="fr-FR" sz="3200" dirty="0"/>
              <a:t> </a:t>
            </a:r>
            <a:r>
              <a:rPr lang="fr-FR" sz="3200" dirty="0" err="1"/>
              <a:t>peccata</a:t>
            </a:r>
            <a:r>
              <a:rPr lang="fr-FR" sz="3200" dirty="0"/>
              <a:t> </a:t>
            </a:r>
            <a:r>
              <a:rPr lang="fr-FR" sz="3200" dirty="0" err="1"/>
              <a:t>mundi</a:t>
            </a:r>
            <a:endParaRPr lang="fr-FR" sz="3200" dirty="0"/>
          </a:p>
          <a:p>
            <a:pPr algn="ctr"/>
            <a:r>
              <a:rPr lang="fr-FR" sz="3200" dirty="0"/>
              <a:t>Miserere </a:t>
            </a:r>
            <a:r>
              <a:rPr lang="fr-FR" sz="3200" dirty="0" err="1"/>
              <a:t>nobis</a:t>
            </a:r>
            <a:endParaRPr lang="fr-FR" sz="3200" dirty="0"/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Agnus Dei qui </a:t>
            </a:r>
            <a:r>
              <a:rPr lang="fr-FR" sz="3200" dirty="0" err="1"/>
              <a:t>tollis</a:t>
            </a:r>
            <a:r>
              <a:rPr lang="fr-FR" sz="3200" dirty="0"/>
              <a:t> </a:t>
            </a:r>
            <a:r>
              <a:rPr lang="fr-FR" sz="3200" dirty="0" err="1"/>
              <a:t>peccata</a:t>
            </a:r>
            <a:r>
              <a:rPr lang="fr-FR" sz="3200" dirty="0"/>
              <a:t> </a:t>
            </a:r>
            <a:r>
              <a:rPr lang="fr-FR" sz="3200" dirty="0" err="1"/>
              <a:t>mundi</a:t>
            </a:r>
            <a:endParaRPr lang="fr-FR" sz="3200" dirty="0"/>
          </a:p>
          <a:p>
            <a:pPr algn="ctr"/>
            <a:r>
              <a:rPr lang="fr-FR" sz="3200" dirty="0"/>
              <a:t>Miserere </a:t>
            </a:r>
            <a:r>
              <a:rPr lang="fr-FR" sz="3200" dirty="0" err="1"/>
              <a:t>nobis</a:t>
            </a:r>
            <a:endParaRPr lang="fr-FR" sz="3200" dirty="0"/>
          </a:p>
          <a:p>
            <a:pPr algn="ctr"/>
            <a:endParaRPr lang="fr-FR" sz="3200" b="1" dirty="0"/>
          </a:p>
          <a:p>
            <a:pPr algn="ctr"/>
            <a:r>
              <a:rPr lang="fr-FR" sz="3200" dirty="0"/>
              <a:t>Agnus Dei qui </a:t>
            </a:r>
            <a:r>
              <a:rPr lang="fr-FR" sz="3200" dirty="0" err="1"/>
              <a:t>tollis</a:t>
            </a:r>
            <a:r>
              <a:rPr lang="fr-FR" sz="3200" dirty="0"/>
              <a:t> </a:t>
            </a:r>
            <a:r>
              <a:rPr lang="fr-FR" sz="3200" dirty="0" err="1"/>
              <a:t>peccata</a:t>
            </a:r>
            <a:r>
              <a:rPr lang="fr-FR" sz="3200" dirty="0"/>
              <a:t> </a:t>
            </a:r>
            <a:r>
              <a:rPr lang="fr-FR" sz="3200" dirty="0" err="1"/>
              <a:t>mundi</a:t>
            </a:r>
            <a:r>
              <a:rPr lang="fr-FR" sz="3200" dirty="0"/>
              <a:t> </a:t>
            </a:r>
            <a:br>
              <a:rPr lang="fr-FR" sz="3200" dirty="0"/>
            </a:br>
            <a:r>
              <a:rPr lang="fr-FR" sz="3200" dirty="0"/>
              <a:t>Dona </a:t>
            </a:r>
            <a:r>
              <a:rPr lang="fr-FR" sz="3200" dirty="0" err="1"/>
              <a:t>nobis</a:t>
            </a:r>
            <a:r>
              <a:rPr lang="fr-FR" sz="3200" dirty="0"/>
              <a:t> </a:t>
            </a:r>
            <a:r>
              <a:rPr lang="fr-FR" sz="3200" dirty="0" err="1"/>
              <a:t>pacem</a:t>
            </a:r>
            <a:endParaRPr lang="fr-FR" sz="32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i="1" dirty="0">
                <a:solidFill>
                  <a:srgbClr val="D63800"/>
                </a:solidFill>
                <a:cs typeface="Arial Unicode MS" charset="0"/>
              </a:rPr>
              <a:t>Messe de Saint Boniface</a:t>
            </a:r>
          </a:p>
        </p:txBody>
      </p:sp>
    </p:spTree>
    <p:extLst>
      <p:ext uri="{BB962C8B-B14F-4D97-AF65-F5344CB8AC3E}">
        <p14:creationId xmlns:p14="http://schemas.microsoft.com/office/powerpoint/2010/main" xmlns="" val="6956366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" sz="2800" b="1" i="1" dirty="0">
                <a:latin typeface="Arial Narrow" panose="020B0606020202030204" pitchFamily="34" charset="0"/>
              </a:rPr>
              <a:t>Veill</a:t>
            </a:r>
            <a:r>
              <a:rPr lang="fr-FR" sz="2800" b="1" i="1" dirty="0" err="1">
                <a:latin typeface="Arial Narrow" panose="020B0606020202030204" pitchFamily="34" charset="0"/>
              </a:rPr>
              <a:t>ée</a:t>
            </a:r>
            <a:r>
              <a:rPr lang="fr-FR" sz="2800" b="1" i="1" dirty="0">
                <a:latin typeface="Arial Narrow" panose="020B0606020202030204" pitchFamily="34" charset="0"/>
              </a:rPr>
              <a:t>: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522514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3. Semence éternelle en mon corps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Vivante en moi plus que moi-même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Depuis le temps de mon baptême,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Féconde mes terrains nouveaux 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Germe dans l’ombre de mes os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Car je ne suis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Que cendre encore.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Comment savoir quelle est ta vie,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333333"/>
                </a:solidFill>
                <a:effectLst/>
              </a:rPr>
              <a:t>Si je n’accepte pas ma mort ?</a:t>
            </a:r>
            <a:endParaRPr lang="fr-FR" sz="3200" dirty="0"/>
          </a:p>
          <a:p>
            <a:pPr marL="0" indent="0" algn="ctr">
              <a:buNone/>
            </a:pPr>
            <a:endParaRPr lang="" sz="3200" dirty="0"/>
          </a:p>
        </p:txBody>
      </p:sp>
    </p:spTree>
    <p:extLst>
      <p:ext uri="{BB962C8B-B14F-4D97-AF65-F5344CB8AC3E}">
        <p14:creationId xmlns:p14="http://schemas.microsoft.com/office/powerpoint/2010/main" xmlns="" val="32661676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085144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="" xmlns:p14="http://schemas.microsoft.com/office/powerpoint/2010/main" val="3634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smtClean="0">
                <a:latin typeface="Arial Narrow" panose="020B0606020202030204" pitchFamily="34" charset="0"/>
              </a:rPr>
              <a:t>Peuple fidèle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82555" y="1057469"/>
            <a:ext cx="8229599" cy="55440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0" i="0" dirty="0" smtClean="0">
                <a:solidFill>
                  <a:srgbClr val="212529"/>
                </a:solidFill>
                <a:effectLst/>
              </a:rPr>
              <a:t>1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. Peuple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fidèle, le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Seigneur t’appelle 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212529"/>
                </a:solidFill>
                <a:effectLst/>
              </a:rPr>
              <a:t>C’est fête sur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terre, le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Christ est né.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212529"/>
                </a:solidFill>
                <a:effectLst/>
              </a:rPr>
              <a:t>Viens à la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crèche voir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le roi du monde.</a:t>
            </a:r>
            <a:r>
              <a:rPr lang="fr-FR" sz="3200" b="1" i="0" dirty="0">
                <a:solidFill>
                  <a:srgbClr val="212529"/>
                </a:solidFill>
                <a:effectLst/>
              </a:rPr>
              <a:t> </a:t>
            </a:r>
          </a:p>
          <a:p>
            <a:pPr marL="0" indent="0" algn="ctr">
              <a:buNone/>
            </a:pP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Ton Dieu, ton Sauveur</a:t>
            </a: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514350" indent="-514350">
              <a:buAutoNum type="arabicPeriod"/>
            </a:pP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0" indent="0">
              <a:buNone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313455770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smtClean="0">
                <a:latin typeface="Arial Narrow" panose="020B0606020202030204" pitchFamily="34" charset="0"/>
              </a:rPr>
              <a:t>Peuple fidèle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58645" y="774700"/>
            <a:ext cx="7895062" cy="5828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" sz="3200" dirty="0"/>
          </a:p>
          <a:p>
            <a:pPr marL="0" indent="0" algn="ctr">
              <a:buNone/>
            </a:pPr>
            <a:r>
              <a:rPr lang="fr-FR" sz="3200" dirty="0"/>
              <a:t>2. </a:t>
            </a:r>
            <a:r>
              <a:rPr lang="fr-FR" sz="3200" b="0" i="0" dirty="0">
                <a:effectLst/>
              </a:rPr>
              <a:t>Verbe, </a:t>
            </a:r>
            <a:r>
              <a:rPr lang="fr-FR" sz="3200" b="0" i="0" dirty="0" smtClean="0">
                <a:effectLst/>
              </a:rPr>
              <a:t>Lumière, et </a:t>
            </a:r>
            <a:r>
              <a:rPr lang="fr-FR" sz="3200" b="0" i="0" dirty="0">
                <a:effectLst/>
              </a:rPr>
              <a:t>Splendeur du Père,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effectLst/>
              </a:rPr>
              <a:t>Il naît d’une </a:t>
            </a:r>
            <a:r>
              <a:rPr lang="fr-FR" sz="3200" b="0" i="0" dirty="0" smtClean="0">
                <a:effectLst/>
              </a:rPr>
              <a:t>mère, petit </a:t>
            </a:r>
            <a:r>
              <a:rPr lang="fr-FR" sz="3200" b="0" i="0" dirty="0">
                <a:effectLst/>
              </a:rPr>
              <a:t>enfant.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effectLst/>
              </a:rPr>
              <a:t>Dieu </a:t>
            </a:r>
            <a:r>
              <a:rPr lang="fr-FR" sz="3200" b="0" i="0" dirty="0" smtClean="0">
                <a:effectLst/>
              </a:rPr>
              <a:t>véritable, le </a:t>
            </a:r>
            <a:r>
              <a:rPr lang="fr-FR" sz="3200" b="0" i="0" dirty="0">
                <a:effectLst/>
              </a:rPr>
              <a:t>Seigneur fait homme.</a:t>
            </a:r>
            <a:r>
              <a:rPr lang="fr-FR" sz="3200" b="1" i="0" dirty="0">
                <a:effectLst/>
              </a:rPr>
              <a:t> </a:t>
            </a:r>
          </a:p>
          <a:p>
            <a:pPr marL="0" indent="0" algn="ctr">
              <a:buNone/>
            </a:pP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Ton Dieu, ton Sauveur.</a:t>
            </a: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514350" indent="-514350">
              <a:buAutoNum type="arabicPeriod"/>
            </a:pP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0" indent="0">
              <a:buNone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34537842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smtClean="0">
                <a:latin typeface="Arial Narrow" panose="020B0606020202030204" pitchFamily="34" charset="0"/>
              </a:rPr>
              <a:t>Peuple fidèle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970155" y="66869"/>
            <a:ext cx="7794703" cy="5828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/>
              <a:t> </a:t>
            </a:r>
            <a:endParaRPr lang="" sz="3200" dirty="0"/>
          </a:p>
          <a:p>
            <a:pPr marL="0" indent="0" algn="ctr">
              <a:buNone/>
            </a:pPr>
            <a:endParaRPr lang="fr-FR" sz="3200" b="0" i="0" dirty="0" smtClean="0">
              <a:solidFill>
                <a:srgbClr val="212529"/>
              </a:solidFill>
              <a:effectLst/>
            </a:endParaRPr>
          </a:p>
          <a:p>
            <a:pPr marL="0" indent="0" algn="ctr">
              <a:buNone/>
            </a:pPr>
            <a:r>
              <a:rPr lang="fr-FR" sz="3200" b="0" i="0" dirty="0" smtClean="0">
                <a:solidFill>
                  <a:srgbClr val="212529"/>
                </a:solidFill>
                <a:effectLst/>
              </a:rPr>
              <a:t>3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. Peuple,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acclame, avec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tous les anges,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212529"/>
                </a:solidFill>
                <a:effectLst/>
              </a:rPr>
              <a:t>Le Maître des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hommes qui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vient chez toi.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212529"/>
                </a:solidFill>
                <a:effectLst/>
              </a:rPr>
              <a:t>Dieu qui se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donne a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tous ceux qu’il aime !</a:t>
            </a:r>
            <a:endParaRPr lang="fr-FR" sz="3200" dirty="0">
              <a:solidFill>
                <a:srgbClr val="212529"/>
              </a:solidFill>
            </a:endParaRPr>
          </a:p>
          <a:p>
            <a:pPr marL="0" indent="0" algn="ctr">
              <a:buNone/>
            </a:pP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r>
              <a:rPr lang="fr-FR" sz="32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/>
            </a:r>
            <a:br>
              <a:rPr lang="fr-FR" sz="32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Ton Dieu, ton Sauveur.</a:t>
            </a: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514350" indent="-514350">
              <a:buAutoNum type="arabicPeriod"/>
            </a:pP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0" indent="0">
              <a:buNone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28310628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smtClean="0">
                <a:latin typeface="Arial Narrow" panose="020B0606020202030204" pitchFamily="34" charset="0"/>
              </a:rPr>
              <a:t>Peuple fidèle 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82556" y="1057469"/>
            <a:ext cx="8229600" cy="483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212529"/>
                </a:solidFill>
              </a:rPr>
              <a:t>4</a:t>
            </a:r>
            <a:r>
              <a:rPr lang="fr-FR" sz="3200" dirty="0">
                <a:solidFill>
                  <a:srgbClr val="212529"/>
                </a:solidFill>
              </a:rPr>
              <a:t>.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Peuple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fidèle, en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ce jour de fête,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212529"/>
                </a:solidFill>
                <a:effectLst/>
              </a:rPr>
              <a:t>Proclame la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gloire de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ton Seigneur.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b="0" i="0" dirty="0">
                <a:solidFill>
                  <a:srgbClr val="212529"/>
                </a:solidFill>
                <a:effectLst/>
              </a:rPr>
              <a:t>Dieu se fait </a:t>
            </a:r>
            <a:r>
              <a:rPr lang="fr-FR" sz="3200" b="0" i="0" dirty="0" smtClean="0">
                <a:solidFill>
                  <a:srgbClr val="212529"/>
                </a:solidFill>
                <a:effectLst/>
              </a:rPr>
              <a:t>homme pour </a:t>
            </a:r>
            <a:r>
              <a:rPr lang="fr-FR" sz="3200" b="0" i="0" dirty="0">
                <a:solidFill>
                  <a:srgbClr val="212529"/>
                </a:solidFill>
                <a:effectLst/>
              </a:rPr>
              <a:t>montrer qu’il t’aime</a:t>
            </a:r>
            <a:endParaRPr lang="fr-FR" sz="3200" dirty="0">
              <a:solidFill>
                <a:srgbClr val="212529"/>
              </a:solidFill>
            </a:endParaRPr>
          </a:p>
          <a:p>
            <a:pPr marL="0" indent="0" algn="ctr">
              <a:buNone/>
            </a:pP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En lui viens reconnaître,</a:t>
            </a:r>
            <a:br>
              <a:rPr lang="fr-FR" sz="3200" b="1" i="0" dirty="0">
                <a:solidFill>
                  <a:srgbClr val="212529"/>
                </a:solidFill>
                <a:effectLst/>
              </a:rPr>
            </a:br>
            <a:r>
              <a:rPr lang="fr-FR" sz="3200" b="1" i="0" dirty="0">
                <a:solidFill>
                  <a:srgbClr val="212529"/>
                </a:solidFill>
                <a:effectLst/>
              </a:rPr>
              <a:t>Ton Dieu, ton Sauveur</a:t>
            </a:r>
            <a:r>
              <a:rPr lang="fr-FR" sz="3600" b="1" i="0" dirty="0">
                <a:solidFill>
                  <a:srgbClr val="212529"/>
                </a:solidFill>
                <a:effectLst/>
              </a:rPr>
              <a:t>.</a:t>
            </a:r>
            <a:endParaRPr lang="fr-FR" sz="3600" b="0" i="0" dirty="0">
              <a:solidFill>
                <a:srgbClr val="212529"/>
              </a:solidFill>
              <a:effectLst/>
            </a:endParaRPr>
          </a:p>
          <a:p>
            <a:pPr marL="514350" indent="-514350">
              <a:buAutoNum type="arabicPeriod"/>
            </a:pPr>
            <a:endParaRPr lang="fr-FR" sz="3200" b="0" i="0" dirty="0">
              <a:solidFill>
                <a:srgbClr val="212529"/>
              </a:solidFill>
              <a:effectLst/>
            </a:endParaRPr>
          </a:p>
          <a:p>
            <a:pPr marL="0" indent="0">
              <a:buNone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18155185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B. Verma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303" y="858077"/>
            <a:ext cx="5420139" cy="5420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085144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smtClean="0">
                <a:latin typeface="Arial Narrow" panose="020B0606020202030204" pitchFamily="34" charset="0"/>
              </a:rPr>
              <a:t>Il est né le divin enfant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1057469"/>
            <a:ext cx="8794102" cy="47972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>
                <a:latin typeface="+mj-lt"/>
              </a:rPr>
              <a:t>Il est né le divin enfant, Jouez hautbois, résonnez musettes!</a:t>
            </a:r>
          </a:p>
          <a:p>
            <a:pPr marL="0" indent="0" algn="ctr">
              <a:buNone/>
            </a:pPr>
            <a:r>
              <a:rPr lang="fr-FR" sz="3200" b="1" dirty="0">
                <a:latin typeface="+mj-lt"/>
              </a:rPr>
              <a:t>Il est né le divin enfant, Chantons tous son avènement !</a:t>
            </a:r>
          </a:p>
          <a:p>
            <a:pPr marL="0" indent="0">
              <a:buNone/>
            </a:pPr>
            <a:endParaRPr lang="fr-FR" sz="3200" dirty="0">
              <a:latin typeface="+mj-lt"/>
            </a:endParaRP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1. Depuis plus de quatre mille ans,</a:t>
            </a: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Nous le promettaient les prophètes</a:t>
            </a: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Depuis plus de quatre mille ans,</a:t>
            </a: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Nous attendions cet heureux temps.</a:t>
            </a:r>
          </a:p>
        </p:txBody>
      </p:sp>
    </p:spTree>
    <p:extLst>
      <p:ext uri="{BB962C8B-B14F-4D97-AF65-F5344CB8AC3E}">
        <p14:creationId xmlns:p14="http://schemas.microsoft.com/office/powerpoint/2010/main" xmlns="" val="4139721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smtClean="0">
                <a:latin typeface="Arial Narrow" panose="020B0606020202030204" pitchFamily="34" charset="0"/>
              </a:rPr>
              <a:t>Il est né le divin enfant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1057469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>
                <a:latin typeface="+mj-lt"/>
              </a:rPr>
              <a:t>Il est né le divin enfant, Jouez hautbois, résonnez musettes!</a:t>
            </a:r>
          </a:p>
          <a:p>
            <a:pPr marL="0" indent="0" algn="ctr">
              <a:buNone/>
            </a:pPr>
            <a:r>
              <a:rPr lang="fr-FR" sz="3200" b="1" dirty="0">
                <a:latin typeface="+mj-lt"/>
              </a:rPr>
              <a:t>Il est né le divin enfant, Chantons tous son avènement !</a:t>
            </a:r>
          </a:p>
          <a:p>
            <a:pPr marL="0" indent="0">
              <a:buNone/>
            </a:pPr>
            <a:endParaRPr lang="fr-FR" sz="3200" dirty="0">
              <a:latin typeface="+mj-lt"/>
            </a:endParaRP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2. Ah ! Qu'il est beau, qu'il est charmant !</a:t>
            </a: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Ah ! que ses grâces sont parfaites !</a:t>
            </a: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Ah ! Qu'il est beau, qu'il est charmant !</a:t>
            </a:r>
          </a:p>
          <a:p>
            <a:pPr marL="0" indent="0" algn="ctr">
              <a:buNone/>
            </a:pPr>
            <a:r>
              <a:rPr lang="fr-FR" sz="3200" dirty="0">
                <a:latin typeface="+mj-lt"/>
              </a:rPr>
              <a:t>Qu'il est doux ce divin enfant !</a:t>
            </a:r>
          </a:p>
        </p:txBody>
      </p:sp>
    </p:spTree>
    <p:extLst>
      <p:ext uri="{BB962C8B-B14F-4D97-AF65-F5344CB8AC3E}">
        <p14:creationId xmlns:p14="http://schemas.microsoft.com/office/powerpoint/2010/main" xmlns="" val="182057509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smtClean="0">
                <a:latin typeface="Arial Narrow" panose="020B0606020202030204" pitchFamily="34" charset="0"/>
              </a:rPr>
              <a:t>Il est né le divin enfant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1057469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/>
              <a:t>Il est né le divin enfant, </a:t>
            </a:r>
            <a:endParaRPr lang="fr-FR" sz="3200" b="1" dirty="0" smtClean="0"/>
          </a:p>
          <a:p>
            <a:pPr marL="0" indent="0" algn="ctr">
              <a:buNone/>
            </a:pPr>
            <a:r>
              <a:rPr lang="fr-FR" sz="3200" b="1" dirty="0" smtClean="0"/>
              <a:t>Jouez </a:t>
            </a:r>
            <a:r>
              <a:rPr lang="fr-FR" sz="3200" b="1" dirty="0"/>
              <a:t>hautbois, résonnez musettes!</a:t>
            </a:r>
          </a:p>
          <a:p>
            <a:pPr marL="0" indent="0" algn="ctr">
              <a:buNone/>
            </a:pPr>
            <a:r>
              <a:rPr lang="fr-FR" sz="3200" b="1" dirty="0"/>
              <a:t>Il est né le divin enfant, </a:t>
            </a:r>
            <a:endParaRPr lang="fr-FR" sz="3200" b="1" dirty="0" smtClean="0"/>
          </a:p>
          <a:p>
            <a:pPr marL="0" indent="0" algn="ctr">
              <a:buNone/>
            </a:pPr>
            <a:r>
              <a:rPr lang="fr-FR" sz="3200" b="1" dirty="0" smtClean="0"/>
              <a:t>Chantons </a:t>
            </a:r>
            <a:r>
              <a:rPr lang="fr-FR" sz="3200" b="1" dirty="0"/>
              <a:t>tous son avènement !</a:t>
            </a:r>
          </a:p>
          <a:p>
            <a:pPr marL="0" indent="0">
              <a:buNone/>
            </a:pPr>
            <a:endParaRPr lang="fr-FR" sz="3200" dirty="0"/>
          </a:p>
          <a:p>
            <a:pPr marL="0" indent="0" algn="ctr">
              <a:buNone/>
            </a:pPr>
            <a:r>
              <a:rPr lang="fr-FR" sz="3200" dirty="0"/>
              <a:t>3. Une étable est son logement</a:t>
            </a:r>
          </a:p>
          <a:p>
            <a:pPr marL="0" indent="0" algn="ctr">
              <a:buNone/>
            </a:pPr>
            <a:r>
              <a:rPr lang="fr-FR" sz="3200" dirty="0"/>
              <a:t>Un peu de paille est sa couchette,</a:t>
            </a:r>
          </a:p>
          <a:p>
            <a:pPr marL="0" indent="0" algn="ctr">
              <a:buNone/>
            </a:pPr>
            <a:r>
              <a:rPr lang="fr-FR" sz="3200" dirty="0"/>
              <a:t>Une étable est son logement</a:t>
            </a:r>
          </a:p>
          <a:p>
            <a:pPr marL="0" indent="0" algn="ctr">
              <a:buNone/>
            </a:pPr>
            <a:r>
              <a:rPr lang="fr-FR" sz="3200" dirty="0"/>
              <a:t>Pour un Dieu quel abaissement !</a:t>
            </a:r>
          </a:p>
        </p:txBody>
      </p:sp>
    </p:spTree>
    <p:extLst>
      <p:ext uri="{BB962C8B-B14F-4D97-AF65-F5344CB8AC3E}">
        <p14:creationId xmlns:p14="http://schemas.microsoft.com/office/powerpoint/2010/main" xmlns="" val="1839284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smtClean="0">
                <a:latin typeface="Arial Narrow" panose="020B0606020202030204" pitchFamily="34" charset="0"/>
              </a:rPr>
              <a:t>Il est né le divin enfant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1057469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 smtClean="0"/>
              <a:t>Il est né le divin enfant, </a:t>
            </a:r>
          </a:p>
          <a:p>
            <a:pPr marL="0" indent="0" algn="ctr">
              <a:buNone/>
            </a:pPr>
            <a:r>
              <a:rPr lang="fr-FR" sz="3200" b="1" dirty="0" smtClean="0"/>
              <a:t>Jouez hautbois, résonnez musettes!</a:t>
            </a:r>
          </a:p>
          <a:p>
            <a:pPr marL="0" indent="0" algn="ctr">
              <a:buNone/>
            </a:pPr>
            <a:r>
              <a:rPr lang="fr-FR" sz="3200" b="1" dirty="0" smtClean="0"/>
              <a:t>Il est né le divin enfant, </a:t>
            </a:r>
          </a:p>
          <a:p>
            <a:pPr marL="0" indent="0" algn="ctr">
              <a:buNone/>
            </a:pPr>
            <a:r>
              <a:rPr lang="fr-FR" sz="3200" b="1" dirty="0" smtClean="0"/>
              <a:t>Chantons tous son avènement !</a:t>
            </a:r>
          </a:p>
          <a:p>
            <a:pPr marL="0" indent="0">
              <a:buNone/>
            </a:pPr>
            <a:endParaRPr lang="fr-FR" sz="3200" dirty="0"/>
          </a:p>
          <a:p>
            <a:pPr marL="0" indent="0" algn="ctr">
              <a:buNone/>
            </a:pPr>
            <a:r>
              <a:rPr lang="fr-FR" sz="3200" dirty="0"/>
              <a:t>4. Partez, grands rois de l'Orient !</a:t>
            </a:r>
          </a:p>
          <a:p>
            <a:pPr marL="0" indent="0" algn="ctr">
              <a:buNone/>
            </a:pPr>
            <a:r>
              <a:rPr lang="fr-FR" sz="3200" dirty="0"/>
              <a:t>Venez vous unir à  nos fêtes</a:t>
            </a:r>
          </a:p>
          <a:p>
            <a:pPr marL="0" indent="0" algn="ctr">
              <a:buNone/>
            </a:pPr>
            <a:r>
              <a:rPr lang="fr-FR" sz="3200" dirty="0"/>
              <a:t>Partez, grands rois de l'Orient !</a:t>
            </a:r>
          </a:p>
          <a:p>
            <a:pPr marL="0" indent="0" algn="ctr">
              <a:buNone/>
            </a:pPr>
            <a:r>
              <a:rPr lang="fr-FR" sz="3200" dirty="0"/>
              <a:t>Venez adorer cet enfant !</a:t>
            </a:r>
          </a:p>
        </p:txBody>
      </p:sp>
    </p:spTree>
    <p:extLst>
      <p:ext uri="{BB962C8B-B14F-4D97-AF65-F5344CB8AC3E}">
        <p14:creationId xmlns:p14="http://schemas.microsoft.com/office/powerpoint/2010/main" xmlns="" val="10693787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smtClean="0">
                <a:latin typeface="Arial Narrow" panose="020B0606020202030204" pitchFamily="34" charset="0"/>
              </a:rPr>
              <a:t>Il est né le divin enfant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1045029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 smtClean="0"/>
              <a:t>Il est né le divin enfant, </a:t>
            </a:r>
          </a:p>
          <a:p>
            <a:pPr marL="0" indent="0" algn="ctr">
              <a:buNone/>
            </a:pPr>
            <a:r>
              <a:rPr lang="fr-FR" sz="3200" b="1" dirty="0" smtClean="0"/>
              <a:t>Jouez hautbois, résonnez musettes!</a:t>
            </a:r>
          </a:p>
          <a:p>
            <a:pPr marL="0" indent="0" algn="ctr">
              <a:buNone/>
            </a:pPr>
            <a:r>
              <a:rPr lang="fr-FR" sz="3200" b="1" dirty="0" smtClean="0"/>
              <a:t>Il est né le divin enfant, </a:t>
            </a:r>
          </a:p>
          <a:p>
            <a:pPr marL="0" indent="0" algn="ctr">
              <a:buNone/>
            </a:pPr>
            <a:r>
              <a:rPr lang="fr-FR" sz="3200" b="1" dirty="0" smtClean="0"/>
              <a:t>Chantons tous son avènement !</a:t>
            </a:r>
          </a:p>
          <a:p>
            <a:pPr marL="0" indent="0">
              <a:buNone/>
            </a:pPr>
            <a:endParaRPr lang="fr-FR" sz="3200" dirty="0"/>
          </a:p>
          <a:p>
            <a:pPr marL="0" indent="0" algn="ctr">
              <a:buNone/>
            </a:pPr>
            <a:r>
              <a:rPr lang="fr-FR" sz="3200" dirty="0"/>
              <a:t>5. Ô Jésus ! Ô Roi tout-puissant</a:t>
            </a:r>
          </a:p>
          <a:p>
            <a:pPr marL="0" indent="0" algn="ctr">
              <a:buNone/>
            </a:pPr>
            <a:r>
              <a:rPr lang="fr-FR" sz="3200" dirty="0"/>
              <a:t>Tout petit enfant que vous êtes,</a:t>
            </a:r>
          </a:p>
          <a:p>
            <a:pPr marL="0" indent="0" algn="ctr">
              <a:buNone/>
            </a:pPr>
            <a:r>
              <a:rPr lang="fr-FR" sz="3200" dirty="0"/>
              <a:t>Ô Jésus ! Ô Roi tout-puissant,</a:t>
            </a:r>
          </a:p>
          <a:p>
            <a:pPr marL="0" indent="0" algn="ctr">
              <a:buNone/>
            </a:pPr>
            <a:r>
              <a:rPr lang="fr-FR" sz="3200" dirty="0"/>
              <a:t>Régnez sur nous entièrement !</a:t>
            </a:r>
          </a:p>
        </p:txBody>
      </p:sp>
    </p:spTree>
    <p:extLst>
      <p:ext uri="{BB962C8B-B14F-4D97-AF65-F5344CB8AC3E}">
        <p14:creationId xmlns:p14="http://schemas.microsoft.com/office/powerpoint/2010/main" xmlns="" val="69567951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smtClean="0">
                <a:latin typeface="Arial Narrow" panose="020B0606020202030204" pitchFamily="34" charset="0"/>
              </a:rPr>
              <a:t>Il est né le divin enfant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2596" y="1045029"/>
            <a:ext cx="8794102" cy="5812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 smtClean="0"/>
              <a:t>Il est né le divin enfant, </a:t>
            </a:r>
          </a:p>
          <a:p>
            <a:pPr marL="0" indent="0" algn="ctr">
              <a:buNone/>
            </a:pPr>
            <a:r>
              <a:rPr lang="fr-FR" sz="3200" b="1" dirty="0" smtClean="0"/>
              <a:t>Jouez hautbois, résonnez musettes!</a:t>
            </a:r>
          </a:p>
          <a:p>
            <a:pPr marL="0" indent="0" algn="ctr">
              <a:buNone/>
            </a:pPr>
            <a:r>
              <a:rPr lang="fr-FR" sz="3200" b="1" dirty="0" smtClean="0"/>
              <a:t>Il est né le divin enfant, </a:t>
            </a:r>
          </a:p>
          <a:p>
            <a:pPr marL="0" indent="0" algn="ctr">
              <a:buNone/>
            </a:pPr>
            <a:r>
              <a:rPr lang="fr-FR" sz="3200" b="1" dirty="0" smtClean="0"/>
              <a:t>Chantons tous son avènement !</a:t>
            </a:r>
          </a:p>
          <a:p>
            <a:pPr marL="0" indent="0">
              <a:buNone/>
            </a:pPr>
            <a:endParaRPr lang="fr-FR" sz="3200" dirty="0"/>
          </a:p>
          <a:p>
            <a:pPr marL="0" indent="0" algn="ctr">
              <a:buNone/>
            </a:pPr>
            <a:r>
              <a:rPr lang="fr-FR" sz="3200" dirty="0"/>
              <a:t>6. Il veut nos cœurs, il les attend :</a:t>
            </a:r>
          </a:p>
          <a:p>
            <a:pPr marL="0" indent="0" algn="ctr">
              <a:buNone/>
            </a:pPr>
            <a:r>
              <a:rPr lang="fr-FR" sz="3200" dirty="0"/>
              <a:t>Il est là  pour faire leur conquête</a:t>
            </a:r>
          </a:p>
          <a:p>
            <a:pPr marL="0" indent="0" algn="ctr">
              <a:buNone/>
            </a:pPr>
            <a:r>
              <a:rPr lang="fr-FR" sz="3200" dirty="0"/>
              <a:t>Il veut nos cœurs, il les attend :</a:t>
            </a:r>
          </a:p>
          <a:p>
            <a:pPr marL="0" indent="0" algn="ctr">
              <a:buNone/>
            </a:pPr>
            <a:r>
              <a:rPr lang="fr-FR" sz="3200" dirty="0"/>
              <a:t>Donnons-les lui donc promptement </a:t>
            </a:r>
            <a:r>
              <a:rPr lang="fr-FR" sz="2900" dirty="0">
                <a:latin typeface="Arial Narrow" panose="020B0606020202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7174902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12" y="2754351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" sz="6000" b="1" i="1" spc="300" dirty="0" smtClean="0">
                <a:latin typeface="Arial Narrow" panose="020B0606020202030204" pitchFamily="34" charset="0"/>
              </a:rPr>
              <a:t>Joyeux Noel ! </a:t>
            </a:r>
            <a:endParaRPr lang="en-US" sz="6000" spc="3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3450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 </a:t>
            </a:r>
            <a:r>
              <a:rPr lang="fr-FR" sz="2800" b="1" dirty="0">
                <a:latin typeface="Arial Narrow" panose="020B0606020202030204" pitchFamily="34" charset="0"/>
              </a:rPr>
              <a:t>Douce Nuit </a:t>
            </a:r>
            <a:r>
              <a:rPr lang="fr-FR" sz="2800" dirty="0">
                <a:latin typeface="Arial Narrow" panose="020B0606020202030204" pitchFamily="34" charset="0"/>
              </a:rPr>
              <a:t>(1/6)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1. Douce nuit, sainte nuit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Dans les cieux ! L'astre luit.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Le mystère annoncé s'accomplit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Cet enfant sur la paille endormi,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C'est l'amour infini ! </a:t>
            </a:r>
          </a:p>
        </p:txBody>
      </p:sp>
    </p:spTree>
    <p:extLst>
      <p:ext uri="{BB962C8B-B14F-4D97-AF65-F5344CB8AC3E}">
        <p14:creationId xmlns:p14="http://schemas.microsoft.com/office/powerpoint/2010/main" xmlns="" val="3706169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 </a:t>
            </a:r>
            <a:r>
              <a:rPr lang="fr-FR" sz="2800" b="1" dirty="0">
                <a:latin typeface="Arial Narrow" panose="020B0606020202030204" pitchFamily="34" charset="0"/>
              </a:rPr>
              <a:t>Douce Nuit </a:t>
            </a:r>
            <a:r>
              <a:rPr lang="fr-FR" sz="2800" dirty="0">
                <a:latin typeface="Arial Narrow" panose="020B0606020202030204" pitchFamily="34" charset="0"/>
              </a:rPr>
              <a:t>(2/6)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2. Saint enfant, doux agneau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Qu'il est grand ! Qu'il est beau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Entendez résonner les pipeaux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Des bergers conduisant leurs troupeaux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Vers son humble berceau ! </a:t>
            </a:r>
          </a:p>
        </p:txBody>
      </p:sp>
    </p:spTree>
    <p:extLst>
      <p:ext uri="{BB962C8B-B14F-4D97-AF65-F5344CB8AC3E}">
        <p14:creationId xmlns:p14="http://schemas.microsoft.com/office/powerpoint/2010/main" xmlns="" val="278491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 Narrow" panose="020B0606020202030204" pitchFamily="34" charset="0"/>
              </a:rPr>
              <a:t> </a:t>
            </a:r>
            <a:r>
              <a:rPr lang="fr-FR" sz="2800" b="1" dirty="0">
                <a:latin typeface="Arial Narrow" panose="020B0606020202030204" pitchFamily="34" charset="0"/>
              </a:rPr>
              <a:t>Douce Nuit </a:t>
            </a:r>
            <a:r>
              <a:rPr lang="fr-FR" sz="2800" dirty="0">
                <a:latin typeface="Arial Narrow" panose="020B0606020202030204" pitchFamily="34" charset="0"/>
              </a:rPr>
              <a:t>(3/6)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3. C'est vers nous qu'il accourt,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En un don sans retour 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De ce monde ignorant de l'amour,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Où commence aujourd'hui son séjour,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Qu'il soit Roi pour toujours !</a:t>
            </a:r>
          </a:p>
        </p:txBody>
      </p:sp>
    </p:spTree>
    <p:extLst>
      <p:ext uri="{BB962C8B-B14F-4D97-AF65-F5344CB8AC3E}">
        <p14:creationId xmlns:p14="http://schemas.microsoft.com/office/powerpoint/2010/main" xmlns="" val="3668439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1810</TotalTime>
  <Words>1567</Words>
  <Application>Microsoft Office PowerPoint</Application>
  <PresentationFormat>On-screen Show (4:3)</PresentationFormat>
  <Paragraphs>337</Paragraphs>
  <Slides>63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Clarity</vt:lpstr>
      <vt:lpstr>Messe de la Nuit de Noel</vt:lpstr>
      <vt:lpstr>Slide 2</vt:lpstr>
      <vt:lpstr>Veillée: </vt:lpstr>
      <vt:lpstr>Veillée: </vt:lpstr>
      <vt:lpstr>Veillée: </vt:lpstr>
      <vt:lpstr>Slide 6</vt:lpstr>
      <vt:lpstr> Douce Nuit (1/6)</vt:lpstr>
      <vt:lpstr> Douce Nuit (2/6)</vt:lpstr>
      <vt:lpstr> Douce Nuit (3/6)</vt:lpstr>
      <vt:lpstr> Douce Nuit (4/6)</vt:lpstr>
      <vt:lpstr> Douce Nuit (5/6)</vt:lpstr>
      <vt:lpstr>Slide 12</vt:lpstr>
      <vt:lpstr>La Nuit de Dieu</vt:lpstr>
      <vt:lpstr>La Nuit de Dieu</vt:lpstr>
      <vt:lpstr>La Nuit de Dieu</vt:lpstr>
      <vt:lpstr>La Nuit de Dieu</vt:lpstr>
      <vt:lpstr>La Nuit de Dieu</vt:lpstr>
      <vt:lpstr>Slide 18</vt:lpstr>
      <vt:lpstr>Veillée: </vt:lpstr>
      <vt:lpstr>Slide 20</vt:lpstr>
      <vt:lpstr>Les anges dans nos campagnes</vt:lpstr>
      <vt:lpstr>Les anges dans nos campagnes</vt:lpstr>
      <vt:lpstr>Les anges dans nos campagnes</vt:lpstr>
      <vt:lpstr>Les anges dans nos campagnes</vt:lpstr>
      <vt:lpstr>Les anges dans nos campagnes</vt:lpstr>
      <vt:lpstr>Slide 26</vt:lpstr>
      <vt:lpstr>Slide 27</vt:lpstr>
      <vt:lpstr>Kyrie: Jésus, Berger de toute humanité</vt:lpstr>
      <vt:lpstr>Gloria: Messe de St Boniface (1/2) </vt:lpstr>
      <vt:lpstr>Slide 30</vt:lpstr>
      <vt:lpstr>Slide 31</vt:lpstr>
      <vt:lpstr>LITURGIE DE LA PAROLE  </vt:lpstr>
      <vt:lpstr>LITURGIE DE LA PAROLE  </vt:lpstr>
      <vt:lpstr>Slide 34</vt:lpstr>
      <vt:lpstr>Slide 35</vt:lpstr>
      <vt:lpstr>Slide 36</vt:lpstr>
      <vt:lpstr> Dans une étable obscure (1/3)</vt:lpstr>
      <vt:lpstr> Dans une étable obscure (2/3)</vt:lpstr>
      <vt:lpstr>Dans une étable obscure (3/3)</vt:lpstr>
      <vt:lpstr>Slide 40</vt:lpstr>
      <vt:lpstr>Prière sur les offrandes </vt:lpstr>
      <vt:lpstr>Slide 42</vt:lpstr>
      <vt:lpstr>Slide 43</vt:lpstr>
      <vt:lpstr>Slide 44</vt:lpstr>
      <vt:lpstr>Prière eucharistique, acclamation du mystère de la foi</vt:lpstr>
      <vt:lpstr>Slide 46</vt:lpstr>
      <vt:lpstr>Slide 47</vt:lpstr>
      <vt:lpstr>Slide 48</vt:lpstr>
      <vt:lpstr>Slide 49</vt:lpstr>
      <vt:lpstr>Slide 50</vt:lpstr>
      <vt:lpstr>Slide 51</vt:lpstr>
      <vt:lpstr>Peuple fidèle </vt:lpstr>
      <vt:lpstr>Peuple fidèle </vt:lpstr>
      <vt:lpstr>Peuple fidèle </vt:lpstr>
      <vt:lpstr>Peuple fidèle </vt:lpstr>
      <vt:lpstr>Slide 56</vt:lpstr>
      <vt:lpstr>Il est né le divin enfant</vt:lpstr>
      <vt:lpstr>Il est né le divin enfant</vt:lpstr>
      <vt:lpstr>Il est né le divin enfant</vt:lpstr>
      <vt:lpstr>Il est né le divin enfant</vt:lpstr>
      <vt:lpstr>Il est né le divin enfant</vt:lpstr>
      <vt:lpstr>Il est né le divin enfant</vt:lpstr>
      <vt:lpstr>Joyeux Noel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Matthieu .</cp:lastModifiedBy>
  <cp:revision>296</cp:revision>
  <dcterms:created xsi:type="dcterms:W3CDTF">2016-09-24T10:23:28Z</dcterms:created>
  <dcterms:modified xsi:type="dcterms:W3CDTF">2024-12-23T15:28:52Z</dcterms:modified>
</cp:coreProperties>
</file>