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65"/>
  </p:notesMasterIdLst>
  <p:sldIdLst>
    <p:sldId id="629" r:id="rId2"/>
    <p:sldId id="581" r:id="rId3"/>
    <p:sldId id="627" r:id="rId4"/>
    <p:sldId id="641" r:id="rId5"/>
    <p:sldId id="642" r:id="rId6"/>
    <p:sldId id="686" r:id="rId7"/>
    <p:sldId id="687" r:id="rId8"/>
    <p:sldId id="688" r:id="rId9"/>
    <p:sldId id="689" r:id="rId10"/>
    <p:sldId id="690" r:id="rId11"/>
    <p:sldId id="691" r:id="rId12"/>
    <p:sldId id="692" r:id="rId13"/>
    <p:sldId id="695" r:id="rId14"/>
    <p:sldId id="696" r:id="rId15"/>
    <p:sldId id="697" r:id="rId16"/>
    <p:sldId id="698" r:id="rId17"/>
    <p:sldId id="699" r:id="rId18"/>
    <p:sldId id="693" r:id="rId19"/>
    <p:sldId id="694" r:id="rId20"/>
    <p:sldId id="700" r:id="rId21"/>
    <p:sldId id="681" r:id="rId22"/>
    <p:sldId id="682" r:id="rId23"/>
    <p:sldId id="683" r:id="rId24"/>
    <p:sldId id="684" r:id="rId25"/>
    <p:sldId id="685" r:id="rId26"/>
    <p:sldId id="701" r:id="rId27"/>
    <p:sldId id="655" r:id="rId28"/>
    <p:sldId id="656" r:id="rId29"/>
    <p:sldId id="624" r:id="rId30"/>
    <p:sldId id="625" r:id="rId31"/>
    <p:sldId id="702" r:id="rId32"/>
    <p:sldId id="457" r:id="rId33"/>
    <p:sldId id="650" r:id="rId34"/>
    <p:sldId id="703" r:id="rId35"/>
    <p:sldId id="654" r:id="rId36"/>
    <p:sldId id="267" r:id="rId37"/>
    <p:sldId id="713" r:id="rId38"/>
    <p:sldId id="714" r:id="rId39"/>
    <p:sldId id="715" r:id="rId40"/>
    <p:sldId id="704" r:id="rId41"/>
    <p:sldId id="659" r:id="rId42"/>
    <p:sldId id="705" r:id="rId43"/>
    <p:sldId id="612" r:id="rId44"/>
    <p:sldId id="706" r:id="rId45"/>
    <p:sldId id="661" r:id="rId46"/>
    <p:sldId id="707" r:id="rId47"/>
    <p:sldId id="674" r:id="rId48"/>
    <p:sldId id="708" r:id="rId49"/>
    <p:sldId id="617" r:id="rId50"/>
    <p:sldId id="711" r:id="rId51"/>
    <p:sldId id="712" r:id="rId52"/>
    <p:sldId id="716" r:id="rId53"/>
    <p:sldId id="717" r:id="rId54"/>
    <p:sldId id="718" r:id="rId55"/>
    <p:sldId id="719" r:id="rId56"/>
    <p:sldId id="709" r:id="rId57"/>
    <p:sldId id="675" r:id="rId58"/>
    <p:sldId id="676" r:id="rId59"/>
    <p:sldId id="677" r:id="rId60"/>
    <p:sldId id="678" r:id="rId61"/>
    <p:sldId id="679" r:id="rId62"/>
    <p:sldId id="680" r:id="rId63"/>
    <p:sldId id="653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8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5D66D-9FFE-46A6-AB34-07595BD81DF1}" type="datetimeFigureOut">
              <a:rPr lang="fr-FR" smtClean="0"/>
              <a:pPr/>
              <a:t>23/12/2024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924AA-B65A-4DB6-BE8B-B9A63B7E879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74582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5B828376-84B2-486F-AA89-EE3F244A8398}" type="slidenum">
              <a:rPr lang="en-US"/>
              <a:pPr/>
              <a:t>27</a:t>
            </a:fld>
            <a:endParaRPr lang="en-US"/>
          </a:p>
        </p:txBody>
      </p:sp>
      <p:sp>
        <p:nvSpPr>
          <p:cNvPr id="2662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10236" y="694171"/>
            <a:ext cx="4437529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C573E6C-3171-CA42-B079-9C35FD65C185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662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662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5897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1908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3C7F9B13-8368-4847-B9DE-A3906F8C13C1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2867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398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EE9E079-2CF1-2C43-9B20-E1B4393468DB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3481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481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179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AAC5551-C455-6F41-BAC7-CB62396FEF1D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3454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33796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C9C0AD-5281-40AE-9E94-D80BAB4A3B07}" type="slidenum">
              <a:rPr lang="fr-FR" altLang="fr-FR"/>
              <a:pPr/>
              <a:t>51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4271294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924AA-B65A-4DB6-BE8B-B9A63B7E8791}" type="slidenum">
              <a:rPr lang="fr-FR" smtClean="0"/>
              <a:pPr/>
              <a:t>63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Monday, December 23,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Monday, December 23,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Monday, December 23,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Monday, December 23,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Monday, December 23,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Monday, December 23,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Monday, December 23,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Monday, December 23,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Monday, December 23,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Monday, December 23,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Monday, December 23,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Monday, December 23,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" sz="4000" b="1" cap="small" dirty="0">
                <a:latin typeface="Arial Narrow" panose="020B0606020202030204" pitchFamily="34" charset="0"/>
              </a:rPr>
              <a:t>Messe de la </a:t>
            </a:r>
            <a:r>
              <a:rPr lang="" sz="4000" b="1" cap="small" dirty="0" smtClean="0">
                <a:latin typeface="Arial Narrow" panose="020B0606020202030204" pitchFamily="34" charset="0"/>
              </a:rPr>
              <a:t>Nuit </a:t>
            </a:r>
            <a:r>
              <a:rPr lang="" sz="4000" b="1" cap="small" dirty="0">
                <a:latin typeface="Arial Narrow" panose="020B0606020202030204" pitchFamily="34" charset="0"/>
              </a:rPr>
              <a:t>de </a:t>
            </a:r>
            <a:r>
              <a:rPr lang="" sz="4000" b="1" cap="small" dirty="0" smtClean="0">
                <a:latin typeface="Arial Narrow" panose="020B0606020202030204" pitchFamily="34" charset="0"/>
              </a:rPr>
              <a:t>Noel</a:t>
            </a:r>
            <a:endParaRPr lang="en-US" sz="4000" b="1" cap="small" dirty="0">
              <a:latin typeface="Arial Narrow" panose="020B060602020203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7400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436096" y="6211888"/>
            <a:ext cx="3250704" cy="367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 err="1">
                <a:solidFill>
                  <a:srgbClr val="292934"/>
                </a:solidFill>
                <a:cs typeface="Arial Unicode MS" charset="0"/>
              </a:rPr>
              <a:t>Paroisse</a:t>
            </a:r>
            <a:r>
              <a:rPr lang="en-US" dirty="0">
                <a:solidFill>
                  <a:srgbClr val="292934"/>
                </a:solidFill>
                <a:cs typeface="Arial Unicode MS" charset="0"/>
              </a:rPr>
              <a:t> St Michel Shanghai</a:t>
            </a:r>
          </a:p>
        </p:txBody>
      </p:sp>
    </p:spTree>
    <p:extLst>
      <p:ext uri="{BB962C8B-B14F-4D97-AF65-F5344CB8AC3E}">
        <p14:creationId xmlns:p14="http://schemas.microsoft.com/office/powerpoint/2010/main" xmlns="" val="2827703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Arial Narrow" panose="020B0606020202030204" pitchFamily="34" charset="0"/>
              </a:rPr>
              <a:t> </a:t>
            </a:r>
            <a:r>
              <a:rPr lang="fr-FR" sz="2800" b="1" dirty="0">
                <a:latin typeface="Arial Narrow" panose="020B0606020202030204" pitchFamily="34" charset="0"/>
              </a:rPr>
              <a:t>Douce Nuit </a:t>
            </a:r>
            <a:r>
              <a:rPr lang="fr-FR" sz="2800" dirty="0">
                <a:latin typeface="Arial Narrow" panose="020B0606020202030204" pitchFamily="34" charset="0"/>
              </a:rPr>
              <a:t>(4/6)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74645" y="1207674"/>
            <a:ext cx="9069355" cy="463731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4. Quel accueil pour un Roi 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Point d'abri, point de toit 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Dans sa crèche il grelotte de froid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Ô pécheur, sans attendre la croix,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Jésus souffre pour toi !</a:t>
            </a:r>
          </a:p>
        </p:txBody>
      </p:sp>
    </p:spTree>
    <p:extLst>
      <p:ext uri="{BB962C8B-B14F-4D97-AF65-F5344CB8AC3E}">
        <p14:creationId xmlns:p14="http://schemas.microsoft.com/office/powerpoint/2010/main" xmlns="" val="2209914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Arial Narrow" panose="020B0606020202030204" pitchFamily="34" charset="0"/>
              </a:rPr>
              <a:t> </a:t>
            </a:r>
            <a:r>
              <a:rPr lang="fr-FR" sz="2800" b="1" dirty="0">
                <a:latin typeface="Arial Narrow" panose="020B0606020202030204" pitchFamily="34" charset="0"/>
              </a:rPr>
              <a:t>Douce Nuit </a:t>
            </a:r>
            <a:r>
              <a:rPr lang="fr-FR" sz="2800" dirty="0">
                <a:latin typeface="Arial Narrow" panose="020B0606020202030204" pitchFamily="34" charset="0"/>
              </a:rPr>
              <a:t>(5/6)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74645" y="1207674"/>
            <a:ext cx="9069355" cy="463731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5. Paix à tous ! Gloire au ciel 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Gloire au sein maternel,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Qui pour nous, en ce jour de Noël,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Enfanta le Sauveur éternel, </a:t>
            </a:r>
            <a:endParaRPr lang="fr-FR" sz="36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 smtClean="0">
                <a:latin typeface="Arial" pitchFamily="34" charset="0"/>
                <a:cs typeface="Arial" pitchFamily="34" charset="0"/>
              </a:rPr>
              <a:t>qu'attendait </a:t>
            </a:r>
            <a:r>
              <a:rPr lang="fr-FR" sz="3600" dirty="0">
                <a:latin typeface="Arial" pitchFamily="34" charset="0"/>
                <a:cs typeface="Arial" pitchFamily="34" charset="0"/>
              </a:rPr>
              <a:t>Israël !</a:t>
            </a:r>
          </a:p>
        </p:txBody>
      </p:sp>
    </p:spTree>
    <p:extLst>
      <p:ext uri="{BB962C8B-B14F-4D97-AF65-F5344CB8AC3E}">
        <p14:creationId xmlns:p14="http://schemas.microsoft.com/office/powerpoint/2010/main" xmlns="" val="2646509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Arial Narrow" panose="020B0606020202030204" pitchFamily="34" charset="0"/>
              </a:rPr>
              <a:t>La Nuit de Dieu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74645" y="1207674"/>
            <a:ext cx="9069355" cy="463731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3600" dirty="0" smtClean="0">
                <a:latin typeface="Arial" pitchFamily="34" charset="0"/>
                <a:cs typeface="Arial" pitchFamily="34" charset="0"/>
              </a:rPr>
              <a:t>1. Toute nuit revit dans le silence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 smtClean="0">
                <a:latin typeface="Arial" pitchFamily="34" charset="0"/>
                <a:cs typeface="Arial" pitchFamily="34" charset="0"/>
              </a:rPr>
              <a:t>Le secret qui fit le premier jour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 smtClean="0">
                <a:latin typeface="Arial" pitchFamily="34" charset="0"/>
                <a:cs typeface="Arial" pitchFamily="34" charset="0"/>
              </a:rPr>
              <a:t>Cette nuit nous chante la naissance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 smtClean="0">
                <a:latin typeface="Arial" pitchFamily="34" charset="0"/>
                <a:cs typeface="Arial" pitchFamily="34" charset="0"/>
              </a:rPr>
              <a:t>Où Dieu met au monde son amour.</a:t>
            </a:r>
          </a:p>
          <a:p>
            <a:pPr marL="0" indent="0" algn="ctr">
              <a:spcBef>
                <a:spcPts val="0"/>
              </a:spcBef>
              <a:buNone/>
            </a:pPr>
            <a:endParaRPr lang="fr-FR" sz="36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 smtClean="0">
                <a:latin typeface="Arial" pitchFamily="34" charset="0"/>
                <a:cs typeface="Arial" pitchFamily="34" charset="0"/>
              </a:rPr>
              <a:t>R : </a:t>
            </a:r>
            <a:r>
              <a:rPr lang="fr-FR" sz="3600" b="1" dirty="0" smtClean="0">
                <a:latin typeface="Arial" pitchFamily="34" charset="0"/>
                <a:cs typeface="Arial" pitchFamily="34" charset="0"/>
              </a:rPr>
              <a:t>La voici la nuit de Dieu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b="1" dirty="0" smtClean="0">
                <a:latin typeface="Arial" pitchFamily="34" charset="0"/>
                <a:cs typeface="Arial" pitchFamily="34" charset="0"/>
              </a:rPr>
              <a:t>D'où le jour va naître comme un feu.</a:t>
            </a:r>
            <a:endParaRPr lang="fr-FR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6509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Arial Narrow" panose="020B0606020202030204" pitchFamily="34" charset="0"/>
              </a:rPr>
              <a:t>La Nuit de Dieu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74645" y="1207674"/>
            <a:ext cx="9069355" cy="463731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3600" dirty="0" smtClean="0">
                <a:latin typeface="Arial" pitchFamily="34" charset="0"/>
                <a:cs typeface="Arial" pitchFamily="34" charset="0"/>
              </a:rPr>
              <a:t>2. Tout nuit pressent que la lumière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 smtClean="0">
                <a:latin typeface="Arial" pitchFamily="34" charset="0"/>
                <a:cs typeface="Arial" pitchFamily="34" charset="0"/>
              </a:rPr>
              <a:t>Jaillira de l'aube qu'elle attend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 smtClean="0">
                <a:latin typeface="Arial" pitchFamily="34" charset="0"/>
                <a:cs typeface="Arial" pitchFamily="34" charset="0"/>
              </a:rPr>
              <a:t>Cette nuit apprend que sa lumière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 smtClean="0">
                <a:latin typeface="Arial" pitchFamily="34" charset="0"/>
                <a:cs typeface="Arial" pitchFamily="34" charset="0"/>
              </a:rPr>
              <a:t>Donnera le jour à tout vivant.</a:t>
            </a:r>
          </a:p>
          <a:p>
            <a:pPr marL="0" indent="0" algn="ctr">
              <a:spcBef>
                <a:spcPts val="0"/>
              </a:spcBef>
              <a:buNone/>
            </a:pPr>
            <a:endParaRPr lang="fr-FR" sz="36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 smtClean="0">
                <a:latin typeface="Arial" pitchFamily="34" charset="0"/>
                <a:cs typeface="Arial" pitchFamily="34" charset="0"/>
              </a:rPr>
              <a:t>R : </a:t>
            </a:r>
            <a:r>
              <a:rPr lang="fr-FR" sz="3600" b="1" dirty="0" smtClean="0">
                <a:latin typeface="Arial" pitchFamily="34" charset="0"/>
                <a:cs typeface="Arial" pitchFamily="34" charset="0"/>
              </a:rPr>
              <a:t>La voici la nuit de Dieu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b="1" dirty="0" smtClean="0">
                <a:latin typeface="Arial" pitchFamily="34" charset="0"/>
                <a:cs typeface="Arial" pitchFamily="34" charset="0"/>
              </a:rPr>
              <a:t>D'où le jour va naître comme un feu.</a:t>
            </a:r>
            <a:endParaRPr lang="fr-FR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6509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Arial Narrow" panose="020B0606020202030204" pitchFamily="34" charset="0"/>
              </a:rPr>
              <a:t>La Nuit de Dieu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74645" y="1207674"/>
            <a:ext cx="9069355" cy="463731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3600" dirty="0" smtClean="0">
                <a:latin typeface="Arial" pitchFamily="34" charset="0"/>
                <a:cs typeface="Arial" pitchFamily="34" charset="0"/>
              </a:rPr>
              <a:t>3. Toute nuit contient son poids d'angoisse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 smtClean="0">
                <a:latin typeface="Arial" pitchFamily="34" charset="0"/>
                <a:cs typeface="Arial" pitchFamily="34" charset="0"/>
              </a:rPr>
              <a:t>Quand le noir nous couvre de son toit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 smtClean="0">
                <a:latin typeface="Arial" pitchFamily="34" charset="0"/>
                <a:cs typeface="Arial" pitchFamily="34" charset="0"/>
              </a:rPr>
              <a:t>Cette nuit retient l'instant qui passe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 smtClean="0">
                <a:latin typeface="Arial" pitchFamily="34" charset="0"/>
                <a:cs typeface="Arial" pitchFamily="34" charset="0"/>
              </a:rPr>
              <a:t>Pour avoir le temps d'être à la joie.</a:t>
            </a:r>
          </a:p>
          <a:p>
            <a:pPr marL="0" indent="0" algn="ctr">
              <a:spcBef>
                <a:spcPts val="0"/>
              </a:spcBef>
              <a:buNone/>
            </a:pPr>
            <a:endParaRPr lang="fr-FR" sz="36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 smtClean="0">
                <a:latin typeface="Arial" pitchFamily="34" charset="0"/>
                <a:cs typeface="Arial" pitchFamily="34" charset="0"/>
              </a:rPr>
              <a:t>R : </a:t>
            </a:r>
            <a:r>
              <a:rPr lang="fr-FR" sz="3600" b="1" dirty="0" smtClean="0">
                <a:latin typeface="Arial" pitchFamily="34" charset="0"/>
                <a:cs typeface="Arial" pitchFamily="34" charset="0"/>
              </a:rPr>
              <a:t>La voici la nuit de Dieu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b="1" dirty="0" smtClean="0">
                <a:latin typeface="Arial" pitchFamily="34" charset="0"/>
                <a:cs typeface="Arial" pitchFamily="34" charset="0"/>
              </a:rPr>
              <a:t>D'où le jour va naître comme un feu.</a:t>
            </a:r>
            <a:endParaRPr lang="fr-FR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6509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Arial Narrow" panose="020B0606020202030204" pitchFamily="34" charset="0"/>
              </a:rPr>
              <a:t>La Nuit de Dieu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74645" y="1207674"/>
            <a:ext cx="9069355" cy="463731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3600" dirty="0" smtClean="0">
                <a:latin typeface="Arial" pitchFamily="34" charset="0"/>
                <a:cs typeface="Arial" pitchFamily="34" charset="0"/>
              </a:rPr>
              <a:t>4. Toute nuit apporte à nos misères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 smtClean="0">
                <a:latin typeface="Arial" pitchFamily="34" charset="0"/>
                <a:cs typeface="Arial" pitchFamily="34" charset="0"/>
              </a:rPr>
              <a:t>Les bienfaits du calme reposant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 smtClean="0">
                <a:latin typeface="Arial" pitchFamily="34" charset="0"/>
                <a:cs typeface="Arial" pitchFamily="34" charset="0"/>
              </a:rPr>
              <a:t>Cette nuit tout nous vient d'une mère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 smtClean="0">
                <a:latin typeface="Arial" pitchFamily="34" charset="0"/>
                <a:cs typeface="Arial" pitchFamily="34" charset="0"/>
              </a:rPr>
              <a:t>Qui nous fait le don de son enfant.</a:t>
            </a:r>
          </a:p>
          <a:p>
            <a:pPr marL="0" indent="0" algn="ctr">
              <a:spcBef>
                <a:spcPts val="0"/>
              </a:spcBef>
              <a:buNone/>
            </a:pPr>
            <a:endParaRPr lang="fr-FR" sz="36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 smtClean="0">
                <a:latin typeface="Arial" pitchFamily="34" charset="0"/>
                <a:cs typeface="Arial" pitchFamily="34" charset="0"/>
              </a:rPr>
              <a:t>R : </a:t>
            </a:r>
            <a:r>
              <a:rPr lang="fr-FR" sz="3600" b="1" dirty="0" smtClean="0">
                <a:latin typeface="Arial" pitchFamily="34" charset="0"/>
                <a:cs typeface="Arial" pitchFamily="34" charset="0"/>
              </a:rPr>
              <a:t>La voici la nuit de Dieu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b="1" dirty="0" smtClean="0">
                <a:latin typeface="Arial" pitchFamily="34" charset="0"/>
                <a:cs typeface="Arial" pitchFamily="34" charset="0"/>
              </a:rPr>
              <a:t>D'où le jour va naître comme un feu.</a:t>
            </a:r>
            <a:endParaRPr lang="fr-FR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6509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Arial Narrow" panose="020B0606020202030204" pitchFamily="34" charset="0"/>
              </a:rPr>
              <a:t>La Nuit de Dieu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" y="1207674"/>
            <a:ext cx="9144000" cy="463731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3600" dirty="0" smtClean="0">
                <a:latin typeface="Arial" pitchFamily="34" charset="0"/>
                <a:cs typeface="Arial" pitchFamily="34" charset="0"/>
              </a:rPr>
              <a:t>5. Toute nuit sait bien qu'on chante et danse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 smtClean="0">
                <a:latin typeface="Arial" pitchFamily="34" charset="0"/>
                <a:cs typeface="Arial" pitchFamily="34" charset="0"/>
              </a:rPr>
              <a:t>Quand s'en va la fête pour longtemps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 smtClean="0">
                <a:latin typeface="Arial" pitchFamily="34" charset="0"/>
                <a:cs typeface="Arial" pitchFamily="34" charset="0"/>
              </a:rPr>
              <a:t>Cette nuit la fête qui commence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 smtClean="0">
                <a:latin typeface="Arial" pitchFamily="34" charset="0"/>
                <a:cs typeface="Arial" pitchFamily="34" charset="0"/>
              </a:rPr>
              <a:t>Chantera jusqu'au-delà des temps.</a:t>
            </a:r>
          </a:p>
          <a:p>
            <a:pPr marL="0" indent="0" algn="ctr">
              <a:spcBef>
                <a:spcPts val="0"/>
              </a:spcBef>
              <a:buNone/>
            </a:pPr>
            <a:endParaRPr lang="fr-FR" sz="36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 smtClean="0">
                <a:latin typeface="Arial" pitchFamily="34" charset="0"/>
                <a:cs typeface="Arial" pitchFamily="34" charset="0"/>
              </a:rPr>
              <a:t>R : </a:t>
            </a:r>
            <a:r>
              <a:rPr lang="fr-FR" sz="3600" b="1" dirty="0" smtClean="0">
                <a:latin typeface="Arial" pitchFamily="34" charset="0"/>
                <a:cs typeface="Arial" pitchFamily="34" charset="0"/>
              </a:rPr>
              <a:t>La voici la nuit de Dieu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b="1" dirty="0" smtClean="0">
                <a:latin typeface="Arial" pitchFamily="34" charset="0"/>
                <a:cs typeface="Arial" pitchFamily="34" charset="0"/>
              </a:rPr>
              <a:t>D'où le jour va naître comme un feu.</a:t>
            </a:r>
            <a:endParaRPr lang="fr-FR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6509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" sz="2800" b="1" i="1">
                <a:latin typeface="Arial Narrow" panose="020B0606020202030204" pitchFamily="34" charset="0"/>
              </a:rPr>
              <a:t>Veill</a:t>
            </a:r>
            <a:r>
              <a:rPr lang="fr-FR" sz="2800" b="1" i="1" dirty="0" err="1">
                <a:latin typeface="Arial Narrow" panose="020B0606020202030204" pitchFamily="34" charset="0"/>
              </a:rPr>
              <a:t>ée</a:t>
            </a:r>
            <a:r>
              <a:rPr lang="fr-FR" sz="2800" b="1" i="1" dirty="0">
                <a:latin typeface="Arial Narrow" panose="020B0606020202030204" pitchFamily="34" charset="0"/>
              </a:rPr>
              <a:t>: 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42596" y="739451"/>
            <a:ext cx="8794102" cy="58129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" sz="2900" dirty="0">
              <a:latin typeface="Arial Narrow" panose="020B0606020202030204" pitchFamily="34" charset="0"/>
            </a:endParaRPr>
          </a:p>
          <a:p>
            <a:pPr algn="ctr">
              <a:buNone/>
            </a:pPr>
            <a:r>
              <a:rPr lang="fr-FR" sz="3200" b="1" dirty="0" smtClean="0"/>
              <a:t>Généalogie de Jésus </a:t>
            </a:r>
            <a:r>
              <a:rPr lang="" sz="3200" b="1" dirty="0" smtClean="0"/>
              <a:t>Ch</a:t>
            </a:r>
            <a:r>
              <a:rPr lang="fr-FR" sz="3200" b="1" dirty="0" err="1" smtClean="0"/>
              <a:t>rist</a:t>
            </a:r>
            <a:r>
              <a:rPr lang="fr-FR" sz="3200" b="1" dirty="0" smtClean="0"/>
              <a:t>, fils de David </a:t>
            </a:r>
          </a:p>
          <a:p>
            <a:pPr algn="ctr">
              <a:buNone/>
            </a:pPr>
            <a:r>
              <a:rPr lang="fr-FR" sz="3200" dirty="0" smtClean="0"/>
              <a:t>É</a:t>
            </a:r>
            <a:r>
              <a:rPr lang="fr-FR" sz="3200" b="1" dirty="0" smtClean="0"/>
              <a:t>v</a:t>
            </a:r>
            <a:r>
              <a:rPr lang="" sz="3200" dirty="0" smtClean="0"/>
              <a:t>a</a:t>
            </a:r>
            <a:r>
              <a:rPr lang="fr-FR" sz="3200" dirty="0" err="1" smtClean="0"/>
              <a:t>ngile d</a:t>
            </a:r>
            <a:r>
              <a:rPr lang="fr-FR" sz="3200" dirty="0" smtClean="0"/>
              <a:t>e Jésus Christ selon saint Matthieu</a:t>
            </a:r>
          </a:p>
        </p:txBody>
      </p:sp>
    </p:spTree>
    <p:extLst>
      <p:ext uri="{BB962C8B-B14F-4D97-AF65-F5344CB8AC3E}">
        <p14:creationId xmlns:p14="http://schemas.microsoft.com/office/powerpoint/2010/main" xmlns="" val="413972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08514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 descr="B. Verma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5303" y="858077"/>
            <a:ext cx="5420139" cy="5420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5085144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212" y="113524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Arial Narrow" panose="020B0606020202030204" pitchFamily="34" charset="0"/>
              </a:rPr>
              <a:t>Les </a:t>
            </a:r>
            <a:r>
              <a:rPr lang="fr-FR" sz="2800" b="1" dirty="0">
                <a:latin typeface="Arial Narrow" panose="020B0606020202030204" pitchFamily="34" charset="0"/>
              </a:rPr>
              <a:t>anges dans nos campagnes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0" y="970384"/>
          <a:ext cx="9060024" cy="6187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0024">
                  <a:extLst>
                    <a:ext uri="{9D8B030D-6E8A-4147-A177-3AD203B41FA5}">
                      <a16:colId xmlns:a16="http://schemas.microsoft.com/office/drawing/2014/main" xmlns="" val="1165673316"/>
                    </a:ext>
                  </a:extLst>
                </a:gridCol>
              </a:tblGrid>
              <a:tr h="6187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Les anges dans nos campagnes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Ont entonné l'hymne des cieux,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Et l'écho de nos montagnes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Redit ce chant mélodieux: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36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Gloria in </a:t>
                      </a:r>
                      <a:r>
                        <a:rPr lang="fr-FR" sz="360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excelsis</a:t>
                      </a: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Gloria in </a:t>
                      </a:r>
                      <a:r>
                        <a:rPr lang="fr-FR" sz="360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excelsis</a:t>
                      </a: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Deo</a:t>
                      </a:r>
                    </a:p>
                  </a:txBody>
                  <a:tcPr marL="48232" marR="48232" marT="0" marB="0"/>
                </a:tc>
                <a:extLst>
                  <a:ext uri="{0D108BD9-81ED-4DB2-BD59-A6C34878D82A}">
                    <a16:rowId xmlns:a16="http://schemas.microsoft.com/office/drawing/2014/main" xmlns="" val="668712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912105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212" y="113524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Arial Narrow" panose="020B0606020202030204" pitchFamily="34" charset="0"/>
              </a:rPr>
              <a:t>Les </a:t>
            </a:r>
            <a:r>
              <a:rPr lang="fr-FR" sz="2800" b="1" dirty="0">
                <a:latin typeface="Arial Narrow" panose="020B0606020202030204" pitchFamily="34" charset="0"/>
              </a:rPr>
              <a:t>anges dans nos campagnes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0" y="970384"/>
          <a:ext cx="9060024" cy="6187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0024">
                  <a:extLst>
                    <a:ext uri="{9D8B030D-6E8A-4147-A177-3AD203B41FA5}">
                      <a16:colId xmlns:a16="http://schemas.microsoft.com/office/drawing/2014/main" xmlns="" val="1165673316"/>
                    </a:ext>
                  </a:extLst>
                </a:gridCol>
              </a:tblGrid>
              <a:tr h="6187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Bergers, pour qui est cette fête ?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Quel est l'objet de tous ces chants ?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Quel vainqueur, quelle conquête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Mérite ces cris triomphants 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36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Gloria in </a:t>
                      </a:r>
                      <a:r>
                        <a:rPr lang="fr-FR" sz="360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excelsis</a:t>
                      </a: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Gloria in </a:t>
                      </a:r>
                      <a:r>
                        <a:rPr lang="fr-FR" sz="360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excelsis</a:t>
                      </a: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Deo</a:t>
                      </a:r>
                    </a:p>
                  </a:txBody>
                  <a:tcPr marL="48232" marR="48232" marT="0" marB="0"/>
                </a:tc>
                <a:extLst>
                  <a:ext uri="{0D108BD9-81ED-4DB2-BD59-A6C34878D82A}">
                    <a16:rowId xmlns:a16="http://schemas.microsoft.com/office/drawing/2014/main" xmlns="" val="668712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210780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212" y="113524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Arial Narrow" panose="020B0606020202030204" pitchFamily="34" charset="0"/>
              </a:rPr>
              <a:t>Les </a:t>
            </a:r>
            <a:r>
              <a:rPr lang="fr-FR" sz="2800" b="1" dirty="0">
                <a:latin typeface="Arial Narrow" panose="020B0606020202030204" pitchFamily="34" charset="0"/>
              </a:rPr>
              <a:t>anges dans nos campagnes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0" y="970384"/>
          <a:ext cx="9060024" cy="6187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0024">
                  <a:extLst>
                    <a:ext uri="{9D8B030D-6E8A-4147-A177-3AD203B41FA5}">
                      <a16:colId xmlns:a16="http://schemas.microsoft.com/office/drawing/2014/main" xmlns="" val="1165673316"/>
                    </a:ext>
                  </a:extLst>
                </a:gridCol>
              </a:tblGrid>
              <a:tr h="6187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Ils annoncent la naissance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Du libérateur d'Israël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Et pleins de reconnaissance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Chantent joyeux: Noël, Noël!!!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36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Gloria in </a:t>
                      </a:r>
                      <a:r>
                        <a:rPr lang="fr-FR" sz="360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excelsis</a:t>
                      </a: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Gloria in </a:t>
                      </a:r>
                      <a:r>
                        <a:rPr lang="fr-FR" sz="360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excelsis</a:t>
                      </a: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Deo</a:t>
                      </a:r>
                    </a:p>
                  </a:txBody>
                  <a:tcPr marL="48232" marR="48232" marT="0" marB="0"/>
                </a:tc>
                <a:extLst>
                  <a:ext uri="{0D108BD9-81ED-4DB2-BD59-A6C34878D82A}">
                    <a16:rowId xmlns:a16="http://schemas.microsoft.com/office/drawing/2014/main" xmlns="" val="668712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113737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212" y="113524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Arial Narrow" panose="020B0606020202030204" pitchFamily="34" charset="0"/>
              </a:rPr>
              <a:t>Les </a:t>
            </a:r>
            <a:r>
              <a:rPr lang="fr-FR" sz="2800" b="1" dirty="0">
                <a:latin typeface="Arial Narrow" panose="020B0606020202030204" pitchFamily="34" charset="0"/>
              </a:rPr>
              <a:t>anges dans nos campagnes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0" y="970384"/>
          <a:ext cx="9060024" cy="6187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0024">
                  <a:extLst>
                    <a:ext uri="{9D8B030D-6E8A-4147-A177-3AD203B41FA5}">
                      <a16:colId xmlns:a16="http://schemas.microsoft.com/office/drawing/2014/main" xmlns="" val="1165673316"/>
                    </a:ext>
                  </a:extLst>
                </a:gridCol>
              </a:tblGrid>
              <a:tr h="6187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Cherchons tous l'heureux village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Qui l'a vu naître sous ses toits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Offrons-lui le tendre hommage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Et de nos cœurs et de nos voix 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36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Gloria in </a:t>
                      </a:r>
                      <a:r>
                        <a:rPr lang="fr-FR" sz="360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excelsis</a:t>
                      </a: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Gloria in </a:t>
                      </a:r>
                      <a:r>
                        <a:rPr lang="fr-FR" sz="360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excelsis</a:t>
                      </a: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Deo</a:t>
                      </a:r>
                    </a:p>
                  </a:txBody>
                  <a:tcPr marL="48232" marR="48232" marT="0" marB="0"/>
                </a:tc>
                <a:extLst>
                  <a:ext uri="{0D108BD9-81ED-4DB2-BD59-A6C34878D82A}">
                    <a16:rowId xmlns:a16="http://schemas.microsoft.com/office/drawing/2014/main" xmlns="" val="668712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631083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212" y="113524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Arial Narrow" panose="020B0606020202030204" pitchFamily="34" charset="0"/>
              </a:rPr>
              <a:t>Les </a:t>
            </a:r>
            <a:r>
              <a:rPr lang="fr-FR" sz="2800" b="1" dirty="0">
                <a:latin typeface="Arial Narrow" panose="020B0606020202030204" pitchFamily="34" charset="0"/>
              </a:rPr>
              <a:t>anges dans nos campagnes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0" y="970384"/>
          <a:ext cx="9060024" cy="6187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0024">
                  <a:extLst>
                    <a:ext uri="{9D8B030D-6E8A-4147-A177-3AD203B41FA5}">
                      <a16:colId xmlns:a16="http://schemas.microsoft.com/office/drawing/2014/main" xmlns="" val="1165673316"/>
                    </a:ext>
                  </a:extLst>
                </a:gridCol>
              </a:tblGrid>
              <a:tr h="6187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Bergers, quittez vos retraites,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Unissez-vous à  leurs concerts,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Et que vos tendres musettes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Fassent retentir dans les airs: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36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Gloria in </a:t>
                      </a:r>
                      <a:r>
                        <a:rPr lang="fr-FR" sz="360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excelsis</a:t>
                      </a: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Gloria in </a:t>
                      </a:r>
                      <a:r>
                        <a:rPr lang="fr-FR" sz="360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excelsis</a:t>
                      </a: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Deo</a:t>
                      </a:r>
                    </a:p>
                  </a:txBody>
                  <a:tcPr marL="48232" marR="48232" marT="0" marB="0"/>
                </a:tc>
                <a:extLst>
                  <a:ext uri="{0D108BD9-81ED-4DB2-BD59-A6C34878D82A}">
                    <a16:rowId xmlns:a16="http://schemas.microsoft.com/office/drawing/2014/main" xmlns="" val="668712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434506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 descr="B. Verma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5303" y="858077"/>
            <a:ext cx="5420139" cy="5420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5085144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1913" y="1484784"/>
            <a:ext cx="854233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47667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sz="3200" i="1" dirty="0" smtClean="0">
                <a:solidFill>
                  <a:srgbClr val="D63800"/>
                </a:solidFill>
              </a:rPr>
              <a:t>Prière pénitentielle</a:t>
            </a:r>
            <a:endParaRPr lang="en-GB" sz="3200" i="1" dirty="0">
              <a:solidFill>
                <a:srgbClr val="D638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4313" y="1412776"/>
            <a:ext cx="8542337" cy="510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Je confesse à Dieu tout puissant,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Je reconnais devant vous, </a:t>
            </a:r>
            <a:r>
              <a:rPr lang="fr-FR" sz="3200" b="1" dirty="0" smtClean="0">
                <a:solidFill>
                  <a:schemeClr val="tx1"/>
                </a:solidFill>
              </a:rPr>
              <a:t>frères et sœurs</a:t>
            </a:r>
            <a:r>
              <a:rPr lang="fr-FR" sz="3200" dirty="0" smtClean="0">
                <a:solidFill>
                  <a:schemeClr val="tx1"/>
                </a:solidFill>
              </a:rPr>
              <a:t>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que j'ai péché, en pensée, en parole,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 par action et par omission.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Oui, j'ai vraiment péché.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C'est pourquoi je supplie la </a:t>
            </a:r>
            <a:r>
              <a:rPr lang="fr-FR" sz="3200" b="1" dirty="0" smtClean="0">
                <a:solidFill>
                  <a:schemeClr val="tx1"/>
                </a:solidFill>
              </a:rPr>
              <a:t>Bienheureuse</a:t>
            </a:r>
            <a:r>
              <a:rPr lang="fr-FR" sz="3200" dirty="0" smtClean="0">
                <a:solidFill>
                  <a:schemeClr val="tx1"/>
                </a:solidFill>
              </a:rPr>
              <a:t> Vierge Marie,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les anges et tous les saints,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et vous aussi, </a:t>
            </a:r>
            <a:r>
              <a:rPr lang="fr-FR" sz="3200" b="1" dirty="0" smtClean="0">
                <a:solidFill>
                  <a:schemeClr val="tx1"/>
                </a:solidFill>
              </a:rPr>
              <a:t>frères et sœurs </a:t>
            </a:r>
            <a:r>
              <a:rPr lang="fr-FR" sz="3200" dirty="0" smtClean="0">
                <a:solidFill>
                  <a:schemeClr val="tx1"/>
                </a:solidFill>
              </a:rPr>
              <a:t>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de prier pour moi le Seigneur notre Dieu.</a:t>
            </a:r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712936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i="1" dirty="0" smtClean="0">
                <a:solidFill>
                  <a:srgbClr val="D2533C"/>
                </a:solidFill>
              </a:rPr>
              <a:t>Kyrie: </a:t>
            </a:r>
            <a:r>
              <a:rPr lang="en-US" sz="2400" i="1" dirty="0" err="1" smtClean="0">
                <a:solidFill>
                  <a:srgbClr val="D2533C"/>
                </a:solidFill>
              </a:rPr>
              <a:t>Jésus</a:t>
            </a:r>
            <a:r>
              <a:rPr lang="en-US" sz="2400" i="1" dirty="0" smtClean="0">
                <a:solidFill>
                  <a:srgbClr val="D2533C"/>
                </a:solidFill>
              </a:rPr>
              <a:t>, Berger de </a:t>
            </a:r>
            <a:r>
              <a:rPr lang="en-US" sz="2400" i="1" dirty="0" err="1" smtClean="0">
                <a:solidFill>
                  <a:srgbClr val="D2533C"/>
                </a:solidFill>
              </a:rPr>
              <a:t>toute</a:t>
            </a:r>
            <a:r>
              <a:rPr lang="en-US" sz="2400" i="1" dirty="0" smtClean="0">
                <a:solidFill>
                  <a:srgbClr val="D2533C"/>
                </a:solidFill>
              </a:rPr>
              <a:t> </a:t>
            </a:r>
            <a:r>
              <a:rPr lang="en-US" sz="2400" i="1" dirty="0" err="1" smtClean="0">
                <a:solidFill>
                  <a:srgbClr val="D2533C"/>
                </a:solidFill>
              </a:rPr>
              <a:t>humanité</a:t>
            </a:r>
            <a:endParaRPr lang="en-US" sz="2400" i="1" dirty="0" smtClean="0">
              <a:solidFill>
                <a:srgbClr val="D2533C"/>
              </a:solidFill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23528" y="1395264"/>
            <a:ext cx="8640960" cy="498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algn="ctr" hangingPunct="1">
              <a:lnSpc>
                <a:spcPct val="100000"/>
              </a:lnSpc>
              <a:spcBef>
                <a:spcPts val="488"/>
              </a:spcBef>
              <a:buClrTx/>
              <a:buAutoNum type="arabicPeriod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i="1" dirty="0" smtClean="0">
                <a:solidFill>
                  <a:schemeClr val="tx1"/>
                </a:solidFill>
                <a:cs typeface="Arial Unicode MS" charset="0"/>
              </a:rPr>
              <a:t>Jésus, Berger de toute humanité, </a:t>
            </a:r>
          </a:p>
          <a:p>
            <a:pPr marL="457200" indent="-457200"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i="1" dirty="0" smtClean="0">
                <a:solidFill>
                  <a:schemeClr val="tx1"/>
                </a:solidFill>
                <a:cs typeface="Arial Unicode MS" charset="0"/>
              </a:rPr>
              <a:t>tu es venu chercher ceux qui étaient perdus</a:t>
            </a:r>
          </a:p>
          <a:p>
            <a:pPr marL="457200" indent="-457200"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800" b="1" i="1" dirty="0" smtClean="0">
              <a:solidFill>
                <a:schemeClr val="tx1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b="1" i="1" dirty="0" smtClean="0">
                <a:solidFill>
                  <a:srgbClr val="0070C0"/>
                </a:solidFill>
                <a:cs typeface="Arial Unicode MS" charset="0"/>
              </a:rPr>
              <a:t>Prends pitié de nous, fais-nous revenir. </a:t>
            </a:r>
            <a:br>
              <a:rPr lang="fr-FR" sz="2800" b="1" i="1" dirty="0" smtClean="0">
                <a:solidFill>
                  <a:srgbClr val="0070C0"/>
                </a:solidFill>
                <a:cs typeface="Arial Unicode MS" charset="0"/>
              </a:rPr>
            </a:br>
            <a:r>
              <a:rPr lang="fr-FR" sz="2800" b="1" i="1" dirty="0" smtClean="0">
                <a:solidFill>
                  <a:srgbClr val="0070C0"/>
                </a:solidFill>
                <a:cs typeface="Arial Unicode MS" charset="0"/>
              </a:rPr>
              <a:t>Fais-nous revenir à toi. Prends pitié de nous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b="1" i="1" dirty="0" smtClean="0">
                <a:solidFill>
                  <a:schemeClr val="tx1"/>
                </a:solidFill>
                <a:cs typeface="Arial Unicode MS" charset="0"/>
              </a:rPr>
              <a:t>2</a:t>
            </a:r>
            <a:r>
              <a:rPr lang="fr-FR" sz="2800" b="1" i="1" dirty="0">
                <a:solidFill>
                  <a:schemeClr val="tx1"/>
                </a:solidFill>
                <a:cs typeface="Arial Unicode MS" charset="0"/>
              </a:rPr>
              <a:t>.</a:t>
            </a:r>
            <a:r>
              <a:rPr lang="fr-FR" sz="4800" b="1" i="1" dirty="0" smtClean="0">
                <a:solidFill>
                  <a:schemeClr val="tx1"/>
                </a:solidFill>
                <a:cs typeface="Arial Unicode MS" charset="0"/>
              </a:rPr>
              <a:t> </a:t>
            </a:r>
            <a:r>
              <a:rPr lang="fr-FR" sz="2800" i="1" dirty="0">
                <a:solidFill>
                  <a:schemeClr val="tx1"/>
                </a:solidFill>
                <a:cs typeface="Arial Unicode MS" charset="0"/>
              </a:rPr>
              <a:t>Jésus, Berger de toute </a:t>
            </a:r>
            <a:r>
              <a:rPr lang="fr-FR" sz="2800" i="1" dirty="0" smtClean="0">
                <a:solidFill>
                  <a:schemeClr val="tx1"/>
                </a:solidFill>
                <a:cs typeface="Arial Unicode MS" charset="0"/>
              </a:rPr>
              <a:t>humanité, </a:t>
            </a:r>
            <a:br>
              <a:rPr lang="fr-FR" sz="2800" i="1" dirty="0" smtClean="0">
                <a:solidFill>
                  <a:schemeClr val="tx1"/>
                </a:solidFill>
                <a:cs typeface="Arial Unicode MS" charset="0"/>
              </a:rPr>
            </a:br>
            <a:r>
              <a:rPr lang="fr-FR" sz="2800" i="1" dirty="0" smtClean="0">
                <a:solidFill>
                  <a:schemeClr val="tx1"/>
                </a:solidFill>
                <a:cs typeface="Arial Unicode MS" charset="0"/>
              </a:rPr>
              <a:t>tu es venu guérir ceux qui étaient malades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800" b="1" i="1" dirty="0" smtClean="0">
              <a:solidFill>
                <a:schemeClr val="tx1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b="1" i="1" dirty="0" smtClean="0">
                <a:solidFill>
                  <a:schemeClr val="tx1"/>
                </a:solidFill>
                <a:cs typeface="Arial Unicode MS" charset="0"/>
              </a:rPr>
              <a:t>3</a:t>
            </a:r>
            <a:r>
              <a:rPr lang="fr-FR" sz="2800" i="1" dirty="0" smtClean="0">
                <a:solidFill>
                  <a:schemeClr val="tx1"/>
                </a:solidFill>
                <a:cs typeface="Arial Unicode MS" charset="0"/>
              </a:rPr>
              <a:t>. Jésus, Berger de toute humanité, </a:t>
            </a:r>
            <a:br>
              <a:rPr lang="fr-FR" sz="2800" i="1" dirty="0" smtClean="0">
                <a:solidFill>
                  <a:schemeClr val="tx1"/>
                </a:solidFill>
                <a:cs typeface="Arial Unicode MS" charset="0"/>
              </a:rPr>
            </a:br>
            <a:r>
              <a:rPr lang="fr-FR" sz="2800" i="1" dirty="0" smtClean="0">
                <a:solidFill>
                  <a:schemeClr val="tx1"/>
                </a:solidFill>
                <a:cs typeface="Arial Unicode MS" charset="0"/>
              </a:rPr>
              <a:t>tu es venu sauver ceux qui étaient pécheurs </a:t>
            </a:r>
            <a:endParaRPr lang="fr-FR" sz="2800" i="1" dirty="0">
              <a:solidFill>
                <a:schemeClr val="tx1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4400" i="1" dirty="0" smtClean="0">
              <a:solidFill>
                <a:srgbClr val="0070C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38652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Gloria: </a:t>
            </a:r>
            <a:r>
              <a:rPr lang="en-US" sz="2400" i="1" dirty="0" err="1">
                <a:solidFill>
                  <a:srgbClr val="D2533C"/>
                </a:solidFill>
              </a:rPr>
              <a:t>Messe</a:t>
            </a:r>
            <a:r>
              <a:rPr lang="en-US" sz="2400" i="1" dirty="0">
                <a:solidFill>
                  <a:srgbClr val="D2533C"/>
                </a:solidFill>
              </a:rPr>
              <a:t> de St Boniface (1/2) 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83034" y="836613"/>
            <a:ext cx="8437438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Gloria in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excelsis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Deo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, Gloria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Deo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Domino (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bis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)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Et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paix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sur la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terre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aux hommes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qu’il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aime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.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Nous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te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louons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, Nous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te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bénissons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,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Nous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te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glorifions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,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Nous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te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rendons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grâce pour ton immense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gloire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.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/>
            </a:r>
            <a:br>
              <a:rPr lang="en-US" sz="2800" dirty="0" smtClean="0">
                <a:solidFill>
                  <a:srgbClr val="292934"/>
                </a:solidFill>
                <a:cs typeface="Arial Unicode MS" charset="0"/>
              </a:rPr>
            </a:b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Seigneur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Dieu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le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Roi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du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ciel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,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Dieu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le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Père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tout-puissant.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Seigneur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Fils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unique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Jésus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Christ,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Seigneur </a:t>
            </a:r>
            <a:r>
              <a:rPr lang="en-US" sz="2800" dirty="0" err="1" smtClean="0">
                <a:solidFill>
                  <a:srgbClr val="292934"/>
                </a:solidFill>
                <a:cs typeface="Arial Unicode MS" charset="0"/>
              </a:rPr>
              <a:t>Dieu</a:t>
            </a: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,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Agneau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de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Dieu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le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fils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du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Père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.  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8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02333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" sz="2800" b="1" i="1" dirty="0">
                <a:latin typeface="Arial Narrow" panose="020B0606020202030204" pitchFamily="34" charset="0"/>
              </a:rPr>
              <a:t>Veill</a:t>
            </a:r>
            <a:r>
              <a:rPr lang="fr-FR" sz="2800" b="1" i="1" dirty="0" err="1">
                <a:latin typeface="Arial Narrow" panose="020B0606020202030204" pitchFamily="34" charset="0"/>
              </a:rPr>
              <a:t>ée</a:t>
            </a:r>
            <a:r>
              <a:rPr lang="fr-FR" sz="2800" b="1" i="1" dirty="0">
                <a:latin typeface="Arial Narrow" panose="020B0606020202030204" pitchFamily="34" charset="0"/>
              </a:rPr>
              <a:t>: 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42596" y="522514"/>
            <a:ext cx="8794102" cy="58129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fr-FR" sz="3200" dirty="0">
              <a:solidFill>
                <a:srgbClr val="333333"/>
              </a:solidFill>
            </a:endParaRPr>
          </a:p>
          <a:p>
            <a:pPr marL="0" indent="0" algn="ctr">
              <a:buNone/>
            </a:pPr>
            <a:r>
              <a:rPr lang="fr-FR" sz="3200" dirty="0">
                <a:solidFill>
                  <a:srgbClr val="333333"/>
                </a:solidFill>
              </a:rPr>
              <a:t>1. </a:t>
            </a:r>
            <a:r>
              <a:rPr lang="fr-FR" sz="3200" b="0" i="0" dirty="0">
                <a:solidFill>
                  <a:srgbClr val="333333"/>
                </a:solidFill>
                <a:effectLst/>
              </a:rPr>
              <a:t>Lumière pour l’homme aujourd’hui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Qui viens depuis que sur la terre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il est un pauvre qui t’espère,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Atteins jusqu’à l’aveugle en moi :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Touche mes yeux afin qu’ils voient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De quel amour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Tu me poursuis.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Comment savoir d’où vient le jour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Si je ne reconnais ma nuit ?</a:t>
            </a:r>
            <a:endParaRPr lang="" sz="3200" dirty="0"/>
          </a:p>
        </p:txBody>
      </p:sp>
    </p:spTree>
    <p:extLst>
      <p:ext uri="{BB962C8B-B14F-4D97-AF65-F5344CB8AC3E}">
        <p14:creationId xmlns:p14="http://schemas.microsoft.com/office/powerpoint/2010/main" xmlns="" val="4139721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855662"/>
            <a:ext cx="9144000" cy="5741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Toi qui enlèves le péché du monde :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prends pitié de nous.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Toi qui enlèves le péché du monde :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reçois notre prières.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Toi qui es assis à la droite du père: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prends pitié de nous</a:t>
            </a: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.</a:t>
            </a:r>
            <a:br>
              <a:rPr lang="fr-FR" sz="2800" dirty="0" smtClean="0">
                <a:solidFill>
                  <a:srgbClr val="292934"/>
                </a:solidFill>
                <a:cs typeface="Arial Unicode MS" charset="0"/>
              </a:rPr>
            </a:br>
            <a:endParaRPr lang="fr-FR" sz="1400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Car toi seul es saint, Toi seul es Seigneur,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Toi seul es le très haut Jésus Christ, avec le Saint Esprit, </a:t>
            </a:r>
          </a:p>
          <a:p>
            <a:pPr algn="ctr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dans la gloire de Dieu le Père. Amen ! </a:t>
            </a:r>
            <a:endParaRPr lang="fr-FR" sz="2800" dirty="0" smtClean="0">
              <a:solidFill>
                <a:srgbClr val="292934"/>
              </a:solidFill>
              <a:cs typeface="Arial Unicode MS" charset="0"/>
            </a:endParaRPr>
          </a:p>
          <a:p>
            <a:pPr algn="ctr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1100" dirty="0">
              <a:solidFill>
                <a:srgbClr val="292934"/>
              </a:solidFill>
              <a:cs typeface="Arial Unicode MS" charset="0"/>
            </a:endParaRPr>
          </a:p>
          <a:p>
            <a:pPr algn="ctr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Gloria in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excelsis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Deo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, Gloria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Deo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Domino </a:t>
            </a:r>
            <a:r>
              <a:rPr lang="fr-FR" sz="2800" b="1" dirty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(bis)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800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800" dirty="0">
              <a:solidFill>
                <a:srgbClr val="292934"/>
              </a:solidFill>
              <a:cs typeface="Arial Unicode MS" charset="0"/>
            </a:endParaRPr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95288" y="350838"/>
            <a:ext cx="8229600" cy="485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Gloria: </a:t>
            </a:r>
            <a:r>
              <a:rPr lang="en-US" sz="2400" i="1" dirty="0" err="1">
                <a:solidFill>
                  <a:srgbClr val="D2533C"/>
                </a:solidFill>
              </a:rPr>
              <a:t>Messe</a:t>
            </a:r>
            <a:r>
              <a:rPr lang="en-US" sz="2400" i="1" dirty="0">
                <a:solidFill>
                  <a:srgbClr val="D2533C"/>
                </a:solidFill>
              </a:rPr>
              <a:t> de St Boniface (1/2) </a:t>
            </a:r>
          </a:p>
        </p:txBody>
      </p:sp>
    </p:spTree>
    <p:extLst>
      <p:ext uri="{BB962C8B-B14F-4D97-AF65-F5344CB8AC3E}">
        <p14:creationId xmlns:p14="http://schemas.microsoft.com/office/powerpoint/2010/main" xmlns="" val="42003114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 descr="B. Verma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5303" y="858077"/>
            <a:ext cx="5420139" cy="5420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5085144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41194" y="1014761"/>
            <a:ext cx="8570795" cy="637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i="1" dirty="0" smtClean="0">
                <a:solidFill>
                  <a:schemeClr val="tx2"/>
                </a:solidFill>
                <a:cs typeface="Arial Narrow"/>
              </a:rPr>
              <a:t>Première lecture:</a:t>
            </a:r>
            <a:endParaRPr lang="" sz="3200" i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2800" dirty="0" smtClean="0"/>
              <a:t>« Un enfant nous est né » (Is 9, 1-6)</a:t>
            </a:r>
          </a:p>
          <a:p>
            <a:pPr marL="0" indent="0">
              <a:buNone/>
            </a:pPr>
            <a:endParaRPr lang="" i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3200" i="1" dirty="0" smtClean="0">
                <a:solidFill>
                  <a:schemeClr val="tx2"/>
                </a:solidFill>
              </a:rPr>
              <a:t>Psaume 96</a:t>
            </a:r>
            <a:r>
              <a:rPr lang="fr-FR" sz="3200" dirty="0" smtClean="0"/>
              <a:t>: </a:t>
            </a:r>
            <a:r>
              <a:rPr lang="fr-FR" sz="3200" dirty="0"/>
              <a:t>	</a:t>
            </a:r>
            <a:endParaRPr lang="fr-FR" sz="3200" b="1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fr-FR" sz="3600" b="1" dirty="0" smtClean="0">
                <a:latin typeface="Arial Narrow" panose="020B0606020202030204" pitchFamily="34" charset="0"/>
              </a:rPr>
              <a:t>Aujourd’hui </a:t>
            </a:r>
            <a:r>
              <a:rPr lang="fr-FR" sz="3600" b="1" dirty="0">
                <a:latin typeface="Arial Narrow" panose="020B0606020202030204" pitchFamily="34" charset="0"/>
              </a:rPr>
              <a:t>un Sauveur nous est né,</a:t>
            </a:r>
          </a:p>
          <a:p>
            <a:pPr marL="0" indent="0" algn="ctr">
              <a:buNone/>
            </a:pPr>
            <a:r>
              <a:rPr lang="fr-FR" sz="3600" b="1" dirty="0">
                <a:latin typeface="Arial Narrow" panose="020B0606020202030204" pitchFamily="34" charset="0"/>
              </a:rPr>
              <a:t>c’est le Christ le </a:t>
            </a:r>
            <a:r>
              <a:rPr lang="fr-FR" sz="3600" b="1" dirty="0" smtClean="0">
                <a:latin typeface="Arial Narrow" panose="020B0606020202030204" pitchFamily="34" charset="0"/>
              </a:rPr>
              <a:t>Seigneur !</a:t>
            </a:r>
            <a:endParaRPr lang="" sz="3600" b="1" dirty="0" smtClean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endParaRPr lang="" b="1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" sz="3200" i="1" dirty="0" smtClean="0">
                <a:solidFill>
                  <a:schemeClr val="tx2"/>
                </a:solidFill>
                <a:cs typeface="Arial Narrow"/>
              </a:rPr>
              <a:t>Deuxieme</a:t>
            </a:r>
            <a:r>
              <a:rPr lang="fr-FR" sz="3200" i="1" dirty="0" smtClean="0">
                <a:solidFill>
                  <a:schemeClr val="tx2"/>
                </a:solidFill>
                <a:cs typeface="Arial Narrow"/>
              </a:rPr>
              <a:t> lecture:</a:t>
            </a:r>
            <a:br>
              <a:rPr lang="fr-FR" sz="3200" i="1" dirty="0" smtClean="0">
                <a:solidFill>
                  <a:schemeClr val="tx2"/>
                </a:solidFill>
                <a:cs typeface="Arial Narrow"/>
              </a:rPr>
            </a:br>
            <a:r>
              <a:rPr lang="fr-FR" sz="2800" dirty="0" smtClean="0"/>
              <a:t>« La grâce de Dieu s’est manifestée pour tous les hommes » (Tt 2, 11-14)</a:t>
            </a:r>
            <a:endParaRPr lang="fr-FR" sz="3200" dirty="0" smtClean="0"/>
          </a:p>
          <a:p>
            <a:pPr marL="0" indent="0">
              <a:buNone/>
            </a:pPr>
            <a:endParaRPr lang="" sz="3200" i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" sz="3600" b="1" dirty="0" smtClean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>
          <a:xfrm>
            <a:off x="107504" y="206152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dirty="0">
                <a:solidFill>
                  <a:srgbClr val="C00000"/>
                </a:solidFill>
              </a:rPr>
              <a:t>LITURGIE DE LA PAROLE  </a:t>
            </a:r>
          </a:p>
        </p:txBody>
      </p:sp>
    </p:spTree>
    <p:extLst>
      <p:ext uri="{BB962C8B-B14F-4D97-AF65-F5344CB8AC3E}">
        <p14:creationId xmlns:p14="http://schemas.microsoft.com/office/powerpoint/2010/main" xmlns="" val="21592687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93298" y="638355"/>
            <a:ext cx="8660921" cy="54195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3200" b="1" dirty="0">
              <a:latin typeface="Arial Narrow"/>
              <a:cs typeface="Arial Narrow"/>
            </a:endParaRPr>
          </a:p>
          <a:p>
            <a:pPr marL="0" indent="0">
              <a:buNone/>
            </a:pPr>
            <a:r>
              <a:rPr lang="fr-FR" sz="3200" b="1" dirty="0" smtClean="0"/>
              <a:t>Alléluia</a:t>
            </a:r>
            <a:r>
              <a:rPr lang="fr-FR" sz="3200" dirty="0" smtClean="0"/>
              <a:t>. </a:t>
            </a:r>
          </a:p>
          <a:p>
            <a:pPr marL="0" indent="0">
              <a:buNone/>
            </a:pPr>
            <a:r>
              <a:rPr lang="fr-FR" sz="3200" dirty="0" smtClean="0"/>
              <a:t>« Je vous annonce une grande joie :</a:t>
            </a:r>
            <a:br>
              <a:rPr lang="fr-FR" sz="3200" dirty="0" smtClean="0"/>
            </a:br>
            <a:r>
              <a:rPr lang="fr-FR" sz="3200" dirty="0" smtClean="0"/>
              <a:t>Aujourd’hui vous est né un Sauveur</a:t>
            </a:r>
            <a:br>
              <a:rPr lang="fr-FR" sz="3200" dirty="0" smtClean="0"/>
            </a:br>
            <a:r>
              <a:rPr lang="fr-FR" sz="3200" dirty="0" smtClean="0"/>
              <a:t>qui est le Christ, le Seigneur ! » </a:t>
            </a:r>
            <a:r>
              <a:rPr lang="fr-FR" sz="3200" b="1" dirty="0" smtClean="0"/>
              <a:t>Alléluia</a:t>
            </a:r>
          </a:p>
          <a:p>
            <a:pPr marL="0" indent="0">
              <a:buNone/>
            </a:pPr>
            <a:endParaRPr lang="fr-FR" sz="3200" b="1" dirty="0" smtClean="0"/>
          </a:p>
          <a:p>
            <a:pPr marL="0" indent="0">
              <a:buNone/>
            </a:pPr>
            <a:r>
              <a:rPr lang="fr-FR" sz="3200" b="1" dirty="0" smtClean="0">
                <a:solidFill>
                  <a:srgbClr val="C00000"/>
                </a:solidFill>
              </a:rPr>
              <a:t>É</a:t>
            </a:r>
            <a:r>
              <a:rPr lang="fr-FR" sz="3200" b="1" cap="all" dirty="0" smtClean="0">
                <a:solidFill>
                  <a:srgbClr val="C00000"/>
                </a:solidFill>
              </a:rPr>
              <a:t>VANGILE</a:t>
            </a:r>
          </a:p>
          <a:p>
            <a:pPr marL="0" indent="0">
              <a:buNone/>
            </a:pPr>
            <a:r>
              <a:rPr lang="fr-FR" sz="3200" dirty="0" smtClean="0"/>
              <a:t>« Aujourd’hui vous est né un Sauveur » </a:t>
            </a:r>
            <a:br>
              <a:rPr lang="fr-FR" sz="3200" dirty="0" smtClean="0"/>
            </a:br>
            <a:r>
              <a:rPr lang="fr-FR" sz="3200" dirty="0" smtClean="0"/>
              <a:t>(</a:t>
            </a:r>
            <a:r>
              <a:rPr lang="fr-FR" sz="3200" dirty="0" err="1" smtClean="0"/>
              <a:t>Lc</a:t>
            </a:r>
            <a:r>
              <a:rPr lang="fr-FR" sz="3200" dirty="0" smtClean="0"/>
              <a:t> 2, 1-14)</a:t>
            </a:r>
          </a:p>
          <a:p>
            <a:pPr>
              <a:buNone/>
            </a:pPr>
            <a:endParaRPr lang="fr-FR" sz="3200" b="1" dirty="0" smtClean="0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>
          <a:xfrm>
            <a:off x="107504" y="206152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dirty="0">
                <a:solidFill>
                  <a:srgbClr val="C00000"/>
                </a:solidFill>
              </a:rPr>
              <a:t>LITURGIE DE LA PAROLE  </a:t>
            </a:r>
          </a:p>
        </p:txBody>
      </p:sp>
    </p:spTree>
    <p:extLst>
      <p:ext uri="{BB962C8B-B14F-4D97-AF65-F5344CB8AC3E}">
        <p14:creationId xmlns:p14="http://schemas.microsoft.com/office/powerpoint/2010/main" xmlns="" val="223176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 descr="B. Verma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5303" y="858077"/>
            <a:ext cx="5420139" cy="5420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5085144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45233" y="-103517"/>
            <a:ext cx="8634994" cy="69615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800" b="1" i="1" dirty="0" smtClean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fr-FR" sz="2800" b="1" i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Credo</a:t>
            </a:r>
            <a:r>
              <a:rPr lang="fr-FR" sz="2800" i="1" dirty="0">
                <a:latin typeface="Arial Narrow" panose="020B0606020202030204" pitchFamily="34" charset="0"/>
              </a:rPr>
              <a:t> </a:t>
            </a:r>
            <a:r>
              <a:rPr lang="fr-FR" sz="2800" dirty="0">
                <a:latin typeface="Arial Narrow" panose="020B0606020202030204" pitchFamily="34" charset="0"/>
              </a:rPr>
              <a:t>: </a:t>
            </a:r>
            <a:r>
              <a:rPr lang="fr-FR" sz="2800" dirty="0" smtClean="0">
                <a:latin typeface="Arial Narrow" panose="020B0606020202030204" pitchFamily="34" charset="0"/>
              </a:rPr>
              <a:t/>
            </a:r>
            <a:br>
              <a:rPr lang="fr-FR" sz="2800" dirty="0" smtClean="0">
                <a:latin typeface="Arial Narrow" panose="020B0606020202030204" pitchFamily="34" charset="0"/>
              </a:rPr>
            </a:br>
            <a:r>
              <a:rPr lang="fr-FR" sz="2700" dirty="0" smtClean="0">
                <a:latin typeface="+mj-lt"/>
              </a:rPr>
              <a:t>Je </a:t>
            </a:r>
            <a:r>
              <a:rPr lang="fr-FR" sz="2700" dirty="0">
                <a:latin typeface="+mj-lt"/>
              </a:rPr>
              <a:t>crois en Dieu, le Père tout-puissant, </a:t>
            </a:r>
            <a:r>
              <a:rPr lang="fr-FR" sz="2700" dirty="0" smtClean="0">
                <a:latin typeface="+mj-lt"/>
              </a:rPr>
              <a:t/>
            </a:r>
            <a:br>
              <a:rPr lang="fr-FR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créateur </a:t>
            </a:r>
            <a:r>
              <a:rPr lang="fr-FR" sz="2700" dirty="0">
                <a:latin typeface="+mj-lt"/>
              </a:rPr>
              <a:t>du ciel et de la terre </a:t>
            </a:r>
            <a:r>
              <a:rPr lang="fr-FR" sz="2700" dirty="0" smtClean="0">
                <a:latin typeface="+mj-lt"/>
              </a:rPr>
              <a:t>; </a:t>
            </a:r>
            <a:br>
              <a:rPr lang="fr-FR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et </a:t>
            </a:r>
            <a:r>
              <a:rPr lang="fr-FR" sz="2700" dirty="0">
                <a:latin typeface="+mj-lt"/>
              </a:rPr>
              <a:t>en Jésus-Christ, son Fils unique, notre Seigneur, </a:t>
            </a:r>
            <a:r>
              <a:rPr lang="fr-FR" sz="2700" dirty="0" smtClean="0">
                <a:latin typeface="+mj-lt"/>
              </a:rPr>
              <a:t/>
            </a:r>
            <a:br>
              <a:rPr lang="fr-FR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qui </a:t>
            </a:r>
            <a:r>
              <a:rPr lang="fr-FR" sz="2700" dirty="0">
                <a:latin typeface="+mj-lt"/>
              </a:rPr>
              <a:t>a été conçu du Saint-Esprit, </a:t>
            </a:r>
            <a:r>
              <a:rPr lang="fr-FR" sz="2700" dirty="0" smtClean="0">
                <a:latin typeface="+mj-lt"/>
              </a:rPr>
              <a:t/>
            </a:r>
            <a:br>
              <a:rPr lang="fr-FR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est </a:t>
            </a:r>
            <a:r>
              <a:rPr lang="fr-FR" sz="2700" dirty="0">
                <a:latin typeface="+mj-lt"/>
              </a:rPr>
              <a:t>né de la Vierge Marie, a souffert sous Ponce Pilate, a été crucifié, est mort et a été enseveli, </a:t>
            </a:r>
            <a:r>
              <a:rPr lang="fr-FR" sz="2700" dirty="0" smtClean="0">
                <a:latin typeface="+mj-lt"/>
              </a:rPr>
              <a:t/>
            </a:r>
            <a:br>
              <a:rPr lang="fr-FR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est </a:t>
            </a:r>
            <a:r>
              <a:rPr lang="fr-FR" sz="2700" dirty="0">
                <a:latin typeface="+mj-lt"/>
              </a:rPr>
              <a:t>descendu aux enfers, le troisième jour </a:t>
            </a:r>
            <a:r>
              <a:rPr lang="fr-FR" sz="2700" dirty="0" smtClean="0">
                <a:latin typeface="+mj-lt"/>
              </a:rPr>
              <a:t/>
            </a:r>
            <a:br>
              <a:rPr lang="fr-FR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est </a:t>
            </a:r>
            <a:r>
              <a:rPr lang="fr-FR" sz="2700" dirty="0">
                <a:latin typeface="+mj-lt"/>
              </a:rPr>
              <a:t>ressuscité des morts, est monté aux cieux, </a:t>
            </a:r>
            <a:r>
              <a:rPr lang="fr-FR" sz="2700" dirty="0" smtClean="0">
                <a:latin typeface="+mj-lt"/>
              </a:rPr>
              <a:t/>
            </a:r>
            <a:br>
              <a:rPr lang="fr-FR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est </a:t>
            </a:r>
            <a:r>
              <a:rPr lang="fr-FR" sz="2700" dirty="0">
                <a:latin typeface="+mj-lt"/>
              </a:rPr>
              <a:t>assis à la droite de Dieu le Père tout-puissant, </a:t>
            </a:r>
            <a:r>
              <a:rPr lang="fr-FR" sz="2700" dirty="0" smtClean="0">
                <a:latin typeface="+mj-lt"/>
              </a:rPr>
              <a:t/>
            </a:r>
            <a:br>
              <a:rPr lang="fr-FR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d’où </a:t>
            </a:r>
            <a:r>
              <a:rPr lang="fr-FR" sz="2700" dirty="0">
                <a:latin typeface="+mj-lt"/>
              </a:rPr>
              <a:t>il viendra juger les vivants et les morts.</a:t>
            </a:r>
          </a:p>
          <a:p>
            <a:pPr marL="0" indent="0">
              <a:buNone/>
            </a:pPr>
            <a:r>
              <a:rPr lang="fr-FR" sz="2700" dirty="0">
                <a:latin typeface="+mj-lt"/>
              </a:rPr>
              <a:t>Je crois en l’Esprit-Saint, à la sainte Église catholique, à la communion des saints, à la rémission des péchés, à la résurrection de la chair, à la vie éternelle. Amen.</a:t>
            </a:r>
            <a:endParaRPr lang="en-US" sz="27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80307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167580" y="1244464"/>
            <a:ext cx="7171202" cy="1738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Prière universelle</a:t>
            </a:r>
            <a:r>
              <a:rPr lang="fr-FR" sz="2800" b="1" i="1" dirty="0">
                <a:latin typeface="Arial Narrow" panose="020B0606020202030204" pitchFamily="34" charset="0"/>
              </a:rPr>
              <a:t> </a:t>
            </a:r>
            <a:r>
              <a:rPr lang="fr-FR" sz="2800" b="1" dirty="0">
                <a:latin typeface="Arial Narrow" panose="020B0606020202030204" pitchFamily="34" charset="0"/>
              </a:rPr>
              <a:t>: </a:t>
            </a:r>
          </a:p>
          <a:p>
            <a:pPr marL="0" indent="0" algn="ctr">
              <a:buNone/>
            </a:pPr>
            <a:r>
              <a:rPr lang="fr-FR" sz="4000" b="1" dirty="0">
                <a:latin typeface="Arial Narrow" panose="020B0606020202030204" pitchFamily="34" charset="0"/>
              </a:rPr>
              <a:t>Jésus Sauveur du monde,</a:t>
            </a:r>
          </a:p>
          <a:p>
            <a:pPr marL="0" indent="0" algn="ctr">
              <a:buNone/>
            </a:pPr>
            <a:r>
              <a:rPr lang="fr-FR" sz="4000" b="1" dirty="0">
                <a:latin typeface="Arial Narrow" panose="020B0606020202030204" pitchFamily="34" charset="0"/>
              </a:rPr>
              <a:t>écoute et prends pitié </a:t>
            </a:r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33576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Arial Narrow" panose="020B0606020202030204" pitchFamily="34" charset="0"/>
              </a:rPr>
              <a:t> </a:t>
            </a:r>
            <a:r>
              <a:rPr lang="fr-FR" sz="3600" b="1" dirty="0">
                <a:latin typeface="Arial Narrow" panose="020B0606020202030204" pitchFamily="34" charset="0"/>
              </a:rPr>
              <a:t>Dans une étable obscure (1/3)</a:t>
            </a:r>
            <a:endParaRPr lang="en-US" sz="36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338469" y="1457739"/>
            <a:ext cx="7158759" cy="498281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3200" dirty="0" smtClean="0"/>
              <a:t>1. Dans </a:t>
            </a:r>
            <a:r>
              <a:rPr lang="fr-FR" sz="3200" dirty="0"/>
              <a:t>une étable obscure,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" sz="3200" dirty="0" smtClean="0"/>
              <a:t>s</a:t>
            </a:r>
            <a:r>
              <a:rPr lang="fr-FR" sz="3200" dirty="0" err="1"/>
              <a:t>ous</a:t>
            </a:r>
            <a:r>
              <a:rPr lang="fr-FR" sz="3200" dirty="0"/>
              <a:t> le ciel étoilé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200" dirty="0" smtClean="0"/>
              <a:t>Né </a:t>
            </a:r>
            <a:r>
              <a:rPr lang="fr-FR" sz="3200" dirty="0"/>
              <a:t>d'une vierge pure,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" sz="3200" dirty="0" smtClean="0"/>
              <a:t>u</a:t>
            </a:r>
            <a:r>
              <a:rPr lang="fr-FR" sz="3200" dirty="0" smtClean="0"/>
              <a:t>n d</a:t>
            </a:r>
            <a:r>
              <a:rPr lang="fr-FR" sz="3200" dirty="0"/>
              <a:t>oux Sauveur est né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200" dirty="0"/>
              <a:t>Le Seigneur Jésus-Christ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est </a:t>
            </a:r>
            <a:r>
              <a:rPr lang="fr-FR" sz="3200" dirty="0"/>
              <a:t>né dans une crèche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200" dirty="0"/>
              <a:t>Quand a sonné minuit.</a:t>
            </a:r>
          </a:p>
        </p:txBody>
      </p:sp>
    </p:spTree>
    <p:extLst>
      <p:ext uri="{BB962C8B-B14F-4D97-AF65-F5344CB8AC3E}">
        <p14:creationId xmlns:p14="http://schemas.microsoft.com/office/powerpoint/2010/main" xmlns="" val="6129537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296" y="318052"/>
            <a:ext cx="8680174" cy="990600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Arial Narrow" pitchFamily="34" charset="0"/>
              </a:rPr>
              <a:t> </a:t>
            </a:r>
            <a:r>
              <a:rPr lang="fr-FR" sz="3600" b="1" dirty="0">
                <a:latin typeface="Arial Narrow" pitchFamily="34" charset="0"/>
              </a:rPr>
              <a:t>Dans une étable obscure (2/3)</a:t>
            </a:r>
            <a:endParaRPr lang="en-US" sz="3600" dirty="0">
              <a:latin typeface="Arial Narrow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181201" y="1467678"/>
            <a:ext cx="7247182" cy="463731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3600" dirty="0"/>
              <a:t>2. Tandis que les rois mages, tandis que les bergers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/>
              <a:t>Lui portent leurs hommages: portons-lui nos baisers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/>
              <a:t>Le Seigneur Jésus-Christ 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saura </a:t>
            </a:r>
            <a:r>
              <a:rPr lang="fr-FR" sz="3600" dirty="0"/>
              <a:t>bien nous sourire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/>
              <a:t>En cette heureuse nuit.</a:t>
            </a:r>
          </a:p>
        </p:txBody>
      </p:sp>
    </p:spTree>
    <p:extLst>
      <p:ext uri="{BB962C8B-B14F-4D97-AF65-F5344CB8AC3E}">
        <p14:creationId xmlns:p14="http://schemas.microsoft.com/office/powerpoint/2010/main" xmlns="" val="15835595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latin typeface="Arial Narrow" panose="020B0606020202030204" pitchFamily="34" charset="0"/>
              </a:rPr>
              <a:t>Dans </a:t>
            </a:r>
            <a:r>
              <a:rPr lang="fr-FR" sz="3600" b="1" dirty="0">
                <a:latin typeface="Arial Narrow" panose="020B0606020202030204" pitchFamily="34" charset="0"/>
              </a:rPr>
              <a:t>une étable obscure (3/3)</a:t>
            </a:r>
            <a:endParaRPr lang="en-US" sz="36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543879" y="1207674"/>
            <a:ext cx="6808384" cy="463731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3600" dirty="0"/>
              <a:t>3. Plein d'une foi profonde 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le </a:t>
            </a:r>
            <a:r>
              <a:rPr lang="fr-FR" sz="3600" dirty="0"/>
              <a:t>monde est à genoux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/>
              <a:t>Toi Souverain du monde 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étends </a:t>
            </a:r>
            <a:r>
              <a:rPr lang="fr-FR" sz="3600" dirty="0"/>
              <a:t>les mains sur nous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/>
              <a:t>Ô Jésus tout petit, 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" sz="3600" dirty="0" smtClean="0"/>
              <a:t>l</a:t>
            </a:r>
            <a:r>
              <a:rPr lang="fr-FR" sz="3600" dirty="0" smtClean="0"/>
              <a:t>e m</a:t>
            </a:r>
            <a:r>
              <a:rPr lang="fr-FR" sz="3600" dirty="0"/>
              <a:t>onde entier t'acclame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/>
              <a:t>Dans l'adorable nuit.</a:t>
            </a:r>
          </a:p>
        </p:txBody>
      </p:sp>
    </p:spTree>
    <p:extLst>
      <p:ext uri="{BB962C8B-B14F-4D97-AF65-F5344CB8AC3E}">
        <p14:creationId xmlns:p14="http://schemas.microsoft.com/office/powerpoint/2010/main" xmlns="" val="1587710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" sz="2800" b="1" i="1" dirty="0">
                <a:latin typeface="Arial Narrow" panose="020B0606020202030204" pitchFamily="34" charset="0"/>
              </a:rPr>
              <a:t>Veill</a:t>
            </a:r>
            <a:r>
              <a:rPr lang="fr-FR" sz="2800" b="1" i="1" dirty="0" err="1">
                <a:latin typeface="Arial Narrow" panose="020B0606020202030204" pitchFamily="34" charset="0"/>
              </a:rPr>
              <a:t>ée</a:t>
            </a:r>
            <a:r>
              <a:rPr lang="fr-FR" sz="2800" b="1" i="1" dirty="0">
                <a:latin typeface="Arial Narrow" panose="020B0606020202030204" pitchFamily="34" charset="0"/>
              </a:rPr>
              <a:t>: 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42596" y="522514"/>
            <a:ext cx="8794102" cy="58129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>
                <a:solidFill>
                  <a:srgbClr val="333333"/>
                </a:solidFill>
              </a:rPr>
              <a:t>2. </a:t>
            </a:r>
            <a:r>
              <a:rPr lang="fr-FR" sz="3200" b="0" i="0" dirty="0">
                <a:solidFill>
                  <a:srgbClr val="333333"/>
                </a:solidFill>
                <a:effectLst/>
              </a:rPr>
              <a:t>Parole de Dieu dans ma chair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Qui dis le monde et son histoire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Afin que l’homme puisse croire,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Suscite une réponse en moi :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Ouvre ma bouche à cette voix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Qui </a:t>
            </a:r>
            <a:r>
              <a:rPr lang="fr-FR" sz="3200" b="0" i="0" dirty="0" smtClean="0">
                <a:solidFill>
                  <a:srgbClr val="333333"/>
                </a:solidFill>
                <a:effectLst/>
              </a:rPr>
              <a:t>retentit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b="0" i="0" dirty="0" smtClean="0">
                <a:solidFill>
                  <a:srgbClr val="333333"/>
                </a:solidFill>
                <a:effectLst/>
              </a:rPr>
              <a:t>Dans </a:t>
            </a:r>
            <a:r>
              <a:rPr lang="fr-FR" sz="3200" b="0" i="0" dirty="0">
                <a:solidFill>
                  <a:srgbClr val="333333"/>
                </a:solidFill>
                <a:effectLst/>
              </a:rPr>
              <a:t>le désert.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Comment savoir quel mot tu dis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Si je ne tiens mon cœur ouvert </a:t>
            </a:r>
            <a:endParaRPr lang="" sz="3200" dirty="0"/>
          </a:p>
        </p:txBody>
      </p:sp>
    </p:spTree>
    <p:extLst>
      <p:ext uri="{BB962C8B-B14F-4D97-AF65-F5344CB8AC3E}">
        <p14:creationId xmlns:p14="http://schemas.microsoft.com/office/powerpoint/2010/main" xmlns="" val="39933340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 descr="B. Verma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5303" y="858077"/>
            <a:ext cx="5420139" cy="5420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5085144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kern="1200" dirty="0" err="1">
                <a:solidFill>
                  <a:srgbClr val="FF6600"/>
                </a:solidFill>
                <a:ea typeface="Times New Roman" pitchFamily="18" charset="0"/>
              </a:rPr>
              <a:t>Prière</a:t>
            </a:r>
            <a:r>
              <a:rPr lang="en-US" sz="3200" b="1" kern="1200" dirty="0">
                <a:solidFill>
                  <a:srgbClr val="FF6600"/>
                </a:solidFill>
                <a:ea typeface="Times New Roman" pitchFamily="18" charset="0"/>
              </a:rPr>
              <a:t> sur les </a:t>
            </a:r>
            <a:r>
              <a:rPr lang="en-US" sz="3200" b="1" kern="1200" dirty="0" err="1">
                <a:solidFill>
                  <a:srgbClr val="FF6600"/>
                </a:solidFill>
                <a:ea typeface="Times New Roman" pitchFamily="18" charset="0"/>
              </a:rPr>
              <a:t>offrandes</a:t>
            </a:r>
            <a:r>
              <a:rPr lang="en-US" sz="3200" b="1" kern="1200" dirty="0">
                <a:solidFill>
                  <a:srgbClr val="FF6600"/>
                </a:solidFill>
                <a:ea typeface="Times New Roman" pitchFamily="18" charset="0"/>
              </a:rPr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Le </a:t>
            </a:r>
            <a:r>
              <a:rPr lang="en-US" i="1" dirty="0" err="1" smtClean="0"/>
              <a:t>célébrant</a:t>
            </a:r>
            <a:r>
              <a:rPr lang="en-US" i="1" dirty="0" smtClean="0"/>
              <a:t> </a:t>
            </a:r>
            <a:r>
              <a:rPr lang="en-US" i="1" dirty="0" err="1" smtClean="0"/>
              <a:t>dit</a:t>
            </a:r>
            <a:r>
              <a:rPr lang="en-US" dirty="0" smtClean="0"/>
              <a:t>:</a:t>
            </a:r>
          </a:p>
          <a:p>
            <a:r>
              <a:rPr lang="en-US" b="1" dirty="0" err="1" smtClean="0"/>
              <a:t>Priez</a:t>
            </a:r>
            <a:r>
              <a:rPr lang="en-US" b="1" dirty="0" smtClean="0"/>
              <a:t>, frères et </a:t>
            </a:r>
            <a:r>
              <a:rPr lang="en-US" b="1" dirty="0" err="1" smtClean="0"/>
              <a:t>soeurs</a:t>
            </a:r>
            <a:r>
              <a:rPr lang="en-US" b="1" dirty="0" smtClean="0"/>
              <a:t>: que mon sacrifice, qui </a:t>
            </a:r>
            <a:r>
              <a:rPr lang="en-US" b="1" dirty="0" err="1" smtClean="0"/>
              <a:t>est</a:t>
            </a:r>
            <a:r>
              <a:rPr lang="en-US" b="1" dirty="0" smtClean="0"/>
              <a:t> </a:t>
            </a:r>
            <a:r>
              <a:rPr lang="en-US" b="1" dirty="0" err="1" smtClean="0"/>
              <a:t>aussi</a:t>
            </a:r>
            <a:r>
              <a:rPr lang="en-US" b="1" dirty="0" smtClean="0"/>
              <a:t> le </a:t>
            </a:r>
            <a:r>
              <a:rPr lang="en-US" b="1" dirty="0" err="1" smtClean="0"/>
              <a:t>vôtre</a:t>
            </a:r>
            <a:r>
              <a:rPr lang="en-US" b="1" dirty="0" smtClean="0"/>
              <a:t>, </a:t>
            </a:r>
            <a:r>
              <a:rPr lang="en-US" b="1" dirty="0" err="1" smtClean="0"/>
              <a:t>soit</a:t>
            </a:r>
            <a:r>
              <a:rPr lang="en-US" b="1" dirty="0" smtClean="0"/>
              <a:t> </a:t>
            </a:r>
            <a:r>
              <a:rPr lang="en-US" b="1" dirty="0" err="1" smtClean="0"/>
              <a:t>agréable</a:t>
            </a:r>
            <a:r>
              <a:rPr lang="en-US" b="1" dirty="0" smtClean="0"/>
              <a:t> à </a:t>
            </a:r>
            <a:r>
              <a:rPr lang="en-US" b="1" dirty="0" err="1" smtClean="0"/>
              <a:t>Dieu</a:t>
            </a:r>
            <a:r>
              <a:rPr lang="en-US" b="1" dirty="0" smtClean="0"/>
              <a:t> le </a:t>
            </a:r>
            <a:r>
              <a:rPr lang="en-US" b="1" dirty="0" err="1" smtClean="0"/>
              <a:t>Père</a:t>
            </a:r>
            <a:r>
              <a:rPr lang="en-US" b="1" dirty="0" smtClean="0"/>
              <a:t> Tout-puissant</a:t>
            </a:r>
          </a:p>
          <a:p>
            <a:endParaRPr lang="en-US" dirty="0"/>
          </a:p>
          <a:p>
            <a:r>
              <a:rPr lang="en-US" i="1" dirty="0" smtClean="0"/>
              <a:t>Le </a:t>
            </a:r>
            <a:r>
              <a:rPr lang="en-US" i="1" dirty="0" err="1" smtClean="0"/>
              <a:t>peuple</a:t>
            </a:r>
            <a:r>
              <a:rPr lang="en-US" i="1" dirty="0" smtClean="0"/>
              <a:t> se </a:t>
            </a:r>
            <a:r>
              <a:rPr lang="en-US" i="1" dirty="0" err="1" smtClean="0"/>
              <a:t>lève</a:t>
            </a:r>
            <a:r>
              <a:rPr lang="en-US" i="1" dirty="0" smtClean="0"/>
              <a:t> et </a:t>
            </a:r>
            <a:r>
              <a:rPr lang="en-US" i="1" dirty="0" err="1" smtClean="0"/>
              <a:t>répond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b="1" dirty="0" smtClean="0"/>
              <a:t>Que le Seigneur </a:t>
            </a:r>
            <a:r>
              <a:rPr lang="en-US" b="1" dirty="0" err="1" smtClean="0"/>
              <a:t>reçoive</a:t>
            </a:r>
            <a:r>
              <a:rPr lang="en-US" b="1" dirty="0" smtClean="0"/>
              <a:t> de </a:t>
            </a:r>
            <a:r>
              <a:rPr lang="en-US" b="1" dirty="0" err="1" smtClean="0"/>
              <a:t>vos</a:t>
            </a:r>
            <a:r>
              <a:rPr lang="en-US" b="1" dirty="0" smtClean="0"/>
              <a:t> mains </a:t>
            </a:r>
            <a:r>
              <a:rPr lang="en-US" b="1" dirty="0" err="1" smtClean="0"/>
              <a:t>ce</a:t>
            </a:r>
            <a:r>
              <a:rPr lang="en-US" b="1" dirty="0" smtClean="0"/>
              <a:t> sacrifice à la </a:t>
            </a:r>
            <a:r>
              <a:rPr lang="en-US" b="1" dirty="0" err="1" smtClean="0"/>
              <a:t>louange</a:t>
            </a:r>
            <a:r>
              <a:rPr lang="en-US" b="1" dirty="0" smtClean="0"/>
              <a:t> et </a:t>
            </a:r>
            <a:r>
              <a:rPr lang="en-US" b="1" dirty="0" smtClean="0"/>
              <a:t>à </a:t>
            </a:r>
            <a:r>
              <a:rPr lang="en-US" b="1" dirty="0" smtClean="0"/>
              <a:t>l</a:t>
            </a:r>
            <a:r>
              <a:rPr lang="en-US" b="1" dirty="0" smtClean="0"/>
              <a:t>a </a:t>
            </a:r>
            <a:r>
              <a:rPr lang="en-US" b="1" dirty="0" err="1" smtClean="0"/>
              <a:t>gloire</a:t>
            </a:r>
            <a:r>
              <a:rPr lang="en-US" b="1" dirty="0" smtClean="0"/>
              <a:t> de son nom, pour </a:t>
            </a:r>
            <a:r>
              <a:rPr lang="en-US" b="1" dirty="0" err="1" smtClean="0"/>
              <a:t>notre</a:t>
            </a:r>
            <a:r>
              <a:rPr lang="en-US" b="1" dirty="0" smtClean="0"/>
              <a:t> </a:t>
            </a:r>
            <a:r>
              <a:rPr lang="en-US" b="1" dirty="0" err="1" smtClean="0"/>
              <a:t>bien</a:t>
            </a:r>
            <a:r>
              <a:rPr lang="en-US" b="1" dirty="0" smtClean="0"/>
              <a:t> et </a:t>
            </a:r>
            <a:r>
              <a:rPr lang="en-US" b="1" dirty="0" err="1" smtClean="0"/>
              <a:t>celui</a:t>
            </a:r>
            <a:r>
              <a:rPr lang="en-US" b="1" dirty="0" smtClean="0"/>
              <a:t> de </a:t>
            </a:r>
            <a:r>
              <a:rPr lang="en-US" b="1" dirty="0" err="1" smtClean="0"/>
              <a:t>toute</a:t>
            </a:r>
            <a:r>
              <a:rPr lang="en-US" b="1" dirty="0" smtClean="0"/>
              <a:t> </a:t>
            </a:r>
            <a:r>
              <a:rPr lang="en-US" b="1" dirty="0" err="1" smtClean="0"/>
              <a:t>l’Eglise</a:t>
            </a:r>
            <a:r>
              <a:rPr lang="en-US" b="1" dirty="0" smtClean="0"/>
              <a:t>.”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29106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 descr="B. Verma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5303" y="858077"/>
            <a:ext cx="5420139" cy="5420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5085144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39750" y="692150"/>
            <a:ext cx="8077200" cy="6265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400" dirty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>
              <a:solidFill>
                <a:srgbClr val="292934"/>
              </a:solidFill>
              <a:cs typeface="Arial Unicode MS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63800"/>
                </a:solidFill>
                <a:cs typeface="Arial Unicode MS" charset="0"/>
              </a:rPr>
              <a:t>Sanctus : </a:t>
            </a:r>
            <a:r>
              <a:rPr lang="en-US" sz="2400" i="1" dirty="0" err="1">
                <a:solidFill>
                  <a:srgbClr val="D63800"/>
                </a:solidFill>
                <a:cs typeface="Arial Unicode MS" charset="0"/>
              </a:rPr>
              <a:t>Messe</a:t>
            </a:r>
            <a:r>
              <a:rPr lang="en-US" sz="2400" i="1" dirty="0">
                <a:solidFill>
                  <a:srgbClr val="D63800"/>
                </a:solidFill>
                <a:cs typeface="Arial Unicode MS" charset="0"/>
              </a:rPr>
              <a:t> de Saint Boniface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57200" y="855662"/>
            <a:ext cx="8331200" cy="617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endParaRPr lang="fr-FR" sz="3200" dirty="0"/>
          </a:p>
          <a:p>
            <a:pPr algn="ctr"/>
            <a:r>
              <a:rPr lang="fr-FR" sz="3200" b="1" dirty="0"/>
              <a:t>Sanctus, Sanctus, Sanctus, Deus </a:t>
            </a:r>
            <a:r>
              <a:rPr lang="fr-FR" sz="3200" b="1" dirty="0" err="1"/>
              <a:t>Sabaoth</a:t>
            </a:r>
            <a:r>
              <a:rPr lang="fr-FR" sz="3200" b="1" dirty="0"/>
              <a:t> 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 err="1"/>
              <a:t>Pleni</a:t>
            </a:r>
            <a:r>
              <a:rPr lang="fr-FR" sz="3200" dirty="0"/>
              <a:t> </a:t>
            </a:r>
            <a:r>
              <a:rPr lang="fr-FR" sz="3200" dirty="0" err="1"/>
              <a:t>sunt</a:t>
            </a:r>
            <a:r>
              <a:rPr lang="fr-FR" sz="3200" dirty="0"/>
              <a:t> </a:t>
            </a:r>
            <a:r>
              <a:rPr lang="fr-FR" sz="3200" dirty="0" err="1"/>
              <a:t>coeli</a:t>
            </a:r>
            <a:r>
              <a:rPr lang="fr-FR" sz="3200" dirty="0"/>
              <a:t> et terra gloria tua</a:t>
            </a:r>
          </a:p>
          <a:p>
            <a:pPr algn="ctr"/>
            <a:r>
              <a:rPr lang="fr-FR" sz="3200" b="1" dirty="0"/>
              <a:t>Hosanna in </a:t>
            </a:r>
            <a:r>
              <a:rPr lang="fr-FR" sz="3200" b="1" dirty="0" err="1"/>
              <a:t>excelsis</a:t>
            </a:r>
            <a:r>
              <a:rPr lang="fr-FR" sz="3200" b="1" dirty="0"/>
              <a:t> deo</a:t>
            </a:r>
          </a:p>
          <a:p>
            <a:pPr algn="ctr"/>
            <a:r>
              <a:rPr lang="fr-FR" sz="3200" b="1" dirty="0"/>
              <a:t>hosanna in </a:t>
            </a:r>
            <a:r>
              <a:rPr lang="fr-FR" sz="3200" b="1" dirty="0" err="1"/>
              <a:t>excelsis</a:t>
            </a:r>
            <a:r>
              <a:rPr lang="fr-FR" sz="3200" b="1" dirty="0"/>
              <a:t>   (bis)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Benedictus qui </a:t>
            </a:r>
            <a:r>
              <a:rPr lang="fr-FR" sz="3200" dirty="0" err="1"/>
              <a:t>venit</a:t>
            </a:r>
            <a:r>
              <a:rPr lang="fr-FR" sz="3200" dirty="0"/>
              <a:t> in nomine </a:t>
            </a:r>
            <a:r>
              <a:rPr lang="fr-FR" sz="3200" dirty="0" err="1"/>
              <a:t>domini</a:t>
            </a:r>
            <a:r>
              <a:rPr lang="fr-FR" sz="3200" dirty="0"/>
              <a:t> </a:t>
            </a:r>
            <a:r>
              <a:rPr lang="fr-FR" sz="3200" b="1" dirty="0"/>
              <a:t>Hosanna in </a:t>
            </a:r>
            <a:r>
              <a:rPr lang="fr-FR" sz="3200" b="1" dirty="0" err="1"/>
              <a:t>excelsis</a:t>
            </a:r>
            <a:r>
              <a:rPr lang="fr-FR" sz="3200" b="1" dirty="0"/>
              <a:t> deo</a:t>
            </a:r>
          </a:p>
          <a:p>
            <a:pPr algn="ctr"/>
            <a:r>
              <a:rPr lang="fr-FR" sz="3200" b="1" dirty="0"/>
              <a:t>hosanna in </a:t>
            </a:r>
            <a:r>
              <a:rPr lang="fr-FR" sz="3200" b="1" dirty="0" err="1"/>
              <a:t>excelsis</a:t>
            </a:r>
            <a:r>
              <a:rPr lang="fr-FR" sz="3200" b="1" dirty="0"/>
              <a:t>   (bis)</a:t>
            </a:r>
          </a:p>
        </p:txBody>
      </p:sp>
    </p:spTree>
    <p:extLst>
      <p:ext uri="{BB962C8B-B14F-4D97-AF65-F5344CB8AC3E}">
        <p14:creationId xmlns:p14="http://schemas.microsoft.com/office/powerpoint/2010/main" xmlns="" val="37702294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 descr="B. Verma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5303" y="858077"/>
            <a:ext cx="5420139" cy="5420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5085144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51598"/>
            <a:ext cx="8224838" cy="985838"/>
          </a:xfrm>
        </p:spPr>
        <p:txBody>
          <a:bodyPr/>
          <a:lstStyle/>
          <a:p>
            <a:r>
              <a:rPr lang="en-US" sz="2400" b="1" kern="1200" dirty="0" err="1">
                <a:solidFill>
                  <a:srgbClr val="FF6600"/>
                </a:solidFill>
                <a:ea typeface="Times New Roman" pitchFamily="18" charset="0"/>
              </a:rPr>
              <a:t>Prière</a:t>
            </a:r>
            <a:r>
              <a:rPr lang="en-US" sz="2400" b="1" kern="1200" dirty="0">
                <a:solidFill>
                  <a:srgbClr val="FF6600"/>
                </a:solidFill>
                <a:ea typeface="Times New Roman" pitchFamily="18" charset="0"/>
              </a:rPr>
              <a:t> </a:t>
            </a:r>
            <a:r>
              <a:rPr lang="en-US" sz="2400" b="1" kern="1200" dirty="0" err="1">
                <a:solidFill>
                  <a:srgbClr val="FF6600"/>
                </a:solidFill>
                <a:ea typeface="Times New Roman" pitchFamily="18" charset="0"/>
              </a:rPr>
              <a:t>eucharistique</a:t>
            </a:r>
            <a:r>
              <a:rPr lang="en-US" sz="2400" b="1" kern="1200" dirty="0">
                <a:solidFill>
                  <a:srgbClr val="FF6600"/>
                </a:solidFill>
                <a:ea typeface="Times New Roman" pitchFamily="18" charset="0"/>
              </a:rPr>
              <a:t>, acclamation du </a:t>
            </a:r>
            <a:r>
              <a:rPr lang="en-US" sz="2400" b="1" kern="1200" dirty="0" err="1">
                <a:solidFill>
                  <a:srgbClr val="FF6600"/>
                </a:solidFill>
                <a:ea typeface="Times New Roman" pitchFamily="18" charset="0"/>
              </a:rPr>
              <a:t>mystère</a:t>
            </a:r>
            <a:r>
              <a:rPr lang="en-US" sz="2400" b="1" kern="1200" dirty="0">
                <a:solidFill>
                  <a:srgbClr val="FF6600"/>
                </a:solidFill>
                <a:ea typeface="Times New Roman" pitchFamily="18" charset="0"/>
              </a:rPr>
              <a:t> de la </a:t>
            </a:r>
            <a:r>
              <a:rPr lang="en-US" sz="2400" b="1" kern="1200" dirty="0" err="1">
                <a:solidFill>
                  <a:srgbClr val="FF6600"/>
                </a:solidFill>
                <a:ea typeface="Times New Roman" pitchFamily="18" charset="0"/>
              </a:rPr>
              <a:t>foi</a:t>
            </a:r>
            <a:endParaRPr lang="en-US" sz="2400" b="1" kern="1200" dirty="0">
              <a:solidFill>
                <a:srgbClr val="FF6600"/>
              </a:solidFill>
              <a:ea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Le </a:t>
            </a:r>
            <a:r>
              <a:rPr lang="en-US" i="1" dirty="0" err="1" smtClean="0"/>
              <a:t>célébrant</a:t>
            </a:r>
            <a:r>
              <a:rPr lang="en-US" i="1" dirty="0" smtClean="0"/>
              <a:t> </a:t>
            </a:r>
            <a:r>
              <a:rPr lang="en-US" i="1" dirty="0" err="1" smtClean="0"/>
              <a:t>dit</a:t>
            </a:r>
            <a:r>
              <a:rPr lang="en-US" dirty="0" smtClean="0"/>
              <a:t>:</a:t>
            </a:r>
          </a:p>
          <a:p>
            <a:pPr algn="ctr"/>
            <a:r>
              <a:rPr lang="en-US" b="1" dirty="0"/>
              <a:t>Il </a:t>
            </a:r>
            <a:r>
              <a:rPr lang="en-US" b="1" dirty="0" err="1"/>
              <a:t>est</a:t>
            </a:r>
            <a:r>
              <a:rPr lang="en-US" b="1" dirty="0"/>
              <a:t> grand le </a:t>
            </a:r>
            <a:r>
              <a:rPr lang="en-US" b="1" dirty="0" err="1"/>
              <a:t>mystère</a:t>
            </a:r>
            <a:r>
              <a:rPr lang="en-US" b="1" dirty="0"/>
              <a:t> de la </a:t>
            </a:r>
            <a:r>
              <a:rPr lang="en-US" b="1" dirty="0" err="1" smtClean="0"/>
              <a:t>foi</a:t>
            </a:r>
            <a:endParaRPr lang="en-US" b="1" dirty="0" smtClean="0"/>
          </a:p>
          <a:p>
            <a:pPr algn="ctr"/>
            <a:endParaRPr lang="en-US" dirty="0"/>
          </a:p>
          <a:p>
            <a:r>
              <a:rPr lang="en-US" i="1" dirty="0" smtClean="0"/>
              <a:t>Le </a:t>
            </a:r>
            <a:r>
              <a:rPr lang="en-US" i="1" dirty="0" err="1" smtClean="0"/>
              <a:t>peuple</a:t>
            </a:r>
            <a:r>
              <a:rPr lang="en-US" i="1" dirty="0" smtClean="0"/>
              <a:t> </a:t>
            </a:r>
            <a:r>
              <a:rPr lang="en-US" i="1" dirty="0" err="1" smtClean="0"/>
              <a:t>répond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algn="ctr"/>
            <a:r>
              <a:rPr lang="en-US" dirty="0" smtClean="0"/>
              <a:t>“Nous </a:t>
            </a:r>
            <a:r>
              <a:rPr lang="en-US" b="1" dirty="0" err="1" smtClean="0"/>
              <a:t>annoçons</a:t>
            </a:r>
            <a:r>
              <a:rPr lang="en-US" dirty="0" smtClean="0"/>
              <a:t> ta mort, Seigneur </a:t>
            </a:r>
            <a:r>
              <a:rPr lang="en-US" dirty="0" err="1" smtClean="0"/>
              <a:t>Jésus</a:t>
            </a:r>
            <a:r>
              <a:rPr lang="en-US" dirty="0" smtClean="0"/>
              <a:t>, </a:t>
            </a:r>
            <a:endParaRPr lang="en-US" dirty="0" smtClean="0"/>
          </a:p>
          <a:p>
            <a:pPr algn="ctr"/>
            <a:r>
              <a:rPr lang="en-US" dirty="0" smtClean="0"/>
              <a:t>nous </a:t>
            </a:r>
            <a:r>
              <a:rPr lang="en-US" b="1" dirty="0" err="1" smtClean="0"/>
              <a:t>proclamons</a:t>
            </a:r>
            <a:r>
              <a:rPr lang="en-US" dirty="0" smtClean="0"/>
              <a:t> ta </a:t>
            </a:r>
            <a:r>
              <a:rPr lang="en-US" dirty="0" err="1" smtClean="0"/>
              <a:t>réssurection</a:t>
            </a:r>
            <a:r>
              <a:rPr lang="en-US" dirty="0" smtClean="0"/>
              <a:t>, </a:t>
            </a:r>
            <a:endParaRPr lang="en-US" dirty="0" smtClean="0"/>
          </a:p>
          <a:p>
            <a:pPr algn="ctr"/>
            <a:r>
              <a:rPr lang="en-US" dirty="0" smtClean="0"/>
              <a:t>nous </a:t>
            </a:r>
            <a:r>
              <a:rPr lang="en-US" dirty="0" err="1" smtClean="0"/>
              <a:t>attendons</a:t>
            </a:r>
            <a:r>
              <a:rPr lang="en-US" dirty="0" smtClean="0"/>
              <a:t> ta venue </a:t>
            </a:r>
            <a:r>
              <a:rPr lang="en-US" dirty="0" err="1" smtClean="0"/>
              <a:t>dans</a:t>
            </a:r>
            <a:r>
              <a:rPr lang="en-US" dirty="0" smtClean="0"/>
              <a:t> la </a:t>
            </a:r>
            <a:r>
              <a:rPr lang="en-US" dirty="0" err="1" smtClean="0"/>
              <a:t>gloire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8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 descr="B. Verma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5303" y="858077"/>
            <a:ext cx="5420139" cy="5420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50851447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60555" y="489154"/>
            <a:ext cx="8779928" cy="5722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Notre Père qui es aux cieux,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ton Nom soit sanctifié, que ton règne vienne;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ta volonté soit faite, sur la terre comme au ciel. Donne-nous aujourd’hui notre pain de ce jour,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Pardonne-nous nos offenses, comme nous pardonnons aussi à ceux qui nous ont offensés.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Ne nous laisse pas entrer en tentation,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Mais délivre-nous du mal.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endParaRPr lang="fr-FR" sz="32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Car c’est </a:t>
            </a:r>
            <a:r>
              <a:rPr lang="fr-FR" altLang="fr-FR" sz="3200" dirty="0" smtClean="0">
                <a:solidFill>
                  <a:schemeClr val="tx1"/>
                </a:solidFill>
              </a:rPr>
              <a:t>à</a:t>
            </a:r>
            <a:r>
              <a:rPr lang="fr-FR" sz="32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3200" dirty="0">
                <a:solidFill>
                  <a:schemeClr val="tx1"/>
                </a:solidFill>
                <a:latin typeface="+mn-lt"/>
              </a:rPr>
              <a:t>Toi, qu’appartiennent le règne la puissance et la gloire, pour les siècles des siècles,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xmlns="" val="134761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 descr="B. Verma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5303" y="858077"/>
            <a:ext cx="5420139" cy="5420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5085144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855663"/>
            <a:ext cx="8331200" cy="5309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endParaRPr lang="fr-FR" sz="3200" dirty="0"/>
          </a:p>
          <a:p>
            <a:pPr algn="ctr"/>
            <a:r>
              <a:rPr lang="fr-FR" sz="3200" dirty="0"/>
              <a:t>Agnus Dei qui </a:t>
            </a:r>
            <a:r>
              <a:rPr lang="fr-FR" sz="3200" dirty="0" err="1"/>
              <a:t>tollis</a:t>
            </a:r>
            <a:r>
              <a:rPr lang="fr-FR" sz="3200" dirty="0"/>
              <a:t> </a:t>
            </a:r>
            <a:r>
              <a:rPr lang="fr-FR" sz="3200" dirty="0" err="1"/>
              <a:t>peccata</a:t>
            </a:r>
            <a:r>
              <a:rPr lang="fr-FR" sz="3200" dirty="0"/>
              <a:t> </a:t>
            </a:r>
            <a:r>
              <a:rPr lang="fr-FR" sz="3200" dirty="0" err="1"/>
              <a:t>mundi</a:t>
            </a:r>
            <a:endParaRPr lang="fr-FR" sz="3200" dirty="0"/>
          </a:p>
          <a:p>
            <a:pPr algn="ctr"/>
            <a:r>
              <a:rPr lang="fr-FR" sz="3200" dirty="0"/>
              <a:t>Miserere </a:t>
            </a:r>
            <a:r>
              <a:rPr lang="fr-FR" sz="3200" dirty="0" err="1"/>
              <a:t>nobis</a:t>
            </a:r>
            <a:endParaRPr lang="fr-FR" sz="3200" dirty="0"/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Agnus Dei qui </a:t>
            </a:r>
            <a:r>
              <a:rPr lang="fr-FR" sz="3200" dirty="0" err="1"/>
              <a:t>tollis</a:t>
            </a:r>
            <a:r>
              <a:rPr lang="fr-FR" sz="3200" dirty="0"/>
              <a:t> </a:t>
            </a:r>
            <a:r>
              <a:rPr lang="fr-FR" sz="3200" dirty="0" err="1"/>
              <a:t>peccata</a:t>
            </a:r>
            <a:r>
              <a:rPr lang="fr-FR" sz="3200" dirty="0"/>
              <a:t> </a:t>
            </a:r>
            <a:r>
              <a:rPr lang="fr-FR" sz="3200" dirty="0" err="1"/>
              <a:t>mundi</a:t>
            </a:r>
            <a:endParaRPr lang="fr-FR" sz="3200" dirty="0"/>
          </a:p>
          <a:p>
            <a:pPr algn="ctr"/>
            <a:r>
              <a:rPr lang="fr-FR" sz="3200" dirty="0"/>
              <a:t>Miserere </a:t>
            </a:r>
            <a:r>
              <a:rPr lang="fr-FR" sz="3200" dirty="0" err="1"/>
              <a:t>nobis</a:t>
            </a:r>
            <a:endParaRPr lang="fr-FR" sz="3200" dirty="0"/>
          </a:p>
          <a:p>
            <a:pPr algn="ctr"/>
            <a:endParaRPr lang="fr-FR" sz="3200" b="1" dirty="0"/>
          </a:p>
          <a:p>
            <a:pPr algn="ctr"/>
            <a:r>
              <a:rPr lang="fr-FR" sz="3200" dirty="0"/>
              <a:t>Agnus Dei qui </a:t>
            </a:r>
            <a:r>
              <a:rPr lang="fr-FR" sz="3200" dirty="0" err="1"/>
              <a:t>tollis</a:t>
            </a:r>
            <a:r>
              <a:rPr lang="fr-FR" sz="3200" dirty="0"/>
              <a:t> </a:t>
            </a:r>
            <a:r>
              <a:rPr lang="fr-FR" sz="3200" dirty="0" err="1"/>
              <a:t>peccata</a:t>
            </a:r>
            <a:r>
              <a:rPr lang="fr-FR" sz="3200" dirty="0"/>
              <a:t> </a:t>
            </a:r>
            <a:r>
              <a:rPr lang="fr-FR" sz="3200" dirty="0" err="1"/>
              <a:t>mundi</a:t>
            </a:r>
            <a:r>
              <a:rPr lang="fr-FR" sz="3200" dirty="0"/>
              <a:t> </a:t>
            </a:r>
            <a:br>
              <a:rPr lang="fr-FR" sz="3200" dirty="0"/>
            </a:br>
            <a:r>
              <a:rPr lang="fr-FR" sz="3200" dirty="0"/>
              <a:t>Dona </a:t>
            </a:r>
            <a:r>
              <a:rPr lang="fr-FR" sz="3200" dirty="0" err="1"/>
              <a:t>nobis</a:t>
            </a:r>
            <a:r>
              <a:rPr lang="fr-FR" sz="3200" dirty="0"/>
              <a:t> </a:t>
            </a:r>
            <a:r>
              <a:rPr lang="fr-FR" sz="3200" dirty="0" err="1"/>
              <a:t>pacem</a:t>
            </a:r>
            <a:endParaRPr lang="fr-FR" sz="3200" b="1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63800"/>
                </a:solidFill>
                <a:cs typeface="Arial Unicode MS" charset="0"/>
              </a:rPr>
              <a:t>Agneau de Dieu: </a:t>
            </a:r>
            <a:r>
              <a:rPr lang="fr-FR" sz="2400" i="1" dirty="0">
                <a:solidFill>
                  <a:srgbClr val="D63800"/>
                </a:solidFill>
                <a:cs typeface="Arial Unicode MS" charset="0"/>
              </a:rPr>
              <a:t>Messe de Saint Boniface</a:t>
            </a:r>
          </a:p>
        </p:txBody>
      </p:sp>
    </p:spTree>
    <p:extLst>
      <p:ext uri="{BB962C8B-B14F-4D97-AF65-F5344CB8AC3E}">
        <p14:creationId xmlns:p14="http://schemas.microsoft.com/office/powerpoint/2010/main" xmlns="" val="6956366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" sz="2800" b="1" i="1" dirty="0">
                <a:latin typeface="Arial Narrow" panose="020B0606020202030204" pitchFamily="34" charset="0"/>
              </a:rPr>
              <a:t>Veill</a:t>
            </a:r>
            <a:r>
              <a:rPr lang="fr-FR" sz="2800" b="1" i="1" dirty="0" err="1">
                <a:latin typeface="Arial Narrow" panose="020B0606020202030204" pitchFamily="34" charset="0"/>
              </a:rPr>
              <a:t>ée</a:t>
            </a:r>
            <a:r>
              <a:rPr lang="fr-FR" sz="2800" b="1" i="1" dirty="0">
                <a:latin typeface="Arial Narrow" panose="020B0606020202030204" pitchFamily="34" charset="0"/>
              </a:rPr>
              <a:t>: 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42596" y="522514"/>
            <a:ext cx="8794102" cy="58129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3. Semence éternelle en mon corps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Vivante en moi plus que moi-même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Depuis le temps de mon baptême,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Féconde mes terrains nouveaux :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Germe dans l’ombre de mes os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Car je ne suis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Que cendre encore.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Comment savoir quelle est ta vie,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Si je n’accepte pas ma mort ?</a:t>
            </a:r>
            <a:endParaRPr lang="fr-FR" sz="3200" dirty="0"/>
          </a:p>
          <a:p>
            <a:pPr marL="0" indent="0" algn="ctr">
              <a:buNone/>
            </a:pPr>
            <a:endParaRPr lang="" sz="3200" dirty="0"/>
          </a:p>
        </p:txBody>
      </p:sp>
    </p:spTree>
    <p:extLst>
      <p:ext uri="{BB962C8B-B14F-4D97-AF65-F5344CB8AC3E}">
        <p14:creationId xmlns:p14="http://schemas.microsoft.com/office/powerpoint/2010/main" xmlns="" val="326616766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 descr="B. Verma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5303" y="858077"/>
            <a:ext cx="5420139" cy="5420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50851447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 txBox="1">
            <a:spLocks/>
          </p:cNvSpPr>
          <p:nvPr/>
        </p:nvSpPr>
        <p:spPr bwMode="auto">
          <a:xfrm>
            <a:off x="0" y="384175"/>
            <a:ext cx="9050338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>
                <a:solidFill>
                  <a:schemeClr val="tx1"/>
                </a:solidFill>
              </a:rPr>
              <a:t>Nous souhaitons vous rappeler que seules les personnes ayant fait leur première communion sont autorisées à communier. Dans le cas contraire, vous êtes invités à vous présenter les bras croisés sur le torse pour recevoir une bénédiction.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500" dirty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友情提示：只有己经初领圣体的</a:t>
            </a:r>
            <a:r>
              <a:rPr lang="zh-CN" altLang="en-US" sz="2500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基督徒</a:t>
            </a: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教友才可以领受圣体。如果您这没有初领圣体，您可以双手交叉成 </a:t>
            </a:r>
            <a:r>
              <a:rPr lang="fr-FR" altLang="fr-FR" sz="2500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X </a:t>
            </a: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形，置于胸前，前往接受祝福。</a:t>
            </a:r>
            <a:endParaRPr lang="fr-FR" altLang="ja-JP" sz="2500" dirty="0">
              <a:solidFill>
                <a:schemeClr val="tx1"/>
              </a:solidFill>
              <a:latin typeface="Microsoft YaHei" pitchFamily="34" charset="-122"/>
              <a:ea typeface="Microsoft YaHei" pitchFamily="34" charset="-122"/>
              <a:cs typeface="Segoe UI Historic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ja-JP" sz="500" dirty="0">
                <a:solidFill>
                  <a:schemeClr val="tx1"/>
                </a:solidFill>
              </a:rPr>
              <a:t> </a:t>
            </a:r>
            <a:endParaRPr lang="ja-JP" altLang="fr-FR" sz="50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 err="1">
                <a:solidFill>
                  <a:schemeClr val="tx1"/>
                </a:solidFill>
              </a:rPr>
              <a:t>Please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be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reminded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that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only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baptized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christians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who</a:t>
            </a:r>
            <a:r>
              <a:rPr lang="fr-FR" altLang="fr-FR" sz="2500" dirty="0">
                <a:solidFill>
                  <a:schemeClr val="tx1"/>
                </a:solidFill>
              </a:rPr>
              <a:t> have </a:t>
            </a:r>
            <a:r>
              <a:rPr lang="fr-FR" altLang="fr-FR" sz="2500" dirty="0" err="1">
                <a:solidFill>
                  <a:schemeClr val="tx1"/>
                </a:solidFill>
              </a:rPr>
              <a:t>received</a:t>
            </a:r>
            <a:r>
              <a:rPr lang="fr-FR" altLang="fr-FR" sz="2500" dirty="0">
                <a:solidFill>
                  <a:schemeClr val="tx1"/>
                </a:solidFill>
              </a:rPr>
              <a:t> First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 </a:t>
            </a:r>
            <a:r>
              <a:rPr lang="fr-FR" altLang="fr-FR" sz="2500" dirty="0" err="1">
                <a:solidFill>
                  <a:schemeClr val="tx1"/>
                </a:solidFill>
              </a:rPr>
              <a:t>may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receive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Communion. If </a:t>
            </a:r>
            <a:r>
              <a:rPr lang="fr-FR" altLang="fr-FR" sz="2500" dirty="0" err="1">
                <a:solidFill>
                  <a:schemeClr val="tx1"/>
                </a:solidFill>
              </a:rPr>
              <a:t>you</a:t>
            </a:r>
            <a:r>
              <a:rPr lang="fr-FR" altLang="fr-FR" sz="2500" dirty="0">
                <a:solidFill>
                  <a:schemeClr val="tx1"/>
                </a:solidFill>
              </a:rPr>
              <a:t> have not </a:t>
            </a:r>
            <a:r>
              <a:rPr lang="fr-FR" altLang="fr-FR" sz="2500" dirty="0" err="1">
                <a:solidFill>
                  <a:schemeClr val="tx1"/>
                </a:solidFill>
              </a:rPr>
              <a:t>received</a:t>
            </a:r>
            <a:r>
              <a:rPr lang="fr-FR" altLang="fr-FR" sz="2500" dirty="0">
                <a:solidFill>
                  <a:schemeClr val="tx1"/>
                </a:solidFill>
              </a:rPr>
              <a:t> First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Communion, </a:t>
            </a:r>
            <a:r>
              <a:rPr lang="fr-FR" altLang="fr-FR" sz="2500" dirty="0" err="1">
                <a:solidFill>
                  <a:schemeClr val="tx1"/>
                </a:solidFill>
              </a:rPr>
              <a:t>you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may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approach</a:t>
            </a:r>
            <a:r>
              <a:rPr lang="fr-FR" altLang="fr-FR" sz="2500" dirty="0">
                <a:solidFill>
                  <a:schemeClr val="tx1"/>
                </a:solidFill>
              </a:rPr>
              <a:t> the alter </a:t>
            </a:r>
            <a:r>
              <a:rPr lang="fr-FR" altLang="fr-FR" sz="2500" dirty="0" err="1">
                <a:solidFill>
                  <a:schemeClr val="tx1"/>
                </a:solidFill>
              </a:rPr>
              <a:t>with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your</a:t>
            </a:r>
            <a:r>
              <a:rPr lang="fr-FR" altLang="fr-FR" sz="2500" dirty="0">
                <a:solidFill>
                  <a:schemeClr val="tx1"/>
                </a:solidFill>
              </a:rPr>
              <a:t> hands </a:t>
            </a:r>
            <a:r>
              <a:rPr lang="fr-FR" altLang="fr-FR" sz="2500" dirty="0" err="1">
                <a:solidFill>
                  <a:schemeClr val="tx1"/>
                </a:solidFill>
              </a:rPr>
              <a:t>folded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across</a:t>
            </a:r>
            <a:r>
              <a:rPr lang="fr-FR" altLang="fr-FR" sz="2500" dirty="0">
                <a:solidFill>
                  <a:schemeClr val="tx1"/>
                </a:solidFill>
              </a:rPr>
              <a:t> the </a:t>
            </a:r>
            <a:r>
              <a:rPr lang="fr-FR" altLang="fr-FR" sz="2500" dirty="0" err="1">
                <a:solidFill>
                  <a:schemeClr val="tx1"/>
                </a:solidFill>
              </a:rPr>
              <a:t>chest</a:t>
            </a:r>
            <a:r>
              <a:rPr lang="fr-FR" altLang="fr-FR" sz="2500" dirty="0">
                <a:solidFill>
                  <a:schemeClr val="tx1"/>
                </a:solidFill>
              </a:rPr>
              <a:t> in an X in </a:t>
            </a:r>
            <a:r>
              <a:rPr lang="fr-FR" altLang="fr-FR" sz="2500" dirty="0" err="1">
                <a:solidFill>
                  <a:schemeClr val="tx1"/>
                </a:solidFill>
              </a:rPr>
              <a:t>order</a:t>
            </a:r>
            <a:r>
              <a:rPr lang="fr-FR" altLang="fr-FR" sz="2500" dirty="0">
                <a:solidFill>
                  <a:schemeClr val="tx1"/>
                </a:solidFill>
              </a:rPr>
              <a:t> to </a:t>
            </a:r>
            <a:r>
              <a:rPr lang="fr-FR" altLang="fr-FR" sz="2500" dirty="0" err="1">
                <a:solidFill>
                  <a:schemeClr val="tx1"/>
                </a:solidFill>
              </a:rPr>
              <a:t>receive</a:t>
            </a:r>
            <a:r>
              <a:rPr lang="fr-FR" altLang="fr-FR" sz="2500" dirty="0">
                <a:solidFill>
                  <a:schemeClr val="tx1"/>
                </a:solidFill>
              </a:rPr>
              <a:t> a blessing. </a:t>
            </a:r>
          </a:p>
        </p:txBody>
      </p:sp>
    </p:spTree>
    <p:extLst>
      <p:ext uri="{BB962C8B-B14F-4D97-AF65-F5344CB8AC3E}">
        <p14:creationId xmlns="" xmlns:p14="http://schemas.microsoft.com/office/powerpoint/2010/main" val="36341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 smtClean="0">
                <a:latin typeface="Arial Narrow" panose="020B0606020202030204" pitchFamily="34" charset="0"/>
              </a:rPr>
              <a:t>Peuple fidèle</a:t>
            </a:r>
            <a:r>
              <a:rPr lang="fr-FR" sz="2800" b="1" i="1" dirty="0">
                <a:latin typeface="Arial Narrow" panose="020B0606020202030204" pitchFamily="34" charset="0"/>
              </a:rPr>
              <a:t> 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82555" y="1057469"/>
            <a:ext cx="8229599" cy="55440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b="0" i="0" dirty="0" smtClean="0">
                <a:solidFill>
                  <a:srgbClr val="212529"/>
                </a:solidFill>
                <a:effectLst/>
              </a:rPr>
              <a:t>1</a:t>
            </a:r>
            <a:r>
              <a:rPr lang="fr-FR" sz="3200" b="0" i="0" dirty="0">
                <a:solidFill>
                  <a:srgbClr val="212529"/>
                </a:solidFill>
                <a:effectLst/>
              </a:rPr>
              <a:t>. Peuple </a:t>
            </a:r>
            <a:r>
              <a:rPr lang="fr-FR" sz="3200" b="0" i="0" dirty="0" smtClean="0">
                <a:solidFill>
                  <a:srgbClr val="212529"/>
                </a:solidFill>
                <a:effectLst/>
              </a:rPr>
              <a:t>fidèle, le </a:t>
            </a:r>
            <a:r>
              <a:rPr lang="fr-FR" sz="3200" b="0" i="0" dirty="0">
                <a:solidFill>
                  <a:srgbClr val="212529"/>
                </a:solidFill>
                <a:effectLst/>
              </a:rPr>
              <a:t>Seigneur t’appelle :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212529"/>
                </a:solidFill>
                <a:effectLst/>
              </a:rPr>
              <a:t>C’est fête sur </a:t>
            </a:r>
            <a:r>
              <a:rPr lang="fr-FR" sz="3200" b="0" i="0" dirty="0" smtClean="0">
                <a:solidFill>
                  <a:srgbClr val="212529"/>
                </a:solidFill>
                <a:effectLst/>
              </a:rPr>
              <a:t>terre, le </a:t>
            </a:r>
            <a:r>
              <a:rPr lang="fr-FR" sz="3200" b="0" i="0" dirty="0">
                <a:solidFill>
                  <a:srgbClr val="212529"/>
                </a:solidFill>
                <a:effectLst/>
              </a:rPr>
              <a:t>Christ est né.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212529"/>
                </a:solidFill>
                <a:effectLst/>
              </a:rPr>
              <a:t>Viens à la </a:t>
            </a:r>
            <a:r>
              <a:rPr lang="fr-FR" sz="3200" b="0" i="0" dirty="0" smtClean="0">
                <a:solidFill>
                  <a:srgbClr val="212529"/>
                </a:solidFill>
                <a:effectLst/>
              </a:rPr>
              <a:t>crèche voir </a:t>
            </a:r>
            <a:r>
              <a:rPr lang="fr-FR" sz="3200" b="0" i="0" dirty="0">
                <a:solidFill>
                  <a:srgbClr val="212529"/>
                </a:solidFill>
                <a:effectLst/>
              </a:rPr>
              <a:t>le roi du monde.</a:t>
            </a:r>
            <a:r>
              <a:rPr lang="fr-FR" sz="3200" b="1" i="0" dirty="0">
                <a:solidFill>
                  <a:srgbClr val="212529"/>
                </a:solidFill>
                <a:effectLst/>
              </a:rPr>
              <a:t> </a:t>
            </a:r>
          </a:p>
          <a:p>
            <a:pPr marL="0" indent="0" algn="ctr">
              <a:buNone/>
            </a:pPr>
            <a:r>
              <a:rPr lang="fr-FR" sz="3200" b="1" i="0" dirty="0">
                <a:solidFill>
                  <a:srgbClr val="212529"/>
                </a:solidFill>
                <a:effectLst/>
              </a:rPr>
              <a:t>En lui viens reconnaître,</a:t>
            </a:r>
            <a:br>
              <a:rPr lang="fr-FR" sz="3200" b="1" i="0" dirty="0">
                <a:solidFill>
                  <a:srgbClr val="212529"/>
                </a:solidFill>
                <a:effectLst/>
              </a:rPr>
            </a:br>
            <a:r>
              <a:rPr lang="fr-FR" sz="3200" b="1" i="0" dirty="0">
                <a:solidFill>
                  <a:srgbClr val="212529"/>
                </a:solidFill>
                <a:effectLst/>
              </a:rPr>
              <a:t>En lui viens reconnaître,</a:t>
            </a:r>
            <a:br>
              <a:rPr lang="fr-FR" sz="3200" b="1" i="0" dirty="0">
                <a:solidFill>
                  <a:srgbClr val="212529"/>
                </a:solidFill>
                <a:effectLst/>
              </a:rPr>
            </a:br>
            <a:r>
              <a:rPr lang="fr-FR" sz="3200" b="1" i="0" dirty="0">
                <a:solidFill>
                  <a:srgbClr val="212529"/>
                </a:solidFill>
                <a:effectLst/>
              </a:rPr>
              <a:t>En lui viens reconnaître,</a:t>
            </a:r>
            <a:br>
              <a:rPr lang="fr-FR" sz="3200" b="1" i="0" dirty="0">
                <a:solidFill>
                  <a:srgbClr val="212529"/>
                </a:solidFill>
                <a:effectLst/>
              </a:rPr>
            </a:br>
            <a:r>
              <a:rPr lang="fr-FR" sz="3200" b="1" i="0" dirty="0">
                <a:solidFill>
                  <a:srgbClr val="212529"/>
                </a:solidFill>
                <a:effectLst/>
              </a:rPr>
              <a:t>Ton Dieu, ton Sauveur</a:t>
            </a:r>
            <a:endParaRPr lang="fr-FR" sz="3200" b="0" i="0" dirty="0">
              <a:solidFill>
                <a:srgbClr val="212529"/>
              </a:solidFill>
              <a:effectLst/>
            </a:endParaRPr>
          </a:p>
          <a:p>
            <a:pPr marL="514350" indent="-514350">
              <a:buAutoNum type="arabicPeriod"/>
            </a:pPr>
            <a:endParaRPr lang="fr-FR" sz="3200" b="0" i="0" dirty="0">
              <a:solidFill>
                <a:srgbClr val="212529"/>
              </a:solidFill>
              <a:effectLst/>
            </a:endParaRPr>
          </a:p>
          <a:p>
            <a:pPr marL="0" indent="0">
              <a:buNone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xmlns="" val="313455770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 smtClean="0">
                <a:latin typeface="Arial Narrow" panose="020B0606020202030204" pitchFamily="34" charset="0"/>
              </a:rPr>
              <a:t>Peuple fidèle 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858645" y="774700"/>
            <a:ext cx="7895062" cy="5828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" sz="3200" dirty="0"/>
          </a:p>
          <a:p>
            <a:pPr marL="0" indent="0" algn="ctr">
              <a:buNone/>
            </a:pPr>
            <a:r>
              <a:rPr lang="fr-FR" sz="3200" dirty="0"/>
              <a:t>2. </a:t>
            </a:r>
            <a:r>
              <a:rPr lang="fr-FR" sz="3200" b="0" i="0" dirty="0">
                <a:effectLst/>
              </a:rPr>
              <a:t>Verbe, </a:t>
            </a:r>
            <a:r>
              <a:rPr lang="fr-FR" sz="3200" b="0" i="0" dirty="0" smtClean="0">
                <a:effectLst/>
              </a:rPr>
              <a:t>Lumière, et </a:t>
            </a:r>
            <a:r>
              <a:rPr lang="fr-FR" sz="3200" b="0" i="0" dirty="0">
                <a:effectLst/>
              </a:rPr>
              <a:t>Splendeur du Père,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effectLst/>
              </a:rPr>
              <a:t>Il naît d’une </a:t>
            </a:r>
            <a:r>
              <a:rPr lang="fr-FR" sz="3200" b="0" i="0" dirty="0" smtClean="0">
                <a:effectLst/>
              </a:rPr>
              <a:t>mère, petit </a:t>
            </a:r>
            <a:r>
              <a:rPr lang="fr-FR" sz="3200" b="0" i="0" dirty="0">
                <a:effectLst/>
              </a:rPr>
              <a:t>enfant.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effectLst/>
              </a:rPr>
              <a:t>Dieu </a:t>
            </a:r>
            <a:r>
              <a:rPr lang="fr-FR" sz="3200" b="0" i="0" dirty="0" smtClean="0">
                <a:effectLst/>
              </a:rPr>
              <a:t>véritable, le </a:t>
            </a:r>
            <a:r>
              <a:rPr lang="fr-FR" sz="3200" b="0" i="0" dirty="0">
                <a:effectLst/>
              </a:rPr>
              <a:t>Seigneur fait homme.</a:t>
            </a:r>
            <a:r>
              <a:rPr lang="fr-FR" sz="3200" b="1" i="0" dirty="0">
                <a:effectLst/>
              </a:rPr>
              <a:t> </a:t>
            </a:r>
          </a:p>
          <a:p>
            <a:pPr marL="0" indent="0" algn="ctr">
              <a:buNone/>
            </a:pPr>
            <a:r>
              <a:rPr lang="fr-FR" sz="3200" b="1" i="0" dirty="0">
                <a:solidFill>
                  <a:srgbClr val="212529"/>
                </a:solidFill>
                <a:effectLst/>
              </a:rPr>
              <a:t>En lui viens reconnaître,</a:t>
            </a:r>
            <a:br>
              <a:rPr lang="fr-FR" sz="3200" b="1" i="0" dirty="0">
                <a:solidFill>
                  <a:srgbClr val="212529"/>
                </a:solidFill>
                <a:effectLst/>
              </a:rPr>
            </a:br>
            <a:r>
              <a:rPr lang="fr-FR" sz="3200" b="1" i="0" dirty="0">
                <a:solidFill>
                  <a:srgbClr val="212529"/>
                </a:solidFill>
                <a:effectLst/>
              </a:rPr>
              <a:t>En lui viens reconnaître,</a:t>
            </a:r>
            <a:br>
              <a:rPr lang="fr-FR" sz="3200" b="1" i="0" dirty="0">
                <a:solidFill>
                  <a:srgbClr val="212529"/>
                </a:solidFill>
                <a:effectLst/>
              </a:rPr>
            </a:br>
            <a:r>
              <a:rPr lang="fr-FR" sz="3200" b="1" i="0" dirty="0">
                <a:solidFill>
                  <a:srgbClr val="212529"/>
                </a:solidFill>
                <a:effectLst/>
              </a:rPr>
              <a:t>En lui viens reconnaître,</a:t>
            </a:r>
            <a:br>
              <a:rPr lang="fr-FR" sz="3200" b="1" i="0" dirty="0">
                <a:solidFill>
                  <a:srgbClr val="212529"/>
                </a:solidFill>
                <a:effectLst/>
              </a:rPr>
            </a:br>
            <a:r>
              <a:rPr lang="fr-FR" sz="3200" b="1" i="0" dirty="0">
                <a:solidFill>
                  <a:srgbClr val="212529"/>
                </a:solidFill>
                <a:effectLst/>
              </a:rPr>
              <a:t>Ton Dieu, ton Sauveur.</a:t>
            </a:r>
            <a:endParaRPr lang="fr-FR" sz="3200" b="0" i="0" dirty="0">
              <a:solidFill>
                <a:srgbClr val="212529"/>
              </a:solidFill>
              <a:effectLst/>
            </a:endParaRPr>
          </a:p>
          <a:p>
            <a:pPr marL="514350" indent="-514350">
              <a:buAutoNum type="arabicPeriod"/>
            </a:pPr>
            <a:endParaRPr lang="fr-FR" sz="3200" b="0" i="0" dirty="0">
              <a:solidFill>
                <a:srgbClr val="212529"/>
              </a:solidFill>
              <a:effectLst/>
            </a:endParaRPr>
          </a:p>
          <a:p>
            <a:pPr marL="0" indent="0">
              <a:buNone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xmlns="" val="34537842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 smtClean="0">
                <a:latin typeface="Arial Narrow" panose="020B0606020202030204" pitchFamily="34" charset="0"/>
              </a:rPr>
              <a:t>Peuple fidèle 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970155" y="66869"/>
            <a:ext cx="7794703" cy="5828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dirty="0"/>
              <a:t> </a:t>
            </a:r>
            <a:endParaRPr lang="" sz="3200" dirty="0"/>
          </a:p>
          <a:p>
            <a:pPr marL="0" indent="0" algn="ctr">
              <a:buNone/>
            </a:pPr>
            <a:endParaRPr lang="fr-FR" sz="3200" b="0" i="0" dirty="0" smtClean="0">
              <a:solidFill>
                <a:srgbClr val="212529"/>
              </a:solidFill>
              <a:effectLst/>
            </a:endParaRPr>
          </a:p>
          <a:p>
            <a:pPr marL="0" indent="0" algn="ctr">
              <a:buNone/>
            </a:pPr>
            <a:r>
              <a:rPr lang="fr-FR" sz="3200" b="0" i="0" dirty="0" smtClean="0">
                <a:solidFill>
                  <a:srgbClr val="212529"/>
                </a:solidFill>
                <a:effectLst/>
              </a:rPr>
              <a:t>3</a:t>
            </a:r>
            <a:r>
              <a:rPr lang="fr-FR" sz="3200" b="0" i="0" dirty="0">
                <a:solidFill>
                  <a:srgbClr val="212529"/>
                </a:solidFill>
                <a:effectLst/>
              </a:rPr>
              <a:t>. Peuple, </a:t>
            </a:r>
            <a:r>
              <a:rPr lang="fr-FR" sz="3200" b="0" i="0" dirty="0" smtClean="0">
                <a:solidFill>
                  <a:srgbClr val="212529"/>
                </a:solidFill>
                <a:effectLst/>
              </a:rPr>
              <a:t>acclame, avec </a:t>
            </a:r>
            <a:r>
              <a:rPr lang="fr-FR" sz="3200" b="0" i="0" dirty="0">
                <a:solidFill>
                  <a:srgbClr val="212529"/>
                </a:solidFill>
                <a:effectLst/>
              </a:rPr>
              <a:t>tous les anges,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212529"/>
                </a:solidFill>
                <a:effectLst/>
              </a:rPr>
              <a:t>Le Maître des </a:t>
            </a:r>
            <a:r>
              <a:rPr lang="fr-FR" sz="3200" b="0" i="0" dirty="0" smtClean="0">
                <a:solidFill>
                  <a:srgbClr val="212529"/>
                </a:solidFill>
                <a:effectLst/>
              </a:rPr>
              <a:t>hommes qui </a:t>
            </a:r>
            <a:r>
              <a:rPr lang="fr-FR" sz="3200" b="0" i="0" dirty="0">
                <a:solidFill>
                  <a:srgbClr val="212529"/>
                </a:solidFill>
                <a:effectLst/>
              </a:rPr>
              <a:t>vient chez toi.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212529"/>
                </a:solidFill>
                <a:effectLst/>
              </a:rPr>
              <a:t>Dieu qui se </a:t>
            </a:r>
            <a:r>
              <a:rPr lang="fr-FR" sz="3200" b="0" i="0" dirty="0" smtClean="0">
                <a:solidFill>
                  <a:srgbClr val="212529"/>
                </a:solidFill>
                <a:effectLst/>
              </a:rPr>
              <a:t>donne a </a:t>
            </a:r>
            <a:r>
              <a:rPr lang="fr-FR" sz="3200" b="0" i="0" dirty="0">
                <a:solidFill>
                  <a:srgbClr val="212529"/>
                </a:solidFill>
                <a:effectLst/>
              </a:rPr>
              <a:t>tous ceux qu’il aime !</a:t>
            </a:r>
            <a:endParaRPr lang="fr-FR" sz="3200" dirty="0">
              <a:solidFill>
                <a:srgbClr val="212529"/>
              </a:solidFill>
            </a:endParaRPr>
          </a:p>
          <a:p>
            <a:pPr marL="0" indent="0" algn="ctr">
              <a:buNone/>
            </a:pPr>
            <a:r>
              <a:rPr lang="fr-FR" sz="3200" b="1" i="0" dirty="0">
                <a:solidFill>
                  <a:srgbClr val="212529"/>
                </a:solidFill>
                <a:effectLst/>
              </a:rPr>
              <a:t>En lui viens reconnaître,</a:t>
            </a:r>
            <a:r>
              <a:rPr lang="fr-FR" sz="3200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/>
            </a:r>
            <a:br>
              <a:rPr lang="fr-FR" sz="3200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</a:br>
            <a:r>
              <a:rPr lang="fr-FR" sz="3200" b="1" i="0" dirty="0">
                <a:solidFill>
                  <a:srgbClr val="212529"/>
                </a:solidFill>
                <a:effectLst/>
              </a:rPr>
              <a:t>En lui viens reconnaître,</a:t>
            </a:r>
            <a:br>
              <a:rPr lang="fr-FR" sz="3200" b="1" i="0" dirty="0">
                <a:solidFill>
                  <a:srgbClr val="212529"/>
                </a:solidFill>
                <a:effectLst/>
              </a:rPr>
            </a:br>
            <a:r>
              <a:rPr lang="fr-FR" sz="3200" b="1" i="0" dirty="0">
                <a:solidFill>
                  <a:srgbClr val="212529"/>
                </a:solidFill>
                <a:effectLst/>
              </a:rPr>
              <a:t>En lui viens reconnaître,</a:t>
            </a:r>
            <a:br>
              <a:rPr lang="fr-FR" sz="3200" b="1" i="0" dirty="0">
                <a:solidFill>
                  <a:srgbClr val="212529"/>
                </a:solidFill>
                <a:effectLst/>
              </a:rPr>
            </a:br>
            <a:r>
              <a:rPr lang="fr-FR" sz="3200" b="1" i="0" dirty="0">
                <a:solidFill>
                  <a:srgbClr val="212529"/>
                </a:solidFill>
                <a:effectLst/>
              </a:rPr>
              <a:t>Ton Dieu, ton Sauveur.</a:t>
            </a:r>
            <a:endParaRPr lang="fr-FR" sz="3200" b="0" i="0" dirty="0">
              <a:solidFill>
                <a:srgbClr val="212529"/>
              </a:solidFill>
              <a:effectLst/>
            </a:endParaRPr>
          </a:p>
          <a:p>
            <a:pPr marL="514350" indent="-514350">
              <a:buAutoNum type="arabicPeriod"/>
            </a:pPr>
            <a:endParaRPr lang="fr-FR" sz="3200" b="0" i="0" dirty="0">
              <a:solidFill>
                <a:srgbClr val="212529"/>
              </a:solidFill>
              <a:effectLst/>
            </a:endParaRPr>
          </a:p>
          <a:p>
            <a:pPr marL="0" indent="0">
              <a:buNone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xmlns="" val="28310628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 smtClean="0">
                <a:latin typeface="Arial Narrow" panose="020B0606020202030204" pitchFamily="34" charset="0"/>
              </a:rPr>
              <a:t>Peuple fidèle 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82556" y="1057469"/>
            <a:ext cx="8229600" cy="483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dirty="0" smtClean="0">
                <a:solidFill>
                  <a:srgbClr val="212529"/>
                </a:solidFill>
              </a:rPr>
              <a:t>4</a:t>
            </a:r>
            <a:r>
              <a:rPr lang="fr-FR" sz="3200" dirty="0">
                <a:solidFill>
                  <a:srgbClr val="212529"/>
                </a:solidFill>
              </a:rPr>
              <a:t>. </a:t>
            </a:r>
            <a:r>
              <a:rPr lang="fr-FR" sz="3200" b="0" i="0" dirty="0">
                <a:solidFill>
                  <a:srgbClr val="212529"/>
                </a:solidFill>
                <a:effectLst/>
              </a:rPr>
              <a:t>Peuple </a:t>
            </a:r>
            <a:r>
              <a:rPr lang="fr-FR" sz="3200" b="0" i="0" dirty="0" smtClean="0">
                <a:solidFill>
                  <a:srgbClr val="212529"/>
                </a:solidFill>
                <a:effectLst/>
              </a:rPr>
              <a:t>fidèle, en </a:t>
            </a:r>
            <a:r>
              <a:rPr lang="fr-FR" sz="3200" b="0" i="0" dirty="0">
                <a:solidFill>
                  <a:srgbClr val="212529"/>
                </a:solidFill>
                <a:effectLst/>
              </a:rPr>
              <a:t>ce jour de fête,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212529"/>
                </a:solidFill>
                <a:effectLst/>
              </a:rPr>
              <a:t>Proclame la </a:t>
            </a:r>
            <a:r>
              <a:rPr lang="fr-FR" sz="3200" b="0" i="0" dirty="0" smtClean="0">
                <a:solidFill>
                  <a:srgbClr val="212529"/>
                </a:solidFill>
                <a:effectLst/>
              </a:rPr>
              <a:t>gloire de </a:t>
            </a:r>
            <a:r>
              <a:rPr lang="fr-FR" sz="3200" b="0" i="0" dirty="0">
                <a:solidFill>
                  <a:srgbClr val="212529"/>
                </a:solidFill>
                <a:effectLst/>
              </a:rPr>
              <a:t>ton Seigneur.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212529"/>
                </a:solidFill>
                <a:effectLst/>
              </a:rPr>
              <a:t>Dieu se fait </a:t>
            </a:r>
            <a:r>
              <a:rPr lang="fr-FR" sz="3200" b="0" i="0" dirty="0" smtClean="0">
                <a:solidFill>
                  <a:srgbClr val="212529"/>
                </a:solidFill>
                <a:effectLst/>
              </a:rPr>
              <a:t>homme pour </a:t>
            </a:r>
            <a:r>
              <a:rPr lang="fr-FR" sz="3200" b="0" i="0" dirty="0">
                <a:solidFill>
                  <a:srgbClr val="212529"/>
                </a:solidFill>
                <a:effectLst/>
              </a:rPr>
              <a:t>montrer qu’il t’aime</a:t>
            </a:r>
            <a:endParaRPr lang="fr-FR" sz="3200" dirty="0">
              <a:solidFill>
                <a:srgbClr val="212529"/>
              </a:solidFill>
            </a:endParaRPr>
          </a:p>
          <a:p>
            <a:pPr marL="0" indent="0" algn="ctr">
              <a:buNone/>
            </a:pPr>
            <a:r>
              <a:rPr lang="fr-FR" sz="3200" b="1" i="0" dirty="0">
                <a:solidFill>
                  <a:srgbClr val="212529"/>
                </a:solidFill>
                <a:effectLst/>
              </a:rPr>
              <a:t>En lui viens reconnaître,</a:t>
            </a:r>
            <a:br>
              <a:rPr lang="fr-FR" sz="3200" b="1" i="0" dirty="0">
                <a:solidFill>
                  <a:srgbClr val="212529"/>
                </a:solidFill>
                <a:effectLst/>
              </a:rPr>
            </a:br>
            <a:r>
              <a:rPr lang="fr-FR" sz="3200" b="1" i="0" dirty="0">
                <a:solidFill>
                  <a:srgbClr val="212529"/>
                </a:solidFill>
                <a:effectLst/>
              </a:rPr>
              <a:t>En lui viens reconnaître,</a:t>
            </a:r>
            <a:br>
              <a:rPr lang="fr-FR" sz="3200" b="1" i="0" dirty="0">
                <a:solidFill>
                  <a:srgbClr val="212529"/>
                </a:solidFill>
                <a:effectLst/>
              </a:rPr>
            </a:br>
            <a:r>
              <a:rPr lang="fr-FR" sz="3200" b="1" i="0" dirty="0">
                <a:solidFill>
                  <a:srgbClr val="212529"/>
                </a:solidFill>
                <a:effectLst/>
              </a:rPr>
              <a:t>En lui viens reconnaître,</a:t>
            </a:r>
            <a:br>
              <a:rPr lang="fr-FR" sz="3200" b="1" i="0" dirty="0">
                <a:solidFill>
                  <a:srgbClr val="212529"/>
                </a:solidFill>
                <a:effectLst/>
              </a:rPr>
            </a:br>
            <a:r>
              <a:rPr lang="fr-FR" sz="3200" b="1" i="0" dirty="0">
                <a:solidFill>
                  <a:srgbClr val="212529"/>
                </a:solidFill>
                <a:effectLst/>
              </a:rPr>
              <a:t>Ton Dieu, ton Sauveur</a:t>
            </a:r>
            <a:r>
              <a:rPr lang="fr-FR" sz="3600" b="1" i="0" dirty="0">
                <a:solidFill>
                  <a:srgbClr val="212529"/>
                </a:solidFill>
                <a:effectLst/>
              </a:rPr>
              <a:t>.</a:t>
            </a:r>
            <a:endParaRPr lang="fr-FR" sz="3600" b="0" i="0" dirty="0">
              <a:solidFill>
                <a:srgbClr val="212529"/>
              </a:solidFill>
              <a:effectLst/>
            </a:endParaRPr>
          </a:p>
          <a:p>
            <a:pPr marL="514350" indent="-514350">
              <a:buAutoNum type="arabicPeriod"/>
            </a:pPr>
            <a:endParaRPr lang="fr-FR" sz="3200" b="0" i="0" dirty="0">
              <a:solidFill>
                <a:srgbClr val="212529"/>
              </a:solidFill>
              <a:effectLst/>
            </a:endParaRPr>
          </a:p>
          <a:p>
            <a:pPr marL="0" indent="0">
              <a:buNone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xmlns="" val="181551854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 descr="B. Verma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5303" y="858077"/>
            <a:ext cx="5420139" cy="5420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50851447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 smtClean="0">
                <a:latin typeface="Arial Narrow" panose="020B0606020202030204" pitchFamily="34" charset="0"/>
              </a:rPr>
              <a:t>Il est né le divin enfant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42596" y="1057469"/>
            <a:ext cx="8794102" cy="479728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b="1" dirty="0">
                <a:latin typeface="+mj-lt"/>
              </a:rPr>
              <a:t>Il est né le divin enfant, Jouez hautbois, résonnez musettes!</a:t>
            </a:r>
          </a:p>
          <a:p>
            <a:pPr marL="0" indent="0" algn="ctr">
              <a:buNone/>
            </a:pPr>
            <a:r>
              <a:rPr lang="fr-FR" sz="3200" b="1" dirty="0">
                <a:latin typeface="+mj-lt"/>
              </a:rPr>
              <a:t>Il est né le divin enfant, Chantons tous son avènement !</a:t>
            </a:r>
          </a:p>
          <a:p>
            <a:pPr marL="0" indent="0">
              <a:buNone/>
            </a:pPr>
            <a:endParaRPr lang="fr-FR" sz="3200" dirty="0">
              <a:latin typeface="+mj-lt"/>
            </a:endParaRPr>
          </a:p>
          <a:p>
            <a:pPr marL="0" indent="0" algn="ctr">
              <a:buNone/>
            </a:pPr>
            <a:r>
              <a:rPr lang="fr-FR" sz="3200" dirty="0">
                <a:latin typeface="+mj-lt"/>
              </a:rPr>
              <a:t>1. Depuis plus de quatre mille ans,</a:t>
            </a:r>
          </a:p>
          <a:p>
            <a:pPr marL="0" indent="0" algn="ctr">
              <a:buNone/>
            </a:pPr>
            <a:r>
              <a:rPr lang="fr-FR" sz="3200" dirty="0">
                <a:latin typeface="+mj-lt"/>
              </a:rPr>
              <a:t>Nous le promettaient les prophètes</a:t>
            </a:r>
          </a:p>
          <a:p>
            <a:pPr marL="0" indent="0" algn="ctr">
              <a:buNone/>
            </a:pPr>
            <a:r>
              <a:rPr lang="fr-FR" sz="3200" dirty="0">
                <a:latin typeface="+mj-lt"/>
              </a:rPr>
              <a:t>Depuis plus de quatre mille ans,</a:t>
            </a:r>
          </a:p>
          <a:p>
            <a:pPr marL="0" indent="0" algn="ctr">
              <a:buNone/>
            </a:pPr>
            <a:r>
              <a:rPr lang="fr-FR" sz="3200" dirty="0">
                <a:latin typeface="+mj-lt"/>
              </a:rPr>
              <a:t>Nous attendions cet heureux temps.</a:t>
            </a:r>
          </a:p>
        </p:txBody>
      </p:sp>
    </p:spTree>
    <p:extLst>
      <p:ext uri="{BB962C8B-B14F-4D97-AF65-F5344CB8AC3E}">
        <p14:creationId xmlns:p14="http://schemas.microsoft.com/office/powerpoint/2010/main" xmlns="" val="41397217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 smtClean="0">
                <a:latin typeface="Arial Narrow" panose="020B0606020202030204" pitchFamily="34" charset="0"/>
              </a:rPr>
              <a:t>Il est né le divin enfant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42596" y="1057469"/>
            <a:ext cx="8794102" cy="58129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b="1" dirty="0">
                <a:latin typeface="+mj-lt"/>
              </a:rPr>
              <a:t>Il est né le divin enfant, Jouez hautbois, résonnez musettes!</a:t>
            </a:r>
          </a:p>
          <a:p>
            <a:pPr marL="0" indent="0" algn="ctr">
              <a:buNone/>
            </a:pPr>
            <a:r>
              <a:rPr lang="fr-FR" sz="3200" b="1" dirty="0">
                <a:latin typeface="+mj-lt"/>
              </a:rPr>
              <a:t>Il est né le divin enfant, Chantons tous son avènement !</a:t>
            </a:r>
          </a:p>
          <a:p>
            <a:pPr marL="0" indent="0">
              <a:buNone/>
            </a:pPr>
            <a:endParaRPr lang="fr-FR" sz="3200" dirty="0">
              <a:latin typeface="+mj-lt"/>
            </a:endParaRPr>
          </a:p>
          <a:p>
            <a:pPr marL="0" indent="0" algn="ctr">
              <a:buNone/>
            </a:pPr>
            <a:r>
              <a:rPr lang="fr-FR" sz="3200" dirty="0">
                <a:latin typeface="+mj-lt"/>
              </a:rPr>
              <a:t>2. Ah ! Qu'il est beau, qu'il est charmant !</a:t>
            </a:r>
          </a:p>
          <a:p>
            <a:pPr marL="0" indent="0" algn="ctr">
              <a:buNone/>
            </a:pPr>
            <a:r>
              <a:rPr lang="fr-FR" sz="3200" dirty="0">
                <a:latin typeface="+mj-lt"/>
              </a:rPr>
              <a:t>Ah ! que ses grâces sont parfaites !</a:t>
            </a:r>
          </a:p>
          <a:p>
            <a:pPr marL="0" indent="0" algn="ctr">
              <a:buNone/>
            </a:pPr>
            <a:r>
              <a:rPr lang="fr-FR" sz="3200" dirty="0">
                <a:latin typeface="+mj-lt"/>
              </a:rPr>
              <a:t>Ah ! Qu'il est beau, qu'il est charmant !</a:t>
            </a:r>
          </a:p>
          <a:p>
            <a:pPr marL="0" indent="0" algn="ctr">
              <a:buNone/>
            </a:pPr>
            <a:r>
              <a:rPr lang="fr-FR" sz="3200" dirty="0">
                <a:latin typeface="+mj-lt"/>
              </a:rPr>
              <a:t>Qu'il est doux ce divin enfant !</a:t>
            </a:r>
          </a:p>
        </p:txBody>
      </p:sp>
    </p:spTree>
    <p:extLst>
      <p:ext uri="{BB962C8B-B14F-4D97-AF65-F5344CB8AC3E}">
        <p14:creationId xmlns:p14="http://schemas.microsoft.com/office/powerpoint/2010/main" xmlns="" val="182057509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 smtClean="0">
                <a:latin typeface="Arial Narrow" panose="020B0606020202030204" pitchFamily="34" charset="0"/>
              </a:rPr>
              <a:t>Il est né le divin enfant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42596" y="1057469"/>
            <a:ext cx="8794102" cy="58129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b="1" dirty="0"/>
              <a:t>Il est né le divin enfant, </a:t>
            </a:r>
            <a:endParaRPr lang="fr-FR" sz="3200" b="1" dirty="0" smtClean="0"/>
          </a:p>
          <a:p>
            <a:pPr marL="0" indent="0" algn="ctr">
              <a:buNone/>
            </a:pPr>
            <a:r>
              <a:rPr lang="fr-FR" sz="3200" b="1" dirty="0" smtClean="0"/>
              <a:t>Jouez </a:t>
            </a:r>
            <a:r>
              <a:rPr lang="fr-FR" sz="3200" b="1" dirty="0"/>
              <a:t>hautbois, résonnez musettes!</a:t>
            </a:r>
          </a:p>
          <a:p>
            <a:pPr marL="0" indent="0" algn="ctr">
              <a:buNone/>
            </a:pPr>
            <a:r>
              <a:rPr lang="fr-FR" sz="3200" b="1" dirty="0"/>
              <a:t>Il est né le divin enfant, </a:t>
            </a:r>
            <a:endParaRPr lang="fr-FR" sz="3200" b="1" dirty="0" smtClean="0"/>
          </a:p>
          <a:p>
            <a:pPr marL="0" indent="0" algn="ctr">
              <a:buNone/>
            </a:pPr>
            <a:r>
              <a:rPr lang="fr-FR" sz="3200" b="1" dirty="0" smtClean="0"/>
              <a:t>Chantons </a:t>
            </a:r>
            <a:r>
              <a:rPr lang="fr-FR" sz="3200" b="1" dirty="0"/>
              <a:t>tous son avènement !</a:t>
            </a:r>
          </a:p>
          <a:p>
            <a:pPr marL="0" indent="0">
              <a:buNone/>
            </a:pPr>
            <a:endParaRPr lang="fr-FR" sz="3200" dirty="0"/>
          </a:p>
          <a:p>
            <a:pPr marL="0" indent="0" algn="ctr">
              <a:buNone/>
            </a:pPr>
            <a:r>
              <a:rPr lang="fr-FR" sz="3200" dirty="0"/>
              <a:t>3. Une étable est son logement</a:t>
            </a:r>
          </a:p>
          <a:p>
            <a:pPr marL="0" indent="0" algn="ctr">
              <a:buNone/>
            </a:pPr>
            <a:r>
              <a:rPr lang="fr-FR" sz="3200" dirty="0"/>
              <a:t>Un peu de paille est sa couchette,</a:t>
            </a:r>
          </a:p>
          <a:p>
            <a:pPr marL="0" indent="0" algn="ctr">
              <a:buNone/>
            </a:pPr>
            <a:r>
              <a:rPr lang="fr-FR" sz="3200" dirty="0"/>
              <a:t>Une étable est son logement</a:t>
            </a:r>
          </a:p>
          <a:p>
            <a:pPr marL="0" indent="0" algn="ctr">
              <a:buNone/>
            </a:pPr>
            <a:r>
              <a:rPr lang="fr-FR" sz="3200" dirty="0"/>
              <a:t>Pour un Dieu quel abaissement !</a:t>
            </a:r>
          </a:p>
        </p:txBody>
      </p:sp>
    </p:spTree>
    <p:extLst>
      <p:ext uri="{BB962C8B-B14F-4D97-AF65-F5344CB8AC3E}">
        <p14:creationId xmlns:p14="http://schemas.microsoft.com/office/powerpoint/2010/main" xmlns="" val="1839284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 smtClean="0">
                <a:latin typeface="Arial Narrow" panose="020B0606020202030204" pitchFamily="34" charset="0"/>
              </a:rPr>
              <a:t>Il est né le divin enfant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42596" y="1057469"/>
            <a:ext cx="8794102" cy="58129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b="1" dirty="0" smtClean="0"/>
              <a:t>Il est né le divin enfant, </a:t>
            </a:r>
          </a:p>
          <a:p>
            <a:pPr marL="0" indent="0" algn="ctr">
              <a:buNone/>
            </a:pPr>
            <a:r>
              <a:rPr lang="fr-FR" sz="3200" b="1" dirty="0" smtClean="0"/>
              <a:t>Jouez hautbois, résonnez musettes!</a:t>
            </a:r>
          </a:p>
          <a:p>
            <a:pPr marL="0" indent="0" algn="ctr">
              <a:buNone/>
            </a:pPr>
            <a:r>
              <a:rPr lang="fr-FR" sz="3200" b="1" dirty="0" smtClean="0"/>
              <a:t>Il est né le divin enfant, </a:t>
            </a:r>
          </a:p>
          <a:p>
            <a:pPr marL="0" indent="0" algn="ctr">
              <a:buNone/>
            </a:pPr>
            <a:r>
              <a:rPr lang="fr-FR" sz="3200" b="1" dirty="0" smtClean="0"/>
              <a:t>Chantons tous son avènement !</a:t>
            </a:r>
          </a:p>
          <a:p>
            <a:pPr marL="0" indent="0">
              <a:buNone/>
            </a:pPr>
            <a:endParaRPr lang="fr-FR" sz="3200" dirty="0"/>
          </a:p>
          <a:p>
            <a:pPr marL="0" indent="0" algn="ctr">
              <a:buNone/>
            </a:pPr>
            <a:r>
              <a:rPr lang="fr-FR" sz="3200" dirty="0"/>
              <a:t>4. Partez, grands rois de l'Orient !</a:t>
            </a:r>
          </a:p>
          <a:p>
            <a:pPr marL="0" indent="0" algn="ctr">
              <a:buNone/>
            </a:pPr>
            <a:r>
              <a:rPr lang="fr-FR" sz="3200" dirty="0"/>
              <a:t>Venez vous unir à  nos fêtes</a:t>
            </a:r>
          </a:p>
          <a:p>
            <a:pPr marL="0" indent="0" algn="ctr">
              <a:buNone/>
            </a:pPr>
            <a:r>
              <a:rPr lang="fr-FR" sz="3200" dirty="0"/>
              <a:t>Partez, grands rois de l'Orient !</a:t>
            </a:r>
          </a:p>
          <a:p>
            <a:pPr marL="0" indent="0" algn="ctr">
              <a:buNone/>
            </a:pPr>
            <a:r>
              <a:rPr lang="fr-FR" sz="3200" dirty="0"/>
              <a:t>Venez adorer cet enfant !</a:t>
            </a:r>
          </a:p>
        </p:txBody>
      </p:sp>
    </p:spTree>
    <p:extLst>
      <p:ext uri="{BB962C8B-B14F-4D97-AF65-F5344CB8AC3E}">
        <p14:creationId xmlns:p14="http://schemas.microsoft.com/office/powerpoint/2010/main" xmlns="" val="106937873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 smtClean="0">
                <a:latin typeface="Arial Narrow" panose="020B0606020202030204" pitchFamily="34" charset="0"/>
              </a:rPr>
              <a:t>Il est né le divin enfant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42596" y="1045029"/>
            <a:ext cx="8794102" cy="58129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b="1" dirty="0" smtClean="0"/>
              <a:t>Il est né le divin enfant, </a:t>
            </a:r>
          </a:p>
          <a:p>
            <a:pPr marL="0" indent="0" algn="ctr">
              <a:buNone/>
            </a:pPr>
            <a:r>
              <a:rPr lang="fr-FR" sz="3200" b="1" dirty="0" smtClean="0"/>
              <a:t>Jouez hautbois, résonnez musettes!</a:t>
            </a:r>
          </a:p>
          <a:p>
            <a:pPr marL="0" indent="0" algn="ctr">
              <a:buNone/>
            </a:pPr>
            <a:r>
              <a:rPr lang="fr-FR" sz="3200" b="1" dirty="0" smtClean="0"/>
              <a:t>Il est né le divin enfant, </a:t>
            </a:r>
          </a:p>
          <a:p>
            <a:pPr marL="0" indent="0" algn="ctr">
              <a:buNone/>
            </a:pPr>
            <a:r>
              <a:rPr lang="fr-FR" sz="3200" b="1" dirty="0" smtClean="0"/>
              <a:t>Chantons tous son avènement !</a:t>
            </a:r>
          </a:p>
          <a:p>
            <a:pPr marL="0" indent="0">
              <a:buNone/>
            </a:pPr>
            <a:endParaRPr lang="fr-FR" sz="3200" dirty="0"/>
          </a:p>
          <a:p>
            <a:pPr marL="0" indent="0" algn="ctr">
              <a:buNone/>
            </a:pPr>
            <a:r>
              <a:rPr lang="fr-FR" sz="3200" dirty="0"/>
              <a:t>5. Ô Jésus ! Ô Roi tout-puissant</a:t>
            </a:r>
          </a:p>
          <a:p>
            <a:pPr marL="0" indent="0" algn="ctr">
              <a:buNone/>
            </a:pPr>
            <a:r>
              <a:rPr lang="fr-FR" sz="3200" dirty="0"/>
              <a:t>Tout petit enfant que vous êtes,</a:t>
            </a:r>
          </a:p>
          <a:p>
            <a:pPr marL="0" indent="0" algn="ctr">
              <a:buNone/>
            </a:pPr>
            <a:r>
              <a:rPr lang="fr-FR" sz="3200" dirty="0"/>
              <a:t>Ô Jésus ! Ô Roi tout-puissant,</a:t>
            </a:r>
          </a:p>
          <a:p>
            <a:pPr marL="0" indent="0" algn="ctr">
              <a:buNone/>
            </a:pPr>
            <a:r>
              <a:rPr lang="fr-FR" sz="3200" dirty="0"/>
              <a:t>Régnez sur nous entièrement !</a:t>
            </a:r>
          </a:p>
        </p:txBody>
      </p:sp>
    </p:spTree>
    <p:extLst>
      <p:ext uri="{BB962C8B-B14F-4D97-AF65-F5344CB8AC3E}">
        <p14:creationId xmlns:p14="http://schemas.microsoft.com/office/powerpoint/2010/main" xmlns="" val="69567951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 smtClean="0">
                <a:latin typeface="Arial Narrow" panose="020B0606020202030204" pitchFamily="34" charset="0"/>
              </a:rPr>
              <a:t>Il est né le divin enfant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42596" y="1045029"/>
            <a:ext cx="8794102" cy="58129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b="1" dirty="0" smtClean="0"/>
              <a:t>Il est né le divin enfant, </a:t>
            </a:r>
          </a:p>
          <a:p>
            <a:pPr marL="0" indent="0" algn="ctr">
              <a:buNone/>
            </a:pPr>
            <a:r>
              <a:rPr lang="fr-FR" sz="3200" b="1" dirty="0" smtClean="0"/>
              <a:t>Jouez hautbois, résonnez musettes!</a:t>
            </a:r>
          </a:p>
          <a:p>
            <a:pPr marL="0" indent="0" algn="ctr">
              <a:buNone/>
            </a:pPr>
            <a:r>
              <a:rPr lang="fr-FR" sz="3200" b="1" dirty="0" smtClean="0"/>
              <a:t>Il est né le divin enfant, </a:t>
            </a:r>
          </a:p>
          <a:p>
            <a:pPr marL="0" indent="0" algn="ctr">
              <a:buNone/>
            </a:pPr>
            <a:r>
              <a:rPr lang="fr-FR" sz="3200" b="1" dirty="0" smtClean="0"/>
              <a:t>Chantons tous son avènement !</a:t>
            </a:r>
          </a:p>
          <a:p>
            <a:pPr marL="0" indent="0">
              <a:buNone/>
            </a:pPr>
            <a:endParaRPr lang="fr-FR" sz="3200" dirty="0"/>
          </a:p>
          <a:p>
            <a:pPr marL="0" indent="0" algn="ctr">
              <a:buNone/>
            </a:pPr>
            <a:r>
              <a:rPr lang="fr-FR" sz="3200" dirty="0"/>
              <a:t>6. Il veut nos cœurs, il les attend :</a:t>
            </a:r>
          </a:p>
          <a:p>
            <a:pPr marL="0" indent="0" algn="ctr">
              <a:buNone/>
            </a:pPr>
            <a:r>
              <a:rPr lang="fr-FR" sz="3200" dirty="0"/>
              <a:t>Il est là  pour faire leur conquête</a:t>
            </a:r>
          </a:p>
          <a:p>
            <a:pPr marL="0" indent="0" algn="ctr">
              <a:buNone/>
            </a:pPr>
            <a:r>
              <a:rPr lang="fr-FR" sz="3200" dirty="0"/>
              <a:t>Il veut nos cœurs, il les attend :</a:t>
            </a:r>
          </a:p>
          <a:p>
            <a:pPr marL="0" indent="0" algn="ctr">
              <a:buNone/>
            </a:pPr>
            <a:r>
              <a:rPr lang="fr-FR" sz="3200" dirty="0"/>
              <a:t>Donnons-les lui donc promptement </a:t>
            </a:r>
            <a:r>
              <a:rPr lang="fr-FR" sz="2900" dirty="0">
                <a:latin typeface="Arial Narrow" panose="020B060602020203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71749028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212" y="2754351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" sz="6000" b="1" i="1" spc="300" dirty="0" smtClean="0">
                <a:latin typeface="Arial Narrow" panose="020B0606020202030204" pitchFamily="34" charset="0"/>
              </a:rPr>
              <a:t>Joyeux Noel ! </a:t>
            </a:r>
            <a:endParaRPr lang="en-US" sz="6000" spc="3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3450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Arial Narrow" panose="020B0606020202030204" pitchFamily="34" charset="0"/>
              </a:rPr>
              <a:t> </a:t>
            </a:r>
            <a:r>
              <a:rPr lang="fr-FR" sz="2800" b="1" dirty="0">
                <a:latin typeface="Arial Narrow" panose="020B0606020202030204" pitchFamily="34" charset="0"/>
              </a:rPr>
              <a:t>Douce Nuit </a:t>
            </a:r>
            <a:r>
              <a:rPr lang="fr-FR" sz="2800" dirty="0">
                <a:latin typeface="Arial Narrow" panose="020B0606020202030204" pitchFamily="34" charset="0"/>
              </a:rPr>
              <a:t>(1/6)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74645" y="1207674"/>
            <a:ext cx="9069355" cy="463731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1. Douce nuit, sainte nuit 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Dans les cieux ! L'astre luit.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Le mystère annoncé s'accomplit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Cet enfant sur la paille endormi,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C'est l'amour infini ! </a:t>
            </a:r>
          </a:p>
        </p:txBody>
      </p:sp>
    </p:spTree>
    <p:extLst>
      <p:ext uri="{BB962C8B-B14F-4D97-AF65-F5344CB8AC3E}">
        <p14:creationId xmlns:p14="http://schemas.microsoft.com/office/powerpoint/2010/main" xmlns="" val="3706169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Arial Narrow" panose="020B0606020202030204" pitchFamily="34" charset="0"/>
              </a:rPr>
              <a:t> </a:t>
            </a:r>
            <a:r>
              <a:rPr lang="fr-FR" sz="2800" b="1" dirty="0">
                <a:latin typeface="Arial Narrow" panose="020B0606020202030204" pitchFamily="34" charset="0"/>
              </a:rPr>
              <a:t>Douce Nuit </a:t>
            </a:r>
            <a:r>
              <a:rPr lang="fr-FR" sz="2800" dirty="0">
                <a:latin typeface="Arial Narrow" panose="020B0606020202030204" pitchFamily="34" charset="0"/>
              </a:rPr>
              <a:t>(2/6)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74645" y="1207674"/>
            <a:ext cx="9069355" cy="463731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2. Saint enfant, doux agneau 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Qu'il est grand ! Qu'il est beau 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Entendez résonner les pipeaux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Des bergers conduisant leurs troupeaux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Vers son humble berceau ! </a:t>
            </a:r>
          </a:p>
        </p:txBody>
      </p:sp>
    </p:spTree>
    <p:extLst>
      <p:ext uri="{BB962C8B-B14F-4D97-AF65-F5344CB8AC3E}">
        <p14:creationId xmlns:p14="http://schemas.microsoft.com/office/powerpoint/2010/main" xmlns="" val="2784915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Arial Narrow" panose="020B0606020202030204" pitchFamily="34" charset="0"/>
              </a:rPr>
              <a:t> </a:t>
            </a:r>
            <a:r>
              <a:rPr lang="fr-FR" sz="2800" b="1" dirty="0">
                <a:latin typeface="Arial Narrow" panose="020B0606020202030204" pitchFamily="34" charset="0"/>
              </a:rPr>
              <a:t>Douce Nuit </a:t>
            </a:r>
            <a:r>
              <a:rPr lang="fr-FR" sz="2800" dirty="0">
                <a:latin typeface="Arial Narrow" panose="020B0606020202030204" pitchFamily="34" charset="0"/>
              </a:rPr>
              <a:t>(3/6)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74645" y="1207674"/>
            <a:ext cx="9069355" cy="463731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3. C'est vers nous qu'il accourt,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En un don sans retour 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De ce monde ignorant de l'amour,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Où commence aujourd'hui son séjour,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Qu'il soit Roi pour toujours !</a:t>
            </a:r>
          </a:p>
        </p:txBody>
      </p:sp>
    </p:spTree>
    <p:extLst>
      <p:ext uri="{BB962C8B-B14F-4D97-AF65-F5344CB8AC3E}">
        <p14:creationId xmlns:p14="http://schemas.microsoft.com/office/powerpoint/2010/main" xmlns="" val="3668439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1810</TotalTime>
  <Words>1567</Words>
  <Application>Microsoft Office PowerPoint</Application>
  <PresentationFormat>On-screen Show (4:3)</PresentationFormat>
  <Paragraphs>337</Paragraphs>
  <Slides>63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Clarity</vt:lpstr>
      <vt:lpstr>Messe de la Nuit de Noel</vt:lpstr>
      <vt:lpstr>Slide 2</vt:lpstr>
      <vt:lpstr>Veillée: </vt:lpstr>
      <vt:lpstr>Veillée: </vt:lpstr>
      <vt:lpstr>Veillée: </vt:lpstr>
      <vt:lpstr>Slide 6</vt:lpstr>
      <vt:lpstr> Douce Nuit (1/6)</vt:lpstr>
      <vt:lpstr> Douce Nuit (2/6)</vt:lpstr>
      <vt:lpstr> Douce Nuit (3/6)</vt:lpstr>
      <vt:lpstr> Douce Nuit (4/6)</vt:lpstr>
      <vt:lpstr> Douce Nuit (5/6)</vt:lpstr>
      <vt:lpstr>Slide 12</vt:lpstr>
      <vt:lpstr>La Nuit de Dieu</vt:lpstr>
      <vt:lpstr>La Nuit de Dieu</vt:lpstr>
      <vt:lpstr>La Nuit de Dieu</vt:lpstr>
      <vt:lpstr>La Nuit de Dieu</vt:lpstr>
      <vt:lpstr>La Nuit de Dieu</vt:lpstr>
      <vt:lpstr>Slide 18</vt:lpstr>
      <vt:lpstr>Veillée: </vt:lpstr>
      <vt:lpstr>Slide 20</vt:lpstr>
      <vt:lpstr>Les anges dans nos campagnes</vt:lpstr>
      <vt:lpstr>Les anges dans nos campagnes</vt:lpstr>
      <vt:lpstr>Les anges dans nos campagnes</vt:lpstr>
      <vt:lpstr>Les anges dans nos campagnes</vt:lpstr>
      <vt:lpstr>Les anges dans nos campagnes</vt:lpstr>
      <vt:lpstr>Slide 26</vt:lpstr>
      <vt:lpstr>Slide 27</vt:lpstr>
      <vt:lpstr>Kyrie: Jésus, Berger de toute humanité</vt:lpstr>
      <vt:lpstr>Gloria: Messe de St Boniface (1/2) </vt:lpstr>
      <vt:lpstr>Slide 30</vt:lpstr>
      <vt:lpstr>Slide 31</vt:lpstr>
      <vt:lpstr>LITURGIE DE LA PAROLE  </vt:lpstr>
      <vt:lpstr>LITURGIE DE LA PAROLE  </vt:lpstr>
      <vt:lpstr>Slide 34</vt:lpstr>
      <vt:lpstr>Slide 35</vt:lpstr>
      <vt:lpstr>Slide 36</vt:lpstr>
      <vt:lpstr> Dans une étable obscure (1/3)</vt:lpstr>
      <vt:lpstr> Dans une étable obscure (2/3)</vt:lpstr>
      <vt:lpstr>Dans une étable obscure (3/3)</vt:lpstr>
      <vt:lpstr>Slide 40</vt:lpstr>
      <vt:lpstr>Prière sur les offrandes </vt:lpstr>
      <vt:lpstr>Slide 42</vt:lpstr>
      <vt:lpstr>Slide 43</vt:lpstr>
      <vt:lpstr>Slide 44</vt:lpstr>
      <vt:lpstr>Prière eucharistique, acclamation du mystère de la foi</vt:lpstr>
      <vt:lpstr>Slide 46</vt:lpstr>
      <vt:lpstr>Slide 47</vt:lpstr>
      <vt:lpstr>Slide 48</vt:lpstr>
      <vt:lpstr>Slide 49</vt:lpstr>
      <vt:lpstr>Slide 50</vt:lpstr>
      <vt:lpstr>Slide 51</vt:lpstr>
      <vt:lpstr>Peuple fidèle </vt:lpstr>
      <vt:lpstr>Peuple fidèle </vt:lpstr>
      <vt:lpstr>Peuple fidèle </vt:lpstr>
      <vt:lpstr>Peuple fidèle </vt:lpstr>
      <vt:lpstr>Slide 56</vt:lpstr>
      <vt:lpstr>Il est né le divin enfant</vt:lpstr>
      <vt:lpstr>Il est né le divin enfant</vt:lpstr>
      <vt:lpstr>Il est né le divin enfant</vt:lpstr>
      <vt:lpstr>Il est né le divin enfant</vt:lpstr>
      <vt:lpstr>Il est né le divin enfant</vt:lpstr>
      <vt:lpstr>Il est né le divin enfant</vt:lpstr>
      <vt:lpstr>Joyeux Noel 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des Chants de Messe  25 Sept 2016</dc:title>
  <dc:creator>Sati Sai</dc:creator>
  <cp:lastModifiedBy>Matthieu .</cp:lastModifiedBy>
  <cp:revision>296</cp:revision>
  <dcterms:created xsi:type="dcterms:W3CDTF">2016-09-24T10:23:28Z</dcterms:created>
  <dcterms:modified xsi:type="dcterms:W3CDTF">2024-12-23T15:28:52Z</dcterms:modified>
</cp:coreProperties>
</file>