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1"/>
  </p:notesMasterIdLst>
  <p:sldIdLst>
    <p:sldId id="549" r:id="rId3"/>
    <p:sldId id="738" r:id="rId4"/>
    <p:sldId id="751" r:id="rId5"/>
    <p:sldId id="752" r:id="rId6"/>
    <p:sldId id="713" r:id="rId7"/>
    <p:sldId id="727" r:id="rId8"/>
    <p:sldId id="746" r:id="rId9"/>
    <p:sldId id="714" r:id="rId10"/>
    <p:sldId id="329" r:id="rId11"/>
    <p:sldId id="330" r:id="rId12"/>
    <p:sldId id="716" r:id="rId13"/>
    <p:sldId id="767" r:id="rId14"/>
    <p:sldId id="717" r:id="rId15"/>
    <p:sldId id="676" r:id="rId16"/>
    <p:sldId id="718" r:id="rId17"/>
    <p:sldId id="744" r:id="rId18"/>
    <p:sldId id="760" r:id="rId19"/>
    <p:sldId id="761" r:id="rId20"/>
    <p:sldId id="719" r:id="rId21"/>
    <p:sldId id="753" r:id="rId22"/>
    <p:sldId id="754" r:id="rId23"/>
    <p:sldId id="267" r:id="rId24"/>
    <p:sldId id="720" r:id="rId25"/>
    <p:sldId id="755" r:id="rId26"/>
    <p:sldId id="756" r:id="rId27"/>
    <p:sldId id="355" r:id="rId28"/>
    <p:sldId id="721" r:id="rId29"/>
    <p:sldId id="679" r:id="rId30"/>
    <p:sldId id="722" r:id="rId31"/>
    <p:sldId id="680" r:id="rId32"/>
    <p:sldId id="736" r:id="rId33"/>
    <p:sldId id="762" r:id="rId34"/>
    <p:sldId id="763" r:id="rId35"/>
    <p:sldId id="723" r:id="rId36"/>
    <p:sldId id="764" r:id="rId37"/>
    <p:sldId id="765" r:id="rId38"/>
    <p:sldId id="766" r:id="rId39"/>
    <p:sldId id="684" r:id="rId40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16308-AF5F-4E2F-9CCF-40C3A0AC774D}" v="49" dt="2024-09-14T14:36:2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4918"/>
  </p:normalViewPr>
  <p:slideViewPr>
    <p:cSldViewPr>
      <p:cViewPr varScale="1">
        <p:scale>
          <a:sx n="70" d="100"/>
          <a:sy n="70" d="100"/>
        </p:scale>
        <p:origin x="-98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2640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350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39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22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42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44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54424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8523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6409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738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51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7269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513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897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9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10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490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04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December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i="1" cap="none" dirty="0"/>
              <a:t/>
            </a:r>
            <a:br>
              <a:rPr lang="fr-FR" altLang="en-US" i="1" cap="none" dirty="0"/>
            </a:br>
            <a:r>
              <a:rPr lang="en-GB" altLang="en-US" b="1" cap="none" dirty="0" err="1" smtClean="0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 smtClean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42743" y="4109025"/>
            <a:ext cx="7821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4</a:t>
            </a:r>
            <a:r>
              <a:rPr lang="en-US" sz="3600" b="1" baseline="30000" dirty="0" smtClean="0">
                <a:solidFill>
                  <a:schemeClr val="tx1"/>
                </a:solidFill>
              </a:rPr>
              <a:t>eme</a:t>
            </a:r>
            <a:r>
              <a:rPr lang="en-US" sz="3600" b="1" dirty="0" smtClean="0">
                <a:solidFill>
                  <a:schemeClr val="tx1"/>
                </a:solidFill>
              </a:rPr>
              <a:t> DIMANCHE DE L’AVENT T.O-C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77888" y="1484784"/>
            <a:ext cx="8208912" cy="4262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 err="1" smtClean="0">
                <a:solidFill>
                  <a:srgbClr val="262699"/>
                </a:solidFill>
              </a:rPr>
              <a:t>Alléluia</a:t>
            </a:r>
            <a:r>
              <a:rPr lang="en-US" altLang="en-US" sz="3200" b="1" i="1" dirty="0" smtClean="0">
                <a:solidFill>
                  <a:srgbClr val="262699"/>
                </a:solidFill>
              </a:rPr>
              <a:t>, </a:t>
            </a:r>
            <a:r>
              <a:rPr lang="en-US" altLang="en-US" sz="3200" b="1" i="1" dirty="0" err="1" smtClean="0">
                <a:solidFill>
                  <a:srgbClr val="262699"/>
                </a:solidFill>
              </a:rPr>
              <a:t>Alléluia</a:t>
            </a:r>
            <a:r>
              <a:rPr lang="en-US" altLang="en-US" sz="3200" b="1" i="1" dirty="0" smtClean="0">
                <a:solidFill>
                  <a:srgbClr val="262699"/>
                </a:solidFill>
              </a:rPr>
              <a:t>.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 smtClean="0">
                <a:solidFill>
                  <a:schemeClr val="tx1"/>
                </a:solidFill>
                <a:cs typeface="Times New Roman" pitchFamily="18" charset="0"/>
              </a:rPr>
              <a:t>«Voici la servante du Seigneur: que tout m’advienne selon ta parole.»</a:t>
            </a:r>
            <a:endParaRPr lang="fr-FR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/>
            </a:r>
            <a:br>
              <a:rPr lang="fr-FR" altLang="en-US" sz="2300" i="1" dirty="0" smtClean="0">
                <a:solidFill>
                  <a:schemeClr val="tx1"/>
                </a:solidFill>
              </a:rPr>
            </a:br>
            <a:r>
              <a:rPr lang="fr-FR" altLang="en-US" sz="2300" b="1" i="1" dirty="0" smtClean="0">
                <a:solidFill>
                  <a:schemeClr val="tx1"/>
                </a:solidFill>
              </a:rPr>
              <a:t>Alléluia</a:t>
            </a:r>
            <a:r>
              <a:rPr lang="fr-FR" altLang="en-US" sz="2300" i="1" dirty="0" smtClean="0">
                <a:solidFill>
                  <a:schemeClr val="tx1"/>
                </a:solidFill>
              </a:rPr>
              <a:t>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 smtClean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  <a:endParaRPr lang="fr-FR" altLang="en-US" sz="28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 smtClean="0">
                <a:solidFill>
                  <a:schemeClr val="tx1"/>
                </a:solidFill>
                <a:cs typeface="Times New Roman" pitchFamily="18" charset="0"/>
              </a:rPr>
              <a:t>«D’où m’est-il donné que la mère de mon Seigneur vienne jusqu’à moi? </a:t>
            </a:r>
            <a:r>
              <a:rPr lang="fr-FR" dirty="0">
                <a:solidFill>
                  <a:schemeClr val="tx1"/>
                </a:solidFill>
                <a:cs typeface="Times New Roman" pitchFamily="18" charset="0"/>
              </a:rPr>
              <a:t>» (</a:t>
            </a:r>
            <a:r>
              <a:rPr lang="fr-FR" b="1" i="1" dirty="0" err="1">
                <a:solidFill>
                  <a:schemeClr val="tx1"/>
                </a:solidFill>
                <a:cs typeface="Times New Roman" pitchFamily="18" charset="0"/>
              </a:rPr>
              <a:t>Lc</a:t>
            </a: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fr-FR" b="1" i="1" dirty="0" smtClean="0">
                <a:solidFill>
                  <a:schemeClr val="tx1"/>
                </a:solidFill>
                <a:cs typeface="Times New Roman" pitchFamily="18" charset="0"/>
              </a:rPr>
              <a:t>1</a:t>
            </a: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fr-FR" b="1" i="1" dirty="0" smtClean="0">
                <a:solidFill>
                  <a:schemeClr val="tx1"/>
                </a:solidFill>
                <a:cs typeface="Times New Roman" pitchFamily="18" charset="0"/>
              </a:rPr>
              <a:t>39-45</a:t>
            </a:r>
            <a:r>
              <a:rPr lang="fr-FR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1600" b="1">
              <a:solidFill>
                <a:srgbClr val="EC8514"/>
              </a:solidFill>
              <a:cs typeface="Times New Roman" pitchFamily="18" charset="0"/>
            </a:endParaRP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179512" y="1268413"/>
            <a:ext cx="8964488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est monté aux cieux, est assis à la droite de Dieu 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à la résurrection de la chair, à la vie éternelle.</a:t>
            </a:r>
            <a:b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</a:br>
            <a:r>
              <a:rPr lang="fr-FR" altLang="en-US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dirty="0">
              <a:solidFill>
                <a:srgbClr val="29293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83" y="1628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45720" y="1418277"/>
            <a:ext cx="8229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Notre Père, notre Père, nous te supplions humblement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11560" y="112474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algn="ctr">
              <a:buAutoNum type="arabicPeriod"/>
            </a:pPr>
            <a:r>
              <a:rPr lang="fr-FR" sz="3200" dirty="0" smtClean="0">
                <a:solidFill>
                  <a:schemeClr val="tx1"/>
                </a:solidFill>
              </a:rPr>
              <a:t>Comme </a:t>
            </a:r>
            <a:r>
              <a:rPr lang="fr-FR" sz="3200" dirty="0">
                <a:solidFill>
                  <a:schemeClr val="tx1"/>
                </a:solidFill>
              </a:rPr>
              <a:t>l’argile se laisse faire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Entre les mains agiles du potier,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Ainsi mon âme se laisse faire,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Ainsi mon cœur te cherche, toi, mon Dieu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  <a:r>
              <a:rPr lang="fr-FR" sz="3600" dirty="0" smtClean="0">
                <a:solidFill>
                  <a:schemeClr val="tx1"/>
                </a:solidFill>
              </a:rPr>
              <a:t>!</a:t>
            </a:r>
          </a:p>
          <a:p>
            <a:endParaRPr lang="fr-FR" sz="4800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R</a:t>
            </a:r>
            <a:r>
              <a:rPr lang="fr-FR" sz="3600" b="1" dirty="0">
                <a:solidFill>
                  <a:schemeClr val="tx1"/>
                </a:solidFill>
              </a:rPr>
              <a:t>. Je viens vers toi, Jésus.</a:t>
            </a:r>
            <a:br>
              <a:rPr lang="fr-FR" sz="3600" b="1" dirty="0">
                <a:solidFill>
                  <a:schemeClr val="tx1"/>
                </a:solidFill>
              </a:rPr>
            </a:br>
            <a:r>
              <a:rPr lang="fr-FR" sz="3600" b="1" dirty="0">
                <a:solidFill>
                  <a:schemeClr val="tx1"/>
                </a:solidFill>
              </a:rPr>
              <a:t>Je viens vers toi, Jésus</a:t>
            </a:r>
            <a:endParaRPr lang="fr-FR" sz="400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kern="0" dirty="0" smtClean="0">
                <a:solidFill>
                  <a:srgbClr val="D2533C"/>
                </a:solidFill>
              </a:rPr>
              <a:t>Offertoire</a:t>
            </a:r>
            <a:r>
              <a:rPr lang="fr-FR" sz="2400" b="1" i="1" kern="0" dirty="0" smtClean="0">
                <a:solidFill>
                  <a:srgbClr val="D2533C"/>
                </a:solidFill>
              </a:rPr>
              <a:t>: </a:t>
            </a:r>
            <a:r>
              <a:rPr lang="fr-FR" sz="2400" i="1" kern="0" dirty="0" smtClean="0">
                <a:solidFill>
                  <a:srgbClr val="D2533C"/>
                </a:solidFill>
              </a:rPr>
              <a:t>Je viens vers toi, Jésus(1/3)</a:t>
            </a:r>
          </a:p>
        </p:txBody>
      </p:sp>
    </p:spTree>
    <p:extLst>
      <p:ext uri="{BB962C8B-B14F-4D97-AF65-F5344CB8AC3E}">
        <p14:creationId xmlns:p14="http://schemas.microsoft.com/office/powerpoint/2010/main" xmlns="" val="2198013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112474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2. Comme </a:t>
            </a:r>
            <a:r>
              <a:rPr lang="fr-FR" sz="3200" dirty="0">
                <a:solidFill>
                  <a:schemeClr val="tx1"/>
                </a:solidFill>
              </a:rPr>
              <a:t>une terre qui est aride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Ainsi mon cœur désire ton eau vive.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Tu es la source qui désaltère,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Qui croit en toi n’aura plus jamais soif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R</a:t>
            </a:r>
            <a:r>
              <a:rPr lang="fr-FR" sz="3200" b="1" dirty="0">
                <a:solidFill>
                  <a:schemeClr val="tx1"/>
                </a:solidFill>
              </a:rPr>
              <a:t>. Je viens vers toi, Jésus.</a:t>
            </a:r>
            <a:br>
              <a:rPr lang="fr-FR" sz="3200" b="1" dirty="0">
                <a:solidFill>
                  <a:schemeClr val="tx1"/>
                </a:solidFill>
              </a:rPr>
            </a:br>
            <a:r>
              <a:rPr lang="fr-FR" sz="3200" b="1" dirty="0">
                <a:solidFill>
                  <a:schemeClr val="tx1"/>
                </a:solidFill>
              </a:rPr>
              <a:t>Je viens vers toi, Jésus</a:t>
            </a:r>
            <a:endParaRPr lang="fr-FR" sz="360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36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kern="0" dirty="0" smtClean="0">
                <a:solidFill>
                  <a:srgbClr val="D2533C"/>
                </a:solidFill>
              </a:rPr>
              <a:t>Offertoire</a:t>
            </a:r>
            <a:r>
              <a:rPr lang="fr-FR" sz="2400" b="1" i="1" kern="0" dirty="0" smtClean="0">
                <a:solidFill>
                  <a:srgbClr val="D2533C"/>
                </a:solidFill>
              </a:rPr>
              <a:t>: </a:t>
            </a:r>
            <a:r>
              <a:rPr lang="fr-FR" sz="2400" i="1" kern="0" dirty="0" smtClean="0">
                <a:solidFill>
                  <a:srgbClr val="D2533C"/>
                </a:solidFill>
              </a:rPr>
              <a:t>Je viens vers toi, Jésus(2/3)</a:t>
            </a:r>
          </a:p>
        </p:txBody>
      </p:sp>
    </p:spTree>
    <p:extLst>
      <p:ext uri="{BB962C8B-B14F-4D97-AF65-F5344CB8AC3E}">
        <p14:creationId xmlns:p14="http://schemas.microsoft.com/office/powerpoint/2010/main" xmlns="" val="13084531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5706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3.Comme </a:t>
            </a:r>
            <a:r>
              <a:rPr lang="fr-FR" sz="3200" dirty="0">
                <a:solidFill>
                  <a:schemeClr val="tx1"/>
                </a:solidFill>
              </a:rPr>
              <a:t>un veilleur attend l’aurore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Ainsi mon âme espère en ta Parole.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Car ta Parole est une lampe,</a:t>
            </a: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Une lumière allumée sur mes pas</a:t>
            </a:r>
            <a:r>
              <a:rPr lang="fr-FR" sz="3200" dirty="0" smtClean="0"/>
              <a:t>.</a:t>
            </a:r>
          </a:p>
          <a:p>
            <a:endParaRPr lang="fr-FR" sz="3000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>
                <a:solidFill>
                  <a:schemeClr val="tx1"/>
                </a:solidFill>
              </a:rPr>
              <a:t>R. Je viens vers toi, Jésus.</a:t>
            </a:r>
            <a:br>
              <a:rPr lang="fr-FR" sz="3600" b="1" dirty="0">
                <a:solidFill>
                  <a:schemeClr val="tx1"/>
                </a:solidFill>
              </a:rPr>
            </a:br>
            <a:r>
              <a:rPr lang="fr-FR" sz="3600" b="1" dirty="0">
                <a:solidFill>
                  <a:schemeClr val="tx1"/>
                </a:solidFill>
              </a:rPr>
              <a:t>Je viens vers toi, Jésus</a:t>
            </a:r>
            <a:endParaRPr lang="fr-FR" sz="400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kern="0" dirty="0" smtClean="0">
                <a:solidFill>
                  <a:srgbClr val="D2533C"/>
                </a:solidFill>
              </a:rPr>
              <a:t>Offertoire</a:t>
            </a:r>
            <a:r>
              <a:rPr lang="fr-FR" sz="2400" b="1" i="1" kern="0" dirty="0" smtClean="0">
                <a:solidFill>
                  <a:srgbClr val="D2533C"/>
                </a:solidFill>
              </a:rPr>
              <a:t>: </a:t>
            </a:r>
            <a:r>
              <a:rPr lang="fr-FR" sz="2400" i="1" kern="0" dirty="0" smtClean="0">
                <a:solidFill>
                  <a:srgbClr val="D2533C"/>
                </a:solidFill>
              </a:rPr>
              <a:t>Je viens vers toi, Jésus(3/3)</a:t>
            </a:r>
          </a:p>
        </p:txBody>
      </p:sp>
    </p:spTree>
    <p:extLst>
      <p:ext uri="{BB962C8B-B14F-4D97-AF65-F5344CB8AC3E}">
        <p14:creationId xmlns:p14="http://schemas.microsoft.com/office/powerpoint/2010/main" xmlns="" val="3643773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50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Peuples qui marchez dans la longue nuit,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Le jour va bientôt se lever.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sauver,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</a:t>
            </a:r>
            <a:r>
              <a:rPr lang="fr-FR" b="1" dirty="0" smtClean="0">
                <a:solidFill>
                  <a:srgbClr val="0070C0"/>
                </a:solidFill>
              </a:rPr>
              <a:t>sauver</a:t>
            </a:r>
          </a:p>
          <a:p>
            <a:pPr algn="ctr"/>
            <a:endParaRPr lang="en-US" sz="4000" b="1" dirty="0">
              <a:solidFill>
                <a:schemeClr val="tx1"/>
              </a:solidFill>
              <a:cs typeface="Arial Unicode MS" charset="0"/>
            </a:endParaRPr>
          </a:p>
          <a:p>
            <a:pPr marL="514350" indent="-514350" algn="ctr">
              <a:buAutoNum type="arabicPeriod"/>
            </a:pPr>
            <a:r>
              <a:rPr lang="fr-FR" sz="3200" dirty="0">
                <a:solidFill>
                  <a:schemeClr val="tx1"/>
                </a:solidFill>
              </a:rPr>
              <a:t>Il est temps de lever les yeux,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Vers le monde qui vient.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Il est temps de jeter la fleur,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Qui se fane en vos mains.</a:t>
            </a:r>
            <a:endParaRPr lang="en-US" sz="4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425418"/>
            <a:ext cx="79316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b="1" dirty="0" smtClean="0">
                <a:solidFill>
                  <a:srgbClr val="D2533C"/>
                </a:solidFill>
              </a:rPr>
              <a:t>Entrée</a:t>
            </a:r>
            <a:r>
              <a:rPr lang="en-US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Peuples qui marchez dans la longue nuit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1/3)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FF66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FF66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FF66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Le </a:t>
            </a:r>
            <a:r>
              <a:rPr lang="en-US" i="1" dirty="0" err="1" smtClean="0"/>
              <a:t>célébrant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dirty="0" smtClean="0"/>
              <a:t>:</a:t>
            </a:r>
          </a:p>
          <a:p>
            <a:r>
              <a:rPr lang="en-US" b="1" dirty="0" err="1" smtClean="0"/>
              <a:t>Priez</a:t>
            </a:r>
            <a:r>
              <a:rPr lang="en-US" b="1" dirty="0" smtClean="0"/>
              <a:t>, frères et </a:t>
            </a:r>
            <a:r>
              <a:rPr lang="en-US" b="1" dirty="0" err="1" smtClean="0"/>
              <a:t>soeurs</a:t>
            </a:r>
            <a:r>
              <a:rPr lang="en-US" b="1" dirty="0" smtClean="0"/>
              <a:t>: que mon sacrifice, qui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aussi</a:t>
            </a:r>
            <a:r>
              <a:rPr lang="en-US" b="1" dirty="0" smtClean="0"/>
              <a:t> le </a:t>
            </a:r>
            <a:r>
              <a:rPr lang="en-US" b="1" dirty="0" err="1" smtClean="0"/>
              <a:t>vôtre</a:t>
            </a:r>
            <a:r>
              <a:rPr lang="en-US" b="1" dirty="0" smtClean="0"/>
              <a:t>, </a:t>
            </a:r>
            <a:r>
              <a:rPr lang="en-US" b="1" dirty="0" err="1" smtClean="0"/>
              <a:t>soit</a:t>
            </a:r>
            <a:r>
              <a:rPr lang="en-US" b="1" dirty="0" smtClean="0"/>
              <a:t> </a:t>
            </a:r>
            <a:r>
              <a:rPr lang="en-US" b="1" dirty="0" err="1" smtClean="0"/>
              <a:t>agréable</a:t>
            </a:r>
            <a:r>
              <a:rPr lang="en-US" b="1" dirty="0" smtClean="0"/>
              <a:t> à </a:t>
            </a:r>
            <a:r>
              <a:rPr lang="en-US" b="1" dirty="0" err="1" smtClean="0"/>
              <a:t>Dieu</a:t>
            </a:r>
            <a:r>
              <a:rPr lang="en-US" b="1" dirty="0" smtClean="0"/>
              <a:t> le </a:t>
            </a:r>
            <a:r>
              <a:rPr lang="en-US" b="1" dirty="0" err="1" smtClean="0"/>
              <a:t>Père</a:t>
            </a:r>
            <a:r>
              <a:rPr lang="en-US" b="1" dirty="0" smtClean="0"/>
              <a:t> Tout-puissant</a:t>
            </a:r>
          </a:p>
          <a:p>
            <a:endParaRPr lang="en-US" dirty="0"/>
          </a:p>
          <a:p>
            <a:r>
              <a:rPr lang="en-US" i="1" dirty="0" smtClean="0"/>
              <a:t>Le </a:t>
            </a:r>
            <a:r>
              <a:rPr lang="en-US" i="1" dirty="0" err="1" smtClean="0"/>
              <a:t>peuple</a:t>
            </a:r>
            <a:r>
              <a:rPr lang="en-US" i="1" dirty="0" smtClean="0"/>
              <a:t> se </a:t>
            </a:r>
            <a:r>
              <a:rPr lang="en-US" i="1" dirty="0" err="1" smtClean="0"/>
              <a:t>lève</a:t>
            </a:r>
            <a:r>
              <a:rPr lang="en-US" i="1" dirty="0" smtClean="0"/>
              <a:t> et </a:t>
            </a:r>
            <a:r>
              <a:rPr lang="en-US" i="1" dirty="0" err="1" smtClean="0"/>
              <a:t>répond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dirty="0" smtClean="0"/>
              <a:t>Que le Seigneur </a:t>
            </a:r>
            <a:r>
              <a:rPr lang="en-US" b="1" dirty="0" err="1" smtClean="0"/>
              <a:t>reçoive</a:t>
            </a:r>
            <a:r>
              <a:rPr lang="en-US" b="1" dirty="0" smtClean="0"/>
              <a:t> de </a:t>
            </a:r>
            <a:r>
              <a:rPr lang="en-US" b="1" dirty="0" err="1" smtClean="0"/>
              <a:t>vos</a:t>
            </a:r>
            <a:r>
              <a:rPr lang="en-US" b="1" dirty="0" smtClean="0"/>
              <a:t> mains </a:t>
            </a:r>
            <a:r>
              <a:rPr lang="en-US" b="1" dirty="0" err="1" smtClean="0"/>
              <a:t>ce</a:t>
            </a:r>
            <a:r>
              <a:rPr lang="en-US" b="1" dirty="0" smtClean="0"/>
              <a:t> sacrifice à la </a:t>
            </a:r>
            <a:r>
              <a:rPr lang="en-US" b="1" dirty="0" err="1" smtClean="0"/>
              <a:t>louange</a:t>
            </a:r>
            <a:r>
              <a:rPr lang="en-US" b="1" dirty="0" smtClean="0"/>
              <a:t> et à a </a:t>
            </a:r>
            <a:r>
              <a:rPr lang="en-US" b="1" dirty="0" err="1" smtClean="0"/>
              <a:t>gloire</a:t>
            </a:r>
            <a:r>
              <a:rPr lang="en-US" b="1" dirty="0" smtClean="0"/>
              <a:t> de son nom, pour </a:t>
            </a:r>
            <a:r>
              <a:rPr lang="en-US" b="1" dirty="0" err="1" smtClean="0"/>
              <a:t>notre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et </a:t>
            </a:r>
            <a:r>
              <a:rPr lang="en-US" b="1" dirty="0" err="1" smtClean="0"/>
              <a:t>celui</a:t>
            </a:r>
            <a:r>
              <a:rPr lang="en-US" b="1" dirty="0" smtClean="0"/>
              <a:t> de </a:t>
            </a:r>
            <a:r>
              <a:rPr lang="en-US" b="1" dirty="0" err="1" smtClean="0"/>
              <a:t>toute</a:t>
            </a:r>
            <a:r>
              <a:rPr lang="en-US" b="1" dirty="0" smtClean="0"/>
              <a:t> </a:t>
            </a:r>
            <a:r>
              <a:rPr lang="en-US" b="1" dirty="0" err="1" smtClean="0"/>
              <a:t>l’Eglise</a:t>
            </a:r>
            <a:r>
              <a:rPr lang="en-US" b="1" dirty="0" smtClean="0"/>
              <a:t>.”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2910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350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79512" y="438300"/>
            <a:ext cx="881824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Sanctus</a:t>
            </a:r>
            <a:r>
              <a:rPr lang="en-US" altLang="en-US" b="1" dirty="0" smtClean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: </a:t>
            </a:r>
            <a:r>
              <a:rPr lang="en-US" altLang="en-US" b="1" dirty="0" err="1" smtClean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Messe</a:t>
            </a:r>
            <a:r>
              <a:rPr lang="en-US" altLang="en-US" b="1" dirty="0" smtClean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 Saint Boniface</a:t>
            </a:r>
            <a:endParaRPr lang="en-US" altLang="en-US" b="1" dirty="0">
              <a:solidFill>
                <a:srgbClr val="FF6600"/>
              </a:solidFill>
              <a:latin typeface="+mj-lt"/>
              <a:ea typeface="Times New Roman" pitchFamily="18" charset="0"/>
              <a:cs typeface="+mj-cs"/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 smtClean="0">
                <a:solidFill>
                  <a:srgbClr val="0070C0"/>
                </a:solidFill>
              </a:rPr>
              <a:t>Sanctus,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Santus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, Sanctus Deus </a:t>
            </a:r>
            <a:r>
              <a:rPr lang="en-US" altLang="en-US" sz="2800" b="1" dirty="0" err="1" smtClean="0">
                <a:solidFill>
                  <a:srgbClr val="0070C0"/>
                </a:solidFill>
              </a:rPr>
              <a:t>Sabaoth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chemeClr val="tx1"/>
              </a:solidFill>
            </a:endParaRPr>
          </a:p>
          <a:p>
            <a:pPr marL="514350" indent="-514350" algn="ctr" eaLnBrk="1" hangingPunct="1">
              <a:spcBef>
                <a:spcPts val="488"/>
              </a:spcBef>
              <a:buSzPct val="100000"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 smtClean="0">
                <a:solidFill>
                  <a:schemeClr val="tx1"/>
                </a:solidFill>
              </a:rPr>
              <a:t>Pleni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sunt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coeli</a:t>
            </a:r>
            <a:r>
              <a:rPr lang="en-US" altLang="en-US" sz="2800" dirty="0" smtClean="0">
                <a:solidFill>
                  <a:schemeClr val="tx1"/>
                </a:solidFill>
              </a:rPr>
              <a:t> et terra, Gloria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tua</a:t>
            </a:r>
            <a:r>
              <a:rPr lang="en-US" altLang="en-US" sz="2800" dirty="0" smtClean="0">
                <a:solidFill>
                  <a:schemeClr val="tx1"/>
                </a:solidFill>
              </a:rPr>
              <a:t>!</a:t>
            </a: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Hosanna in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excelsis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Deo</a:t>
            </a:r>
            <a:r>
              <a:rPr lang="en-US" altLang="en-US" sz="2800" dirty="0" smtClean="0">
                <a:solidFill>
                  <a:schemeClr val="tx1"/>
                </a:solidFill>
              </a:rPr>
              <a:t>!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2. Benedictus qui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venit</a:t>
            </a:r>
            <a:r>
              <a:rPr lang="en-US" altLang="en-US" sz="2800" dirty="0" smtClean="0">
                <a:solidFill>
                  <a:schemeClr val="tx1"/>
                </a:solidFill>
              </a:rPr>
              <a:t> in nomine Domini!</a:t>
            </a: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smtClean="0">
                <a:solidFill>
                  <a:schemeClr val="tx1"/>
                </a:solidFill>
              </a:rPr>
              <a:t>Hosanna in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excelsis</a:t>
            </a: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Deo</a:t>
            </a:r>
            <a:r>
              <a:rPr lang="en-US" altLang="en-US" sz="2800" dirty="0" smtClean="0">
                <a:solidFill>
                  <a:schemeClr val="tx1"/>
                </a:solidFill>
              </a:rPr>
              <a:t>!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FF66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FF66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Le </a:t>
            </a:r>
            <a:r>
              <a:rPr lang="en-US" i="1" dirty="0" err="1" smtClean="0"/>
              <a:t>célébrant</a:t>
            </a:r>
            <a:r>
              <a:rPr lang="en-US" i="1" dirty="0" smtClean="0"/>
              <a:t> </a:t>
            </a:r>
            <a:r>
              <a:rPr lang="en-US" i="1" dirty="0" err="1" smtClean="0"/>
              <a:t>dit</a:t>
            </a:r>
            <a:r>
              <a:rPr lang="en-US" dirty="0" smtClean="0"/>
              <a:t>:</a:t>
            </a:r>
          </a:p>
          <a:p>
            <a:pPr algn="ctr"/>
            <a:r>
              <a:rPr lang="en-US" b="1" dirty="0"/>
              <a:t>Il </a:t>
            </a:r>
            <a:r>
              <a:rPr lang="en-US" b="1" dirty="0" err="1"/>
              <a:t>est</a:t>
            </a:r>
            <a:r>
              <a:rPr lang="en-US" b="1" dirty="0"/>
              <a:t> grand le </a:t>
            </a:r>
            <a:r>
              <a:rPr lang="en-US" b="1" dirty="0" err="1"/>
              <a:t>mystère</a:t>
            </a:r>
            <a:r>
              <a:rPr lang="en-US" b="1" dirty="0"/>
              <a:t> de la </a:t>
            </a:r>
            <a:r>
              <a:rPr lang="en-US" b="1" dirty="0" err="1" smtClean="0"/>
              <a:t>foi</a:t>
            </a:r>
            <a:endParaRPr lang="en-US" b="1" dirty="0" smtClean="0"/>
          </a:p>
          <a:p>
            <a:pPr algn="ctr"/>
            <a:endParaRPr lang="en-US" dirty="0"/>
          </a:p>
          <a:p>
            <a:r>
              <a:rPr lang="en-US" i="1" dirty="0" smtClean="0"/>
              <a:t>Le </a:t>
            </a:r>
            <a:r>
              <a:rPr lang="en-US" i="1" dirty="0" err="1" smtClean="0"/>
              <a:t>peuple</a:t>
            </a:r>
            <a:r>
              <a:rPr lang="en-US" i="1" dirty="0" smtClean="0"/>
              <a:t>  </a:t>
            </a:r>
            <a:r>
              <a:rPr lang="en-US" i="1" dirty="0" err="1" smtClean="0"/>
              <a:t>répond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algn="ctr"/>
            <a:r>
              <a:rPr lang="en-US" dirty="0" smtClean="0"/>
              <a:t>“Nous </a:t>
            </a:r>
            <a:r>
              <a:rPr lang="en-US" b="1" dirty="0" err="1" smtClean="0"/>
              <a:t>annoçons</a:t>
            </a:r>
            <a:r>
              <a:rPr lang="en-US" dirty="0" smtClean="0"/>
              <a:t> ta mort, Seigneur </a:t>
            </a:r>
            <a:r>
              <a:rPr lang="en-US" dirty="0" err="1" smtClean="0"/>
              <a:t>Jésus</a:t>
            </a:r>
            <a:r>
              <a:rPr lang="en-US" dirty="0" smtClean="0"/>
              <a:t>, nous </a:t>
            </a:r>
            <a:r>
              <a:rPr lang="en-US" b="1" dirty="0" err="1" smtClean="0"/>
              <a:t>proclamons</a:t>
            </a:r>
            <a:r>
              <a:rPr lang="en-US" dirty="0" smtClean="0"/>
              <a:t> ta </a:t>
            </a:r>
            <a:r>
              <a:rPr lang="en-US" dirty="0" err="1" smtClean="0"/>
              <a:t>réssurection</a:t>
            </a:r>
            <a:r>
              <a:rPr lang="en-US" dirty="0" smtClean="0"/>
              <a:t>, nous </a:t>
            </a:r>
            <a:r>
              <a:rPr lang="en-US" dirty="0" err="1" smtClean="0"/>
              <a:t>attendons</a:t>
            </a:r>
            <a:r>
              <a:rPr lang="en-US" dirty="0" smtClean="0"/>
              <a:t> ta venue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gloire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059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</a:t>
            </a:r>
            <a:r>
              <a:rPr lang="fr-FR" altLang="fr-FR" sz="3200" dirty="0" smtClean="0">
                <a:solidFill>
                  <a:schemeClr val="tx1"/>
                </a:solidFill>
              </a:rPr>
              <a:t>à</a:t>
            </a:r>
            <a:r>
              <a:rPr lang="fr-FR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3200" dirty="0">
                <a:solidFill>
                  <a:schemeClr val="tx1"/>
                </a:solidFill>
                <a:latin typeface="+mn-lt"/>
              </a:rPr>
              <a:t>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528" y="54868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 smtClean="0"/>
          </a:p>
          <a:p>
            <a:pPr algn="ctr"/>
            <a:endParaRPr lang="fr-FR" sz="3200" dirty="0"/>
          </a:p>
          <a:p>
            <a:pPr algn="ctr"/>
            <a:r>
              <a:rPr lang="fr-FR" sz="3600" dirty="0" smtClean="0"/>
              <a:t>Agnus Dei, qui </a:t>
            </a:r>
            <a:r>
              <a:rPr lang="fr-FR" sz="3600" dirty="0" err="1" smtClean="0"/>
              <a:t>tollis</a:t>
            </a:r>
            <a:r>
              <a:rPr lang="fr-FR" sz="3600" dirty="0" smtClean="0"/>
              <a:t> </a:t>
            </a:r>
            <a:r>
              <a:rPr lang="fr-FR" sz="3600" dirty="0" err="1" smtClean="0"/>
              <a:t>pecca</a:t>
            </a:r>
            <a:r>
              <a:rPr lang="fr-FR" sz="3600" dirty="0" smtClean="0"/>
              <a:t> </a:t>
            </a:r>
            <a:r>
              <a:rPr lang="fr-FR" sz="3600" dirty="0" err="1" smtClean="0"/>
              <a:t>mundi</a:t>
            </a:r>
            <a:r>
              <a:rPr lang="fr-FR" sz="3600" dirty="0" smtClean="0"/>
              <a:t>, miserere </a:t>
            </a:r>
            <a:r>
              <a:rPr lang="fr-FR" sz="3600" dirty="0" err="1" smtClean="0"/>
              <a:t>nodis</a:t>
            </a:r>
            <a:r>
              <a:rPr lang="fr-FR" sz="3600" dirty="0" smtClean="0"/>
              <a:t> (x2)</a:t>
            </a:r>
          </a:p>
          <a:p>
            <a:pPr algn="ctr"/>
            <a:endParaRPr lang="fr-FR" sz="3600" dirty="0"/>
          </a:p>
          <a:p>
            <a:pPr algn="ctr"/>
            <a:r>
              <a:rPr lang="fr-FR" sz="3600" dirty="0" smtClean="0"/>
              <a:t>Agnus Dei, qui </a:t>
            </a:r>
            <a:r>
              <a:rPr lang="fr-FR" sz="3600" dirty="0" err="1" smtClean="0"/>
              <a:t>tollis</a:t>
            </a:r>
            <a:r>
              <a:rPr lang="fr-FR" sz="3600" dirty="0" smtClean="0"/>
              <a:t> </a:t>
            </a:r>
            <a:r>
              <a:rPr lang="fr-FR" sz="3600" dirty="0" err="1" smtClean="0"/>
              <a:t>pecca</a:t>
            </a:r>
            <a:r>
              <a:rPr lang="fr-FR" sz="3600" dirty="0" smtClean="0"/>
              <a:t> </a:t>
            </a:r>
            <a:r>
              <a:rPr lang="fr-FR" sz="3600" dirty="0" err="1" smtClean="0"/>
              <a:t>mundi</a:t>
            </a:r>
            <a:r>
              <a:rPr lang="fr-FR" sz="3600" dirty="0" smtClean="0"/>
              <a:t>, dona </a:t>
            </a:r>
            <a:r>
              <a:rPr lang="fr-FR" sz="3600" dirty="0" err="1" smtClean="0"/>
              <a:t>nobis</a:t>
            </a:r>
            <a:r>
              <a:rPr lang="fr-FR" sz="3600" dirty="0" smtClean="0"/>
              <a:t> </a:t>
            </a:r>
            <a:r>
              <a:rPr lang="fr-FR" sz="3600" dirty="0" err="1" smtClean="0"/>
              <a:t>pacem</a:t>
            </a:r>
            <a:r>
              <a:rPr lang="fr-FR" sz="3600" dirty="0" smtClean="0"/>
              <a:t>.</a:t>
            </a:r>
            <a:endParaRPr lang="fr-FR" sz="3600" dirty="0"/>
          </a:p>
          <a:p>
            <a:pPr algn="ctr"/>
            <a:endParaRPr lang="fr-FR" sz="36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9104" y="260648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b="1" i="1" dirty="0" smtClean="0">
                <a:solidFill>
                  <a:srgbClr val="D63800"/>
                </a:solidFill>
                <a:cs typeface="Arial Unicode MS" charset="0"/>
              </a:rPr>
              <a:t>Messe </a:t>
            </a:r>
            <a:r>
              <a:rPr lang="fr-FR" b="1" i="1" dirty="0" smtClean="0">
                <a:solidFill>
                  <a:srgbClr val="D63800"/>
                </a:solidFill>
                <a:cs typeface="Arial Unicode MS" charset="0"/>
              </a:rPr>
              <a:t>Saint Boniface</a:t>
            </a:r>
            <a:r>
              <a:rPr lang="fr-FR" sz="2400" dirty="0" smtClean="0">
                <a:solidFill>
                  <a:srgbClr val="D63800"/>
                </a:solidFill>
                <a:cs typeface="Arial Unicode MS" charset="0"/>
              </a:rPr>
              <a:t> </a:t>
            </a:r>
            <a:endParaRPr lang="fr-FR" sz="2400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50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Peuples qui marchez dans la longue nuit,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Le jour va bientôt se lever.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sauver,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</a:t>
            </a:r>
            <a:r>
              <a:rPr lang="fr-FR" b="1" dirty="0" smtClean="0">
                <a:solidFill>
                  <a:srgbClr val="0070C0"/>
                </a:solidFill>
              </a:rPr>
              <a:t>sauver</a:t>
            </a:r>
          </a:p>
          <a:p>
            <a:pPr algn="ctr"/>
            <a:endParaRPr lang="fr-FR" sz="2800" b="1" dirty="0" smtClean="0">
              <a:solidFill>
                <a:srgbClr val="0070C0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2</a:t>
            </a:r>
            <a:r>
              <a:rPr lang="fr-FR" sz="3200" dirty="0" smtClean="0">
                <a:solidFill>
                  <a:schemeClr val="tx1"/>
                </a:solidFill>
              </a:rPr>
              <a:t>. Il est temps de tuer la peur,</a:t>
            </a:r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Qui vous garde en ses liens.</a:t>
            </a:r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Il est temps de porter la Croix,</a:t>
            </a:r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Jusqu’au bout du chemin</a:t>
            </a:r>
            <a:r>
              <a:rPr lang="fr-FR" sz="4000" dirty="0" smtClean="0">
                <a:solidFill>
                  <a:srgbClr val="000000"/>
                </a:solidFill>
              </a:rPr>
              <a:t>.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444500"/>
            <a:ext cx="79316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b="1" dirty="0" smtClean="0">
                <a:solidFill>
                  <a:srgbClr val="D2533C"/>
                </a:solidFill>
              </a:rPr>
              <a:t>Entrée</a:t>
            </a:r>
            <a:r>
              <a:rPr lang="en-US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Peuples qui marchez dans la longue nuit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b="1" dirty="0">
                <a:solidFill>
                  <a:srgbClr val="D2533C"/>
                </a:solidFill>
              </a:rPr>
              <a:t>2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58809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3" y="398585"/>
            <a:ext cx="883898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Le Seigneur nous a aimés 1/3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dirty="0" smtClean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1</a:t>
            </a:r>
            <a:r>
              <a:rPr lang="fr-FR" dirty="0" smtClean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. </a:t>
            </a:r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Le Seigneur nous a aimés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Comme l'on n'a jamais aimé.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Il nous guide chaque jour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Comme une étoile dans la nuit.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Quand nous partageons le pain,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Il nous donne son amour.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C'est le pain de l'amitié, le pain de Dieu</a:t>
            </a:r>
            <a:r>
              <a:rPr lang="fr-FR" sz="3200" dirty="0" smtClean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</a:p>
          <a:p>
            <a:pPr algn="ctr"/>
            <a:endParaRPr lang="fr-FR" sz="3200" dirty="0" smtClean="0">
              <a:solidFill>
                <a:srgbClr val="202124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C'est mon corps, prenez et mangez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C'est mon sang, prenez et buvez,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Car je suis la vie et je suis l'amour.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O Seigneur emporte-nous dans ton séjour !</a:t>
            </a:r>
            <a:endParaRPr lang="fr-FR" sz="32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3" y="398585"/>
            <a:ext cx="883898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Le Seigneur nous a aimés </a:t>
            </a:r>
            <a:r>
              <a:rPr lang="fr-FR" b="1" dirty="0" smtClean="0">
                <a:solidFill>
                  <a:srgbClr val="D2533C"/>
                </a:solidFill>
              </a:rPr>
              <a:t>2/3</a:t>
            </a:r>
            <a:endParaRPr lang="fr-FR" b="1" dirty="0">
              <a:solidFill>
                <a:srgbClr val="D2533C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2. Le Seigneur nous a aimés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Comme l'on n'a jamais aimé.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Pour les gens de son village,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C'était le fils du charpentier.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Il travailla de ses mains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Comme l'ont fait tous ses voisins.</a:t>
            </a:r>
          </a:p>
          <a:p>
            <a:pPr algn="ctr"/>
            <a:r>
              <a:rPr lang="fr-FR" dirty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Il connut le dur labeur de son métier</a:t>
            </a:r>
            <a:r>
              <a:rPr lang="fr-FR" dirty="0" smtClean="0">
                <a:solidFill>
                  <a:srgbClr val="202124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</a:p>
          <a:p>
            <a:pPr algn="ctr"/>
            <a:endParaRPr lang="fr-FR" dirty="0" smtClean="0">
              <a:solidFill>
                <a:srgbClr val="202124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endParaRPr lang="fr-FR" sz="2800" dirty="0" smtClean="0">
              <a:solidFill>
                <a:srgbClr val="202124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C'est mon corps, prenez et mangez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C'est mon sang, prenez et buvez,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Car je suis la vie et je suis l'amour.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O Seigneur emporte-nous dans ton séjour !</a:t>
            </a:r>
            <a:endParaRPr lang="fr-FR" sz="32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671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3" y="398585"/>
            <a:ext cx="883898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Le Seigneur nous a aimés 3</a:t>
            </a:r>
            <a:r>
              <a:rPr lang="fr-FR" b="1" dirty="0" smtClean="0">
                <a:solidFill>
                  <a:srgbClr val="D2533C"/>
                </a:solidFill>
              </a:rPr>
              <a:t>/3</a:t>
            </a:r>
            <a:endParaRPr lang="fr-FR" b="1" dirty="0">
              <a:solidFill>
                <a:srgbClr val="D2533C"/>
              </a:solidFill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xmlns="" id="{BE404EB0-1BD0-A42E-CFFD-C91165F2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5" y="1019908"/>
            <a:ext cx="8247190" cy="543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dirty="0"/>
              <a:t>3</a:t>
            </a:r>
            <a:r>
              <a:rPr lang="fr-FR" dirty="0" smtClean="0"/>
              <a:t>. </a:t>
            </a:r>
            <a:r>
              <a:rPr lang="fr-FR" dirty="0"/>
              <a:t>Le Seigneur nous a aimés Comme l'on n'a jamais aimé. Il rassemble tous les hommes Et les fais vivre de sa vie ; Et tous les chrétiens du monde Sont les membres de son corps Rien ne peut les séparer de son amour</a:t>
            </a:r>
            <a:r>
              <a:rPr lang="fr-FR" dirty="0" smtClean="0"/>
              <a:t>.</a:t>
            </a:r>
          </a:p>
          <a:p>
            <a:pPr algn="ctr"/>
            <a:endParaRPr lang="fr-FR" dirty="0" smtClean="0"/>
          </a:p>
          <a:p>
            <a:pPr algn="ctr"/>
            <a:endParaRPr lang="fr-FR" sz="2800" dirty="0" smtClean="0">
              <a:solidFill>
                <a:srgbClr val="202124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C'est mon corps, prenez et mangez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C'est mon sang, prenez et buvez,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Car je suis la vie et je suis l'amour.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O Seigneur emporte-nous dans ton séjour !</a:t>
            </a:r>
            <a:endParaRPr lang="fr-FR" sz="32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87354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 smtClean="0">
                <a:solidFill>
                  <a:srgbClr val="000000"/>
                </a:solidFill>
              </a:rPr>
              <a:t>La </a:t>
            </a:r>
            <a:r>
              <a:rPr lang="fr-FR" sz="3200" dirty="0">
                <a:solidFill>
                  <a:srgbClr val="000000"/>
                </a:solidFill>
              </a:rPr>
              <a:t>première en </a:t>
            </a:r>
            <a:r>
              <a:rPr lang="fr-FR" sz="3200" dirty="0" smtClean="0">
                <a:solidFill>
                  <a:srgbClr val="000000"/>
                </a:solidFill>
              </a:rPr>
              <a:t>chemin, Marie </a:t>
            </a:r>
            <a:r>
              <a:rPr lang="fr-FR" sz="3200" dirty="0">
                <a:solidFill>
                  <a:srgbClr val="000000"/>
                </a:solidFill>
              </a:rPr>
              <a:t>tu nous entraîne 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A</a:t>
            </a: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>
                <a:solidFill>
                  <a:srgbClr val="000000"/>
                </a:solidFill>
              </a:rPr>
              <a:t>risquer notre </a:t>
            </a:r>
            <a:r>
              <a:rPr lang="fr-FR" sz="3200" dirty="0" smtClean="0">
                <a:solidFill>
                  <a:srgbClr val="000000"/>
                </a:solidFill>
              </a:rPr>
              <a:t>« oui », aux </a:t>
            </a:r>
            <a:r>
              <a:rPr lang="fr-FR" sz="3200" dirty="0">
                <a:solidFill>
                  <a:srgbClr val="000000"/>
                </a:solidFill>
              </a:rPr>
              <a:t>imprévus de </a:t>
            </a:r>
            <a:r>
              <a:rPr lang="fr-FR" sz="3200" dirty="0" smtClean="0">
                <a:solidFill>
                  <a:srgbClr val="000000"/>
                </a:solidFill>
              </a:rPr>
              <a:t>Dieu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Et voici qu'est semé </a:t>
            </a:r>
            <a:r>
              <a:rPr lang="fr-FR" sz="3200" dirty="0" smtClean="0">
                <a:solidFill>
                  <a:srgbClr val="000000"/>
                </a:solidFill>
              </a:rPr>
              <a:t>en </a:t>
            </a:r>
            <a:r>
              <a:rPr lang="fr-FR" sz="3200" dirty="0">
                <a:solidFill>
                  <a:srgbClr val="000000"/>
                </a:solidFill>
              </a:rPr>
              <a:t>l'argile </a:t>
            </a:r>
            <a:r>
              <a:rPr lang="fr-FR" sz="3200" dirty="0" smtClean="0">
                <a:solidFill>
                  <a:srgbClr val="000000"/>
                </a:solidFill>
              </a:rPr>
              <a:t>incertaine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</a:t>
            </a:r>
            <a:r>
              <a:rPr lang="fr-FR" sz="3200" dirty="0" smtClean="0">
                <a:solidFill>
                  <a:srgbClr val="000000"/>
                </a:solidFill>
              </a:rPr>
              <a:t>e </a:t>
            </a:r>
            <a:r>
              <a:rPr lang="fr-FR" sz="3200" dirty="0">
                <a:solidFill>
                  <a:srgbClr val="000000"/>
                </a:solidFill>
              </a:rPr>
              <a:t>notre humanité, </a:t>
            </a:r>
            <a:r>
              <a:rPr lang="fr-FR" sz="3200" dirty="0" smtClean="0">
                <a:solidFill>
                  <a:srgbClr val="000000"/>
                </a:solidFill>
              </a:rPr>
              <a:t>Jésus-Christ</a:t>
            </a:r>
            <a:r>
              <a:rPr lang="fr-FR" sz="3200" dirty="0">
                <a:solidFill>
                  <a:srgbClr val="000000"/>
                </a:solidFill>
              </a:rPr>
              <a:t>, F</a:t>
            </a:r>
            <a:r>
              <a:rPr lang="fr-FR" sz="3200" dirty="0" smtClean="0">
                <a:solidFill>
                  <a:srgbClr val="000000"/>
                </a:solidFill>
              </a:rPr>
              <a:t>ils </a:t>
            </a:r>
            <a:r>
              <a:rPr lang="fr-FR" sz="3200" dirty="0">
                <a:solidFill>
                  <a:srgbClr val="000000"/>
                </a:solidFill>
              </a:rPr>
              <a:t>de Dieu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Joyeuse tu t'élances</a:t>
            </a:r>
          </a:p>
          <a:p>
            <a:r>
              <a:rPr lang="fr-FR" sz="3200" dirty="0">
                <a:solidFill>
                  <a:srgbClr val="000000"/>
                </a:solidFill>
              </a:rPr>
              <a:t>Prophète de celui qui a pris corps en toi,</a:t>
            </a:r>
          </a:p>
          <a:p>
            <a:r>
              <a:rPr lang="fr-FR" sz="3200" dirty="0">
                <a:solidFill>
                  <a:srgbClr val="000000"/>
                </a:solidFill>
              </a:rPr>
              <a:t>La parole a surgi, tu es sa résonnance </a:t>
            </a:r>
          </a:p>
          <a:p>
            <a:r>
              <a:rPr lang="fr-FR" sz="3200" dirty="0">
                <a:solidFill>
                  <a:srgbClr val="000000"/>
                </a:solidFill>
              </a:rPr>
              <a:t>Et tu franchis des monts pour en porter la voix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89594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975279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fr-FR" sz="3200" dirty="0">
                <a:solidFill>
                  <a:srgbClr val="000000"/>
                </a:solidFill>
              </a:rPr>
              <a:t>La première en chemin, avec l'Eglise en </a:t>
            </a:r>
            <a:r>
              <a:rPr lang="fr-FR" sz="3200" dirty="0" smtClean="0">
                <a:solidFill>
                  <a:srgbClr val="000000"/>
                </a:solidFill>
              </a:rPr>
              <a:t>marche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Dès les commencements, tu appelles </a:t>
            </a:r>
            <a:r>
              <a:rPr lang="fr-FR" sz="3200" dirty="0" smtClean="0">
                <a:solidFill>
                  <a:srgbClr val="000000"/>
                </a:solidFill>
              </a:rPr>
              <a:t>l'Esprit.</a:t>
            </a:r>
            <a:endParaRPr lang="fr-FR" sz="3200" dirty="0">
              <a:solidFill>
                <a:srgbClr val="000000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En ce monde, aujourd'hui, assure notre </a:t>
            </a:r>
            <a:r>
              <a:rPr lang="fr-FR" sz="3200" dirty="0" smtClean="0">
                <a:solidFill>
                  <a:srgbClr val="000000"/>
                </a:solidFill>
              </a:rPr>
              <a:t>marche </a:t>
            </a:r>
            <a:r>
              <a:rPr lang="fr-FR" sz="3200" dirty="0">
                <a:solidFill>
                  <a:srgbClr val="000000"/>
                </a:solidFill>
              </a:rPr>
              <a:t>Que grandisse le corps de ton Fils, Jésus-Christ</a:t>
            </a:r>
            <a:r>
              <a:rPr lang="fr-FR" sz="3200" dirty="0" smtClean="0">
                <a:solidFill>
                  <a:srgbClr val="000000"/>
                </a:solidFill>
              </a:rPr>
              <a:t>.</a:t>
            </a:r>
          </a:p>
          <a:p>
            <a:pPr algn="ctr"/>
            <a:endParaRPr lang="fr-FR" sz="3200" dirty="0" smtClean="0">
              <a:solidFill>
                <a:srgbClr val="000000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accent2"/>
                </a:solidFill>
              </a:rPr>
              <a:t>Marche avec nous Marie</a:t>
            </a: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S</a:t>
            </a:r>
            <a:r>
              <a:rPr lang="fr-FR" sz="3200" b="1" dirty="0" smtClean="0">
                <a:solidFill>
                  <a:schemeClr val="accent2"/>
                </a:solidFill>
              </a:rPr>
              <a:t>ur </a:t>
            </a:r>
            <a:r>
              <a:rPr lang="fr-FR" sz="3200" b="1" dirty="0">
                <a:solidFill>
                  <a:schemeClr val="accent2"/>
                </a:solidFill>
              </a:rPr>
              <a:t>les chemins de </a:t>
            </a:r>
            <a:r>
              <a:rPr lang="fr-FR" sz="3200" b="1" dirty="0" smtClean="0">
                <a:solidFill>
                  <a:schemeClr val="accent2"/>
                </a:solidFill>
              </a:rPr>
              <a:t>foi</a:t>
            </a:r>
            <a:endParaRPr lang="fr-FR" sz="3200" b="1" dirty="0">
              <a:solidFill>
                <a:schemeClr val="accent2"/>
              </a:solidFill>
            </a:endParaRPr>
          </a:p>
          <a:p>
            <a:pPr algn="ctr"/>
            <a:r>
              <a:rPr lang="fr-FR" sz="3200" b="1" dirty="0">
                <a:solidFill>
                  <a:schemeClr val="accent2"/>
                </a:solidFill>
              </a:rPr>
              <a:t>Ils sont chemins vers </a:t>
            </a:r>
            <a:r>
              <a:rPr lang="fr-FR" sz="3200" b="1" dirty="0" smtClean="0">
                <a:solidFill>
                  <a:schemeClr val="accent2"/>
                </a:solidFill>
              </a:rPr>
              <a:t>Dieu</a:t>
            </a:r>
            <a:r>
              <a:rPr lang="fr-FR" sz="3200" b="1" dirty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chemeClr val="accent2"/>
                </a:solidFill>
              </a:rPr>
              <a:t>(</a:t>
            </a:r>
            <a:r>
              <a:rPr lang="fr-FR" sz="3200" b="1" dirty="0">
                <a:solidFill>
                  <a:schemeClr val="accent2"/>
                </a:solidFill>
              </a:rPr>
              <a:t>bis)</a:t>
            </a:r>
            <a:endParaRPr lang="en-US" sz="3200" b="1" dirty="0">
              <a:solidFill>
                <a:schemeClr val="accent2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Sortie: </a:t>
            </a:r>
            <a:r>
              <a:rPr lang="en-US" sz="2400" i="1" dirty="0" smtClean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 smtClean="0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 smtClean="0">
                <a:solidFill>
                  <a:srgbClr val="D2533C"/>
                </a:solidFill>
              </a:rPr>
              <a:t>in</a:t>
            </a:r>
            <a:r>
              <a:rPr lang="en-US" altLang="zh-CN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3/3)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36906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502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Peuples qui marchez dans la longue nuit,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Le jour va bientôt se lever.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sauver,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Peuples qui cherchez le chemin de vie</a:t>
            </a:r>
            <a:r>
              <a:rPr lang="fr-FR" sz="3200" b="1" dirty="0">
                <a:solidFill>
                  <a:srgbClr val="0070C0"/>
                </a:solidFill>
              </a:rPr>
              <a:t/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Dieu lui-même vient vous </a:t>
            </a:r>
            <a:r>
              <a:rPr lang="fr-FR" b="1" dirty="0" smtClean="0">
                <a:solidFill>
                  <a:srgbClr val="0070C0"/>
                </a:solidFill>
              </a:rPr>
              <a:t>sauver</a:t>
            </a:r>
          </a:p>
          <a:p>
            <a:pPr algn="ctr"/>
            <a:endParaRPr lang="en-US" sz="4000" b="1" dirty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3. Il </a:t>
            </a:r>
            <a:r>
              <a:rPr lang="fr-FR" sz="3200" dirty="0">
                <a:solidFill>
                  <a:schemeClr val="tx1"/>
                </a:solidFill>
              </a:rPr>
              <a:t>est temps de bâtir la paix,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Dans ce monde qui meurt.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Il est temps de laisser l’amour</a:t>
            </a:r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Libérer votre cœur</a:t>
            </a:r>
            <a:r>
              <a:rPr lang="fr-FR" sz="4000" dirty="0" smtClean="0">
                <a:solidFill>
                  <a:srgbClr val="000000"/>
                </a:solidFill>
              </a:rPr>
              <a:t>.</a:t>
            </a:r>
            <a:endParaRPr lang="fr-FR" sz="40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9316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b="1" dirty="0" smtClean="0">
                <a:solidFill>
                  <a:srgbClr val="D2533C"/>
                </a:solidFill>
              </a:rPr>
              <a:t>Entrée</a:t>
            </a:r>
            <a:r>
              <a:rPr lang="en-US" sz="2400" b="1" dirty="0" smtClean="0">
                <a:solidFill>
                  <a:srgbClr val="D2533C"/>
                </a:solidFill>
              </a:rPr>
              <a:t>: </a:t>
            </a:r>
            <a:r>
              <a:rPr lang="fr-FR" b="1" dirty="0">
                <a:solidFill>
                  <a:srgbClr val="D2533C"/>
                </a:solidFill>
              </a:rPr>
              <a:t>Peuples qui marchez dans la longue nuit</a:t>
            </a:r>
            <a:r>
              <a:rPr lang="en-US" sz="2400" i="1" dirty="0" smtClean="0">
                <a:solidFill>
                  <a:srgbClr val="D2533C"/>
                </a:solidFill>
              </a:rPr>
              <a:t>(</a:t>
            </a:r>
            <a:r>
              <a:rPr lang="en-US" b="1" dirty="0">
                <a:solidFill>
                  <a:srgbClr val="D2533C"/>
                </a:solidFill>
              </a:rPr>
              <a:t>3</a:t>
            </a:r>
            <a:r>
              <a:rPr lang="en-US" sz="2400" b="1" dirty="0" smtClean="0">
                <a:solidFill>
                  <a:srgbClr val="D2533C"/>
                </a:solidFill>
              </a:rPr>
              <a:t>/3)</a:t>
            </a:r>
            <a:r>
              <a:rPr lang="en-US" sz="2400" dirty="0" smtClean="0">
                <a:solidFill>
                  <a:srgbClr val="D2533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96891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 smtClean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 smtClean="0">
                <a:solidFill>
                  <a:schemeClr val="tx1"/>
                </a:solidFill>
              </a:rPr>
              <a:t>frères et sœurs</a:t>
            </a:r>
            <a:r>
              <a:rPr lang="fr-FR" sz="3200" dirty="0" smtClean="0">
                <a:solidFill>
                  <a:schemeClr val="tx1"/>
                </a:solidFill>
              </a:rPr>
              <a:t>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 smtClean="0">
                <a:solidFill>
                  <a:schemeClr val="tx1"/>
                </a:solidFill>
              </a:rPr>
              <a:t>Bienheureuse</a:t>
            </a:r>
            <a:r>
              <a:rPr lang="fr-FR" sz="3200" dirty="0" smtClean="0">
                <a:solidFill>
                  <a:schemeClr val="tx1"/>
                </a:solidFill>
              </a:rPr>
              <a:t>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</a:t>
            </a:r>
            <a:r>
              <a:rPr lang="fr-FR" sz="3200" b="1" dirty="0" smtClean="0">
                <a:solidFill>
                  <a:schemeClr val="tx1"/>
                </a:solidFill>
              </a:rPr>
              <a:t>frères et sœurs </a:t>
            </a:r>
            <a:r>
              <a:rPr lang="fr-FR" sz="3200" dirty="0" smtClean="0">
                <a:solidFill>
                  <a:schemeClr val="tx1"/>
                </a:solidFill>
              </a:rPr>
              <a:t>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Kyrie: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Jésus</a:t>
            </a:r>
            <a:r>
              <a:rPr lang="en-US" sz="2400" b="1" i="1" dirty="0" smtClean="0">
                <a:solidFill>
                  <a:srgbClr val="D2533C"/>
                </a:solidFill>
              </a:rPr>
              <a:t>, Berger de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toute</a:t>
            </a:r>
            <a:r>
              <a:rPr lang="en-US" sz="2400" b="1" i="1" dirty="0" smtClean="0">
                <a:solidFill>
                  <a:srgbClr val="D2533C"/>
                </a:solidFill>
              </a:rPr>
              <a:t> </a:t>
            </a:r>
            <a:r>
              <a:rPr lang="en-US" sz="2400" b="1" i="1" dirty="0" err="1" smtClean="0">
                <a:solidFill>
                  <a:srgbClr val="D2533C"/>
                </a:solidFill>
              </a:rPr>
              <a:t>humanité</a:t>
            </a:r>
            <a:endParaRPr lang="en-US" sz="2400" b="1" i="1" dirty="0" smtClean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23528" y="1395264"/>
            <a:ext cx="8640960" cy="498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algn="ctr" hangingPunct="1">
              <a:lnSpc>
                <a:spcPct val="100000"/>
              </a:lnSpc>
              <a:spcBef>
                <a:spcPts val="488"/>
              </a:spcBef>
              <a:buClrTx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dirty="0" smtClean="0">
                <a:solidFill>
                  <a:schemeClr val="tx1"/>
                </a:solidFill>
                <a:cs typeface="Arial Unicode MS" charset="0"/>
              </a:rPr>
              <a:t>Jésus, Berger de toute humanité, tu es venu chercher ceux qui étaient perdus</a:t>
            </a:r>
          </a:p>
          <a:p>
            <a:pPr marL="457200" indent="-457200" algn="ctr" hangingPunct="1">
              <a:lnSpc>
                <a:spcPct val="100000"/>
              </a:lnSpc>
              <a:spcBef>
                <a:spcPts val="488"/>
              </a:spcBef>
              <a:buClrTx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b="1" i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dirty="0" smtClean="0">
                <a:solidFill>
                  <a:srgbClr val="0070C0"/>
                </a:solidFill>
                <a:cs typeface="Arial Unicode MS" charset="0"/>
              </a:rPr>
              <a:t>Prends pitié de nous, fais-nous revenir. Fais-nous revenir à toi. Prends pitié de nous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b="1" i="1" dirty="0" smtClean="0">
              <a:solidFill>
                <a:srgbClr val="0070C0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dirty="0" smtClean="0">
                <a:solidFill>
                  <a:schemeClr val="tx1"/>
                </a:solidFill>
                <a:cs typeface="Arial Unicode MS" charset="0"/>
              </a:rPr>
              <a:t>2</a:t>
            </a:r>
            <a:r>
              <a:rPr lang="fr-FR" b="1" i="1" dirty="0">
                <a:solidFill>
                  <a:schemeClr val="tx1"/>
                </a:solidFill>
                <a:cs typeface="Arial Unicode MS" charset="0"/>
              </a:rPr>
              <a:t>.</a:t>
            </a:r>
            <a:r>
              <a:rPr lang="fr-FR" sz="3600" b="1" i="1" dirty="0" smtClean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fr-FR" b="1" i="1" dirty="0">
                <a:solidFill>
                  <a:schemeClr val="tx1"/>
                </a:solidFill>
                <a:cs typeface="Arial Unicode MS" charset="0"/>
              </a:rPr>
              <a:t>Jésus, Berger de toute </a:t>
            </a:r>
            <a:r>
              <a:rPr lang="fr-FR" b="1" i="1" dirty="0" smtClean="0">
                <a:solidFill>
                  <a:schemeClr val="tx1"/>
                </a:solidFill>
                <a:cs typeface="Arial Unicode MS" charset="0"/>
              </a:rPr>
              <a:t>humanité, tu es venu guérir ceux qui étaient malades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b="1" i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b="1" i="1" dirty="0" smtClean="0">
                <a:solidFill>
                  <a:schemeClr val="tx1"/>
                </a:solidFill>
                <a:cs typeface="Arial Unicode MS" charset="0"/>
              </a:rPr>
              <a:t>3. Jésus, Berger de toute humanité, tu es venu sauver ceux qui étaient pécheurs </a:t>
            </a:r>
            <a:endParaRPr lang="fr-FR" b="1" i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400" b="1" i="1" dirty="0" smtClean="0">
              <a:solidFill>
                <a:srgbClr val="0070C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7504" y="1328275"/>
            <a:ext cx="8893175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>
                <a:solidFill>
                  <a:srgbClr val="292934"/>
                </a:solidFill>
              </a:rPr>
              <a:t>Première lecture</a:t>
            </a:r>
            <a:r>
              <a:rPr lang="en-US" altLang="en-US" sz="2200" b="1" dirty="0">
                <a:solidFill>
                  <a:srgbClr val="292934"/>
                </a:solidFill>
              </a:rPr>
              <a:t> </a:t>
            </a:r>
          </a:p>
          <a:p>
            <a:r>
              <a:rPr lang="fr-FR" sz="2000" dirty="0">
                <a:solidFill>
                  <a:schemeClr val="tx1"/>
                </a:solidFill>
              </a:rPr>
              <a:t>« </a:t>
            </a:r>
            <a:r>
              <a:rPr lang="fr-FR" sz="2000" dirty="0" smtClean="0">
                <a:solidFill>
                  <a:schemeClr val="tx1"/>
                </a:solidFill>
              </a:rPr>
              <a:t>De toi sortira celui qui doit gouverner Israël</a:t>
            </a:r>
            <a:r>
              <a:rPr lang="fr-FR" sz="2000" dirty="0">
                <a:solidFill>
                  <a:schemeClr val="tx1"/>
                </a:solidFill>
              </a:rPr>
              <a:t> </a:t>
            </a:r>
            <a:r>
              <a:rPr lang="fr-FR" sz="2000" dirty="0" smtClean="0">
                <a:solidFill>
                  <a:schemeClr val="tx1"/>
                </a:solidFill>
              </a:rPr>
              <a:t>» </a:t>
            </a:r>
            <a:r>
              <a:rPr lang="pl-PL" sz="2000" dirty="0" smtClean="0">
                <a:solidFill>
                  <a:schemeClr val="tx1"/>
                </a:solidFill>
              </a:rPr>
              <a:t>(</a:t>
            </a:r>
            <a:r>
              <a:rPr lang="fr-FR" sz="2000" b="1" i="1" dirty="0" smtClean="0">
                <a:solidFill>
                  <a:schemeClr val="tx1"/>
                </a:solidFill>
              </a:rPr>
              <a:t>Mi 5</a:t>
            </a:r>
            <a:r>
              <a:rPr lang="pl-PL" sz="2000" b="1" i="1" dirty="0" smtClean="0">
                <a:solidFill>
                  <a:schemeClr val="tx1"/>
                </a:solidFill>
              </a:rPr>
              <a:t>, </a:t>
            </a:r>
            <a:r>
              <a:rPr lang="fr-FR" sz="2000" b="1" i="1" dirty="0" smtClean="0">
                <a:solidFill>
                  <a:schemeClr val="tx1"/>
                </a:solidFill>
              </a:rPr>
              <a:t>1</a:t>
            </a:r>
            <a:r>
              <a:rPr lang="pl-PL" sz="2000" b="1" i="1" dirty="0" smtClean="0">
                <a:solidFill>
                  <a:schemeClr val="tx1"/>
                </a:solidFill>
              </a:rPr>
              <a:t>-</a:t>
            </a:r>
            <a:r>
              <a:rPr lang="fr-FR" sz="2000" b="1" i="1" dirty="0" smtClean="0">
                <a:solidFill>
                  <a:schemeClr val="tx1"/>
                </a:solidFill>
              </a:rPr>
              <a:t>4a</a:t>
            </a:r>
            <a:r>
              <a:rPr lang="pl-PL" sz="2000" dirty="0" smtClean="0">
                <a:solidFill>
                  <a:schemeClr val="tx1"/>
                </a:solidFill>
              </a:rPr>
              <a:t>)</a:t>
            </a:r>
            <a:endParaRPr lang="fr-FR" sz="2000" dirty="0">
              <a:solidFill>
                <a:schemeClr val="tx1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i="0" dirty="0" smtClean="0">
              <a:solidFill>
                <a:schemeClr val="tx1"/>
              </a:solidFill>
              <a:effectLst/>
              <a:latin typeface="+mj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chemeClr val="tx1"/>
                </a:solidFill>
              </a:rPr>
              <a:t>Psaume 79 (80)</a:t>
            </a:r>
            <a:endParaRPr lang="fr-FR" sz="20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>
                <a:solidFill>
                  <a:schemeClr val="tx1"/>
                </a:solidFill>
              </a:rPr>
              <a:t>« </a:t>
            </a:r>
            <a:r>
              <a:rPr lang="fr-FR" sz="2800" b="1" dirty="0" smtClean="0">
                <a:solidFill>
                  <a:srgbClr val="0070C0"/>
                </a:solidFill>
              </a:rPr>
              <a:t>Dieu, fais-nous revenir; que ton visage s’éclaire, et nous serons sauvés!</a:t>
            </a:r>
            <a:r>
              <a:rPr lang="fr-FR" sz="2800" dirty="0">
                <a:solidFill>
                  <a:schemeClr val="tx1"/>
                </a:solidFill>
              </a:rPr>
              <a:t> » 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(cf. Ps 7</a:t>
            </a:r>
            <a:r>
              <a:rPr lang="fr-FR" sz="2800" dirty="0" smtClean="0">
                <a:solidFill>
                  <a:schemeClr val="tx1"/>
                </a:solidFill>
              </a:rPr>
              <a:t>9, 4)</a:t>
            </a: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 err="1" smtClean="0">
                <a:solidFill>
                  <a:schemeClr val="tx1"/>
                </a:solidFill>
              </a:rPr>
              <a:t>Deuxième</a:t>
            </a:r>
            <a:r>
              <a:rPr lang="en-US" altLang="en-US" sz="2200" b="1" i="1" dirty="0" smtClean="0">
                <a:solidFill>
                  <a:schemeClr val="tx1"/>
                </a:solidFill>
              </a:rPr>
              <a:t> lecture</a:t>
            </a:r>
            <a:endParaRPr lang="en-US" altLang="en-US" sz="2200" b="1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« </a:t>
            </a:r>
            <a:r>
              <a:rPr lang="fr-FR" sz="2000" dirty="0" smtClean="0">
                <a:solidFill>
                  <a:schemeClr val="tx1"/>
                </a:solidFill>
              </a:rPr>
              <a:t>Me voici, je suis venu pour faire ta volonté</a:t>
            </a:r>
            <a:r>
              <a:rPr lang="fr-FR" sz="2000" dirty="0">
                <a:solidFill>
                  <a:schemeClr val="tx1"/>
                </a:solidFill>
              </a:rPr>
              <a:t> »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b="1" i="1" dirty="0" smtClean="0">
                <a:solidFill>
                  <a:schemeClr val="tx1"/>
                </a:solidFill>
              </a:rPr>
              <a:t>He 10, 5- 10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endParaRPr lang="en-GB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2800" b="1">
              <a:solidFill>
                <a:srgbClr val="EC8514"/>
              </a:solidFill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39007</TotalTime>
  <Words>1125</Words>
  <Application>Microsoft Office PowerPoint</Application>
  <PresentationFormat>On-screen Show (4:3)</PresentationFormat>
  <Paragraphs>220</Paragraphs>
  <Slides>38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1_Office Theme</vt:lpstr>
      <vt:lpstr>Clarity</vt:lpstr>
      <vt:lpstr> Bienvenue !</vt:lpstr>
      <vt:lpstr>Slide 2</vt:lpstr>
      <vt:lpstr>Slide 3</vt:lpstr>
      <vt:lpstr>Slide 4</vt:lpstr>
      <vt:lpstr>Slide 5</vt:lpstr>
      <vt:lpstr>Slide 6</vt:lpstr>
      <vt:lpstr>Kyrie: Jésus, Berger de toute humanité</vt:lpstr>
      <vt:lpstr>Slide 8</vt:lpstr>
      <vt:lpstr>Slide 9</vt:lpstr>
      <vt:lpstr>Slide 10</vt:lpstr>
      <vt:lpstr>Slide 11</vt:lpstr>
      <vt:lpstr>Slide 12</vt:lpstr>
      <vt:lpstr>Slide 13</vt:lpstr>
      <vt:lpstr>Prière Universelle</vt:lpstr>
      <vt:lpstr>Slide 15</vt:lpstr>
      <vt:lpstr>Slide 16</vt:lpstr>
      <vt:lpstr>Slide 17</vt:lpstr>
      <vt:lpstr>Slide 18</vt:lpstr>
      <vt:lpstr>Slide 19</vt:lpstr>
      <vt:lpstr>Prière sur les offrandes </vt:lpstr>
      <vt:lpstr>Slide 21</vt:lpstr>
      <vt:lpstr>Slide 22</vt:lpstr>
      <vt:lpstr>Slide 23</vt:lpstr>
      <vt:lpstr>Prière eucharistique, acclamation du mystère de la foi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366</cp:revision>
  <cp:lastPrinted>2018-05-13T00:38:21Z</cp:lastPrinted>
  <dcterms:created xsi:type="dcterms:W3CDTF">1601-01-01T00:00:00Z</dcterms:created>
  <dcterms:modified xsi:type="dcterms:W3CDTF">2024-12-21T10:33:39Z</dcterms:modified>
</cp:coreProperties>
</file>