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0"/>
  </p:notesMasterIdLst>
  <p:sldIdLst>
    <p:sldId id="549" r:id="rId3"/>
    <p:sldId id="603" r:id="rId4"/>
    <p:sldId id="604" r:id="rId5"/>
    <p:sldId id="713" r:id="rId6"/>
    <p:sldId id="727" r:id="rId7"/>
    <p:sldId id="746" r:id="rId8"/>
    <p:sldId id="714" r:id="rId9"/>
    <p:sldId id="329" r:id="rId10"/>
    <p:sldId id="330" r:id="rId11"/>
    <p:sldId id="716" r:id="rId12"/>
    <p:sldId id="777" r:id="rId13"/>
    <p:sldId id="717" r:id="rId14"/>
    <p:sldId id="676" r:id="rId15"/>
    <p:sldId id="718" r:id="rId16"/>
    <p:sldId id="772" r:id="rId17"/>
    <p:sldId id="773" r:id="rId18"/>
    <p:sldId id="774" r:id="rId19"/>
    <p:sldId id="775" r:id="rId20"/>
    <p:sldId id="753" r:id="rId21"/>
    <p:sldId id="754" r:id="rId22"/>
    <p:sldId id="267" r:id="rId23"/>
    <p:sldId id="720" r:id="rId24"/>
    <p:sldId id="755" r:id="rId25"/>
    <p:sldId id="756" r:id="rId26"/>
    <p:sldId id="355" r:id="rId27"/>
    <p:sldId id="721" r:id="rId28"/>
    <p:sldId id="576" r:id="rId29"/>
    <p:sldId id="722" r:id="rId30"/>
    <p:sldId id="680" r:id="rId31"/>
    <p:sldId id="558" r:id="rId32"/>
    <p:sldId id="559" r:id="rId33"/>
    <p:sldId id="560" r:id="rId34"/>
    <p:sldId id="723" r:id="rId35"/>
    <p:sldId id="629" r:id="rId36"/>
    <p:sldId id="630" r:id="rId37"/>
    <p:sldId id="631" r:id="rId38"/>
    <p:sldId id="684" r:id="rId39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C851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 autoAdjust="0"/>
    <p:restoredTop sz="94918"/>
  </p:normalViewPr>
  <p:slideViewPr>
    <p:cSldViewPr>
      <p:cViewPr varScale="1">
        <p:scale>
          <a:sx n="70" d="100"/>
          <a:sy n="70" d="100"/>
        </p:scale>
        <p:origin x="-98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0840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29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4271294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8632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5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897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8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9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49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21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424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January 4,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i="1" cap="none" dirty="0"/>
              <a:t/>
            </a:r>
            <a:br>
              <a:rPr lang="fr-FR" altLang="en-US" i="1" cap="none" dirty="0"/>
            </a:br>
            <a:r>
              <a:rPr lang="en-GB" altLang="en-US" b="1" cap="none" dirty="0" err="1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>
                <a:latin typeface="Arial Narrow" panose="020B0606020202030204" pitchFamily="34" charset="0"/>
              </a:rPr>
              <a:t> !</a:t>
            </a:r>
            <a:endParaRPr lang="en-US" altLang="en-US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85222" y="4109025"/>
            <a:ext cx="7736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30000" dirty="0">
                <a:solidFill>
                  <a:schemeClr val="tx1"/>
                </a:solidFill>
              </a:rPr>
              <a:t>3ème</a:t>
            </a:r>
            <a:r>
              <a:rPr lang="en-US" sz="3600" b="1" dirty="0">
                <a:solidFill>
                  <a:schemeClr val="tx1"/>
                </a:solidFill>
              </a:rPr>
              <a:t> DIMANCHE DE L’AVENT T.O-C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0" y="1268413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monté aux cieux, est assis à la droite de Dieu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résurrection de la chair, à la vie éternelle.</a:t>
            </a:r>
            <a:b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</a:b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800" dirty="0">
              <a:solidFill>
                <a:srgbClr val="292934"/>
              </a:solidFill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383" y="1628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57200" y="1772816"/>
            <a:ext cx="82296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lvl="0" algn="ctr"/>
            <a:r>
              <a:rPr lang="fr-FR" sz="3600" b="1" dirty="0">
                <a:solidFill>
                  <a:srgbClr val="0070C0"/>
                </a:solidFill>
              </a:rPr>
              <a:t>Ô Seigneur en ce jour, </a:t>
            </a:r>
          </a:p>
          <a:p>
            <a:pPr lvl="0" algn="ctr"/>
            <a:r>
              <a:rPr lang="fr-FR" sz="3600" b="1" dirty="0">
                <a:solidFill>
                  <a:srgbClr val="0070C0"/>
                </a:solidFill>
              </a:rPr>
              <a:t>écoute nos prières.</a:t>
            </a:r>
            <a:endParaRPr lang="en-GB" sz="3600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380548"/>
            <a:ext cx="2236750" cy="18627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8821FC-C9EA-22C0-B371-EFCFA74FC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0" y="480464"/>
            <a:ext cx="8507288" cy="985838"/>
          </a:xfrm>
        </p:spPr>
        <p:txBody>
          <a:bodyPr/>
          <a:lstStyle/>
          <a:p>
            <a:r>
              <a:rPr lang="fr-FR" sz="3000" b="1" i="1" dirty="0">
                <a:solidFill>
                  <a:srgbClr val="C00000"/>
                </a:solidFill>
                <a:effectLst/>
                <a:latin typeface="+mn-lt"/>
              </a:rPr>
              <a:t>Dons: Tournez les yeux vers le Seigneur (1/3)</a:t>
            </a:r>
            <a:endParaRPr lang="en-GB" sz="3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88DDCA-4012-6AC7-3E95-A731EF25F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30" y="1436341"/>
            <a:ext cx="8003232" cy="4872038"/>
          </a:xfrm>
        </p:spPr>
        <p:txBody>
          <a:bodyPr/>
          <a:lstStyle/>
          <a:p>
            <a:pPr algn="ctr">
              <a:spcAft>
                <a:spcPts val="750"/>
              </a:spcAft>
            </a:pPr>
            <a:r>
              <a:rPr lang="fr-FR" sz="3000" b="1" i="1" dirty="0">
                <a:solidFill>
                  <a:srgbClr val="000000"/>
                </a:solidFill>
                <a:effectLst/>
              </a:rPr>
              <a:t>Tournez les yeux vers le Seigneur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Et rayonnez de joie !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Chantez son nom de tout votre </a:t>
            </a:r>
            <a:r>
              <a:rPr lang="fr-FR" sz="3000" b="1" i="1" dirty="0" err="1">
                <a:solidFill>
                  <a:srgbClr val="000000"/>
                </a:solidFill>
                <a:effectLst/>
              </a:rPr>
              <a:t>coeur</a:t>
            </a:r>
            <a:r>
              <a:rPr lang="fr-FR" sz="3000" b="1" i="1" dirty="0">
                <a:solidFill>
                  <a:srgbClr val="000000"/>
                </a:solidFill>
                <a:effectLst/>
              </a:rPr>
              <a:t>,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Il est votre sauveur, </a:t>
            </a:r>
          </a:p>
          <a:p>
            <a:pPr algn="ctr">
              <a:spcAft>
                <a:spcPts val="750"/>
              </a:spcAft>
            </a:pPr>
            <a:r>
              <a:rPr lang="fr-FR" sz="3000" b="1" i="1" dirty="0">
                <a:solidFill>
                  <a:srgbClr val="000000"/>
                </a:solidFill>
                <a:effectLst/>
              </a:rPr>
              <a:t>c'est Lui votre Seigneur.</a:t>
            </a:r>
          </a:p>
          <a:p>
            <a:pPr algn="ctr">
              <a:spcAft>
                <a:spcPts val="750"/>
              </a:spcAft>
            </a:pPr>
            <a:endParaRPr lang="fr-FR" sz="3000" b="0" i="0" dirty="0">
              <a:solidFill>
                <a:srgbClr val="000000"/>
              </a:solidFill>
              <a:effectLst/>
            </a:endParaRPr>
          </a:p>
          <a:p>
            <a:pPr marL="514350" indent="-514350" algn="ctr">
              <a:spcAft>
                <a:spcPts val="750"/>
              </a:spcAft>
              <a:buAutoNum type="arabicPeriod"/>
            </a:pPr>
            <a:r>
              <a:rPr lang="fr-FR" sz="3000" b="0" i="0" dirty="0">
                <a:solidFill>
                  <a:srgbClr val="000000"/>
                </a:solidFill>
                <a:effectLst/>
              </a:rPr>
              <a:t>J'ai cherché le Seigneur, et il m'a écouté</a:t>
            </a:r>
            <a:br>
              <a:rPr lang="fr-FR" sz="3000" b="0" i="0" dirty="0">
                <a:solidFill>
                  <a:srgbClr val="000000"/>
                </a:solidFill>
                <a:effectLst/>
              </a:rPr>
            </a:br>
            <a:r>
              <a:rPr lang="fr-FR" sz="3000" b="0" i="0" dirty="0">
                <a:solidFill>
                  <a:srgbClr val="000000"/>
                </a:solidFill>
                <a:effectLst/>
              </a:rPr>
              <a:t>Il m'a guéri de mes peurs, </a:t>
            </a:r>
          </a:p>
          <a:p>
            <a:pPr marL="0" indent="0" algn="ctr">
              <a:spcAft>
                <a:spcPts val="750"/>
              </a:spcAft>
            </a:pPr>
            <a:r>
              <a:rPr lang="fr-FR" sz="3000" b="0" i="0" dirty="0">
                <a:solidFill>
                  <a:srgbClr val="000000"/>
                </a:solidFill>
                <a:effectLst/>
              </a:rPr>
              <a:t>et sans fin je le louerai.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45553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3189167-C6F7-AC6F-D67C-F31F809EE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6915EA-C17B-F767-26D0-CF141DC9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0" y="480464"/>
            <a:ext cx="8507288" cy="985838"/>
          </a:xfrm>
        </p:spPr>
        <p:txBody>
          <a:bodyPr/>
          <a:lstStyle/>
          <a:p>
            <a:r>
              <a:rPr lang="fr-FR" sz="3000" b="1" i="1" dirty="0">
                <a:solidFill>
                  <a:srgbClr val="C00000"/>
                </a:solidFill>
                <a:effectLst/>
                <a:latin typeface="+mn-lt"/>
              </a:rPr>
              <a:t>Dons: Tournez les yeux vers le Seigneur (2/3)</a:t>
            </a:r>
            <a:endParaRPr lang="en-GB" sz="3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C070B6-B21D-9A07-B0DB-047ECDF9E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810" y="1268760"/>
            <a:ext cx="7817630" cy="4872038"/>
          </a:xfrm>
        </p:spPr>
        <p:txBody>
          <a:bodyPr/>
          <a:lstStyle/>
          <a:p>
            <a:pPr algn="ctr">
              <a:spcAft>
                <a:spcPts val="750"/>
              </a:spcAft>
            </a:pPr>
            <a:r>
              <a:rPr lang="fr-FR" sz="3000" b="1" i="1" dirty="0">
                <a:solidFill>
                  <a:srgbClr val="000000"/>
                </a:solidFill>
                <a:effectLst/>
              </a:rPr>
              <a:t>Tournez les yeux vers le Seigneur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Et rayonnez de joie !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Chantez son nom de tout votre </a:t>
            </a:r>
            <a:r>
              <a:rPr lang="fr-FR" sz="3000" b="1" i="1" dirty="0" err="1">
                <a:solidFill>
                  <a:srgbClr val="000000"/>
                </a:solidFill>
                <a:effectLst/>
              </a:rPr>
              <a:t>coeur</a:t>
            </a:r>
            <a:r>
              <a:rPr lang="fr-FR" sz="3000" b="1" i="1" dirty="0">
                <a:solidFill>
                  <a:srgbClr val="000000"/>
                </a:solidFill>
                <a:effectLst/>
              </a:rPr>
              <a:t>,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Il est votre sauveur, 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c'est Lui votre Seigneur.</a:t>
            </a:r>
          </a:p>
          <a:p>
            <a:pPr algn="ctr">
              <a:spcAft>
                <a:spcPts val="750"/>
              </a:spcAft>
            </a:pPr>
            <a:endParaRPr lang="fr-FR" sz="3000" b="0" i="0" dirty="0">
              <a:solidFill>
                <a:srgbClr val="000000"/>
              </a:solidFill>
              <a:effectLst/>
            </a:endParaRPr>
          </a:p>
          <a:p>
            <a:pPr algn="ctr">
              <a:spcAft>
                <a:spcPts val="750"/>
              </a:spcAft>
            </a:pPr>
            <a:r>
              <a:rPr lang="fr-FR" sz="3000" b="0" i="0" dirty="0">
                <a:solidFill>
                  <a:srgbClr val="000000"/>
                </a:solidFill>
                <a:effectLst/>
              </a:rPr>
              <a:t>2. Dieu regarde ceux qu'il aime, </a:t>
            </a:r>
          </a:p>
          <a:p>
            <a:pPr algn="ctr">
              <a:spcAft>
                <a:spcPts val="750"/>
              </a:spcAft>
            </a:pPr>
            <a:r>
              <a:rPr lang="fr-FR" sz="3000" b="0" i="0" dirty="0">
                <a:solidFill>
                  <a:srgbClr val="000000"/>
                </a:solidFill>
                <a:effectLst/>
              </a:rPr>
              <a:t>il écoute leur voix.</a:t>
            </a:r>
            <a:br>
              <a:rPr lang="fr-FR" sz="3000" b="0" i="0" dirty="0">
                <a:solidFill>
                  <a:srgbClr val="000000"/>
                </a:solidFill>
                <a:effectLst/>
              </a:rPr>
            </a:br>
            <a:r>
              <a:rPr lang="fr-FR" sz="3000" b="0" i="0" dirty="0">
                <a:solidFill>
                  <a:srgbClr val="000000"/>
                </a:solidFill>
                <a:effectLst/>
              </a:rPr>
              <a:t>Il les console de leurs peines </a:t>
            </a:r>
          </a:p>
          <a:p>
            <a:pPr algn="ctr">
              <a:spcAft>
                <a:spcPts val="750"/>
              </a:spcAft>
            </a:pPr>
            <a:r>
              <a:rPr lang="fr-FR" sz="3000" b="0" i="0" dirty="0">
                <a:solidFill>
                  <a:srgbClr val="000000"/>
                </a:solidFill>
                <a:effectLst/>
              </a:rPr>
              <a:t>et il guide leurs pas.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90342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AE0A351-0E94-0AC7-00C9-FD775AA02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A33E1E-3147-6060-FBBE-326EAF626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0" y="480464"/>
            <a:ext cx="8507288" cy="985838"/>
          </a:xfrm>
        </p:spPr>
        <p:txBody>
          <a:bodyPr/>
          <a:lstStyle/>
          <a:p>
            <a:r>
              <a:rPr lang="fr-FR" sz="3000" b="1" i="1" dirty="0">
                <a:solidFill>
                  <a:srgbClr val="C00000"/>
                </a:solidFill>
                <a:effectLst/>
                <a:latin typeface="+mn-lt"/>
              </a:rPr>
              <a:t>Dons: Tournez les yeux vers le Seigneur (3/3)</a:t>
            </a:r>
            <a:endParaRPr lang="en-GB" sz="3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C77853-605A-BC2A-6663-757CC7A15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4838" cy="5203478"/>
          </a:xfrm>
        </p:spPr>
        <p:txBody>
          <a:bodyPr/>
          <a:lstStyle/>
          <a:p>
            <a:pPr algn="ctr">
              <a:spcAft>
                <a:spcPts val="750"/>
              </a:spcAft>
            </a:pPr>
            <a:r>
              <a:rPr lang="fr-FR" sz="3000" b="1" i="1" dirty="0">
                <a:solidFill>
                  <a:srgbClr val="000000"/>
                </a:solidFill>
                <a:effectLst/>
              </a:rPr>
              <a:t>Tournez les yeux vers le Seigneur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Et rayonnez de joie !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Chantez son nom de tout votre </a:t>
            </a:r>
            <a:r>
              <a:rPr lang="fr-FR" sz="3000" b="1" i="1" dirty="0" err="1">
                <a:solidFill>
                  <a:srgbClr val="000000"/>
                </a:solidFill>
                <a:effectLst/>
              </a:rPr>
              <a:t>coeur</a:t>
            </a:r>
            <a:r>
              <a:rPr lang="fr-FR" sz="3000" b="1" i="1" dirty="0">
                <a:solidFill>
                  <a:srgbClr val="000000"/>
                </a:solidFill>
                <a:effectLst/>
              </a:rPr>
              <a:t>,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Il est votre sauveur, </a:t>
            </a:r>
            <a:br>
              <a:rPr lang="fr-FR" sz="3000" b="1" i="1" dirty="0">
                <a:solidFill>
                  <a:srgbClr val="000000"/>
                </a:solidFill>
                <a:effectLst/>
              </a:rPr>
            </a:br>
            <a:r>
              <a:rPr lang="fr-FR" sz="3000" b="1" i="1" dirty="0">
                <a:solidFill>
                  <a:srgbClr val="000000"/>
                </a:solidFill>
                <a:effectLst/>
              </a:rPr>
              <a:t>c'est Lui votre Seigneur.</a:t>
            </a:r>
          </a:p>
          <a:p>
            <a:pPr algn="ctr">
              <a:spcAft>
                <a:spcPts val="750"/>
              </a:spcAft>
            </a:pPr>
            <a:endParaRPr lang="fr-FR" sz="3000" b="0" i="0" dirty="0">
              <a:solidFill>
                <a:srgbClr val="000000"/>
              </a:solidFill>
              <a:effectLst/>
            </a:endParaRPr>
          </a:p>
          <a:p>
            <a:pPr algn="ctr">
              <a:spcAft>
                <a:spcPts val="750"/>
              </a:spcAft>
            </a:pPr>
            <a:r>
              <a:rPr lang="fr-FR" sz="3000" b="0" i="0" dirty="0">
                <a:solidFill>
                  <a:srgbClr val="000000"/>
                </a:solidFill>
                <a:effectLst/>
              </a:rPr>
              <a:t>3. Ceux qui cherchent le Seigneur, </a:t>
            </a:r>
            <a:br>
              <a:rPr lang="fr-FR" sz="3000" b="0" i="0" dirty="0">
                <a:solidFill>
                  <a:srgbClr val="000000"/>
                </a:solidFill>
                <a:effectLst/>
              </a:rPr>
            </a:br>
            <a:r>
              <a:rPr lang="fr-FR" sz="3000" b="0" i="0" dirty="0">
                <a:solidFill>
                  <a:srgbClr val="000000"/>
                </a:solidFill>
                <a:effectLst/>
              </a:rPr>
              <a:t>ne seront privés de rien.</a:t>
            </a:r>
            <a:br>
              <a:rPr lang="fr-FR" sz="3000" b="0" i="0" dirty="0">
                <a:solidFill>
                  <a:srgbClr val="000000"/>
                </a:solidFill>
                <a:effectLst/>
              </a:rPr>
            </a:br>
            <a:r>
              <a:rPr lang="fr-FR" sz="3000" b="0" i="0" dirty="0">
                <a:solidFill>
                  <a:srgbClr val="000000"/>
                </a:solidFill>
                <a:effectLst/>
              </a:rPr>
              <a:t>S'ils lui  ouvrent leur </a:t>
            </a:r>
            <a:r>
              <a:rPr lang="fr-FR" sz="3000" b="0" i="0" dirty="0" err="1">
                <a:solidFill>
                  <a:srgbClr val="000000"/>
                </a:solidFill>
                <a:effectLst/>
              </a:rPr>
              <a:t>coeur</a:t>
            </a:r>
            <a:r>
              <a:rPr lang="fr-FR" sz="3000" b="0" i="0" dirty="0">
                <a:solidFill>
                  <a:srgbClr val="000000"/>
                </a:solidFill>
                <a:effectLst/>
              </a:rPr>
              <a:t>, </a:t>
            </a:r>
            <a:br>
              <a:rPr lang="fr-FR" sz="3000" b="0" i="0" dirty="0">
                <a:solidFill>
                  <a:srgbClr val="000000"/>
                </a:solidFill>
                <a:effectLst/>
              </a:rPr>
            </a:br>
            <a:r>
              <a:rPr lang="fr-FR" sz="3000" b="0" i="0" dirty="0">
                <a:solidFill>
                  <a:srgbClr val="000000"/>
                </a:solidFill>
                <a:effectLst/>
              </a:rPr>
              <a:t>ils seront comblés de biens.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1587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D17D02A-9E85-A5C8-C65E-8341A126E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743F1164-178D-7740-F728-2552E7CBBFCD}"/>
              </a:ext>
            </a:extLst>
          </p:cNvPr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F2C6AB8-4DD9-53C3-894D-BEAA47EC65E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91482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sur les </a:t>
            </a: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offrandes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340" y="1452562"/>
            <a:ext cx="8224838" cy="4872038"/>
          </a:xfrm>
        </p:spPr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r>
              <a:rPr lang="en-US" sz="3000" b="1" dirty="0" err="1"/>
              <a:t>Priez</a:t>
            </a:r>
            <a:r>
              <a:rPr lang="en-US" sz="3000" b="1" dirty="0"/>
              <a:t>, frères et </a:t>
            </a:r>
            <a:r>
              <a:rPr lang="en-US" sz="3000" b="1" dirty="0" err="1"/>
              <a:t>soeurs</a:t>
            </a:r>
            <a:r>
              <a:rPr lang="en-US" sz="3000" b="1" dirty="0"/>
              <a:t>: que mon sacrifice, qui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aussi</a:t>
            </a:r>
            <a:r>
              <a:rPr lang="en-US" sz="3000" b="1" dirty="0"/>
              <a:t> le </a:t>
            </a:r>
            <a:r>
              <a:rPr lang="en-US" sz="3000" b="1" dirty="0" err="1"/>
              <a:t>vôtre</a:t>
            </a:r>
            <a:r>
              <a:rPr lang="en-US" sz="3000" b="1" dirty="0"/>
              <a:t>, </a:t>
            </a:r>
            <a:r>
              <a:rPr lang="en-US" sz="3000" b="1" dirty="0" err="1"/>
              <a:t>soit</a:t>
            </a:r>
            <a:r>
              <a:rPr lang="en-US" sz="3000" b="1" dirty="0"/>
              <a:t> </a:t>
            </a:r>
            <a:r>
              <a:rPr lang="en-US" sz="3000" b="1" dirty="0" err="1"/>
              <a:t>agréable</a:t>
            </a:r>
            <a:r>
              <a:rPr lang="en-US" sz="3000" b="1" dirty="0"/>
              <a:t> à </a:t>
            </a:r>
            <a:r>
              <a:rPr lang="en-US" sz="3000" b="1" dirty="0" err="1"/>
              <a:t>Dieu</a:t>
            </a:r>
            <a:r>
              <a:rPr lang="en-US" sz="3000" b="1" dirty="0"/>
              <a:t> le </a:t>
            </a:r>
            <a:r>
              <a:rPr lang="en-US" sz="3000" b="1" dirty="0" err="1"/>
              <a:t>Père</a:t>
            </a:r>
            <a:r>
              <a:rPr lang="en-US" sz="3000" b="1" dirty="0"/>
              <a:t> Tout-puissant</a:t>
            </a:r>
          </a:p>
          <a:p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se </a:t>
            </a:r>
            <a:r>
              <a:rPr lang="en-US" sz="3000" i="1" dirty="0" err="1"/>
              <a:t>lève</a:t>
            </a:r>
            <a:r>
              <a:rPr lang="en-US" sz="3000" i="1" dirty="0"/>
              <a:t> et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r>
              <a:rPr lang="en-US" sz="3000" dirty="0"/>
              <a:t>“</a:t>
            </a:r>
            <a:r>
              <a:rPr lang="en-US" sz="3000" b="1" dirty="0"/>
              <a:t>Que le Seigneur </a:t>
            </a:r>
            <a:r>
              <a:rPr lang="en-US" sz="3000" b="1" dirty="0" err="1"/>
              <a:t>reçoive</a:t>
            </a:r>
            <a:r>
              <a:rPr lang="en-US" sz="3000" b="1" dirty="0"/>
              <a:t> de </a:t>
            </a:r>
            <a:r>
              <a:rPr lang="en-US" sz="3000" b="1" dirty="0" err="1"/>
              <a:t>vos</a:t>
            </a:r>
            <a:r>
              <a:rPr lang="en-US" sz="3000" b="1" dirty="0"/>
              <a:t> mains </a:t>
            </a:r>
            <a:r>
              <a:rPr lang="en-US" sz="3000" b="1" dirty="0" err="1"/>
              <a:t>ce</a:t>
            </a:r>
            <a:r>
              <a:rPr lang="en-US" sz="3000" b="1" dirty="0"/>
              <a:t> sacrifice à la </a:t>
            </a:r>
            <a:r>
              <a:rPr lang="en-US" sz="3000" b="1" dirty="0" err="1"/>
              <a:t>louange</a:t>
            </a:r>
            <a:r>
              <a:rPr lang="en-US" sz="3000" b="1" dirty="0"/>
              <a:t> et à a gloire de son nom, pour </a:t>
            </a:r>
            <a:r>
              <a:rPr lang="en-US" sz="3000" b="1" dirty="0" err="1"/>
              <a:t>notre</a:t>
            </a:r>
            <a:r>
              <a:rPr lang="en-US" sz="3000" b="1" dirty="0"/>
              <a:t> bien et </a:t>
            </a:r>
            <a:r>
              <a:rPr lang="en-US" sz="3000" b="1" dirty="0" err="1"/>
              <a:t>celui</a:t>
            </a:r>
            <a:r>
              <a:rPr lang="en-US" sz="3000" b="1" dirty="0"/>
              <a:t> de toute </a:t>
            </a:r>
            <a:r>
              <a:rPr lang="en-US" sz="3000" b="1" dirty="0" err="1"/>
              <a:t>l’Eglise</a:t>
            </a:r>
            <a:r>
              <a:rPr lang="en-US" sz="3000" b="1" dirty="0"/>
              <a:t>.”</a:t>
            </a:r>
          </a:p>
        </p:txBody>
      </p:sp>
    </p:spTree>
    <p:extLst>
      <p:ext uri="{BB962C8B-B14F-4D97-AF65-F5344CB8AC3E}">
        <p14:creationId xmlns="" xmlns:p14="http://schemas.microsoft.com/office/powerpoint/2010/main" val="329106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>
                <a:solidFill>
                  <a:srgbClr val="D2533C"/>
                </a:solidFill>
              </a:rPr>
              <a:t>Jubilez, criez de joie (1/2)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11560" y="1200872"/>
            <a:ext cx="8256587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>
                <a:solidFill>
                  <a:schemeClr val="tx1"/>
                </a:solidFill>
              </a:rPr>
              <a:t>Jubilez ! Criez de joie ! 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Acclamez le Dieu trois fois saint !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Venez le prier dans la paix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Témoigner de son Amour.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Jubilez ! Criez de joie ! 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pour Dieu, notre Dieu.</a:t>
            </a:r>
          </a:p>
          <a:p>
            <a:endParaRPr lang="fr-FR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1- Louez le Dieu de lumière. </a:t>
            </a: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Il nous arrache aux ténèbres.</a:t>
            </a: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Devenez en sa clarté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des enfants de sa lumière.</a:t>
            </a:r>
            <a:endParaRPr lang="fr-FR" sz="2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2842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35036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79512" y="438300"/>
            <a:ext cx="8818241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C00000"/>
                </a:solidFill>
                <a:latin typeface="+mj-lt"/>
                <a:ea typeface="Times New Roman" pitchFamily="18" charset="0"/>
                <a:cs typeface="+mj-cs"/>
              </a:rPr>
              <a:t>Sanctus: </a:t>
            </a:r>
            <a:r>
              <a:rPr lang="en-US" sz="2400" b="1" dirty="0">
                <a:solidFill>
                  <a:srgbClr val="C00000"/>
                </a:solidFill>
              </a:rPr>
              <a:t>Messe du Peuple de Dieu</a:t>
            </a:r>
            <a:endParaRPr lang="en-US" altLang="en-US" b="1" dirty="0">
              <a:solidFill>
                <a:srgbClr val="C00000"/>
              </a:solidFill>
              <a:latin typeface="+mj-lt"/>
              <a:ea typeface="Times New Roman" pitchFamily="18" charset="0"/>
              <a:cs typeface="+mj-cs"/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Saint ! Saint ! Saint le Seigneur, 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Dieu de l’univers ! (bis)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endParaRPr lang="fr-FR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Le ciel et la terre sont remplis de ta Gloire.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Hosanna,  au plus haut des cieux !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Béni soit celui qui vient au nom du Seigneur,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Hosanna au plus haut des cieux !</a:t>
            </a:r>
            <a:endParaRPr lang="en-US" sz="30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51598"/>
            <a:ext cx="8224838" cy="985838"/>
          </a:xfrm>
        </p:spPr>
        <p:txBody>
          <a:bodyPr/>
          <a:lstStyle/>
          <a:p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eucharistique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, acclamation du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mystère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de la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foi</a:t>
            </a:r>
            <a:endParaRPr lang="en-US" sz="2400" b="1" kern="1200" dirty="0">
              <a:solidFill>
                <a:srgbClr val="C00000"/>
              </a:solidFill>
              <a:ea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pPr algn="ctr"/>
            <a:r>
              <a:rPr lang="en-US" sz="3000" b="1" dirty="0"/>
              <a:t>Il </a:t>
            </a:r>
            <a:r>
              <a:rPr lang="en-US" sz="3000" b="1" dirty="0" err="1"/>
              <a:t>est</a:t>
            </a:r>
            <a:r>
              <a:rPr lang="en-US" sz="3000" b="1" dirty="0"/>
              <a:t> grand le </a:t>
            </a:r>
            <a:r>
              <a:rPr lang="en-US" sz="3000" b="1" dirty="0" err="1"/>
              <a:t>mystère</a:t>
            </a:r>
            <a:r>
              <a:rPr lang="en-US" sz="3000" b="1" dirty="0"/>
              <a:t> de la </a:t>
            </a:r>
            <a:r>
              <a:rPr lang="en-US" sz="3000" b="1" dirty="0" err="1"/>
              <a:t>foi</a:t>
            </a:r>
            <a:endParaRPr lang="en-US" sz="3000" b="1" dirty="0"/>
          </a:p>
          <a:p>
            <a:pPr algn="ctr"/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endParaRPr lang="en-US" sz="3000" dirty="0"/>
          </a:p>
          <a:p>
            <a:pPr algn="ctr"/>
            <a:r>
              <a:rPr lang="en-US" sz="3000" dirty="0"/>
              <a:t>“Nous </a:t>
            </a:r>
            <a:r>
              <a:rPr lang="en-US" sz="3000" b="1" dirty="0" err="1"/>
              <a:t>annonçons</a:t>
            </a:r>
            <a:r>
              <a:rPr lang="en-US" sz="3000" dirty="0"/>
              <a:t> ta mort, Seigneur </a:t>
            </a:r>
            <a:r>
              <a:rPr lang="en-US" sz="3000" dirty="0" err="1"/>
              <a:t>Jésus</a:t>
            </a:r>
            <a:r>
              <a:rPr lang="en-US" sz="3000" dirty="0"/>
              <a:t>, nous </a:t>
            </a:r>
            <a:r>
              <a:rPr lang="en-US" sz="3000" b="1" dirty="0" err="1"/>
              <a:t>proclamons</a:t>
            </a:r>
            <a:r>
              <a:rPr lang="en-US" sz="3000" dirty="0"/>
              <a:t> ta </a:t>
            </a:r>
            <a:r>
              <a:rPr lang="en-US" sz="3000" dirty="0" err="1"/>
              <a:t>réssurection</a:t>
            </a:r>
            <a:r>
              <a:rPr lang="en-US" sz="3000" dirty="0"/>
              <a:t>, </a:t>
            </a:r>
            <a:br>
              <a:rPr lang="en-US" sz="3000" dirty="0"/>
            </a:br>
            <a:r>
              <a:rPr lang="en-US" sz="3000" dirty="0"/>
              <a:t>nous </a:t>
            </a:r>
            <a:r>
              <a:rPr lang="en-US" sz="3000" dirty="0" err="1"/>
              <a:t>attendons</a:t>
            </a:r>
            <a:r>
              <a:rPr lang="en-US" sz="3000" dirty="0"/>
              <a:t> ta venue dans la gloire”</a:t>
            </a:r>
          </a:p>
        </p:txBody>
      </p:sp>
    </p:spTree>
    <p:extLst>
      <p:ext uri="{BB962C8B-B14F-4D97-AF65-F5344CB8AC3E}">
        <p14:creationId xmlns="" xmlns:p14="http://schemas.microsoft.com/office/powerpoint/2010/main" val="41780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05916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="" xmlns:p14="http://schemas.microsoft.com/office/powerpoint/2010/main" val="1347618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prends pitié de nous , </a:t>
            </a:r>
          </a:p>
          <a:p>
            <a:pPr algn="ctr"/>
            <a:r>
              <a:rPr lang="fr-FR" sz="3200" dirty="0"/>
              <a:t>prends pitié de nous.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donne-nous la paix , </a:t>
            </a:r>
          </a:p>
          <a:p>
            <a:pPr algn="ctr"/>
            <a:r>
              <a:rPr lang="fr-FR" sz="3200" dirty="0"/>
              <a:t>donne-nous la paix.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3000" i="1" dirty="0">
                <a:solidFill>
                  <a:srgbClr val="D63800"/>
                </a:solidFill>
                <a:cs typeface="Arial Unicode MS" charset="0"/>
              </a:rPr>
              <a:t>Messe du Peuple de Dieu</a:t>
            </a:r>
          </a:p>
        </p:txBody>
      </p:sp>
    </p:spTree>
    <p:extLst>
      <p:ext uri="{BB962C8B-B14F-4D97-AF65-F5344CB8AC3E}">
        <p14:creationId xmlns="" xmlns:p14="http://schemas.microsoft.com/office/powerpoint/2010/main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="" xmlns:p14="http://schemas.microsoft.com/office/powerpoint/2010/main" val="36341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>
                <a:solidFill>
                  <a:srgbClr val="D2533C"/>
                </a:solidFill>
              </a:rPr>
              <a:t>Jubilez, criez de joie (2/2)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552" y="1412776"/>
            <a:ext cx="825658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>
                <a:solidFill>
                  <a:schemeClr val="tx1"/>
                </a:solidFill>
              </a:rPr>
              <a:t>Jubilez ! Criez de joie ! 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Acclamez le Dieu trois fois saint !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Venez le prier dans la paix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Témoigner de son Amour.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Jubilez ! Criez de joie ! 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pour Dieu, notre Dieu.</a:t>
            </a:r>
          </a:p>
          <a:p>
            <a:pPr algn="ctr"/>
            <a:endParaRPr lang="fr-FR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2- A l’ouvrage de sa grâce</a:t>
            </a: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Offrez toute votre vie.</a:t>
            </a: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Il pourra vous transformer</a:t>
            </a: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Lui, le Dieu qui sanctifie.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0084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="" xmlns:a16="http://schemas.microsoft.com/office/drawing/2014/main" id="{0F11B5E0-E5BF-49BC-980E-DEA12B05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4073"/>
            <a:ext cx="82296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Communion : </a:t>
            </a:r>
            <a:r>
              <a:rPr lang="fr-FR" sz="3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fr-FR" sz="3000" b="1" dirty="0">
                <a:solidFill>
                  <a:srgbClr val="C00000"/>
                </a:solidFill>
              </a:rPr>
              <a:t>Ecoute la voix du Seigneur (1/3)</a:t>
            </a:r>
            <a:r>
              <a:rPr lang="fr-FR" sz="28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/>
            </a:r>
            <a:br>
              <a:rPr lang="fr-FR" sz="2800" b="1" i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fr-FR" sz="2800" b="1" dirty="0">
                <a:latin typeface="Arial Narrow" panose="020B0606020202030204" pitchFamily="34" charset="0"/>
              </a:rPr>
              <a:t>	</a:t>
            </a:r>
            <a:endParaRPr lang="fr-FR" sz="2800" b="1" dirty="0"/>
          </a:p>
        </p:txBody>
      </p:sp>
      <p:sp>
        <p:nvSpPr>
          <p:cNvPr id="34819" name="Espace réservé du contenu 9"/>
          <p:cNvSpPr>
            <a:spLocks noGrp="1"/>
          </p:cNvSpPr>
          <p:nvPr>
            <p:ph idx="1"/>
          </p:nvPr>
        </p:nvSpPr>
        <p:spPr>
          <a:xfrm>
            <a:off x="249382" y="1124744"/>
            <a:ext cx="8894618" cy="4876800"/>
          </a:xfrm>
        </p:spPr>
        <p:txBody>
          <a:bodyPr/>
          <a:lstStyle/>
          <a:p>
            <a:pPr algn="ctr">
              <a:buNone/>
            </a:pPr>
            <a:r>
              <a:rPr lang="fr-FR" sz="3000" dirty="0"/>
              <a:t>1 – Ecoute la voix du Seigneur</a:t>
            </a:r>
            <a:br>
              <a:rPr lang="fr-FR" sz="3000" dirty="0"/>
            </a:br>
            <a:r>
              <a:rPr lang="fr-FR" sz="3000" dirty="0"/>
              <a:t>Prête l'oreille de ton cœur</a:t>
            </a:r>
            <a:br>
              <a:rPr lang="fr-FR" sz="3000" dirty="0"/>
            </a:br>
            <a:r>
              <a:rPr lang="fr-FR" sz="3000" dirty="0"/>
              <a:t>Qui que tu sois, ton Dieu t'appelle </a:t>
            </a:r>
            <a:br>
              <a:rPr lang="fr-FR" sz="3000" dirty="0"/>
            </a:br>
            <a:r>
              <a:rPr lang="fr-FR" sz="3000" dirty="0"/>
              <a:t>Qui que tu sois, il est ton Père</a:t>
            </a:r>
          </a:p>
          <a:p>
            <a:pPr>
              <a:buNone/>
            </a:pPr>
            <a:r>
              <a:rPr lang="fr-FR" sz="3000" dirty="0"/>
              <a:t> </a:t>
            </a:r>
          </a:p>
          <a:p>
            <a:pPr algn="ctr">
              <a:lnSpc>
                <a:spcPct val="100000"/>
              </a:lnSpc>
              <a:buNone/>
            </a:pPr>
            <a:r>
              <a:rPr lang="fr-FR" sz="3000" dirty="0"/>
              <a:t>Toi qui aimes la vie, ô toi qui veux le bonheur</a:t>
            </a:r>
            <a:br>
              <a:rPr lang="fr-FR" sz="3000" dirty="0"/>
            </a:br>
            <a:r>
              <a:rPr lang="fr-FR" sz="3000" dirty="0"/>
              <a:t>Réponds en fidèle ouvrier </a:t>
            </a:r>
            <a:br>
              <a:rPr lang="fr-FR" sz="3000" dirty="0"/>
            </a:br>
            <a:r>
              <a:rPr lang="fr-FR" sz="3000" dirty="0"/>
              <a:t>de sa très douce volonté</a:t>
            </a:r>
            <a:br>
              <a:rPr lang="fr-FR" sz="3000" dirty="0"/>
            </a:br>
            <a:r>
              <a:rPr lang="fr-FR" sz="3000" dirty="0"/>
              <a:t>Réponds en fidèle ouvrier </a:t>
            </a:r>
            <a:br>
              <a:rPr lang="fr-FR" sz="3000" dirty="0"/>
            </a:br>
            <a:r>
              <a:rPr lang="fr-FR" sz="3000" dirty="0"/>
              <a:t>de l'Evangile et de sa paix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="" xmlns:a16="http://schemas.microsoft.com/office/drawing/2014/main" id="{0F11B5E0-E5BF-49BC-980E-DEA12B05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4073"/>
            <a:ext cx="82296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000" b="1" i="1" dirty="0">
                <a:solidFill>
                  <a:srgbClr val="C00000"/>
                </a:solidFill>
              </a:rPr>
              <a:t>Communion :  </a:t>
            </a:r>
            <a:r>
              <a:rPr lang="fr-FR" sz="3000" b="1" dirty="0">
                <a:solidFill>
                  <a:srgbClr val="C00000"/>
                </a:solidFill>
              </a:rPr>
              <a:t>Ecoute la voix du Seigneur (2/3)</a:t>
            </a:r>
            <a:r>
              <a:rPr lang="fr-FR" sz="3000" b="1" i="1" dirty="0">
                <a:solidFill>
                  <a:srgbClr val="C00000"/>
                </a:solidFill>
              </a:rPr>
              <a:t/>
            </a:r>
            <a:br>
              <a:rPr lang="fr-FR" sz="3000" b="1" i="1" dirty="0">
                <a:solidFill>
                  <a:srgbClr val="C00000"/>
                </a:solidFill>
              </a:rPr>
            </a:br>
            <a:r>
              <a:rPr lang="fr-FR" sz="2800" b="1" dirty="0">
                <a:latin typeface="Arial Narrow" panose="020B0606020202030204" pitchFamily="34" charset="0"/>
              </a:rPr>
              <a:t>	</a:t>
            </a:r>
            <a:endParaRPr lang="fr-FR" sz="2800" b="1" dirty="0"/>
          </a:p>
        </p:txBody>
      </p:sp>
      <p:sp>
        <p:nvSpPr>
          <p:cNvPr id="34819" name="Espace réservé du contenu 9"/>
          <p:cNvSpPr>
            <a:spLocks noGrp="1"/>
          </p:cNvSpPr>
          <p:nvPr>
            <p:ph idx="1"/>
          </p:nvPr>
        </p:nvSpPr>
        <p:spPr>
          <a:xfrm>
            <a:off x="221672" y="1364673"/>
            <a:ext cx="8894618" cy="5119254"/>
          </a:xfrm>
        </p:spPr>
        <p:txBody>
          <a:bodyPr/>
          <a:lstStyle/>
          <a:p>
            <a:pPr algn="ctr">
              <a:buNone/>
            </a:pPr>
            <a:r>
              <a:rPr lang="fr-FR" sz="3200" dirty="0"/>
              <a:t>2 - Ecoute la voix du Seigneur</a:t>
            </a:r>
            <a:br>
              <a:rPr lang="fr-FR" sz="3200" dirty="0"/>
            </a:br>
            <a:r>
              <a:rPr lang="fr-FR" sz="3200" dirty="0"/>
              <a:t>Prête l'oreille de ton cœur</a:t>
            </a:r>
            <a:br>
              <a:rPr lang="fr-FR" sz="3200" dirty="0"/>
            </a:br>
            <a:r>
              <a:rPr lang="fr-FR" sz="3200" dirty="0"/>
              <a:t>Tu entendras que Dieu fait grâce</a:t>
            </a:r>
            <a:br>
              <a:rPr lang="fr-FR" sz="3200" dirty="0"/>
            </a:br>
            <a:r>
              <a:rPr lang="fr-FR" sz="3200" dirty="0"/>
              <a:t>Tu entendras l'Esprit d'audace</a:t>
            </a:r>
          </a:p>
          <a:p>
            <a:pPr algn="ctr">
              <a:buNone/>
            </a:pPr>
            <a:r>
              <a:rPr lang="fr-FR" sz="3000" dirty="0"/>
              <a:t> </a:t>
            </a:r>
          </a:p>
          <a:p>
            <a:pPr algn="ctr">
              <a:lnSpc>
                <a:spcPct val="100000"/>
              </a:lnSpc>
              <a:buNone/>
            </a:pPr>
            <a:r>
              <a:rPr lang="fr-FR" sz="3000" dirty="0"/>
              <a:t>Toi qui aimes la vie, ô toi qui veux le bonheur</a:t>
            </a:r>
            <a:br>
              <a:rPr lang="fr-FR" sz="3000" dirty="0"/>
            </a:br>
            <a:r>
              <a:rPr lang="fr-FR" sz="3000" dirty="0"/>
              <a:t>Réponds en fidèle ouvrier </a:t>
            </a:r>
            <a:br>
              <a:rPr lang="fr-FR" sz="3000" dirty="0"/>
            </a:br>
            <a:r>
              <a:rPr lang="fr-FR" sz="3000" dirty="0"/>
              <a:t>de sa très douce volonté</a:t>
            </a:r>
            <a:br>
              <a:rPr lang="fr-FR" sz="3000" dirty="0"/>
            </a:br>
            <a:r>
              <a:rPr lang="fr-FR" sz="3000" dirty="0"/>
              <a:t>Réponds en fidèle ouvrier </a:t>
            </a:r>
            <a:br>
              <a:rPr lang="fr-FR" sz="3000" dirty="0"/>
            </a:br>
            <a:r>
              <a:rPr lang="fr-FR" sz="3000" dirty="0"/>
              <a:t>de l'Evangile et de sa paix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="" xmlns:a16="http://schemas.microsoft.com/office/drawing/2014/main" id="{0F11B5E0-E5BF-49BC-980E-DEA12B05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4073"/>
            <a:ext cx="82296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Communion : </a:t>
            </a:r>
            <a:r>
              <a:rPr lang="fr-FR" sz="3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fr-FR" sz="3000" b="1" dirty="0">
                <a:solidFill>
                  <a:srgbClr val="C00000"/>
                </a:solidFill>
              </a:rPr>
              <a:t>Ecoute la voix du Seigneur (3/3)</a:t>
            </a:r>
            <a:r>
              <a:rPr lang="fr-FR" sz="28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/>
            </a:r>
            <a:br>
              <a:rPr lang="fr-FR" sz="2800" b="1" i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fr-FR" sz="2800" b="1" dirty="0">
                <a:latin typeface="Arial Narrow" panose="020B0606020202030204" pitchFamily="34" charset="0"/>
              </a:rPr>
              <a:t>	</a:t>
            </a:r>
            <a:endParaRPr lang="fr-FR" sz="2800" b="1" dirty="0"/>
          </a:p>
        </p:txBody>
      </p:sp>
      <p:sp>
        <p:nvSpPr>
          <p:cNvPr id="34819" name="Espace réservé du contenu 9"/>
          <p:cNvSpPr>
            <a:spLocks noGrp="1"/>
          </p:cNvSpPr>
          <p:nvPr>
            <p:ph idx="1"/>
          </p:nvPr>
        </p:nvSpPr>
        <p:spPr>
          <a:xfrm>
            <a:off x="221672" y="1364672"/>
            <a:ext cx="8465128" cy="5304687"/>
          </a:xfrm>
        </p:spPr>
        <p:txBody>
          <a:bodyPr/>
          <a:lstStyle/>
          <a:p>
            <a:pPr algn="ctr">
              <a:buNone/>
            </a:pPr>
            <a:r>
              <a:rPr lang="fr-FR" sz="3200" dirty="0"/>
              <a:t>3 – Ecoute la voix du Seigneur</a:t>
            </a:r>
            <a:br>
              <a:rPr lang="fr-FR" sz="3200" dirty="0"/>
            </a:br>
            <a:r>
              <a:rPr lang="fr-FR" sz="3200" dirty="0"/>
              <a:t>Prête l'oreille de ton cœur</a:t>
            </a:r>
            <a:br>
              <a:rPr lang="fr-FR" sz="3200" dirty="0"/>
            </a:br>
            <a:r>
              <a:rPr lang="fr-FR" sz="3200" dirty="0"/>
              <a:t>Tu entendras crier les pauvres</a:t>
            </a:r>
            <a:br>
              <a:rPr lang="fr-FR" sz="3200" dirty="0"/>
            </a:br>
            <a:r>
              <a:rPr lang="fr-FR" sz="3200" dirty="0"/>
              <a:t>Tu entendras gémir ce monde</a:t>
            </a:r>
          </a:p>
          <a:p>
            <a:pPr>
              <a:buNone/>
            </a:pPr>
            <a:r>
              <a:rPr lang="fr-FR" sz="3000" dirty="0"/>
              <a:t> </a:t>
            </a:r>
          </a:p>
          <a:p>
            <a:pPr algn="ctr">
              <a:lnSpc>
                <a:spcPct val="100000"/>
              </a:lnSpc>
              <a:buNone/>
            </a:pPr>
            <a:r>
              <a:rPr lang="fr-FR" sz="3000" dirty="0"/>
              <a:t>Toi qui aimes la vie, ô toi qui veux le bonheur</a:t>
            </a:r>
            <a:br>
              <a:rPr lang="fr-FR" sz="3000" dirty="0"/>
            </a:br>
            <a:r>
              <a:rPr lang="fr-FR" sz="3000" dirty="0"/>
              <a:t>Réponds en fidèle ouvrier </a:t>
            </a:r>
            <a:br>
              <a:rPr lang="fr-FR" sz="3000" dirty="0"/>
            </a:br>
            <a:r>
              <a:rPr lang="fr-FR" sz="3000" dirty="0"/>
              <a:t>de sa très douce volonté</a:t>
            </a:r>
            <a:br>
              <a:rPr lang="fr-FR" sz="3000" dirty="0"/>
            </a:br>
            <a:r>
              <a:rPr lang="fr-FR" sz="3000" dirty="0"/>
              <a:t>Réponds en fidèle ouvrier </a:t>
            </a:r>
            <a:br>
              <a:rPr lang="fr-FR" sz="3000" dirty="0"/>
            </a:br>
            <a:r>
              <a:rPr lang="fr-FR" sz="3000" dirty="0"/>
              <a:t>de l'Evangile et de sa paix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990600"/>
          </a:xfrm>
        </p:spPr>
        <p:txBody>
          <a:bodyPr>
            <a:normAutofit/>
          </a:bodyPr>
          <a:lstStyle/>
          <a:p>
            <a:r>
              <a:rPr lang="fr-FR" sz="3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Envoi </a:t>
            </a:r>
            <a:r>
              <a:rPr lang="fr-FR" sz="3200" dirty="0">
                <a:solidFill>
                  <a:srgbClr val="C00000"/>
                </a:solidFill>
                <a:latin typeface="Arial Narrow" panose="020B0606020202030204" pitchFamily="34" charset="0"/>
              </a:rPr>
              <a:t>:</a:t>
            </a:r>
            <a:r>
              <a:rPr lang="fr-FR" sz="32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fr-FR" sz="3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Qu’exulte tout l’univers 1/3</a:t>
            </a:r>
            <a:endParaRPr lang="en-US" sz="32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89781" y="1302050"/>
            <a:ext cx="8764438" cy="515128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>Qu’exulte tout l’univers,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que soit chantée en tous lieux,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La puissance de Dieu ;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Dans une même allégresse,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Terre et cieux dansent de joie,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chantent alléluia ! </a:t>
            </a:r>
          </a:p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>1-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 Par amour des pécheurs, la lumière est venue ; Elle a changé les cœurs de tous ceux qui l’ont reconnue.</a:t>
            </a:r>
          </a:p>
        </p:txBody>
      </p:sp>
    </p:spTree>
    <p:extLst>
      <p:ext uri="{BB962C8B-B14F-4D97-AF65-F5344CB8AC3E}">
        <p14:creationId xmlns="" xmlns:p14="http://schemas.microsoft.com/office/powerpoint/2010/main" val="1644990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>
            <a:normAutofit/>
          </a:bodyPr>
          <a:lstStyle/>
          <a:p>
            <a:r>
              <a:rPr lang="fr-FR" sz="3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Envoi </a:t>
            </a:r>
            <a:r>
              <a:rPr lang="fr-FR" sz="3200" dirty="0">
                <a:solidFill>
                  <a:srgbClr val="C00000"/>
                </a:solidFill>
                <a:latin typeface="Arial Narrow" panose="020B0606020202030204" pitchFamily="34" charset="0"/>
              </a:rPr>
              <a:t>:</a:t>
            </a:r>
            <a:r>
              <a:rPr lang="fr-FR" sz="32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fr-FR" sz="3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Qu’exulte tout l’univers 2/3</a:t>
            </a:r>
            <a:endParaRPr lang="en-US" sz="32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07830" y="1103453"/>
            <a:ext cx="8928339" cy="578832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>Qu’exulte tout l’univers,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que soit chantée en tous lieux,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La puissance de Dieu ;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Dans une même allégresse,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Terre et cieux dansent de joie,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chantent alléluia ! </a:t>
            </a:r>
          </a:p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2-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 Vous étiez dans la nuit, maintenant jubilez !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Dieu nous donne la vie ; 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parmi nous il s’est incarné.</a:t>
            </a:r>
            <a:endParaRPr lang="fr-FR" sz="3200" dirty="0"/>
          </a:p>
          <a:p>
            <a:pPr marL="0" indent="0">
              <a:buNone/>
            </a:pPr>
            <a:r>
              <a:rPr lang="fr-FR" sz="3200" dirty="0">
                <a:latin typeface="Arial Narrow" charset="0"/>
                <a:ea typeface="Arial Narrow" charset="0"/>
                <a:cs typeface="Arial Narrow" charset="0"/>
              </a:rPr>
              <a:t/>
            </a:r>
            <a:br>
              <a:rPr lang="fr-FR" sz="3200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fr-FR" sz="3200" dirty="0">
                <a:latin typeface="Arial Narrow" charset="0"/>
                <a:ea typeface="Arial Narrow" charset="0"/>
                <a:cs typeface="Arial Narrow" charset="0"/>
              </a:rPr>
              <a:t/>
            </a:r>
            <a:br>
              <a:rPr lang="fr-FR" sz="3200" dirty="0">
                <a:latin typeface="Arial Narrow" charset="0"/>
                <a:ea typeface="Arial Narrow" charset="0"/>
                <a:cs typeface="Arial Narrow" charset="0"/>
              </a:rPr>
            </a:br>
            <a:endParaRPr lang="fr-FR" sz="3200" dirty="0"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4493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97" y="332656"/>
            <a:ext cx="8229600" cy="990600"/>
          </a:xfrm>
        </p:spPr>
        <p:txBody>
          <a:bodyPr>
            <a:normAutofit/>
          </a:bodyPr>
          <a:lstStyle/>
          <a:p>
            <a:r>
              <a:rPr lang="fr-FR" sz="3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Envoi </a:t>
            </a:r>
            <a:r>
              <a:rPr lang="fr-FR" sz="3200" dirty="0">
                <a:solidFill>
                  <a:srgbClr val="C00000"/>
                </a:solidFill>
                <a:latin typeface="Arial Narrow" panose="020B0606020202030204" pitchFamily="34" charset="0"/>
              </a:rPr>
              <a:t>:</a:t>
            </a:r>
            <a:r>
              <a:rPr lang="fr-FR" sz="32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fr-FR" sz="3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Qu’exulte tout l’univers 3/3</a:t>
            </a:r>
            <a:endParaRPr lang="en-US" sz="32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5661" y="1000664"/>
            <a:ext cx="8764438" cy="515128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>Qu’exulte tout l’univers,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que soit chantée en tous lieux,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La puissance de Dieu ;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Dans une même allégresse,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Terre et cieux dansent de joie,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chantent alléluia !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3-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 Que chacun reconnaisse, 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Jésus est notre Roi,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Rejetons nos tristesses 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pour une éternité de joie !</a:t>
            </a:r>
          </a:p>
        </p:txBody>
      </p:sp>
    </p:spTree>
    <p:extLst>
      <p:ext uri="{BB962C8B-B14F-4D97-AF65-F5344CB8AC3E}">
        <p14:creationId xmlns="" xmlns:p14="http://schemas.microsoft.com/office/powerpoint/2010/main" val="4130686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i="1" dirty="0">
                <a:solidFill>
                  <a:srgbClr val="D63800"/>
                </a:solidFill>
              </a:rPr>
              <a:t>Prière pénitentielle</a:t>
            </a:r>
            <a:endParaRPr lang="en-GB" sz="3200" i="1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15" y="1196752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Je reconnais devant vous, </a:t>
            </a:r>
            <a:r>
              <a:rPr lang="fr-FR" sz="3200" b="1" dirty="0">
                <a:solidFill>
                  <a:schemeClr val="tx1"/>
                </a:solidFill>
              </a:rPr>
              <a:t>frères et sœurs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 par action et par omission.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Oui, j'ai vraiment péché.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C'est pourquoi je supplie la </a:t>
            </a:r>
            <a:r>
              <a:rPr lang="fr-FR" sz="3200" b="1" dirty="0">
                <a:solidFill>
                  <a:schemeClr val="tx1"/>
                </a:solidFill>
              </a:rPr>
              <a:t>Bienheureuse</a:t>
            </a:r>
            <a:r>
              <a:rPr lang="fr-FR" sz="3200" dirty="0">
                <a:solidFill>
                  <a:schemeClr val="tx1"/>
                </a:solidFill>
              </a:rPr>
              <a:t> Vierge Marie,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et vous aussi, </a:t>
            </a:r>
            <a:r>
              <a:rPr lang="fr-FR" sz="3200" b="1" dirty="0">
                <a:solidFill>
                  <a:schemeClr val="tx1"/>
                </a:solidFill>
              </a:rPr>
              <a:t>frères et sœurs 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de prier pour moi le Seigneur notre Dieu.</a:t>
            </a:r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Kyrie: </a:t>
            </a:r>
            <a:r>
              <a:rPr lang="en-US" sz="2400" b="1" dirty="0">
                <a:solidFill>
                  <a:srgbClr val="D2533C"/>
                </a:solidFill>
              </a:rPr>
              <a:t>Messe du Peuple de Dieu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536" y="1916832"/>
            <a:ext cx="846043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</a:p>
          <a:p>
            <a:pPr marL="0" indent="0" algn="ctr">
              <a:buNone/>
            </a:pPr>
            <a:endParaRPr lang="fr-FR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Christe</a:t>
            </a: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 eleison</a:t>
            </a:r>
          </a:p>
          <a:p>
            <a:pPr marL="0" indent="0" algn="ctr">
              <a:buNone/>
            </a:pPr>
            <a:endParaRPr lang="fr-FR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  <a:endParaRPr lang="en-US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400" b="1" i="1" dirty="0">
              <a:solidFill>
                <a:schemeClr val="tx1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386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52636" y="1403796"/>
            <a:ext cx="8838728" cy="545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Première lecture</a:t>
            </a:r>
            <a:r>
              <a:rPr lang="en-US" altLang="en-US" b="1" dirty="0">
                <a:solidFill>
                  <a:srgbClr val="C00000"/>
                </a:solidFill>
                <a:latin typeface="+mn-lt"/>
              </a:rPr>
              <a:t> </a:t>
            </a:r>
          </a:p>
          <a:p>
            <a:pPr algn="l">
              <a:spcAft>
                <a:spcPts val="1125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+mn-lt"/>
              </a:rPr>
              <a:t>« Le Seigneur exultera pour toi et se réjouira » (So 3, 14-18a)</a:t>
            </a:r>
            <a:endParaRPr lang="fr-FR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i="0" dirty="0">
              <a:solidFill>
                <a:schemeClr val="tx1"/>
              </a:solidFill>
              <a:effectLst/>
              <a:latin typeface="+mn-lt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i="0" dirty="0">
                <a:solidFill>
                  <a:srgbClr val="C00000"/>
                </a:solidFill>
                <a:effectLst/>
                <a:latin typeface="+mn-lt"/>
              </a:rPr>
              <a:t>CANTIQUE</a:t>
            </a:r>
            <a:r>
              <a:rPr lang="en-GB" b="1" i="0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fr-FR" b="1" i="0" dirty="0">
                <a:solidFill>
                  <a:srgbClr val="333333"/>
                </a:solidFill>
                <a:effectLst/>
                <a:latin typeface="+mn-lt"/>
              </a:rPr>
              <a:t>(Is 12, 2-3, 4bcde, 5-6)</a:t>
            </a:r>
          </a:p>
          <a:p>
            <a:pPr algn="ctr">
              <a:spcAft>
                <a:spcPts val="750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+mn-lt"/>
              </a:rPr>
              <a:t>R</a:t>
            </a:r>
            <a:r>
              <a:rPr lang="fr-FR" b="1" i="0" dirty="0">
                <a:solidFill>
                  <a:srgbClr val="0070C0"/>
                </a:solidFill>
                <a:effectLst/>
                <a:latin typeface="+mn-lt"/>
              </a:rPr>
              <a:t>/ </a:t>
            </a:r>
            <a:r>
              <a:rPr lang="fr-FR" sz="3000" b="1" i="0" dirty="0">
                <a:solidFill>
                  <a:srgbClr val="0070C0"/>
                </a:solidFill>
                <a:effectLst/>
                <a:latin typeface="+mn-lt"/>
              </a:rPr>
              <a:t>Jubile, crie de joie, car il est grand au milieu de toi, le Saint d’Israël.</a:t>
            </a:r>
            <a:r>
              <a:rPr lang="fr-FR" sz="3000" b="0" i="0" dirty="0">
                <a:solidFill>
                  <a:srgbClr val="0070C0"/>
                </a:solidFill>
                <a:effectLst/>
                <a:latin typeface="+mn-lt"/>
              </a:rPr>
              <a:t> </a:t>
            </a:r>
            <a:r>
              <a:rPr lang="fr-FR" b="0" i="0" dirty="0">
                <a:solidFill>
                  <a:srgbClr val="333333"/>
                </a:solidFill>
                <a:effectLst/>
                <a:latin typeface="+mn-lt"/>
              </a:rPr>
              <a:t>(cf. Is 12, 6)</a:t>
            </a:r>
            <a:endParaRPr lang="fr-FR" altLang="en-US" b="1" i="1" dirty="0">
              <a:solidFill>
                <a:srgbClr val="0070C0"/>
              </a:solidFill>
              <a:latin typeface="+mn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 i="1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Deuxième lecture</a:t>
            </a:r>
          </a:p>
          <a:p>
            <a:pPr algn="l">
              <a:spcAft>
                <a:spcPts val="1125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+mn-lt"/>
              </a:rPr>
              <a:t>« Le Seigneur est proche » (Ph 4, 4-7)</a:t>
            </a:r>
          </a:p>
          <a:p>
            <a:pPr algn="l">
              <a:spcAft>
                <a:spcPts val="750"/>
              </a:spcAft>
            </a:pPr>
            <a:r>
              <a:rPr lang="fr-FR" b="0" i="0" dirty="0">
                <a:solidFill>
                  <a:srgbClr val="333333"/>
                </a:solidFill>
                <a:effectLst/>
                <a:latin typeface="+mn-lt"/>
              </a:rPr>
              <a:t>Lecture de la lettre de saint Paul Apôtre aux Philippiens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07504" y="353219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9552" y="1206022"/>
            <a:ext cx="8208912" cy="565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1" i="1" dirty="0">
                <a:solidFill>
                  <a:schemeClr val="tx1"/>
                </a:solidFill>
                <a:cs typeface="Times New Roman" pitchFamily="18" charset="0"/>
              </a:rPr>
              <a:t>Alléluia. Alléluia.</a:t>
            </a:r>
            <a:endParaRPr lang="fr-FR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L’Esprit du Seigneur est sur moi :</a:t>
            </a:r>
            <a:r>
              <a:rPr lang="fr-FR" dirty="0"/>
              <a:t/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 m’a envoyé porter la Bonne Nouvelle aux pauvres.</a:t>
            </a:r>
            <a:r>
              <a:rPr lang="fr-FR" dirty="0"/>
              <a:t/>
            </a:r>
            <a:br>
              <a:rPr lang="fr-FR" dirty="0"/>
            </a:b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(cf. Is 61, 1) </a:t>
            </a:r>
            <a:r>
              <a:rPr lang="fr-FR" altLang="en-US" sz="2300" b="1" i="1" dirty="0">
                <a:solidFill>
                  <a:schemeClr val="tx1"/>
                </a:solidFill>
              </a:rPr>
              <a:t>Alléluia !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Que devons-nous faire ? » (</a:t>
            </a:r>
            <a:r>
              <a:rPr lang="fr-FR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Lc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3, 10-18)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51520" y="404664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1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38624</TotalTime>
  <Words>769</Words>
  <Application>Microsoft Office PowerPoint</Application>
  <PresentationFormat>On-screen Show (4:3)</PresentationFormat>
  <Paragraphs>176</Paragraphs>
  <Slides>37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1_Office Theme</vt:lpstr>
      <vt:lpstr>Clarity</vt:lpstr>
      <vt:lpstr> Bienvenue !</vt:lpstr>
      <vt:lpstr>Entrée: Jubilez, criez de joie (1/2)</vt:lpstr>
      <vt:lpstr>Entrée: Jubilez, criez de joie (2/2)</vt:lpstr>
      <vt:lpstr>Slide 4</vt:lpstr>
      <vt:lpstr>Slide 5</vt:lpstr>
      <vt:lpstr>Kyrie: Messe du Peuple de Dieu</vt:lpstr>
      <vt:lpstr>Slide 7</vt:lpstr>
      <vt:lpstr>Slide 8</vt:lpstr>
      <vt:lpstr>Slide 9</vt:lpstr>
      <vt:lpstr>Slide 10</vt:lpstr>
      <vt:lpstr>Slide 11</vt:lpstr>
      <vt:lpstr>Slide 12</vt:lpstr>
      <vt:lpstr>Prière Universelle</vt:lpstr>
      <vt:lpstr>Slide 14</vt:lpstr>
      <vt:lpstr>Dons: Tournez les yeux vers le Seigneur (1/3)</vt:lpstr>
      <vt:lpstr>Dons: Tournez les yeux vers le Seigneur (2/3)</vt:lpstr>
      <vt:lpstr>Dons: Tournez les yeux vers le Seigneur (3/3)</vt:lpstr>
      <vt:lpstr>Slide 18</vt:lpstr>
      <vt:lpstr>Prière sur les offrandes </vt:lpstr>
      <vt:lpstr>Slide 20</vt:lpstr>
      <vt:lpstr>Slide 21</vt:lpstr>
      <vt:lpstr>Slide 22</vt:lpstr>
      <vt:lpstr>Prière eucharistique, acclamation du mystère de la foi</vt:lpstr>
      <vt:lpstr>Slide 24</vt:lpstr>
      <vt:lpstr>Slide 25</vt:lpstr>
      <vt:lpstr>Slide 26</vt:lpstr>
      <vt:lpstr>Slide 27</vt:lpstr>
      <vt:lpstr>Slide 28</vt:lpstr>
      <vt:lpstr>Slide 29</vt:lpstr>
      <vt:lpstr>Communion :  Ecoute la voix du Seigneur (1/3)  </vt:lpstr>
      <vt:lpstr>Communion :  Ecoute la voix du Seigneur (2/3)  </vt:lpstr>
      <vt:lpstr>Communion :  Ecoute la voix du Seigneur (3/3)  </vt:lpstr>
      <vt:lpstr>Slide 33</vt:lpstr>
      <vt:lpstr>Envoi : Qu’exulte tout l’univers 1/3</vt:lpstr>
      <vt:lpstr>Envoi : Qu’exulte tout l’univers 2/3</vt:lpstr>
      <vt:lpstr>Envoi : Qu’exulte tout l’univers 3/3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371</cp:revision>
  <cp:lastPrinted>2018-05-13T00:38:21Z</cp:lastPrinted>
  <dcterms:created xsi:type="dcterms:W3CDTF">1601-01-01T00:00:00Z</dcterms:created>
  <dcterms:modified xsi:type="dcterms:W3CDTF">2025-01-04T09:13:27Z</dcterms:modified>
</cp:coreProperties>
</file>