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73" r:id="rId2"/>
  </p:sldMasterIdLst>
  <p:notesMasterIdLst>
    <p:notesMasterId r:id="rId40"/>
  </p:notesMasterIdLst>
  <p:sldIdLst>
    <p:sldId id="549" r:id="rId3"/>
    <p:sldId id="603" r:id="rId4"/>
    <p:sldId id="604" r:id="rId5"/>
    <p:sldId id="713" r:id="rId6"/>
    <p:sldId id="727" r:id="rId7"/>
    <p:sldId id="746" r:id="rId8"/>
    <p:sldId id="714" r:id="rId9"/>
    <p:sldId id="329" r:id="rId10"/>
    <p:sldId id="330" r:id="rId11"/>
    <p:sldId id="716" r:id="rId12"/>
    <p:sldId id="777" r:id="rId13"/>
    <p:sldId id="717" r:id="rId14"/>
    <p:sldId id="676" r:id="rId15"/>
    <p:sldId id="718" r:id="rId16"/>
    <p:sldId id="772" r:id="rId17"/>
    <p:sldId id="773" r:id="rId18"/>
    <p:sldId id="774" r:id="rId19"/>
    <p:sldId id="775" r:id="rId20"/>
    <p:sldId id="753" r:id="rId21"/>
    <p:sldId id="754" r:id="rId22"/>
    <p:sldId id="267" r:id="rId23"/>
    <p:sldId id="720" r:id="rId24"/>
    <p:sldId id="755" r:id="rId25"/>
    <p:sldId id="756" r:id="rId26"/>
    <p:sldId id="355" r:id="rId27"/>
    <p:sldId id="721" r:id="rId28"/>
    <p:sldId id="576" r:id="rId29"/>
    <p:sldId id="722" r:id="rId30"/>
    <p:sldId id="680" r:id="rId31"/>
    <p:sldId id="558" r:id="rId32"/>
    <p:sldId id="559" r:id="rId33"/>
    <p:sldId id="560" r:id="rId34"/>
    <p:sldId id="723" r:id="rId35"/>
    <p:sldId id="629" r:id="rId36"/>
    <p:sldId id="630" r:id="rId37"/>
    <p:sldId id="631" r:id="rId38"/>
    <p:sldId id="684" r:id="rId39"/>
  </p:sldIdLst>
  <p:sldSz cx="9144000" cy="6858000" type="screen4x3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C851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3" autoAdjust="0"/>
    <p:restoredTop sz="94918"/>
  </p:normalViewPr>
  <p:slideViewPr>
    <p:cSldViewPr>
      <p:cViewPr varScale="1">
        <p:scale>
          <a:sx n="70" d="100"/>
          <a:sy n="70" d="100"/>
        </p:scale>
        <p:origin x="-98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5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5363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536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4438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3475" cy="4521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BBC9A19E-16C5-455E-8A5E-6C7C391F0E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0840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3796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C9C0AD-5281-40AE-9E94-D80BAB4A3B07}" type="slidenum">
              <a:rPr lang="fr-FR" altLang="fr-FR"/>
              <a:pPr/>
              <a:t>29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4271294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8632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5B828376-84B2-486F-AA89-EE3F244A8398}" type="slidenum">
              <a:rPr lang="en-US"/>
              <a:pPr/>
              <a:t>5</a:t>
            </a:fld>
            <a:endParaRPr lang="en-US"/>
          </a:p>
        </p:txBody>
      </p:sp>
      <p:sp>
        <p:nvSpPr>
          <p:cNvPr id="2662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C573E6C-3171-CA42-B079-9C35FD65C18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66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5897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9DE95C-AF6F-47C4-B1DB-F3FBA0298621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8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584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584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B978D57-66A1-483C-B9BA-F87C967BAFD0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9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789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789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FE0F976-8894-0043-B09C-D655D87DBAE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379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0490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D20F48-0AAA-45CA-AD07-E3CA9EDA2E92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21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325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325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AAC5551-C455-6F41-BAC7-CB62396FEF1D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3424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B1540-27F8-407C-BC4D-65FA89FA11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EA630-A397-47B8-A6B0-A36C06E3E9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533400"/>
            <a:ext cx="2055813" cy="5938838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6625" cy="5938838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197F5-CFBC-44FF-8A78-4B8C1773BF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FD958E63-224D-4647-B5E2-735832295E6E}" type="datetime2">
              <a:rPr lang="en-US" altLang="en-US"/>
              <a:pPr>
                <a:defRPr/>
              </a:pPr>
              <a:t>Saturday, January 4, 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E474B5B0-08BB-43A8-A3B6-6F715FCAD7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5E02A2C1-8B7B-411B-85AD-3CB969597230}" type="datetime2">
              <a:rPr lang="en-US" altLang="en-US"/>
              <a:pPr>
                <a:defRPr/>
              </a:pPr>
              <a:t>Saturday, January 4, 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AED742B7-1364-40AD-A85C-BBBE772E08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31F2A882-90D2-464D-A7C7-D85A5814E4C5}" type="datetime2">
              <a:rPr lang="en-US" altLang="en-US"/>
              <a:pPr>
                <a:defRPr/>
              </a:pPr>
              <a:t>Saturday, January 4, 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70C51047-C2D4-4C01-B1B4-C91F706BC6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444CFC5-CF5A-4B51-B679-35525E1330AC}" type="datetime2">
              <a:rPr lang="en-US" altLang="en-US"/>
              <a:pPr>
                <a:defRPr/>
              </a:pPr>
              <a:t>Saturday, January 4, 2025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CD9FB85A-0B7D-4EA8-BDE3-F1962E0352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00F9724C-B7EC-4FA6-800D-4345AE2CBBB5}" type="datetime2">
              <a:rPr lang="en-US" altLang="en-US"/>
              <a:pPr>
                <a:defRPr/>
              </a:pPr>
              <a:t>Saturday, January 4, 2025</a:t>
            </a:fld>
            <a:endParaRPr lang="en-US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A9DC868D-BC90-4B22-B541-01E11A9F13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9011C2E-E385-4543-8F58-6E27631792E9}" type="datetime2">
              <a:rPr lang="en-US" altLang="en-US"/>
              <a:pPr>
                <a:defRPr/>
              </a:pPr>
              <a:t>Saturday, January 4, 2025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1001F199-A628-4A38-AAC3-53BF2FBAAE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D0F82E59-31D6-471E-9C07-2176E451E629}" type="datetime2">
              <a:rPr lang="en-US" altLang="en-US"/>
              <a:pPr>
                <a:defRPr/>
              </a:pPr>
              <a:t>Saturday, January 4, 2025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70E92B8E-81AC-4DC3-991A-AFDC76729A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EBCDF90-2A47-4185-8445-CE1BC7B8F7E2}" type="datetime2">
              <a:rPr lang="en-US" altLang="en-US"/>
              <a:pPr>
                <a:defRPr/>
              </a:pPr>
              <a:t>Saturday, January 4, 2025</a:t>
            </a:fld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C5561102-B2F7-4123-9A82-194FDA126A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73C93-AC6B-4472-8B4F-37DB8B0684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D5FB5D6F-209F-42B2-9EB7-C8B38EA751CB}" type="datetime2">
              <a:rPr lang="en-US" altLang="en-US"/>
              <a:pPr>
                <a:defRPr/>
              </a:pPr>
              <a:t>Saturday, January 4, 2025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3EBD42A5-101C-4570-9F2E-CA91B53EDD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F14788F-BF35-4A6A-84A9-219C04D73207}" type="datetime2">
              <a:rPr lang="en-US" altLang="en-US"/>
              <a:pPr>
                <a:defRPr/>
              </a:pPr>
              <a:t>Saturday, January 4, 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49D50F9A-4EF0-4A01-AB60-103A68883F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AC93CAF-AB25-44D4-8922-1752DA39331E}" type="datetime2">
              <a:rPr lang="en-US" altLang="en-US"/>
              <a:pPr>
                <a:defRPr/>
              </a:pPr>
              <a:t>Saturday, January 4, 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F7AF5D34-D171-4711-AD8B-7A4511614B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F3FF5-DC3A-4ADD-AB34-7AA1933899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A397A-6331-42BD-B927-80B39D6C82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CB83A-79ED-4440-AFED-B021E36EF2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06DD0-EB57-4F2F-B3D2-CE9BADBE1F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AC67A-5543-4D9D-A025-0FCD2F0B61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E61E6-F591-490D-A03E-BBAF659C23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5F16D-3D21-4268-A060-F386BE4AB0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4838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Cliquez pour éditer le format du texte-titre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87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Cliquez pour éditer le format du plan de texte</a:t>
            </a:r>
          </a:p>
          <a:p>
            <a:pPr lvl="1"/>
            <a:r>
              <a:rPr lang="en-GB" altLang="en-US"/>
              <a:t>Second niveau de plan</a:t>
            </a:r>
          </a:p>
          <a:p>
            <a:pPr lvl="2"/>
            <a:r>
              <a:rPr lang="en-GB" altLang="en-US"/>
              <a:t>Troisième niveau de plan</a:t>
            </a:r>
          </a:p>
          <a:p>
            <a:pPr lvl="3"/>
            <a:r>
              <a:rPr lang="en-GB" altLang="en-US"/>
              <a:t>Quatrième niveau de plan</a:t>
            </a:r>
          </a:p>
          <a:p>
            <a:pPr lvl="4"/>
            <a:r>
              <a:rPr lang="en-GB" altLang="en-US"/>
              <a:t>Cinquième niveau de plan</a:t>
            </a:r>
          </a:p>
          <a:p>
            <a:pPr lvl="4"/>
            <a:r>
              <a:rPr lang="en-GB" altLang="en-US"/>
              <a:t>Sixième niveau de plan</a:t>
            </a:r>
          </a:p>
          <a:p>
            <a:pPr lvl="4"/>
            <a:r>
              <a:rPr lang="en-GB" altLang="en-US"/>
              <a:t>Septième niveau de plan</a:t>
            </a:r>
          </a:p>
          <a:p>
            <a:pPr lvl="4"/>
            <a:r>
              <a:rPr lang="en-GB" altLang="en-US"/>
              <a:t>Huitième niveau de plan</a:t>
            </a:r>
          </a:p>
          <a:p>
            <a:pPr lvl="4"/>
            <a:r>
              <a:rPr lang="en-GB" altLang="en-US"/>
              <a:t>Neuvième niveau de plan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90838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80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62038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723900" algn="l"/>
              </a:tabLst>
              <a:defRPr sz="1800">
                <a:solidFill>
                  <a:srgbClr val="292934"/>
                </a:solidFill>
              </a:defRPr>
            </a:lvl1pPr>
          </a:lstStyle>
          <a:p>
            <a:fld id="{8D077725-19DD-4D4E-A322-5CF7579DF2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7" r:id="rId1"/>
    <p:sldLayoutId id="2147484578" r:id="rId2"/>
    <p:sldLayoutId id="2147484579" r:id="rId3"/>
    <p:sldLayoutId id="2147484580" r:id="rId4"/>
    <p:sldLayoutId id="2147484581" r:id="rId5"/>
    <p:sldLayoutId id="2147484582" r:id="rId6"/>
    <p:sldLayoutId id="2147484583" r:id="rId7"/>
    <p:sldLayoutId id="2147484584" r:id="rId8"/>
    <p:sldLayoutId id="2147484585" r:id="rId9"/>
    <p:sldLayoutId id="2147484586" r:id="rId10"/>
    <p:sldLayoutId id="2147484587" r:id="rId11"/>
  </p:sldLayoutIdLst>
  <p:hf sldNum="0" hdr="0" ftr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Click to edit Master text styles</a:t>
            </a:r>
          </a:p>
          <a:p>
            <a:pPr lvl="1"/>
            <a:r>
              <a:rPr lang="fr-FR" altLang="en-US"/>
              <a:t>Second level</a:t>
            </a:r>
          </a:p>
          <a:p>
            <a:pPr lvl="2"/>
            <a:r>
              <a:rPr lang="fr-FR" altLang="en-US"/>
              <a:t>Third level</a:t>
            </a:r>
          </a:p>
          <a:p>
            <a:pPr lvl="3"/>
            <a:r>
              <a:rPr lang="fr-FR" altLang="en-US"/>
              <a:t>Fourth level</a:t>
            </a:r>
          </a:p>
          <a:p>
            <a:pPr lvl="4"/>
            <a:r>
              <a:rPr lang="fr-FR" altLang="en-US"/>
              <a:t>Fifth level</a:t>
            </a:r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1862DFC-60BC-438F-91C1-2546E478600E}" type="datetime2">
              <a:rPr lang="en-US" altLang="en-US"/>
              <a:pPr>
                <a:defRPr/>
              </a:pPr>
              <a:t>Saturday, January 4, 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DEFEDDC9-6B4E-4530-A40D-6A5BB31ACF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9" r:id="rId1"/>
    <p:sldLayoutId id="2147484600" r:id="rId2"/>
    <p:sldLayoutId id="2147484601" r:id="rId3"/>
    <p:sldLayoutId id="2147484602" r:id="rId4"/>
    <p:sldLayoutId id="2147484603" r:id="rId5"/>
    <p:sldLayoutId id="2147484604" r:id="rId6"/>
    <p:sldLayoutId id="2147484605" r:id="rId7"/>
    <p:sldLayoutId id="2147484606" r:id="rId8"/>
    <p:sldLayoutId id="2147484607" r:id="rId9"/>
    <p:sldLayoutId id="2147484608" r:id="rId10"/>
    <p:sldLayoutId id="214748460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altLang="en-US" i="1" cap="none" dirty="0"/>
              <a:t/>
            </a:r>
            <a:br>
              <a:rPr lang="fr-FR" altLang="en-US" i="1" cap="none" dirty="0"/>
            </a:br>
            <a:r>
              <a:rPr lang="en-GB" altLang="en-US" b="1" cap="none" dirty="0" err="1">
                <a:latin typeface="Arial Narrow" panose="020B0606020202030204" pitchFamily="34" charset="0"/>
              </a:rPr>
              <a:t>Bienvenue</a:t>
            </a:r>
            <a:r>
              <a:rPr lang="en-GB" altLang="en-US" b="1" cap="none" dirty="0">
                <a:latin typeface="Arial Narrow" panose="020B0606020202030204" pitchFamily="34" charset="0"/>
              </a:rPr>
              <a:t> !</a:t>
            </a:r>
            <a:endParaRPr lang="en-US" altLang="en-US" b="1" cap="none" dirty="0">
              <a:latin typeface="Arial Narrow" panose="020B0606020202030204" pitchFamily="34" charset="0"/>
            </a:endParaRP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7F2E5B40-42C6-4659-BFFA-30D80B464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248" y="6211888"/>
            <a:ext cx="2112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fr-FR" sz="1800" dirty="0" err="1"/>
              <a:t>Paroisse</a:t>
            </a:r>
            <a:r>
              <a:rPr lang="en-US" altLang="fr-FR" sz="1800" dirty="0"/>
              <a:t> St Michel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85222" y="4109025"/>
            <a:ext cx="77361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baseline="30000" dirty="0">
                <a:solidFill>
                  <a:schemeClr val="tx1"/>
                </a:solidFill>
              </a:rPr>
              <a:t>3ème</a:t>
            </a:r>
            <a:r>
              <a:rPr lang="en-US" sz="3600" b="1" dirty="0">
                <a:solidFill>
                  <a:schemeClr val="tx1"/>
                </a:solidFill>
              </a:rPr>
              <a:t> DIMANCHE DE L’AVENT T.O-C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 txBox="1">
            <a:spLocks noChangeArrowheads="1"/>
          </p:cNvSpPr>
          <p:nvPr/>
        </p:nvSpPr>
        <p:spPr bwMode="auto">
          <a:xfrm>
            <a:off x="0" y="1268413"/>
            <a:ext cx="9144000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Je crois en Dieu, le Père tout-puissant, créateur du ciel et de la terre;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et en Jésus-Christ, son Fils unique, notre Seigneur,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qui a été conçu du Saint-Esprit, est né de la Vierge Marie,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a souffert sous Ponce Pilate, a été crucifié, est mort et a été enseveli,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est descendu aux enfers, le troisième jour, est ressuscité des morts,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est monté aux cieux, est assis à la droite de Dieu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le Père tout-puissant, d’où il viendra juger les vivants et les morts.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Je crois en l’Esprit-Saint, à la sainte Eglise catholique,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à la communion des saints, à la rémission des péchés,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à la résurrection de la chair, à la vie éternelle.</a:t>
            </a:r>
            <a:b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</a:b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Amen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endParaRPr lang="fr-FR" altLang="en-US" sz="2800" dirty="0">
              <a:solidFill>
                <a:srgbClr val="292934"/>
              </a:solidFill>
              <a:latin typeface="Arial Narrow" pitchFamily="34" charset="0"/>
            </a:endParaRPr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1979613" y="549275"/>
            <a:ext cx="73088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fr-FR" altLang="en-US" sz="2800" b="1">
                <a:solidFill>
                  <a:srgbClr val="EC8514"/>
                </a:solidFill>
              </a:rPr>
              <a:t>PROFESSION DE FOI: CREDO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err="1">
                <a:solidFill>
                  <a:srgbClr val="D2533C"/>
                </a:solidFill>
              </a:rPr>
              <a:t>Prière</a:t>
            </a:r>
            <a:r>
              <a:rPr lang="en-US" sz="2400" b="1" i="1" dirty="0">
                <a:solidFill>
                  <a:srgbClr val="D2533C"/>
                </a:solidFill>
              </a:rPr>
              <a:t> </a:t>
            </a:r>
            <a:r>
              <a:rPr lang="en-US" sz="2400" b="1" i="1" dirty="0" err="1">
                <a:solidFill>
                  <a:srgbClr val="D2533C"/>
                </a:solidFill>
              </a:rPr>
              <a:t>Universelle</a:t>
            </a:r>
            <a:endParaRPr lang="en-US" sz="2400" b="1" i="1" dirty="0">
              <a:solidFill>
                <a:srgbClr val="D2533C"/>
              </a:solidFill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41383" y="16288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en-US" sz="2400">
              <a:solidFill>
                <a:srgbClr val="292934"/>
              </a:solidFill>
            </a:endParaRPr>
          </a:p>
          <a:p>
            <a:pPr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en-US" sz="2400">
              <a:solidFill>
                <a:srgbClr val="292934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57200" y="1772816"/>
            <a:ext cx="82296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lvl="0" algn="ctr"/>
            <a:r>
              <a:rPr lang="fr-FR" sz="3600" b="1" dirty="0">
                <a:solidFill>
                  <a:srgbClr val="0070C0"/>
                </a:solidFill>
              </a:rPr>
              <a:t>Ô Seigneur en ce jour, </a:t>
            </a:r>
          </a:p>
          <a:p>
            <a:pPr lvl="0" algn="ctr"/>
            <a:r>
              <a:rPr lang="fr-FR" sz="3600" b="1" dirty="0">
                <a:solidFill>
                  <a:srgbClr val="0070C0"/>
                </a:solidFill>
              </a:rPr>
              <a:t>écoute nos prières.</a:t>
            </a:r>
            <a:endParaRPr lang="en-GB" sz="3600" b="1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3380548"/>
            <a:ext cx="2236750" cy="18627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30202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8821FC-C9EA-22C0-B371-EFCFA74FC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50" y="480464"/>
            <a:ext cx="8507288" cy="985838"/>
          </a:xfrm>
        </p:spPr>
        <p:txBody>
          <a:bodyPr/>
          <a:lstStyle/>
          <a:p>
            <a:r>
              <a:rPr lang="fr-FR" sz="3000" b="1" i="1" dirty="0">
                <a:solidFill>
                  <a:srgbClr val="C00000"/>
                </a:solidFill>
                <a:effectLst/>
                <a:latin typeface="+mn-lt"/>
              </a:rPr>
              <a:t>Dons: Tournez les yeux vers le Seigneur (1/3)</a:t>
            </a:r>
            <a:endParaRPr lang="en-GB" sz="3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88DDCA-4012-6AC7-3E95-A731EF25F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30" y="1436341"/>
            <a:ext cx="8003232" cy="4872038"/>
          </a:xfrm>
        </p:spPr>
        <p:txBody>
          <a:bodyPr/>
          <a:lstStyle/>
          <a:p>
            <a:pPr algn="ctr">
              <a:spcAft>
                <a:spcPts val="750"/>
              </a:spcAft>
            </a:pPr>
            <a:r>
              <a:rPr lang="fr-FR" sz="3000" b="1" i="1" dirty="0">
                <a:solidFill>
                  <a:srgbClr val="000000"/>
                </a:solidFill>
                <a:effectLst/>
              </a:rPr>
              <a:t>Tournez les yeux vers le Seigneur</a:t>
            </a:r>
            <a:br>
              <a:rPr lang="fr-FR" sz="3000" b="1" i="1" dirty="0">
                <a:solidFill>
                  <a:srgbClr val="000000"/>
                </a:solidFill>
                <a:effectLst/>
              </a:rPr>
            </a:br>
            <a:r>
              <a:rPr lang="fr-FR" sz="3000" b="1" i="1" dirty="0">
                <a:solidFill>
                  <a:srgbClr val="000000"/>
                </a:solidFill>
                <a:effectLst/>
              </a:rPr>
              <a:t>Et rayonnez de joie !</a:t>
            </a:r>
            <a:br>
              <a:rPr lang="fr-FR" sz="3000" b="1" i="1" dirty="0">
                <a:solidFill>
                  <a:srgbClr val="000000"/>
                </a:solidFill>
                <a:effectLst/>
              </a:rPr>
            </a:br>
            <a:r>
              <a:rPr lang="fr-FR" sz="3000" b="1" i="1" dirty="0">
                <a:solidFill>
                  <a:srgbClr val="000000"/>
                </a:solidFill>
                <a:effectLst/>
              </a:rPr>
              <a:t>Chantez son nom de tout votre </a:t>
            </a:r>
            <a:r>
              <a:rPr lang="fr-FR" sz="3000" b="1" i="1" dirty="0" err="1">
                <a:solidFill>
                  <a:srgbClr val="000000"/>
                </a:solidFill>
                <a:effectLst/>
              </a:rPr>
              <a:t>coeur</a:t>
            </a:r>
            <a:r>
              <a:rPr lang="fr-FR" sz="3000" b="1" i="1" dirty="0">
                <a:solidFill>
                  <a:srgbClr val="000000"/>
                </a:solidFill>
                <a:effectLst/>
              </a:rPr>
              <a:t>,</a:t>
            </a:r>
            <a:br>
              <a:rPr lang="fr-FR" sz="3000" b="1" i="1" dirty="0">
                <a:solidFill>
                  <a:srgbClr val="000000"/>
                </a:solidFill>
                <a:effectLst/>
              </a:rPr>
            </a:br>
            <a:r>
              <a:rPr lang="fr-FR" sz="3000" b="1" i="1" dirty="0">
                <a:solidFill>
                  <a:srgbClr val="000000"/>
                </a:solidFill>
                <a:effectLst/>
              </a:rPr>
              <a:t>Il est votre sauveur, </a:t>
            </a:r>
          </a:p>
          <a:p>
            <a:pPr algn="ctr">
              <a:spcAft>
                <a:spcPts val="750"/>
              </a:spcAft>
            </a:pPr>
            <a:r>
              <a:rPr lang="fr-FR" sz="3000" b="1" i="1" dirty="0">
                <a:solidFill>
                  <a:srgbClr val="000000"/>
                </a:solidFill>
                <a:effectLst/>
              </a:rPr>
              <a:t>c'est Lui votre Seigneur.</a:t>
            </a:r>
          </a:p>
          <a:p>
            <a:pPr algn="ctr">
              <a:spcAft>
                <a:spcPts val="750"/>
              </a:spcAft>
            </a:pPr>
            <a:endParaRPr lang="fr-FR" sz="3000" b="0" i="0" dirty="0">
              <a:solidFill>
                <a:srgbClr val="000000"/>
              </a:solidFill>
              <a:effectLst/>
            </a:endParaRPr>
          </a:p>
          <a:p>
            <a:pPr marL="514350" indent="-514350" algn="ctr">
              <a:spcAft>
                <a:spcPts val="750"/>
              </a:spcAft>
              <a:buAutoNum type="arabicPeriod"/>
            </a:pPr>
            <a:r>
              <a:rPr lang="fr-FR" sz="3000" b="0" i="0" dirty="0">
                <a:solidFill>
                  <a:srgbClr val="000000"/>
                </a:solidFill>
                <a:effectLst/>
              </a:rPr>
              <a:t>J'ai cherché le Seigneur, et il m'a écouté</a:t>
            </a:r>
            <a:br>
              <a:rPr lang="fr-FR" sz="3000" b="0" i="0" dirty="0">
                <a:solidFill>
                  <a:srgbClr val="000000"/>
                </a:solidFill>
                <a:effectLst/>
              </a:rPr>
            </a:br>
            <a:r>
              <a:rPr lang="fr-FR" sz="3000" b="0" i="0" dirty="0">
                <a:solidFill>
                  <a:srgbClr val="000000"/>
                </a:solidFill>
                <a:effectLst/>
              </a:rPr>
              <a:t>Il m'a guéri de mes peurs, </a:t>
            </a:r>
          </a:p>
          <a:p>
            <a:pPr marL="0" indent="0" algn="ctr">
              <a:spcAft>
                <a:spcPts val="750"/>
              </a:spcAft>
            </a:pPr>
            <a:r>
              <a:rPr lang="fr-FR" sz="3000" b="0" i="0" dirty="0">
                <a:solidFill>
                  <a:srgbClr val="000000"/>
                </a:solidFill>
                <a:effectLst/>
              </a:rPr>
              <a:t>et sans fin je le louerai.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545553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73189167-C6F7-AC6F-D67C-F31F809EE2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6915EA-C17B-F767-26D0-CF141DC96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50" y="480464"/>
            <a:ext cx="8507288" cy="985838"/>
          </a:xfrm>
        </p:spPr>
        <p:txBody>
          <a:bodyPr/>
          <a:lstStyle/>
          <a:p>
            <a:r>
              <a:rPr lang="fr-FR" sz="3000" b="1" i="1" dirty="0">
                <a:solidFill>
                  <a:srgbClr val="C00000"/>
                </a:solidFill>
                <a:effectLst/>
                <a:latin typeface="+mn-lt"/>
              </a:rPr>
              <a:t>Dons: Tournez les yeux vers le Seigneur (2/3)</a:t>
            </a:r>
            <a:endParaRPr lang="en-GB" sz="3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6C070B6-B21D-9A07-B0DB-047ECDF9E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810" y="1268760"/>
            <a:ext cx="7817630" cy="4872038"/>
          </a:xfrm>
        </p:spPr>
        <p:txBody>
          <a:bodyPr/>
          <a:lstStyle/>
          <a:p>
            <a:pPr algn="ctr">
              <a:spcAft>
                <a:spcPts val="750"/>
              </a:spcAft>
            </a:pPr>
            <a:r>
              <a:rPr lang="fr-FR" sz="3000" b="1" i="1" dirty="0">
                <a:solidFill>
                  <a:srgbClr val="000000"/>
                </a:solidFill>
                <a:effectLst/>
              </a:rPr>
              <a:t>Tournez les yeux vers le Seigneur</a:t>
            </a:r>
            <a:br>
              <a:rPr lang="fr-FR" sz="3000" b="1" i="1" dirty="0">
                <a:solidFill>
                  <a:srgbClr val="000000"/>
                </a:solidFill>
                <a:effectLst/>
              </a:rPr>
            </a:br>
            <a:r>
              <a:rPr lang="fr-FR" sz="3000" b="1" i="1" dirty="0">
                <a:solidFill>
                  <a:srgbClr val="000000"/>
                </a:solidFill>
                <a:effectLst/>
              </a:rPr>
              <a:t>Et rayonnez de joie !</a:t>
            </a:r>
            <a:br>
              <a:rPr lang="fr-FR" sz="3000" b="1" i="1" dirty="0">
                <a:solidFill>
                  <a:srgbClr val="000000"/>
                </a:solidFill>
                <a:effectLst/>
              </a:rPr>
            </a:br>
            <a:r>
              <a:rPr lang="fr-FR" sz="3000" b="1" i="1" dirty="0">
                <a:solidFill>
                  <a:srgbClr val="000000"/>
                </a:solidFill>
                <a:effectLst/>
              </a:rPr>
              <a:t>Chantez son nom de tout votre </a:t>
            </a:r>
            <a:r>
              <a:rPr lang="fr-FR" sz="3000" b="1" i="1" dirty="0" err="1">
                <a:solidFill>
                  <a:srgbClr val="000000"/>
                </a:solidFill>
                <a:effectLst/>
              </a:rPr>
              <a:t>coeur</a:t>
            </a:r>
            <a:r>
              <a:rPr lang="fr-FR" sz="3000" b="1" i="1" dirty="0">
                <a:solidFill>
                  <a:srgbClr val="000000"/>
                </a:solidFill>
                <a:effectLst/>
              </a:rPr>
              <a:t>,</a:t>
            </a:r>
            <a:br>
              <a:rPr lang="fr-FR" sz="3000" b="1" i="1" dirty="0">
                <a:solidFill>
                  <a:srgbClr val="000000"/>
                </a:solidFill>
                <a:effectLst/>
              </a:rPr>
            </a:br>
            <a:r>
              <a:rPr lang="fr-FR" sz="3000" b="1" i="1" dirty="0">
                <a:solidFill>
                  <a:srgbClr val="000000"/>
                </a:solidFill>
                <a:effectLst/>
              </a:rPr>
              <a:t>Il est votre sauveur, </a:t>
            </a:r>
            <a:br>
              <a:rPr lang="fr-FR" sz="3000" b="1" i="1" dirty="0">
                <a:solidFill>
                  <a:srgbClr val="000000"/>
                </a:solidFill>
                <a:effectLst/>
              </a:rPr>
            </a:br>
            <a:r>
              <a:rPr lang="fr-FR" sz="3000" b="1" i="1" dirty="0">
                <a:solidFill>
                  <a:srgbClr val="000000"/>
                </a:solidFill>
                <a:effectLst/>
              </a:rPr>
              <a:t>c'est Lui votre Seigneur.</a:t>
            </a:r>
          </a:p>
          <a:p>
            <a:pPr algn="ctr">
              <a:spcAft>
                <a:spcPts val="750"/>
              </a:spcAft>
            </a:pPr>
            <a:endParaRPr lang="fr-FR" sz="3000" b="0" i="0" dirty="0">
              <a:solidFill>
                <a:srgbClr val="000000"/>
              </a:solidFill>
              <a:effectLst/>
            </a:endParaRPr>
          </a:p>
          <a:p>
            <a:pPr algn="ctr">
              <a:spcAft>
                <a:spcPts val="750"/>
              </a:spcAft>
            </a:pPr>
            <a:r>
              <a:rPr lang="fr-FR" sz="3000" b="0" i="0" dirty="0">
                <a:solidFill>
                  <a:srgbClr val="000000"/>
                </a:solidFill>
                <a:effectLst/>
              </a:rPr>
              <a:t>2. Dieu regarde ceux qu'il aime, </a:t>
            </a:r>
          </a:p>
          <a:p>
            <a:pPr algn="ctr">
              <a:spcAft>
                <a:spcPts val="750"/>
              </a:spcAft>
            </a:pPr>
            <a:r>
              <a:rPr lang="fr-FR" sz="3000" b="0" i="0" dirty="0">
                <a:solidFill>
                  <a:srgbClr val="000000"/>
                </a:solidFill>
                <a:effectLst/>
              </a:rPr>
              <a:t>il écoute leur voix.</a:t>
            </a:r>
            <a:br>
              <a:rPr lang="fr-FR" sz="3000" b="0" i="0" dirty="0">
                <a:solidFill>
                  <a:srgbClr val="000000"/>
                </a:solidFill>
                <a:effectLst/>
              </a:rPr>
            </a:br>
            <a:r>
              <a:rPr lang="fr-FR" sz="3000" b="0" i="0" dirty="0">
                <a:solidFill>
                  <a:srgbClr val="000000"/>
                </a:solidFill>
                <a:effectLst/>
              </a:rPr>
              <a:t>Il les console de leurs peines </a:t>
            </a:r>
          </a:p>
          <a:p>
            <a:pPr algn="ctr">
              <a:spcAft>
                <a:spcPts val="750"/>
              </a:spcAft>
            </a:pPr>
            <a:r>
              <a:rPr lang="fr-FR" sz="3000" b="0" i="0" dirty="0">
                <a:solidFill>
                  <a:srgbClr val="000000"/>
                </a:solidFill>
                <a:effectLst/>
              </a:rPr>
              <a:t>et il guide leurs pas.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90342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6AE0A351-0E94-0AC7-00C9-FD775AA029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A33E1E-3147-6060-FBBE-326EAF626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50" y="480464"/>
            <a:ext cx="8507288" cy="985838"/>
          </a:xfrm>
        </p:spPr>
        <p:txBody>
          <a:bodyPr/>
          <a:lstStyle/>
          <a:p>
            <a:r>
              <a:rPr lang="fr-FR" sz="3000" b="1" i="1" dirty="0">
                <a:solidFill>
                  <a:srgbClr val="C00000"/>
                </a:solidFill>
                <a:effectLst/>
                <a:latin typeface="+mn-lt"/>
              </a:rPr>
              <a:t>Dons: Tournez les yeux vers le Seigneur (3/3)</a:t>
            </a:r>
            <a:endParaRPr lang="en-GB" sz="3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C77853-605A-BC2A-6663-757CC7A15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4838" cy="5203478"/>
          </a:xfrm>
        </p:spPr>
        <p:txBody>
          <a:bodyPr/>
          <a:lstStyle/>
          <a:p>
            <a:pPr algn="ctr">
              <a:spcAft>
                <a:spcPts val="750"/>
              </a:spcAft>
            </a:pPr>
            <a:r>
              <a:rPr lang="fr-FR" sz="3000" b="1" i="1" dirty="0">
                <a:solidFill>
                  <a:srgbClr val="000000"/>
                </a:solidFill>
                <a:effectLst/>
              </a:rPr>
              <a:t>Tournez les yeux vers le Seigneur</a:t>
            </a:r>
            <a:br>
              <a:rPr lang="fr-FR" sz="3000" b="1" i="1" dirty="0">
                <a:solidFill>
                  <a:srgbClr val="000000"/>
                </a:solidFill>
                <a:effectLst/>
              </a:rPr>
            </a:br>
            <a:r>
              <a:rPr lang="fr-FR" sz="3000" b="1" i="1" dirty="0">
                <a:solidFill>
                  <a:srgbClr val="000000"/>
                </a:solidFill>
                <a:effectLst/>
              </a:rPr>
              <a:t>Et rayonnez de joie !</a:t>
            </a:r>
            <a:br>
              <a:rPr lang="fr-FR" sz="3000" b="1" i="1" dirty="0">
                <a:solidFill>
                  <a:srgbClr val="000000"/>
                </a:solidFill>
                <a:effectLst/>
              </a:rPr>
            </a:br>
            <a:r>
              <a:rPr lang="fr-FR" sz="3000" b="1" i="1" dirty="0">
                <a:solidFill>
                  <a:srgbClr val="000000"/>
                </a:solidFill>
                <a:effectLst/>
              </a:rPr>
              <a:t>Chantez son nom de tout votre </a:t>
            </a:r>
            <a:r>
              <a:rPr lang="fr-FR" sz="3000" b="1" i="1" dirty="0" err="1">
                <a:solidFill>
                  <a:srgbClr val="000000"/>
                </a:solidFill>
                <a:effectLst/>
              </a:rPr>
              <a:t>coeur</a:t>
            </a:r>
            <a:r>
              <a:rPr lang="fr-FR" sz="3000" b="1" i="1" dirty="0">
                <a:solidFill>
                  <a:srgbClr val="000000"/>
                </a:solidFill>
                <a:effectLst/>
              </a:rPr>
              <a:t>,</a:t>
            </a:r>
            <a:br>
              <a:rPr lang="fr-FR" sz="3000" b="1" i="1" dirty="0">
                <a:solidFill>
                  <a:srgbClr val="000000"/>
                </a:solidFill>
                <a:effectLst/>
              </a:rPr>
            </a:br>
            <a:r>
              <a:rPr lang="fr-FR" sz="3000" b="1" i="1" dirty="0">
                <a:solidFill>
                  <a:srgbClr val="000000"/>
                </a:solidFill>
                <a:effectLst/>
              </a:rPr>
              <a:t>Il est votre sauveur, </a:t>
            </a:r>
            <a:br>
              <a:rPr lang="fr-FR" sz="3000" b="1" i="1" dirty="0">
                <a:solidFill>
                  <a:srgbClr val="000000"/>
                </a:solidFill>
                <a:effectLst/>
              </a:rPr>
            </a:br>
            <a:r>
              <a:rPr lang="fr-FR" sz="3000" b="1" i="1" dirty="0">
                <a:solidFill>
                  <a:srgbClr val="000000"/>
                </a:solidFill>
                <a:effectLst/>
              </a:rPr>
              <a:t>c'est Lui votre Seigneur.</a:t>
            </a:r>
          </a:p>
          <a:p>
            <a:pPr algn="ctr">
              <a:spcAft>
                <a:spcPts val="750"/>
              </a:spcAft>
            </a:pPr>
            <a:endParaRPr lang="fr-FR" sz="3000" b="0" i="0" dirty="0">
              <a:solidFill>
                <a:srgbClr val="000000"/>
              </a:solidFill>
              <a:effectLst/>
            </a:endParaRPr>
          </a:p>
          <a:p>
            <a:pPr algn="ctr">
              <a:spcAft>
                <a:spcPts val="750"/>
              </a:spcAft>
            </a:pPr>
            <a:r>
              <a:rPr lang="fr-FR" sz="3000" b="0" i="0" dirty="0">
                <a:solidFill>
                  <a:srgbClr val="000000"/>
                </a:solidFill>
                <a:effectLst/>
              </a:rPr>
              <a:t>3. Ceux qui cherchent le Seigneur, </a:t>
            </a:r>
            <a:br>
              <a:rPr lang="fr-FR" sz="3000" b="0" i="0" dirty="0">
                <a:solidFill>
                  <a:srgbClr val="000000"/>
                </a:solidFill>
                <a:effectLst/>
              </a:rPr>
            </a:br>
            <a:r>
              <a:rPr lang="fr-FR" sz="3000" b="0" i="0" dirty="0">
                <a:solidFill>
                  <a:srgbClr val="000000"/>
                </a:solidFill>
                <a:effectLst/>
              </a:rPr>
              <a:t>ne seront privés de rien.</a:t>
            </a:r>
            <a:br>
              <a:rPr lang="fr-FR" sz="3000" b="0" i="0" dirty="0">
                <a:solidFill>
                  <a:srgbClr val="000000"/>
                </a:solidFill>
                <a:effectLst/>
              </a:rPr>
            </a:br>
            <a:r>
              <a:rPr lang="fr-FR" sz="3000" b="0" i="0" dirty="0">
                <a:solidFill>
                  <a:srgbClr val="000000"/>
                </a:solidFill>
                <a:effectLst/>
              </a:rPr>
              <a:t>S'ils lui  ouvrent leur </a:t>
            </a:r>
            <a:r>
              <a:rPr lang="fr-FR" sz="3000" b="0" i="0" dirty="0" err="1">
                <a:solidFill>
                  <a:srgbClr val="000000"/>
                </a:solidFill>
                <a:effectLst/>
              </a:rPr>
              <a:t>coeur</a:t>
            </a:r>
            <a:r>
              <a:rPr lang="fr-FR" sz="3000" b="0" i="0" dirty="0">
                <a:solidFill>
                  <a:srgbClr val="000000"/>
                </a:solidFill>
                <a:effectLst/>
              </a:rPr>
              <a:t>, </a:t>
            </a:r>
            <a:br>
              <a:rPr lang="fr-FR" sz="3000" b="0" i="0" dirty="0">
                <a:solidFill>
                  <a:srgbClr val="000000"/>
                </a:solidFill>
                <a:effectLst/>
              </a:rPr>
            </a:br>
            <a:r>
              <a:rPr lang="fr-FR" sz="3000" b="0" i="0" dirty="0">
                <a:solidFill>
                  <a:srgbClr val="000000"/>
                </a:solidFill>
                <a:effectLst/>
              </a:rPr>
              <a:t>ils seront comblés de biens.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81587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7D17D02A-9E85-A5C8-C65E-8341A126EB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743F1164-178D-7740-F728-2552E7CBBFCD}"/>
              </a:ext>
            </a:extLst>
          </p:cNvPr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F2C6AB8-4DD9-53C3-894D-BEAA47EC65E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91482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kern="1200" dirty="0" err="1">
                <a:solidFill>
                  <a:srgbClr val="C00000"/>
                </a:solidFill>
                <a:ea typeface="Times New Roman" pitchFamily="18" charset="0"/>
              </a:rPr>
              <a:t>Prière</a:t>
            </a:r>
            <a:r>
              <a:rPr lang="en-US" sz="3200" b="1" kern="1200" dirty="0">
                <a:solidFill>
                  <a:srgbClr val="C00000"/>
                </a:solidFill>
                <a:ea typeface="Times New Roman" pitchFamily="18" charset="0"/>
              </a:rPr>
              <a:t> sur les </a:t>
            </a:r>
            <a:r>
              <a:rPr lang="en-US" sz="3200" b="1" kern="1200" dirty="0" err="1">
                <a:solidFill>
                  <a:srgbClr val="C00000"/>
                </a:solidFill>
                <a:ea typeface="Times New Roman" pitchFamily="18" charset="0"/>
              </a:rPr>
              <a:t>offrandes</a:t>
            </a:r>
            <a:r>
              <a:rPr lang="en-US" sz="3200" b="1" kern="1200" dirty="0">
                <a:solidFill>
                  <a:srgbClr val="C00000"/>
                </a:solidFill>
                <a:ea typeface="Times New Roman" pitchFamily="18" charset="0"/>
              </a:rPr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7340" y="1452562"/>
            <a:ext cx="8224838" cy="4872038"/>
          </a:xfrm>
        </p:spPr>
        <p:txBody>
          <a:bodyPr/>
          <a:lstStyle/>
          <a:p>
            <a:r>
              <a:rPr lang="en-US" sz="3000" i="1" dirty="0"/>
              <a:t>Le </a:t>
            </a:r>
            <a:r>
              <a:rPr lang="en-US" sz="3000" i="1" dirty="0" err="1"/>
              <a:t>célébrant</a:t>
            </a:r>
            <a:r>
              <a:rPr lang="en-US" sz="3000" i="1" dirty="0"/>
              <a:t> </a:t>
            </a:r>
            <a:r>
              <a:rPr lang="en-US" sz="3000" i="1" dirty="0" err="1"/>
              <a:t>dit</a:t>
            </a:r>
            <a:r>
              <a:rPr lang="en-US" sz="3000" dirty="0"/>
              <a:t>:</a:t>
            </a:r>
          </a:p>
          <a:p>
            <a:r>
              <a:rPr lang="en-US" sz="3000" b="1" dirty="0" err="1"/>
              <a:t>Priez</a:t>
            </a:r>
            <a:r>
              <a:rPr lang="en-US" sz="3000" b="1" dirty="0"/>
              <a:t>, frères et </a:t>
            </a:r>
            <a:r>
              <a:rPr lang="en-US" sz="3000" b="1" dirty="0" err="1"/>
              <a:t>soeurs</a:t>
            </a:r>
            <a:r>
              <a:rPr lang="en-US" sz="3000" b="1" dirty="0"/>
              <a:t>: que mon sacrifice, qui </a:t>
            </a:r>
            <a:r>
              <a:rPr lang="en-US" sz="3000" b="1" dirty="0" err="1"/>
              <a:t>est</a:t>
            </a:r>
            <a:r>
              <a:rPr lang="en-US" sz="3000" b="1" dirty="0"/>
              <a:t> </a:t>
            </a:r>
            <a:r>
              <a:rPr lang="en-US" sz="3000" b="1" dirty="0" err="1"/>
              <a:t>aussi</a:t>
            </a:r>
            <a:r>
              <a:rPr lang="en-US" sz="3000" b="1" dirty="0"/>
              <a:t> le </a:t>
            </a:r>
            <a:r>
              <a:rPr lang="en-US" sz="3000" b="1" dirty="0" err="1"/>
              <a:t>vôtre</a:t>
            </a:r>
            <a:r>
              <a:rPr lang="en-US" sz="3000" b="1" dirty="0"/>
              <a:t>, </a:t>
            </a:r>
            <a:r>
              <a:rPr lang="en-US" sz="3000" b="1" dirty="0" err="1"/>
              <a:t>soit</a:t>
            </a:r>
            <a:r>
              <a:rPr lang="en-US" sz="3000" b="1" dirty="0"/>
              <a:t> </a:t>
            </a:r>
            <a:r>
              <a:rPr lang="en-US" sz="3000" b="1" dirty="0" err="1"/>
              <a:t>agréable</a:t>
            </a:r>
            <a:r>
              <a:rPr lang="en-US" sz="3000" b="1" dirty="0"/>
              <a:t> à </a:t>
            </a:r>
            <a:r>
              <a:rPr lang="en-US" sz="3000" b="1" dirty="0" err="1"/>
              <a:t>Dieu</a:t>
            </a:r>
            <a:r>
              <a:rPr lang="en-US" sz="3000" b="1" dirty="0"/>
              <a:t> le </a:t>
            </a:r>
            <a:r>
              <a:rPr lang="en-US" sz="3000" b="1" dirty="0" err="1"/>
              <a:t>Père</a:t>
            </a:r>
            <a:r>
              <a:rPr lang="en-US" sz="3000" b="1" dirty="0"/>
              <a:t> Tout-puissant</a:t>
            </a:r>
          </a:p>
          <a:p>
            <a:endParaRPr lang="en-US" sz="3000" dirty="0"/>
          </a:p>
          <a:p>
            <a:r>
              <a:rPr lang="en-US" sz="3000" i="1" dirty="0"/>
              <a:t>Le </a:t>
            </a:r>
            <a:r>
              <a:rPr lang="en-US" sz="3000" i="1" dirty="0" err="1"/>
              <a:t>peuple</a:t>
            </a:r>
            <a:r>
              <a:rPr lang="en-US" sz="3000" i="1" dirty="0"/>
              <a:t> se </a:t>
            </a:r>
            <a:r>
              <a:rPr lang="en-US" sz="3000" i="1" dirty="0" err="1"/>
              <a:t>lève</a:t>
            </a:r>
            <a:r>
              <a:rPr lang="en-US" sz="3000" i="1" dirty="0"/>
              <a:t> et </a:t>
            </a:r>
            <a:r>
              <a:rPr lang="en-US" sz="3000" i="1" dirty="0" err="1"/>
              <a:t>répond</a:t>
            </a:r>
            <a:r>
              <a:rPr lang="en-US" sz="3000" dirty="0"/>
              <a:t>:</a:t>
            </a:r>
          </a:p>
          <a:p>
            <a:r>
              <a:rPr lang="en-US" sz="3000" dirty="0"/>
              <a:t>“</a:t>
            </a:r>
            <a:r>
              <a:rPr lang="en-US" sz="3000" b="1" dirty="0"/>
              <a:t>Que le Seigneur </a:t>
            </a:r>
            <a:r>
              <a:rPr lang="en-US" sz="3000" b="1" dirty="0" err="1"/>
              <a:t>reçoive</a:t>
            </a:r>
            <a:r>
              <a:rPr lang="en-US" sz="3000" b="1" dirty="0"/>
              <a:t> de </a:t>
            </a:r>
            <a:r>
              <a:rPr lang="en-US" sz="3000" b="1" dirty="0" err="1"/>
              <a:t>vos</a:t>
            </a:r>
            <a:r>
              <a:rPr lang="en-US" sz="3000" b="1" dirty="0"/>
              <a:t> mains </a:t>
            </a:r>
            <a:r>
              <a:rPr lang="en-US" sz="3000" b="1" dirty="0" err="1"/>
              <a:t>ce</a:t>
            </a:r>
            <a:r>
              <a:rPr lang="en-US" sz="3000" b="1" dirty="0"/>
              <a:t> sacrifice à la </a:t>
            </a:r>
            <a:r>
              <a:rPr lang="en-US" sz="3000" b="1" dirty="0" err="1"/>
              <a:t>louange</a:t>
            </a:r>
            <a:r>
              <a:rPr lang="en-US" sz="3000" b="1" dirty="0"/>
              <a:t> et à a gloire de son nom, pour </a:t>
            </a:r>
            <a:r>
              <a:rPr lang="en-US" sz="3000" b="1" dirty="0" err="1"/>
              <a:t>notre</a:t>
            </a:r>
            <a:r>
              <a:rPr lang="en-US" sz="3000" b="1" dirty="0"/>
              <a:t> bien et </a:t>
            </a:r>
            <a:r>
              <a:rPr lang="en-US" sz="3000" b="1" dirty="0" err="1"/>
              <a:t>celui</a:t>
            </a:r>
            <a:r>
              <a:rPr lang="en-US" sz="3000" b="1" dirty="0"/>
              <a:t> de toute </a:t>
            </a:r>
            <a:r>
              <a:rPr lang="en-US" sz="3000" b="1" dirty="0" err="1"/>
              <a:t>l’Eglise</a:t>
            </a:r>
            <a:r>
              <a:rPr lang="en-US" sz="3000" b="1" dirty="0"/>
              <a:t>.”</a:t>
            </a:r>
          </a:p>
        </p:txBody>
      </p:sp>
    </p:spTree>
    <p:extLst>
      <p:ext uri="{BB962C8B-B14F-4D97-AF65-F5344CB8AC3E}">
        <p14:creationId xmlns="" xmlns:p14="http://schemas.microsoft.com/office/powerpoint/2010/main" val="329106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Entrée: </a:t>
            </a:r>
            <a:r>
              <a:rPr lang="fr-FR" sz="2400" i="1" dirty="0">
                <a:solidFill>
                  <a:srgbClr val="D2533C"/>
                </a:solidFill>
              </a:rPr>
              <a:t>Jubilez, criez de joie (1/2)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11560" y="1200872"/>
            <a:ext cx="8256587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000" b="1" dirty="0">
                <a:solidFill>
                  <a:schemeClr val="tx1"/>
                </a:solidFill>
              </a:rPr>
              <a:t>Jubilez ! Criez de joie ! </a:t>
            </a:r>
          </a:p>
          <a:p>
            <a:pPr algn="ctr"/>
            <a:r>
              <a:rPr lang="fr-FR" sz="3000" b="1" dirty="0">
                <a:solidFill>
                  <a:schemeClr val="tx1"/>
                </a:solidFill>
              </a:rPr>
              <a:t>Acclamez le Dieu trois fois saint !</a:t>
            </a:r>
          </a:p>
          <a:p>
            <a:pPr algn="ctr"/>
            <a:r>
              <a:rPr lang="fr-FR" sz="3000" b="1" dirty="0">
                <a:solidFill>
                  <a:schemeClr val="tx1"/>
                </a:solidFill>
              </a:rPr>
              <a:t>Venez le prier dans la paix</a:t>
            </a:r>
          </a:p>
          <a:p>
            <a:pPr algn="ctr"/>
            <a:r>
              <a:rPr lang="fr-FR" sz="3000" b="1" dirty="0">
                <a:solidFill>
                  <a:schemeClr val="tx1"/>
                </a:solidFill>
              </a:rPr>
              <a:t>Témoigner de son Amour.</a:t>
            </a:r>
          </a:p>
          <a:p>
            <a:pPr algn="ctr"/>
            <a:r>
              <a:rPr lang="fr-FR" sz="3000" b="1" dirty="0">
                <a:solidFill>
                  <a:schemeClr val="tx1"/>
                </a:solidFill>
              </a:rPr>
              <a:t>Jubilez ! Criez de joie ! </a:t>
            </a:r>
          </a:p>
          <a:p>
            <a:pPr algn="ctr"/>
            <a:r>
              <a:rPr lang="fr-FR" sz="3000" b="1" dirty="0">
                <a:solidFill>
                  <a:schemeClr val="tx1"/>
                </a:solidFill>
              </a:rPr>
              <a:t>pour Dieu, notre Dieu.</a:t>
            </a:r>
          </a:p>
          <a:p>
            <a:endParaRPr lang="fr-FR" sz="3000" dirty="0">
              <a:solidFill>
                <a:schemeClr val="tx1"/>
              </a:solidFill>
            </a:endParaRPr>
          </a:p>
          <a:p>
            <a:pPr algn="ctr"/>
            <a:r>
              <a:rPr lang="fr-FR" sz="3000" dirty="0">
                <a:solidFill>
                  <a:schemeClr val="tx1"/>
                </a:solidFill>
              </a:rPr>
              <a:t>1- Louez le Dieu de lumière. </a:t>
            </a:r>
          </a:p>
          <a:p>
            <a:pPr algn="ctr"/>
            <a:r>
              <a:rPr lang="fr-FR" sz="3000" dirty="0">
                <a:solidFill>
                  <a:schemeClr val="tx1"/>
                </a:solidFill>
              </a:rPr>
              <a:t>Il nous arrache aux ténèbres.</a:t>
            </a:r>
          </a:p>
          <a:p>
            <a:pPr algn="ctr"/>
            <a:r>
              <a:rPr lang="fr-FR" sz="3000" dirty="0">
                <a:solidFill>
                  <a:schemeClr val="tx1"/>
                </a:solidFill>
              </a:rPr>
              <a:t>Devenez en sa clarté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des enfants de sa lumière.</a:t>
            </a:r>
            <a:endParaRPr lang="fr-FR" sz="2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28420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635036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/>
          </p:cNvSpPr>
          <p:nvPr/>
        </p:nvSpPr>
        <p:spPr bwMode="auto">
          <a:xfrm>
            <a:off x="179512" y="438300"/>
            <a:ext cx="8818241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C00000"/>
                </a:solidFill>
                <a:latin typeface="+mj-lt"/>
                <a:ea typeface="Times New Roman" pitchFamily="18" charset="0"/>
                <a:cs typeface="+mj-cs"/>
              </a:rPr>
              <a:t>Sanctus: </a:t>
            </a:r>
            <a:r>
              <a:rPr lang="en-US" sz="2400" b="1" dirty="0">
                <a:solidFill>
                  <a:srgbClr val="C00000"/>
                </a:solidFill>
              </a:rPr>
              <a:t>Messe du Peuple de Dieu</a:t>
            </a:r>
            <a:endParaRPr lang="en-US" altLang="en-US" b="1" dirty="0">
              <a:solidFill>
                <a:srgbClr val="C00000"/>
              </a:solidFill>
              <a:latin typeface="+mj-lt"/>
              <a:ea typeface="Times New Roman" pitchFamily="18" charset="0"/>
              <a:cs typeface="+mj-cs"/>
            </a:endParaRP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800" b="1" dirty="0">
              <a:solidFill>
                <a:schemeClr val="tx1"/>
              </a:solidFill>
            </a:endParaRP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3000" b="1" dirty="0">
                <a:solidFill>
                  <a:schemeClr val="tx1"/>
                </a:solidFill>
              </a:rPr>
              <a:t>Saint ! Saint ! Saint le Seigneur, </a:t>
            </a:r>
          </a:p>
          <a:p>
            <a:pPr algn="ctr"/>
            <a:r>
              <a:rPr lang="fr-FR" sz="3000" b="1" dirty="0">
                <a:solidFill>
                  <a:schemeClr val="tx1"/>
                </a:solidFill>
              </a:rPr>
              <a:t>Dieu de l’univers ! (bis)</a:t>
            </a:r>
            <a:endParaRPr lang="en-US" sz="3000" dirty="0">
              <a:solidFill>
                <a:schemeClr val="tx1"/>
              </a:solidFill>
            </a:endParaRPr>
          </a:p>
          <a:p>
            <a:pPr algn="ctr"/>
            <a:endParaRPr lang="fr-FR" sz="3000" dirty="0">
              <a:solidFill>
                <a:schemeClr val="tx1"/>
              </a:solidFill>
            </a:endParaRPr>
          </a:p>
          <a:p>
            <a:pPr algn="ctr"/>
            <a:r>
              <a:rPr lang="fr-FR" sz="3000" dirty="0">
                <a:solidFill>
                  <a:schemeClr val="tx1"/>
                </a:solidFill>
              </a:rPr>
              <a:t>Le ciel et la terre sont remplis de ta Gloire.</a:t>
            </a:r>
            <a:endParaRPr lang="en-US" sz="3000" dirty="0">
              <a:solidFill>
                <a:schemeClr val="tx1"/>
              </a:solidFill>
            </a:endParaRPr>
          </a:p>
          <a:p>
            <a:pPr algn="ctr"/>
            <a:r>
              <a:rPr lang="fr-FR" sz="3000" dirty="0">
                <a:solidFill>
                  <a:schemeClr val="tx1"/>
                </a:solidFill>
              </a:rPr>
              <a:t>Hosanna,  au plus haut des cieux !</a:t>
            </a:r>
            <a:endParaRPr lang="en-US" sz="3000" dirty="0">
              <a:solidFill>
                <a:schemeClr val="tx1"/>
              </a:solidFill>
            </a:endParaRPr>
          </a:p>
          <a:p>
            <a:pPr algn="ctr"/>
            <a:r>
              <a:rPr lang="fr-FR" sz="3000" dirty="0">
                <a:solidFill>
                  <a:schemeClr val="tx1"/>
                </a:solidFill>
              </a:rPr>
              <a:t>Béni soit celui qui vient au nom du Seigneur,</a:t>
            </a:r>
            <a:endParaRPr lang="en-US" sz="3000" dirty="0">
              <a:solidFill>
                <a:schemeClr val="tx1"/>
              </a:solidFill>
            </a:endParaRPr>
          </a:p>
          <a:p>
            <a:pPr algn="ctr"/>
            <a:r>
              <a:rPr lang="fr-FR" sz="3000" dirty="0">
                <a:solidFill>
                  <a:schemeClr val="tx1"/>
                </a:solidFill>
              </a:rPr>
              <a:t>Hosanna au plus haut des cieux !</a:t>
            </a:r>
            <a:endParaRPr lang="en-US" sz="3000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51598"/>
            <a:ext cx="8224838" cy="985838"/>
          </a:xfrm>
        </p:spPr>
        <p:txBody>
          <a:bodyPr/>
          <a:lstStyle/>
          <a:p>
            <a:r>
              <a:rPr lang="en-US" sz="2400" b="1" kern="1200" dirty="0" err="1">
                <a:solidFill>
                  <a:srgbClr val="C00000"/>
                </a:solidFill>
                <a:ea typeface="Times New Roman" pitchFamily="18" charset="0"/>
              </a:rPr>
              <a:t>Prière</a:t>
            </a:r>
            <a:r>
              <a:rPr lang="en-US" sz="2400" b="1" kern="1200" dirty="0">
                <a:solidFill>
                  <a:srgbClr val="C00000"/>
                </a:solidFill>
                <a:ea typeface="Times New Roman" pitchFamily="18" charset="0"/>
              </a:rPr>
              <a:t> </a:t>
            </a:r>
            <a:r>
              <a:rPr lang="en-US" sz="2400" b="1" kern="1200" dirty="0" err="1">
                <a:solidFill>
                  <a:srgbClr val="C00000"/>
                </a:solidFill>
                <a:ea typeface="Times New Roman" pitchFamily="18" charset="0"/>
              </a:rPr>
              <a:t>eucharistique</a:t>
            </a:r>
            <a:r>
              <a:rPr lang="en-US" sz="2400" b="1" kern="1200" dirty="0">
                <a:solidFill>
                  <a:srgbClr val="C00000"/>
                </a:solidFill>
                <a:ea typeface="Times New Roman" pitchFamily="18" charset="0"/>
              </a:rPr>
              <a:t>, acclamation du </a:t>
            </a:r>
            <a:r>
              <a:rPr lang="en-US" sz="2400" b="1" kern="1200" dirty="0" err="1">
                <a:solidFill>
                  <a:srgbClr val="C00000"/>
                </a:solidFill>
                <a:ea typeface="Times New Roman" pitchFamily="18" charset="0"/>
              </a:rPr>
              <a:t>mystère</a:t>
            </a:r>
            <a:r>
              <a:rPr lang="en-US" sz="2400" b="1" kern="1200" dirty="0">
                <a:solidFill>
                  <a:srgbClr val="C00000"/>
                </a:solidFill>
                <a:ea typeface="Times New Roman" pitchFamily="18" charset="0"/>
              </a:rPr>
              <a:t> de la </a:t>
            </a:r>
            <a:r>
              <a:rPr lang="en-US" sz="2400" b="1" kern="1200" dirty="0" err="1">
                <a:solidFill>
                  <a:srgbClr val="C00000"/>
                </a:solidFill>
                <a:ea typeface="Times New Roman" pitchFamily="18" charset="0"/>
              </a:rPr>
              <a:t>foi</a:t>
            </a:r>
            <a:endParaRPr lang="en-US" sz="2400" b="1" kern="1200" dirty="0">
              <a:solidFill>
                <a:srgbClr val="C00000"/>
              </a:solidFill>
              <a:ea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i="1" dirty="0"/>
              <a:t>Le </a:t>
            </a:r>
            <a:r>
              <a:rPr lang="en-US" sz="3000" i="1" dirty="0" err="1"/>
              <a:t>célébrant</a:t>
            </a:r>
            <a:r>
              <a:rPr lang="en-US" sz="3000" i="1" dirty="0"/>
              <a:t> </a:t>
            </a:r>
            <a:r>
              <a:rPr lang="en-US" sz="3000" i="1" dirty="0" err="1"/>
              <a:t>dit</a:t>
            </a:r>
            <a:r>
              <a:rPr lang="en-US" sz="3000" dirty="0"/>
              <a:t>:</a:t>
            </a:r>
          </a:p>
          <a:p>
            <a:pPr algn="ctr"/>
            <a:r>
              <a:rPr lang="en-US" sz="3000" b="1" dirty="0"/>
              <a:t>Il </a:t>
            </a:r>
            <a:r>
              <a:rPr lang="en-US" sz="3000" b="1" dirty="0" err="1"/>
              <a:t>est</a:t>
            </a:r>
            <a:r>
              <a:rPr lang="en-US" sz="3000" b="1" dirty="0"/>
              <a:t> grand le </a:t>
            </a:r>
            <a:r>
              <a:rPr lang="en-US" sz="3000" b="1" dirty="0" err="1"/>
              <a:t>mystère</a:t>
            </a:r>
            <a:r>
              <a:rPr lang="en-US" sz="3000" b="1" dirty="0"/>
              <a:t> de la </a:t>
            </a:r>
            <a:r>
              <a:rPr lang="en-US" sz="3000" b="1" dirty="0" err="1"/>
              <a:t>foi</a:t>
            </a:r>
            <a:endParaRPr lang="en-US" sz="3000" b="1" dirty="0"/>
          </a:p>
          <a:p>
            <a:pPr algn="ctr"/>
            <a:endParaRPr lang="en-US" sz="3000" dirty="0"/>
          </a:p>
          <a:p>
            <a:r>
              <a:rPr lang="en-US" sz="3000" i="1" dirty="0"/>
              <a:t>Le </a:t>
            </a:r>
            <a:r>
              <a:rPr lang="en-US" sz="3000" i="1" dirty="0" err="1"/>
              <a:t>peuple</a:t>
            </a:r>
            <a:r>
              <a:rPr lang="en-US" sz="3000" i="1" dirty="0"/>
              <a:t>  </a:t>
            </a:r>
            <a:r>
              <a:rPr lang="en-US" sz="3000" i="1" dirty="0" err="1"/>
              <a:t>répond</a:t>
            </a:r>
            <a:r>
              <a:rPr lang="en-US" sz="3000" dirty="0"/>
              <a:t>:</a:t>
            </a:r>
          </a:p>
          <a:p>
            <a:endParaRPr lang="en-US" sz="3000" dirty="0"/>
          </a:p>
          <a:p>
            <a:pPr algn="ctr"/>
            <a:r>
              <a:rPr lang="en-US" sz="3000" dirty="0"/>
              <a:t>“Nous </a:t>
            </a:r>
            <a:r>
              <a:rPr lang="en-US" sz="3000" b="1" dirty="0" err="1"/>
              <a:t>annonçons</a:t>
            </a:r>
            <a:r>
              <a:rPr lang="en-US" sz="3000" dirty="0"/>
              <a:t> ta mort, Seigneur </a:t>
            </a:r>
            <a:r>
              <a:rPr lang="en-US" sz="3000" dirty="0" err="1"/>
              <a:t>Jésus</a:t>
            </a:r>
            <a:r>
              <a:rPr lang="en-US" sz="3000" dirty="0"/>
              <a:t>, nous </a:t>
            </a:r>
            <a:r>
              <a:rPr lang="en-US" sz="3000" b="1" dirty="0" err="1"/>
              <a:t>proclamons</a:t>
            </a:r>
            <a:r>
              <a:rPr lang="en-US" sz="3000" dirty="0"/>
              <a:t> ta </a:t>
            </a:r>
            <a:r>
              <a:rPr lang="en-US" sz="3000" dirty="0" err="1"/>
              <a:t>réssurection</a:t>
            </a:r>
            <a:r>
              <a:rPr lang="en-US" sz="3000" dirty="0"/>
              <a:t>, </a:t>
            </a:r>
            <a:br>
              <a:rPr lang="en-US" sz="3000" dirty="0"/>
            </a:br>
            <a:r>
              <a:rPr lang="en-US" sz="3000" dirty="0"/>
              <a:t>nous </a:t>
            </a:r>
            <a:r>
              <a:rPr lang="en-US" sz="3000" dirty="0" err="1"/>
              <a:t>attendons</a:t>
            </a:r>
            <a:r>
              <a:rPr lang="en-US" sz="3000" dirty="0"/>
              <a:t> ta venue dans la gloire”</a:t>
            </a:r>
          </a:p>
        </p:txBody>
      </p:sp>
    </p:spTree>
    <p:extLst>
      <p:ext uri="{BB962C8B-B14F-4D97-AF65-F5344CB8AC3E}">
        <p14:creationId xmlns="" xmlns:p14="http://schemas.microsoft.com/office/powerpoint/2010/main" val="41780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05916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60555" y="489154"/>
            <a:ext cx="8779928" cy="5722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Notre Père qui es aux cieux,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ton Nom soit sanctifié, que ton règne vienne;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ta volonté soit faite, sur la terre comme au ciel. Donne-nous aujourd’hui notre pain de ce jour,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Pardonne-nous nos offenses, comme nous pardonnons aussi à ceux qui nous ont offensés.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Ne nous laisse pas entrer en tentation,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Mais délivre-nous du mal.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endParaRPr lang="fr-FR" sz="32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Car c’est a Toi, qu’appartiennent le règne la puissance et la gloire, pour les siècles des siècles,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Amen.</a:t>
            </a:r>
          </a:p>
        </p:txBody>
      </p:sp>
    </p:spTree>
    <p:extLst>
      <p:ext uri="{BB962C8B-B14F-4D97-AF65-F5344CB8AC3E}">
        <p14:creationId xmlns="" xmlns:p14="http://schemas.microsoft.com/office/powerpoint/2010/main" val="13476184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855662"/>
            <a:ext cx="8331200" cy="617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endParaRPr lang="fr-FR" sz="3200" dirty="0"/>
          </a:p>
          <a:p>
            <a:pPr algn="ctr"/>
            <a:r>
              <a:rPr lang="fr-FR" sz="3200" dirty="0"/>
              <a:t>Agneau de Dieu qui enlève le péché du monde, prends pitié de nous , </a:t>
            </a:r>
          </a:p>
          <a:p>
            <a:pPr algn="ctr"/>
            <a:r>
              <a:rPr lang="fr-FR" sz="3200" dirty="0"/>
              <a:t>prends pitié de nous. (bis)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Agneau de Dieu qui enlève le péché du monde, donne-nous la paix , </a:t>
            </a:r>
          </a:p>
          <a:p>
            <a:pPr algn="ctr"/>
            <a:r>
              <a:rPr lang="fr-FR" sz="3200" dirty="0"/>
              <a:t>donne-nous la paix.</a:t>
            </a:r>
            <a:endParaRPr lang="fr-FR" sz="3200" b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i="1" dirty="0">
                <a:solidFill>
                  <a:srgbClr val="D63800"/>
                </a:solidFill>
                <a:cs typeface="Arial Unicode MS" charset="0"/>
              </a:rPr>
              <a:t>Agneau de Dieu: </a:t>
            </a:r>
            <a:r>
              <a:rPr lang="fr-FR" sz="3000" i="1" dirty="0">
                <a:solidFill>
                  <a:srgbClr val="D63800"/>
                </a:solidFill>
                <a:cs typeface="Arial Unicode MS" charset="0"/>
              </a:rPr>
              <a:t>Messe du Peuple de Dieu</a:t>
            </a:r>
          </a:p>
        </p:txBody>
      </p:sp>
    </p:spTree>
    <p:extLst>
      <p:ext uri="{BB962C8B-B14F-4D97-AF65-F5344CB8AC3E}">
        <p14:creationId xmlns="" xmlns:p14="http://schemas.microsoft.com/office/powerpoint/2010/main" val="13274060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 txBox="1">
            <a:spLocks/>
          </p:cNvSpPr>
          <p:nvPr/>
        </p:nvSpPr>
        <p:spPr bwMode="auto">
          <a:xfrm>
            <a:off x="0" y="384175"/>
            <a:ext cx="9050338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>
                <a:solidFill>
                  <a:schemeClr val="tx1"/>
                </a:solidFill>
              </a:rPr>
              <a:t>Nous souhaitons vous rappeler que seules les personnes ayant fait leur première communion sont autorisées à communier. Dans le cas contraire, vous êtes invités à vous présenter les bras croisés sur le torse pour recevoir une bénédiction.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500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友情提示：只有己经初领圣体的</a:t>
            </a:r>
            <a:r>
              <a:rPr lang="zh-CN" altLang="en-US" sz="2500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基督徒</a:t>
            </a: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教友才可以领受圣体。如果您这没有初领圣体，您可以双手交叉成 </a:t>
            </a:r>
            <a:r>
              <a:rPr lang="fr-FR" altLang="fr-FR" sz="2500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X </a:t>
            </a: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形，置于胸前，前往接受祝福。</a:t>
            </a:r>
            <a:endParaRPr lang="fr-FR" altLang="ja-JP" sz="2500" dirty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  <a:cs typeface="Segoe UI Historic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ja-JP" sz="500" dirty="0">
                <a:solidFill>
                  <a:schemeClr val="tx1"/>
                </a:solidFill>
              </a:rPr>
              <a:t> </a:t>
            </a:r>
            <a:endParaRPr lang="ja-JP" altLang="fr-FR" sz="50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 err="1">
                <a:solidFill>
                  <a:schemeClr val="tx1"/>
                </a:solidFill>
              </a:rPr>
              <a:t>Please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be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reminded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that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only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baptized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christians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who</a:t>
            </a:r>
            <a:r>
              <a:rPr lang="fr-FR" altLang="fr-FR" sz="2500" dirty="0">
                <a:solidFill>
                  <a:schemeClr val="tx1"/>
                </a:solidFill>
              </a:rPr>
              <a:t> have </a:t>
            </a:r>
            <a:r>
              <a:rPr lang="fr-FR" altLang="fr-FR" sz="2500" dirty="0" err="1">
                <a:solidFill>
                  <a:schemeClr val="tx1"/>
                </a:solidFill>
              </a:rPr>
              <a:t>received</a:t>
            </a:r>
            <a:r>
              <a:rPr lang="fr-FR" altLang="fr-FR" sz="2500" dirty="0">
                <a:solidFill>
                  <a:schemeClr val="tx1"/>
                </a:solidFill>
              </a:rPr>
              <a:t> First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 </a:t>
            </a:r>
            <a:r>
              <a:rPr lang="fr-FR" altLang="fr-FR" sz="2500" dirty="0" err="1">
                <a:solidFill>
                  <a:schemeClr val="tx1"/>
                </a:solidFill>
              </a:rPr>
              <a:t>may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receive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Communion. If </a:t>
            </a:r>
            <a:r>
              <a:rPr lang="fr-FR" altLang="fr-FR" sz="2500" dirty="0" err="1">
                <a:solidFill>
                  <a:schemeClr val="tx1"/>
                </a:solidFill>
              </a:rPr>
              <a:t>you</a:t>
            </a:r>
            <a:r>
              <a:rPr lang="fr-FR" altLang="fr-FR" sz="2500" dirty="0">
                <a:solidFill>
                  <a:schemeClr val="tx1"/>
                </a:solidFill>
              </a:rPr>
              <a:t> have not </a:t>
            </a:r>
            <a:r>
              <a:rPr lang="fr-FR" altLang="fr-FR" sz="2500" dirty="0" err="1">
                <a:solidFill>
                  <a:schemeClr val="tx1"/>
                </a:solidFill>
              </a:rPr>
              <a:t>received</a:t>
            </a:r>
            <a:r>
              <a:rPr lang="fr-FR" altLang="fr-FR" sz="2500" dirty="0">
                <a:solidFill>
                  <a:schemeClr val="tx1"/>
                </a:solidFill>
              </a:rPr>
              <a:t> First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Communion, </a:t>
            </a:r>
            <a:r>
              <a:rPr lang="fr-FR" altLang="fr-FR" sz="2500" dirty="0" err="1">
                <a:solidFill>
                  <a:schemeClr val="tx1"/>
                </a:solidFill>
              </a:rPr>
              <a:t>you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may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approach</a:t>
            </a:r>
            <a:r>
              <a:rPr lang="fr-FR" altLang="fr-FR" sz="2500" dirty="0">
                <a:solidFill>
                  <a:schemeClr val="tx1"/>
                </a:solidFill>
              </a:rPr>
              <a:t> the alter </a:t>
            </a:r>
            <a:r>
              <a:rPr lang="fr-FR" altLang="fr-FR" sz="2500" dirty="0" err="1">
                <a:solidFill>
                  <a:schemeClr val="tx1"/>
                </a:solidFill>
              </a:rPr>
              <a:t>with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your</a:t>
            </a:r>
            <a:r>
              <a:rPr lang="fr-FR" altLang="fr-FR" sz="2500" dirty="0">
                <a:solidFill>
                  <a:schemeClr val="tx1"/>
                </a:solidFill>
              </a:rPr>
              <a:t> hands </a:t>
            </a:r>
            <a:r>
              <a:rPr lang="fr-FR" altLang="fr-FR" sz="2500" dirty="0" err="1">
                <a:solidFill>
                  <a:schemeClr val="tx1"/>
                </a:solidFill>
              </a:rPr>
              <a:t>folded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across</a:t>
            </a:r>
            <a:r>
              <a:rPr lang="fr-FR" altLang="fr-FR" sz="2500" dirty="0">
                <a:solidFill>
                  <a:schemeClr val="tx1"/>
                </a:solidFill>
              </a:rPr>
              <a:t> the </a:t>
            </a:r>
            <a:r>
              <a:rPr lang="fr-FR" altLang="fr-FR" sz="2500" dirty="0" err="1">
                <a:solidFill>
                  <a:schemeClr val="tx1"/>
                </a:solidFill>
              </a:rPr>
              <a:t>chest</a:t>
            </a:r>
            <a:r>
              <a:rPr lang="fr-FR" altLang="fr-FR" sz="2500" dirty="0">
                <a:solidFill>
                  <a:schemeClr val="tx1"/>
                </a:solidFill>
              </a:rPr>
              <a:t> in an X in </a:t>
            </a:r>
            <a:r>
              <a:rPr lang="fr-FR" altLang="fr-FR" sz="2500" dirty="0" err="1">
                <a:solidFill>
                  <a:schemeClr val="tx1"/>
                </a:solidFill>
              </a:rPr>
              <a:t>order</a:t>
            </a:r>
            <a:r>
              <a:rPr lang="fr-FR" altLang="fr-FR" sz="2500" dirty="0">
                <a:solidFill>
                  <a:schemeClr val="tx1"/>
                </a:solidFill>
              </a:rPr>
              <a:t> to </a:t>
            </a:r>
            <a:r>
              <a:rPr lang="fr-FR" altLang="fr-FR" sz="2500" dirty="0" err="1">
                <a:solidFill>
                  <a:schemeClr val="tx1"/>
                </a:solidFill>
              </a:rPr>
              <a:t>receive</a:t>
            </a:r>
            <a:r>
              <a:rPr lang="fr-FR" altLang="fr-FR" sz="2500" dirty="0">
                <a:solidFill>
                  <a:schemeClr val="tx1"/>
                </a:solidFill>
              </a:rPr>
              <a:t> a blessing. </a:t>
            </a:r>
          </a:p>
        </p:txBody>
      </p:sp>
    </p:spTree>
    <p:extLst>
      <p:ext uri="{BB962C8B-B14F-4D97-AF65-F5344CB8AC3E}">
        <p14:creationId xmlns="" xmlns:p14="http://schemas.microsoft.com/office/powerpoint/2010/main" val="363417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Entrée: </a:t>
            </a:r>
            <a:r>
              <a:rPr lang="fr-FR" sz="2400" i="1" dirty="0">
                <a:solidFill>
                  <a:srgbClr val="D2533C"/>
                </a:solidFill>
              </a:rPr>
              <a:t>Jubilez, criez de joie (2/2)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39552" y="1412776"/>
            <a:ext cx="8256587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000" b="1" dirty="0">
                <a:solidFill>
                  <a:schemeClr val="tx1"/>
                </a:solidFill>
              </a:rPr>
              <a:t>Jubilez ! Criez de joie ! </a:t>
            </a:r>
          </a:p>
          <a:p>
            <a:pPr algn="ctr"/>
            <a:r>
              <a:rPr lang="fr-FR" sz="3000" b="1" dirty="0">
                <a:solidFill>
                  <a:schemeClr val="tx1"/>
                </a:solidFill>
              </a:rPr>
              <a:t>Acclamez le Dieu trois fois saint !</a:t>
            </a:r>
          </a:p>
          <a:p>
            <a:pPr algn="ctr"/>
            <a:r>
              <a:rPr lang="fr-FR" sz="3000" b="1" dirty="0">
                <a:solidFill>
                  <a:schemeClr val="tx1"/>
                </a:solidFill>
              </a:rPr>
              <a:t>Venez le prier dans la paix</a:t>
            </a:r>
          </a:p>
          <a:p>
            <a:pPr algn="ctr"/>
            <a:r>
              <a:rPr lang="fr-FR" sz="3000" b="1" dirty="0">
                <a:solidFill>
                  <a:schemeClr val="tx1"/>
                </a:solidFill>
              </a:rPr>
              <a:t>Témoigner de son Amour.</a:t>
            </a:r>
          </a:p>
          <a:p>
            <a:pPr algn="ctr"/>
            <a:r>
              <a:rPr lang="fr-FR" sz="3000" b="1" dirty="0">
                <a:solidFill>
                  <a:schemeClr val="tx1"/>
                </a:solidFill>
              </a:rPr>
              <a:t>Jubilez ! Criez de joie ! </a:t>
            </a:r>
          </a:p>
          <a:p>
            <a:pPr algn="ctr"/>
            <a:r>
              <a:rPr lang="fr-FR" sz="3000" b="1" dirty="0">
                <a:solidFill>
                  <a:schemeClr val="tx1"/>
                </a:solidFill>
              </a:rPr>
              <a:t>pour Dieu, notre Dieu.</a:t>
            </a:r>
          </a:p>
          <a:p>
            <a:pPr algn="ctr"/>
            <a:endParaRPr lang="fr-FR" sz="3000" dirty="0">
              <a:solidFill>
                <a:schemeClr val="tx1"/>
              </a:solidFill>
            </a:endParaRPr>
          </a:p>
          <a:p>
            <a:pPr algn="ctr"/>
            <a:r>
              <a:rPr lang="fr-FR" sz="3000" dirty="0">
                <a:solidFill>
                  <a:schemeClr val="tx1"/>
                </a:solidFill>
              </a:rPr>
              <a:t>2- A l’ouvrage de sa grâce</a:t>
            </a:r>
          </a:p>
          <a:p>
            <a:pPr algn="ctr"/>
            <a:r>
              <a:rPr lang="fr-FR" sz="3000" dirty="0">
                <a:solidFill>
                  <a:schemeClr val="tx1"/>
                </a:solidFill>
              </a:rPr>
              <a:t>Offrez toute votre vie.</a:t>
            </a:r>
          </a:p>
          <a:p>
            <a:pPr algn="ctr"/>
            <a:r>
              <a:rPr lang="fr-FR" sz="3000" dirty="0">
                <a:solidFill>
                  <a:schemeClr val="tx1"/>
                </a:solidFill>
              </a:rPr>
              <a:t>Il pourra vous transformer</a:t>
            </a:r>
          </a:p>
          <a:p>
            <a:pPr algn="ctr"/>
            <a:r>
              <a:rPr lang="fr-FR" sz="3000" dirty="0">
                <a:solidFill>
                  <a:schemeClr val="tx1"/>
                </a:solidFill>
              </a:rPr>
              <a:t>Lui, le Dieu qui sanctifie.</a:t>
            </a:r>
            <a:endParaRPr lang="fr-FR" sz="3000" b="1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00847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="" xmlns:a16="http://schemas.microsoft.com/office/drawing/2014/main" id="{0F11B5E0-E5BF-49BC-980E-DEA12B059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4073"/>
            <a:ext cx="82296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8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Communion : </a:t>
            </a:r>
            <a:r>
              <a:rPr lang="fr-FR" sz="30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fr-FR" sz="3000" b="1" dirty="0">
                <a:solidFill>
                  <a:srgbClr val="C00000"/>
                </a:solidFill>
              </a:rPr>
              <a:t>Ecoute la voix du Seigneur (1/3)</a:t>
            </a:r>
            <a:r>
              <a:rPr lang="fr-FR" sz="28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/>
            </a:r>
            <a:br>
              <a:rPr lang="fr-FR" sz="2800" b="1" i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fr-FR" sz="2800" b="1" dirty="0">
                <a:latin typeface="Arial Narrow" panose="020B0606020202030204" pitchFamily="34" charset="0"/>
              </a:rPr>
              <a:t>	</a:t>
            </a:r>
            <a:endParaRPr lang="fr-FR" sz="2800" b="1" dirty="0"/>
          </a:p>
        </p:txBody>
      </p:sp>
      <p:sp>
        <p:nvSpPr>
          <p:cNvPr id="34819" name="Espace réservé du contenu 9"/>
          <p:cNvSpPr>
            <a:spLocks noGrp="1"/>
          </p:cNvSpPr>
          <p:nvPr>
            <p:ph idx="1"/>
          </p:nvPr>
        </p:nvSpPr>
        <p:spPr>
          <a:xfrm>
            <a:off x="249382" y="1124744"/>
            <a:ext cx="8894618" cy="4876800"/>
          </a:xfrm>
        </p:spPr>
        <p:txBody>
          <a:bodyPr/>
          <a:lstStyle/>
          <a:p>
            <a:pPr algn="ctr">
              <a:buNone/>
            </a:pPr>
            <a:r>
              <a:rPr lang="fr-FR" sz="3000" dirty="0"/>
              <a:t>1 – Ecoute la voix du Seigneur</a:t>
            </a:r>
            <a:br>
              <a:rPr lang="fr-FR" sz="3000" dirty="0"/>
            </a:br>
            <a:r>
              <a:rPr lang="fr-FR" sz="3000" dirty="0"/>
              <a:t>Prête l'oreille de ton cœur</a:t>
            </a:r>
            <a:br>
              <a:rPr lang="fr-FR" sz="3000" dirty="0"/>
            </a:br>
            <a:r>
              <a:rPr lang="fr-FR" sz="3000" dirty="0"/>
              <a:t>Qui que tu sois, ton Dieu t'appelle </a:t>
            </a:r>
            <a:br>
              <a:rPr lang="fr-FR" sz="3000" dirty="0"/>
            </a:br>
            <a:r>
              <a:rPr lang="fr-FR" sz="3000" dirty="0"/>
              <a:t>Qui que tu sois, il est ton Père</a:t>
            </a:r>
          </a:p>
          <a:p>
            <a:pPr>
              <a:buNone/>
            </a:pPr>
            <a:r>
              <a:rPr lang="fr-FR" sz="3000" dirty="0"/>
              <a:t> </a:t>
            </a:r>
          </a:p>
          <a:p>
            <a:pPr algn="ctr">
              <a:lnSpc>
                <a:spcPct val="100000"/>
              </a:lnSpc>
              <a:buNone/>
            </a:pPr>
            <a:r>
              <a:rPr lang="fr-FR" sz="3000" dirty="0"/>
              <a:t>Toi qui aimes la vie, ô toi qui veux le bonheur</a:t>
            </a:r>
            <a:br>
              <a:rPr lang="fr-FR" sz="3000" dirty="0"/>
            </a:br>
            <a:r>
              <a:rPr lang="fr-FR" sz="3000" dirty="0"/>
              <a:t>Réponds en fidèle ouvrier </a:t>
            </a:r>
            <a:br>
              <a:rPr lang="fr-FR" sz="3000" dirty="0"/>
            </a:br>
            <a:r>
              <a:rPr lang="fr-FR" sz="3000" dirty="0"/>
              <a:t>de sa très douce volonté</a:t>
            </a:r>
            <a:br>
              <a:rPr lang="fr-FR" sz="3000" dirty="0"/>
            </a:br>
            <a:r>
              <a:rPr lang="fr-FR" sz="3000" dirty="0"/>
              <a:t>Réponds en fidèle ouvrier </a:t>
            </a:r>
            <a:br>
              <a:rPr lang="fr-FR" sz="3000" dirty="0"/>
            </a:br>
            <a:r>
              <a:rPr lang="fr-FR" sz="3000" dirty="0"/>
              <a:t>de l'Evangile et de sa paix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="" xmlns:a16="http://schemas.microsoft.com/office/drawing/2014/main" id="{0F11B5E0-E5BF-49BC-980E-DEA12B059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4073"/>
            <a:ext cx="82296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000" b="1" i="1" dirty="0">
                <a:solidFill>
                  <a:srgbClr val="C00000"/>
                </a:solidFill>
              </a:rPr>
              <a:t>Communion :  </a:t>
            </a:r>
            <a:r>
              <a:rPr lang="fr-FR" sz="3000" b="1" dirty="0">
                <a:solidFill>
                  <a:srgbClr val="C00000"/>
                </a:solidFill>
              </a:rPr>
              <a:t>Ecoute la voix du Seigneur (2/3)</a:t>
            </a:r>
            <a:r>
              <a:rPr lang="fr-FR" sz="3000" b="1" i="1" dirty="0">
                <a:solidFill>
                  <a:srgbClr val="C00000"/>
                </a:solidFill>
              </a:rPr>
              <a:t/>
            </a:r>
            <a:br>
              <a:rPr lang="fr-FR" sz="3000" b="1" i="1" dirty="0">
                <a:solidFill>
                  <a:srgbClr val="C00000"/>
                </a:solidFill>
              </a:rPr>
            </a:br>
            <a:r>
              <a:rPr lang="fr-FR" sz="2800" b="1" dirty="0">
                <a:latin typeface="Arial Narrow" panose="020B0606020202030204" pitchFamily="34" charset="0"/>
              </a:rPr>
              <a:t>	</a:t>
            </a:r>
            <a:endParaRPr lang="fr-FR" sz="2800" b="1" dirty="0"/>
          </a:p>
        </p:txBody>
      </p:sp>
      <p:sp>
        <p:nvSpPr>
          <p:cNvPr id="34819" name="Espace réservé du contenu 9"/>
          <p:cNvSpPr>
            <a:spLocks noGrp="1"/>
          </p:cNvSpPr>
          <p:nvPr>
            <p:ph idx="1"/>
          </p:nvPr>
        </p:nvSpPr>
        <p:spPr>
          <a:xfrm>
            <a:off x="221672" y="1364673"/>
            <a:ext cx="8894618" cy="5119254"/>
          </a:xfrm>
        </p:spPr>
        <p:txBody>
          <a:bodyPr/>
          <a:lstStyle/>
          <a:p>
            <a:pPr algn="ctr">
              <a:buNone/>
            </a:pPr>
            <a:r>
              <a:rPr lang="fr-FR" sz="3200" dirty="0"/>
              <a:t>2 - Ecoute la voix du Seigneur</a:t>
            </a:r>
            <a:br>
              <a:rPr lang="fr-FR" sz="3200" dirty="0"/>
            </a:br>
            <a:r>
              <a:rPr lang="fr-FR" sz="3200" dirty="0"/>
              <a:t>Prête l'oreille de ton cœur</a:t>
            </a:r>
            <a:br>
              <a:rPr lang="fr-FR" sz="3200" dirty="0"/>
            </a:br>
            <a:r>
              <a:rPr lang="fr-FR" sz="3200" dirty="0"/>
              <a:t>Tu entendras que Dieu fait grâce</a:t>
            </a:r>
            <a:br>
              <a:rPr lang="fr-FR" sz="3200" dirty="0"/>
            </a:br>
            <a:r>
              <a:rPr lang="fr-FR" sz="3200" dirty="0"/>
              <a:t>Tu entendras l'Esprit d'audace</a:t>
            </a:r>
          </a:p>
          <a:p>
            <a:pPr algn="ctr">
              <a:buNone/>
            </a:pPr>
            <a:r>
              <a:rPr lang="fr-FR" sz="3000" dirty="0"/>
              <a:t> </a:t>
            </a:r>
          </a:p>
          <a:p>
            <a:pPr algn="ctr">
              <a:lnSpc>
                <a:spcPct val="100000"/>
              </a:lnSpc>
              <a:buNone/>
            </a:pPr>
            <a:r>
              <a:rPr lang="fr-FR" sz="3000" dirty="0"/>
              <a:t>Toi qui aimes la vie, ô toi qui veux le bonheur</a:t>
            </a:r>
            <a:br>
              <a:rPr lang="fr-FR" sz="3000" dirty="0"/>
            </a:br>
            <a:r>
              <a:rPr lang="fr-FR" sz="3000" dirty="0"/>
              <a:t>Réponds en fidèle ouvrier </a:t>
            </a:r>
            <a:br>
              <a:rPr lang="fr-FR" sz="3000" dirty="0"/>
            </a:br>
            <a:r>
              <a:rPr lang="fr-FR" sz="3000" dirty="0"/>
              <a:t>de sa très douce volonté</a:t>
            </a:r>
            <a:br>
              <a:rPr lang="fr-FR" sz="3000" dirty="0"/>
            </a:br>
            <a:r>
              <a:rPr lang="fr-FR" sz="3000" dirty="0"/>
              <a:t>Réponds en fidèle ouvrier </a:t>
            </a:r>
            <a:br>
              <a:rPr lang="fr-FR" sz="3000" dirty="0"/>
            </a:br>
            <a:r>
              <a:rPr lang="fr-FR" sz="3000" dirty="0"/>
              <a:t>de l'Evangile et de sa paix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="" xmlns:a16="http://schemas.microsoft.com/office/drawing/2014/main" id="{0F11B5E0-E5BF-49BC-980E-DEA12B059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4073"/>
            <a:ext cx="82296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8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Communion : </a:t>
            </a:r>
            <a:r>
              <a:rPr lang="fr-FR" sz="30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fr-FR" sz="3000" b="1" dirty="0">
                <a:solidFill>
                  <a:srgbClr val="C00000"/>
                </a:solidFill>
              </a:rPr>
              <a:t>Ecoute la voix du Seigneur (3/3)</a:t>
            </a:r>
            <a:r>
              <a:rPr lang="fr-FR" sz="28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/>
            </a:r>
            <a:br>
              <a:rPr lang="fr-FR" sz="2800" b="1" i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fr-FR" sz="2800" b="1" dirty="0">
                <a:latin typeface="Arial Narrow" panose="020B0606020202030204" pitchFamily="34" charset="0"/>
              </a:rPr>
              <a:t>	</a:t>
            </a:r>
            <a:endParaRPr lang="fr-FR" sz="2800" b="1" dirty="0"/>
          </a:p>
        </p:txBody>
      </p:sp>
      <p:sp>
        <p:nvSpPr>
          <p:cNvPr id="34819" name="Espace réservé du contenu 9"/>
          <p:cNvSpPr>
            <a:spLocks noGrp="1"/>
          </p:cNvSpPr>
          <p:nvPr>
            <p:ph idx="1"/>
          </p:nvPr>
        </p:nvSpPr>
        <p:spPr>
          <a:xfrm>
            <a:off x="221672" y="1364672"/>
            <a:ext cx="8465128" cy="5304687"/>
          </a:xfrm>
        </p:spPr>
        <p:txBody>
          <a:bodyPr/>
          <a:lstStyle/>
          <a:p>
            <a:pPr algn="ctr">
              <a:buNone/>
            </a:pPr>
            <a:r>
              <a:rPr lang="fr-FR" sz="3200" dirty="0"/>
              <a:t>3 – Ecoute la voix du Seigneur</a:t>
            </a:r>
            <a:br>
              <a:rPr lang="fr-FR" sz="3200" dirty="0"/>
            </a:br>
            <a:r>
              <a:rPr lang="fr-FR" sz="3200" dirty="0"/>
              <a:t>Prête l'oreille de ton cœur</a:t>
            </a:r>
            <a:br>
              <a:rPr lang="fr-FR" sz="3200" dirty="0"/>
            </a:br>
            <a:r>
              <a:rPr lang="fr-FR" sz="3200" dirty="0"/>
              <a:t>Tu entendras crier les pauvres</a:t>
            </a:r>
            <a:br>
              <a:rPr lang="fr-FR" sz="3200" dirty="0"/>
            </a:br>
            <a:r>
              <a:rPr lang="fr-FR" sz="3200" dirty="0"/>
              <a:t>Tu entendras gémir ce monde</a:t>
            </a:r>
          </a:p>
          <a:p>
            <a:pPr>
              <a:buNone/>
            </a:pPr>
            <a:r>
              <a:rPr lang="fr-FR" sz="3000" dirty="0"/>
              <a:t> </a:t>
            </a:r>
          </a:p>
          <a:p>
            <a:pPr algn="ctr">
              <a:lnSpc>
                <a:spcPct val="100000"/>
              </a:lnSpc>
              <a:buNone/>
            </a:pPr>
            <a:r>
              <a:rPr lang="fr-FR" sz="3000" dirty="0"/>
              <a:t>Toi qui aimes la vie, ô toi qui veux le bonheur</a:t>
            </a:r>
            <a:br>
              <a:rPr lang="fr-FR" sz="3000" dirty="0"/>
            </a:br>
            <a:r>
              <a:rPr lang="fr-FR" sz="3000" dirty="0"/>
              <a:t>Réponds en fidèle ouvrier </a:t>
            </a:r>
            <a:br>
              <a:rPr lang="fr-FR" sz="3000" dirty="0"/>
            </a:br>
            <a:r>
              <a:rPr lang="fr-FR" sz="3000" dirty="0"/>
              <a:t>de sa très douce volonté</a:t>
            </a:r>
            <a:br>
              <a:rPr lang="fr-FR" sz="3000" dirty="0"/>
            </a:br>
            <a:r>
              <a:rPr lang="fr-FR" sz="3000" dirty="0"/>
              <a:t>Réponds en fidèle ouvrier </a:t>
            </a:r>
            <a:br>
              <a:rPr lang="fr-FR" sz="3000" dirty="0"/>
            </a:br>
            <a:r>
              <a:rPr lang="fr-FR" sz="3000" dirty="0"/>
              <a:t>de l'Evangile et de sa paix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990600"/>
          </a:xfrm>
        </p:spPr>
        <p:txBody>
          <a:bodyPr>
            <a:normAutofit/>
          </a:bodyPr>
          <a:lstStyle/>
          <a:p>
            <a:r>
              <a:rPr lang="fr-FR" sz="32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Envoi </a:t>
            </a:r>
            <a:r>
              <a:rPr lang="fr-FR" sz="3200" dirty="0">
                <a:solidFill>
                  <a:srgbClr val="C00000"/>
                </a:solidFill>
                <a:latin typeface="Arial Narrow" panose="020B0606020202030204" pitchFamily="34" charset="0"/>
              </a:rPr>
              <a:t>:</a:t>
            </a:r>
            <a:r>
              <a:rPr lang="fr-FR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fr-FR" sz="32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Qu’exulte tout l’univers 1/3</a:t>
            </a:r>
            <a:endParaRPr lang="en-US" sz="32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89781" y="1302050"/>
            <a:ext cx="8764438" cy="515128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3200" b="1" dirty="0">
                <a:latin typeface="Arial" pitchFamily="34" charset="0"/>
                <a:cs typeface="Arial" pitchFamily="34" charset="0"/>
              </a:rPr>
              <a:t>Qu’exulte tout l’univers, 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que soit chantée en tous lieux, 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La puissance de Dieu ; 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Dans une même allégresse,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Terre et cieux dansent de joie, 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chantent alléluia ! </a:t>
            </a:r>
          </a:p>
          <a:p>
            <a:pPr algn="ctr">
              <a:buNone/>
            </a:pPr>
            <a:r>
              <a:rPr lang="fr-FR" sz="3200" b="1" dirty="0">
                <a:latin typeface="Arial" pitchFamily="34" charset="0"/>
                <a:cs typeface="Arial" pitchFamily="34" charset="0"/>
              </a:rPr>
              <a:t>1-</a:t>
            </a:r>
            <a:r>
              <a:rPr lang="fr-FR" sz="3200" dirty="0">
                <a:latin typeface="Arial" pitchFamily="34" charset="0"/>
                <a:cs typeface="Arial" pitchFamily="34" charset="0"/>
              </a:rPr>
              <a:t> Par amour des pécheurs, la lumière est venue ; Elle a changé les cœurs de tous ceux qui l’ont reconnue.</a:t>
            </a:r>
          </a:p>
        </p:txBody>
      </p:sp>
    </p:spTree>
    <p:extLst>
      <p:ext uri="{BB962C8B-B14F-4D97-AF65-F5344CB8AC3E}">
        <p14:creationId xmlns="" xmlns:p14="http://schemas.microsoft.com/office/powerpoint/2010/main" val="16449901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90600"/>
          </a:xfrm>
        </p:spPr>
        <p:txBody>
          <a:bodyPr>
            <a:normAutofit/>
          </a:bodyPr>
          <a:lstStyle/>
          <a:p>
            <a:r>
              <a:rPr lang="fr-FR" sz="32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Envoi </a:t>
            </a:r>
            <a:r>
              <a:rPr lang="fr-FR" sz="3200" dirty="0">
                <a:solidFill>
                  <a:srgbClr val="C00000"/>
                </a:solidFill>
                <a:latin typeface="Arial Narrow" panose="020B0606020202030204" pitchFamily="34" charset="0"/>
              </a:rPr>
              <a:t>:</a:t>
            </a:r>
            <a:r>
              <a:rPr lang="fr-FR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fr-FR" sz="32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Qu’exulte tout l’univers 2/3</a:t>
            </a:r>
            <a:endParaRPr lang="en-US" sz="32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07830" y="1103453"/>
            <a:ext cx="8928339" cy="578832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3200" b="1" dirty="0">
                <a:latin typeface="Arial" pitchFamily="34" charset="0"/>
                <a:cs typeface="Arial" pitchFamily="34" charset="0"/>
              </a:rPr>
              <a:t>Qu’exulte tout l’univers, 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que soit chantée en tous lieux, 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La puissance de Dieu ; 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Dans une même allégresse,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Terre et cieux dansent de joie, 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chantent alléluia ! </a:t>
            </a:r>
          </a:p>
          <a:p>
            <a:pPr algn="ctr">
              <a:buNone/>
            </a:pPr>
            <a:r>
              <a:rPr lang="fr-FR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2-</a:t>
            </a:r>
            <a:r>
              <a:rPr lang="fr-FR" sz="3200" dirty="0">
                <a:latin typeface="Arial" pitchFamily="34" charset="0"/>
                <a:cs typeface="Arial" pitchFamily="34" charset="0"/>
              </a:rPr>
              <a:t> Vous étiez dans la nuit, maintenant jubilez !</a:t>
            </a:r>
            <a:br>
              <a:rPr lang="fr-FR" sz="3200" dirty="0">
                <a:latin typeface="Arial" pitchFamily="34" charset="0"/>
                <a:cs typeface="Arial" pitchFamily="34" charset="0"/>
              </a:rPr>
            </a:br>
            <a:r>
              <a:rPr lang="fr-FR" sz="3200" dirty="0">
                <a:latin typeface="Arial" pitchFamily="34" charset="0"/>
                <a:cs typeface="Arial" pitchFamily="34" charset="0"/>
              </a:rPr>
              <a:t>Dieu nous donne la vie ; </a:t>
            </a:r>
            <a:br>
              <a:rPr lang="fr-FR" sz="3200" dirty="0">
                <a:latin typeface="Arial" pitchFamily="34" charset="0"/>
                <a:cs typeface="Arial" pitchFamily="34" charset="0"/>
              </a:rPr>
            </a:br>
            <a:r>
              <a:rPr lang="fr-FR" sz="3200" dirty="0">
                <a:latin typeface="Arial" pitchFamily="34" charset="0"/>
                <a:cs typeface="Arial" pitchFamily="34" charset="0"/>
              </a:rPr>
              <a:t>parmi nous il s’est incarné.</a:t>
            </a:r>
            <a:endParaRPr lang="fr-FR" sz="3200" dirty="0"/>
          </a:p>
          <a:p>
            <a:pPr marL="0" indent="0">
              <a:buNone/>
            </a:pPr>
            <a:r>
              <a:rPr lang="fr-FR" sz="3200" dirty="0">
                <a:latin typeface="Arial Narrow" charset="0"/>
                <a:ea typeface="Arial Narrow" charset="0"/>
                <a:cs typeface="Arial Narrow" charset="0"/>
              </a:rPr>
              <a:t/>
            </a:r>
            <a:br>
              <a:rPr lang="fr-FR" sz="3200" dirty="0">
                <a:latin typeface="Arial Narrow" charset="0"/>
                <a:ea typeface="Arial Narrow" charset="0"/>
                <a:cs typeface="Arial Narrow" charset="0"/>
              </a:rPr>
            </a:br>
            <a:r>
              <a:rPr lang="fr-FR" sz="3200" dirty="0">
                <a:latin typeface="Arial Narrow" charset="0"/>
                <a:ea typeface="Arial Narrow" charset="0"/>
                <a:cs typeface="Arial Narrow" charset="0"/>
              </a:rPr>
              <a:t/>
            </a:r>
            <a:br>
              <a:rPr lang="fr-FR" sz="3200" dirty="0">
                <a:latin typeface="Arial Narrow" charset="0"/>
                <a:ea typeface="Arial Narrow" charset="0"/>
                <a:cs typeface="Arial Narrow" charset="0"/>
              </a:rPr>
            </a:br>
            <a:endParaRPr lang="fr-FR" sz="3200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4493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97" y="332656"/>
            <a:ext cx="8229600" cy="990600"/>
          </a:xfrm>
        </p:spPr>
        <p:txBody>
          <a:bodyPr>
            <a:normAutofit/>
          </a:bodyPr>
          <a:lstStyle/>
          <a:p>
            <a:r>
              <a:rPr lang="fr-FR" sz="32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Envoi </a:t>
            </a:r>
            <a:r>
              <a:rPr lang="fr-FR" sz="3200" dirty="0">
                <a:solidFill>
                  <a:srgbClr val="C00000"/>
                </a:solidFill>
                <a:latin typeface="Arial Narrow" panose="020B0606020202030204" pitchFamily="34" charset="0"/>
              </a:rPr>
              <a:t>:</a:t>
            </a:r>
            <a:r>
              <a:rPr lang="fr-FR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fr-FR" sz="32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Qu’exulte tout l’univers 3/3</a:t>
            </a:r>
            <a:endParaRPr lang="en-US" sz="32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15661" y="1000664"/>
            <a:ext cx="8764438" cy="515128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3200" b="1" dirty="0">
                <a:latin typeface="Arial" pitchFamily="34" charset="0"/>
                <a:cs typeface="Arial" pitchFamily="34" charset="0"/>
              </a:rPr>
              <a:t>Qu’exulte tout l’univers, 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que soit chantée en tous lieux, 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La puissance de Dieu ; 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Dans une même allégresse,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Terre et cieux dansent de joie, 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chantent alléluia !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3-</a:t>
            </a:r>
            <a:r>
              <a:rPr lang="fr-FR" sz="3200" dirty="0">
                <a:latin typeface="Arial" pitchFamily="34" charset="0"/>
                <a:cs typeface="Arial" pitchFamily="34" charset="0"/>
              </a:rPr>
              <a:t> Que chacun reconnaisse, </a:t>
            </a:r>
            <a:br>
              <a:rPr lang="fr-FR" sz="3200" dirty="0">
                <a:latin typeface="Arial" pitchFamily="34" charset="0"/>
                <a:cs typeface="Arial" pitchFamily="34" charset="0"/>
              </a:rPr>
            </a:br>
            <a:r>
              <a:rPr lang="fr-FR" sz="3200" dirty="0">
                <a:latin typeface="Arial" pitchFamily="34" charset="0"/>
                <a:cs typeface="Arial" pitchFamily="34" charset="0"/>
              </a:rPr>
              <a:t>Jésus est notre Roi,</a:t>
            </a:r>
            <a:br>
              <a:rPr lang="fr-FR" sz="3200" dirty="0">
                <a:latin typeface="Arial" pitchFamily="34" charset="0"/>
                <a:cs typeface="Arial" pitchFamily="34" charset="0"/>
              </a:rPr>
            </a:br>
            <a:r>
              <a:rPr lang="fr-FR" sz="3200" dirty="0">
                <a:latin typeface="Arial" pitchFamily="34" charset="0"/>
                <a:cs typeface="Arial" pitchFamily="34" charset="0"/>
              </a:rPr>
              <a:t>Rejetons nos tristesses </a:t>
            </a:r>
            <a:br>
              <a:rPr lang="fr-FR" sz="3200" dirty="0">
                <a:latin typeface="Arial" pitchFamily="34" charset="0"/>
                <a:cs typeface="Arial" pitchFamily="34" charset="0"/>
              </a:rPr>
            </a:br>
            <a:r>
              <a:rPr lang="fr-FR" sz="3200" dirty="0">
                <a:latin typeface="Arial" pitchFamily="34" charset="0"/>
                <a:cs typeface="Arial" pitchFamily="34" charset="0"/>
              </a:rPr>
              <a:t>pour une éternité de joie !</a:t>
            </a:r>
          </a:p>
        </p:txBody>
      </p:sp>
    </p:spTree>
    <p:extLst>
      <p:ext uri="{BB962C8B-B14F-4D97-AF65-F5344CB8AC3E}">
        <p14:creationId xmlns="" xmlns:p14="http://schemas.microsoft.com/office/powerpoint/2010/main" val="41306869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19351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4000" b="1" i="1" cap="none" dirty="0">
                <a:ea typeface="ＭＳ Ｐゴシック" pitchFamily="34" charset="-128"/>
              </a:rPr>
              <a:t>Bon </a:t>
            </a:r>
            <a:r>
              <a:rPr lang="en-GB" sz="4000" b="1" i="1" cap="none" dirty="0" err="1">
                <a:ea typeface="ＭＳ Ｐゴシック" pitchFamily="34" charset="-128"/>
              </a:rPr>
              <a:t>dimanche</a:t>
            </a:r>
            <a:r>
              <a:rPr lang="en-GB" sz="4000" b="1" i="1" cap="none" dirty="0">
                <a:ea typeface="ＭＳ Ｐゴシック" pitchFamily="34" charset="-128"/>
              </a:rPr>
              <a:t> </a:t>
            </a:r>
            <a:r>
              <a:rPr lang="vi-VN" sz="4000" b="1" i="1" dirty="0">
                <a:ea typeface="ＭＳ Ｐゴシック" pitchFamily="34" charset="-128"/>
              </a:rPr>
              <a:t>à</a:t>
            </a:r>
            <a:r>
              <a:rPr lang="en-GB" sz="4000" b="1" i="1" cap="none" dirty="0">
                <a:ea typeface="ＭＳ Ｐゴシック" pitchFamily="34" charset="-128"/>
              </a:rPr>
              <a:t> </a:t>
            </a:r>
            <a:r>
              <a:rPr lang="en-GB" sz="4000" b="1" i="1" cap="none" dirty="0" err="1">
                <a:ea typeface="ＭＳ Ｐゴシック" pitchFamily="34" charset="-128"/>
              </a:rPr>
              <a:t>tous</a:t>
            </a:r>
            <a:r>
              <a:rPr lang="vi-VN" sz="4000" b="1" i="1" cap="none" dirty="0">
                <a:ea typeface="ＭＳ Ｐゴシック" pitchFamily="34" charset="-128"/>
              </a:rPr>
              <a:t> </a:t>
            </a:r>
            <a:r>
              <a:rPr lang="en-GB" sz="4000" b="1" i="1" cap="none" dirty="0">
                <a:ea typeface="ＭＳ Ｐゴシック" pitchFamily="34" charset="-128"/>
              </a:rPr>
              <a:t>!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/>
              <a:t> </a:t>
            </a:r>
            <a:r>
              <a:rPr lang="fr-FR" sz="3600" dirty="0"/>
              <a:t/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1913" y="1484784"/>
            <a:ext cx="854233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sz="3200" dirty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7667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3200" i="1" dirty="0">
                <a:solidFill>
                  <a:srgbClr val="D63800"/>
                </a:solidFill>
              </a:rPr>
              <a:t>Prière pénitentielle</a:t>
            </a:r>
            <a:endParaRPr lang="en-GB" sz="3200" i="1" dirty="0">
              <a:solidFill>
                <a:srgbClr val="D638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6815" y="1196752"/>
            <a:ext cx="8542337" cy="510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Je confesse à Dieu tout puissant,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Je reconnais devant vous, </a:t>
            </a:r>
            <a:r>
              <a:rPr lang="fr-FR" sz="3200" b="1" dirty="0">
                <a:solidFill>
                  <a:schemeClr val="tx1"/>
                </a:solidFill>
              </a:rPr>
              <a:t>frères et sœurs</a:t>
            </a:r>
            <a:r>
              <a:rPr lang="fr-FR" sz="3200" dirty="0">
                <a:solidFill>
                  <a:schemeClr val="tx1"/>
                </a:solidFill>
              </a:rPr>
              <a:t>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que j'ai péché, en pensée, en parole,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 par action et par omission.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Oui, j'ai vraiment péché.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C'est pourquoi je supplie la </a:t>
            </a:r>
            <a:r>
              <a:rPr lang="fr-FR" sz="3200" b="1" dirty="0">
                <a:solidFill>
                  <a:schemeClr val="tx1"/>
                </a:solidFill>
              </a:rPr>
              <a:t>Bienheureuse</a:t>
            </a:r>
            <a:r>
              <a:rPr lang="fr-FR" sz="3200" dirty="0">
                <a:solidFill>
                  <a:schemeClr val="tx1"/>
                </a:solidFill>
              </a:rPr>
              <a:t> Vierge Marie,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les anges et tous les saints,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et vous aussi, </a:t>
            </a:r>
            <a:r>
              <a:rPr lang="fr-FR" sz="3200" b="1" dirty="0">
                <a:solidFill>
                  <a:schemeClr val="tx1"/>
                </a:solidFill>
              </a:rPr>
              <a:t>frères et sœurs </a:t>
            </a:r>
            <a:r>
              <a:rPr lang="fr-FR" sz="3200" dirty="0">
                <a:solidFill>
                  <a:schemeClr val="tx1"/>
                </a:solidFill>
              </a:rPr>
              <a:t>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de prier pour moi le Seigneur notre Dieu.</a:t>
            </a:r>
            <a:endParaRPr lang="en-GB" sz="3200" dirty="0">
              <a:solidFill>
                <a:schemeClr val="tx1"/>
              </a:solidFill>
            </a:endParaRPr>
          </a:p>
          <a:p>
            <a:pPr algn="ctr"/>
            <a:endParaRPr lang="en-GB" sz="3200" dirty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Kyrie: </a:t>
            </a:r>
            <a:r>
              <a:rPr lang="en-US" sz="2400" b="1" dirty="0">
                <a:solidFill>
                  <a:srgbClr val="D2533C"/>
                </a:solidFill>
              </a:rPr>
              <a:t>Messe du Peuple de Dieu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95536" y="1916832"/>
            <a:ext cx="846043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None/>
            </a:pPr>
            <a:r>
              <a:rPr lang="fr-FR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Kyrie eleison</a:t>
            </a:r>
          </a:p>
          <a:p>
            <a:pPr marL="0" indent="0" algn="ctr">
              <a:buNone/>
            </a:pPr>
            <a:endParaRPr lang="fr-FR" sz="3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fr-FR" sz="3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Christe</a:t>
            </a:r>
            <a:r>
              <a:rPr lang="fr-FR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 eleison</a:t>
            </a:r>
          </a:p>
          <a:p>
            <a:pPr marL="0" indent="0" algn="ctr">
              <a:buNone/>
            </a:pPr>
            <a:endParaRPr lang="fr-FR" sz="3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fr-FR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Kyrie eleison</a:t>
            </a:r>
            <a:endParaRPr lang="en-US" sz="3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400" b="1" i="1" dirty="0">
              <a:solidFill>
                <a:schemeClr val="tx1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38652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52636" y="1403796"/>
            <a:ext cx="8838728" cy="5454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i="1" dirty="0">
                <a:solidFill>
                  <a:srgbClr val="C00000"/>
                </a:solidFill>
                <a:latin typeface="+mn-lt"/>
              </a:rPr>
              <a:t>Première lecture</a:t>
            </a:r>
            <a:r>
              <a:rPr lang="en-US" altLang="en-US" b="1" dirty="0">
                <a:solidFill>
                  <a:srgbClr val="C00000"/>
                </a:solidFill>
                <a:latin typeface="+mn-lt"/>
              </a:rPr>
              <a:t> </a:t>
            </a:r>
          </a:p>
          <a:p>
            <a:pPr algn="l">
              <a:spcAft>
                <a:spcPts val="1125"/>
              </a:spcAft>
            </a:pPr>
            <a:r>
              <a:rPr lang="fr-FR" b="1" i="0" dirty="0">
                <a:solidFill>
                  <a:srgbClr val="333333"/>
                </a:solidFill>
                <a:effectLst/>
                <a:latin typeface="+mn-lt"/>
              </a:rPr>
              <a:t>« Le Seigneur exultera pour toi et se réjouira » (So 3, 14-18a)</a:t>
            </a:r>
            <a:endParaRPr lang="fr-FR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i="0" dirty="0">
              <a:solidFill>
                <a:schemeClr val="tx1"/>
              </a:solidFill>
              <a:effectLst/>
              <a:latin typeface="+mn-lt"/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i="0" dirty="0">
                <a:solidFill>
                  <a:srgbClr val="C00000"/>
                </a:solidFill>
                <a:effectLst/>
                <a:latin typeface="+mn-lt"/>
              </a:rPr>
              <a:t>CANTIQUE</a:t>
            </a:r>
            <a:r>
              <a:rPr lang="en-GB" b="1" i="0" dirty="0">
                <a:solidFill>
                  <a:srgbClr val="333333"/>
                </a:solidFill>
                <a:effectLst/>
                <a:latin typeface="+mn-lt"/>
              </a:rPr>
              <a:t> </a:t>
            </a:r>
            <a:r>
              <a:rPr lang="fr-FR" b="1" i="0" dirty="0">
                <a:solidFill>
                  <a:srgbClr val="333333"/>
                </a:solidFill>
                <a:effectLst/>
                <a:latin typeface="+mn-lt"/>
              </a:rPr>
              <a:t>(Is 12, 2-3, 4bcde, 5-6)</a:t>
            </a:r>
          </a:p>
          <a:p>
            <a:pPr algn="ctr">
              <a:spcAft>
                <a:spcPts val="750"/>
              </a:spcAft>
            </a:pPr>
            <a:r>
              <a:rPr lang="fr-FR" b="1" i="0" dirty="0">
                <a:solidFill>
                  <a:srgbClr val="333333"/>
                </a:solidFill>
                <a:effectLst/>
                <a:latin typeface="+mn-lt"/>
              </a:rPr>
              <a:t>R</a:t>
            </a:r>
            <a:r>
              <a:rPr lang="fr-FR" b="1" i="0" dirty="0">
                <a:solidFill>
                  <a:srgbClr val="0070C0"/>
                </a:solidFill>
                <a:effectLst/>
                <a:latin typeface="+mn-lt"/>
              </a:rPr>
              <a:t>/ </a:t>
            </a:r>
            <a:r>
              <a:rPr lang="fr-FR" sz="3000" b="1" i="0" dirty="0">
                <a:solidFill>
                  <a:srgbClr val="0070C0"/>
                </a:solidFill>
                <a:effectLst/>
                <a:latin typeface="+mn-lt"/>
              </a:rPr>
              <a:t>Jubile, crie de joie, car il est grand au milieu de toi, le Saint d’Israël.</a:t>
            </a:r>
            <a:r>
              <a:rPr lang="fr-FR" sz="3000" b="0" i="0" dirty="0">
                <a:solidFill>
                  <a:srgbClr val="0070C0"/>
                </a:solidFill>
                <a:effectLst/>
                <a:latin typeface="+mn-lt"/>
              </a:rPr>
              <a:t> </a:t>
            </a:r>
            <a:r>
              <a:rPr lang="fr-FR" b="0" i="0" dirty="0">
                <a:solidFill>
                  <a:srgbClr val="333333"/>
                </a:solidFill>
                <a:effectLst/>
                <a:latin typeface="+mn-lt"/>
              </a:rPr>
              <a:t>(cf. Is 12, 6)</a:t>
            </a:r>
            <a:endParaRPr lang="fr-FR" altLang="en-US" b="1" i="1" dirty="0">
              <a:solidFill>
                <a:srgbClr val="0070C0"/>
              </a:solidFill>
              <a:latin typeface="+mn-lt"/>
            </a:endParaRP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b="1" i="1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i="1" dirty="0">
                <a:solidFill>
                  <a:srgbClr val="C00000"/>
                </a:solidFill>
                <a:latin typeface="+mn-lt"/>
              </a:rPr>
              <a:t>Deuxième lecture</a:t>
            </a:r>
          </a:p>
          <a:p>
            <a:pPr algn="l">
              <a:spcAft>
                <a:spcPts val="1125"/>
              </a:spcAft>
            </a:pPr>
            <a:r>
              <a:rPr lang="fr-FR" b="1" i="0" dirty="0">
                <a:solidFill>
                  <a:srgbClr val="333333"/>
                </a:solidFill>
                <a:effectLst/>
                <a:latin typeface="+mn-lt"/>
              </a:rPr>
              <a:t>« Le Seigneur est proche » (Ph 4, 4-7)</a:t>
            </a:r>
          </a:p>
          <a:p>
            <a:pPr algn="l">
              <a:spcAft>
                <a:spcPts val="750"/>
              </a:spcAft>
            </a:pPr>
            <a:r>
              <a:rPr lang="fr-FR" b="0" i="0" dirty="0">
                <a:solidFill>
                  <a:srgbClr val="333333"/>
                </a:solidFill>
                <a:effectLst/>
                <a:latin typeface="+mn-lt"/>
              </a:rPr>
              <a:t>Lecture de la lettre de saint Paul Apôtre aux Philippiens</a:t>
            </a: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200" dirty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107504" y="353219"/>
            <a:ext cx="730726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 dirty="0">
                <a:solidFill>
                  <a:srgbClr val="C00000"/>
                </a:solidFill>
              </a:rPr>
              <a:t>LITURGIE DE LA PAROLE </a:t>
            </a:r>
            <a:endParaRPr lang="fr-FR" alt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539552" y="1206022"/>
            <a:ext cx="8208912" cy="565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spcBef>
                <a:spcPts val="488"/>
              </a:spcBef>
              <a:spcAft>
                <a:spcPts val="1425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 b="1" i="1" dirty="0">
                <a:solidFill>
                  <a:srgbClr val="262699"/>
                </a:solidFill>
              </a:rPr>
              <a:t>Alleluia</a:t>
            </a:r>
            <a:endParaRPr lang="en-US" altLang="en-US" b="1" i="1" dirty="0">
              <a:solidFill>
                <a:srgbClr val="262699"/>
              </a:solidFill>
            </a:endParaRPr>
          </a:p>
          <a:p>
            <a:pPr algn="ctr"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b="1" i="1" dirty="0">
                <a:solidFill>
                  <a:schemeClr val="tx1"/>
                </a:solidFill>
                <a:cs typeface="Times New Roman" pitchFamily="18" charset="0"/>
              </a:rPr>
              <a:t>Alléluia. Alléluia.</a:t>
            </a:r>
            <a:endParaRPr lang="fr-FR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ctr"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L’Esprit du Seigneur est sur moi :</a:t>
            </a:r>
            <a:r>
              <a:rPr lang="fr-FR" dirty="0"/>
              <a:t/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il m’a envoyé porter la Bonne Nouvelle aux pauvres.</a:t>
            </a:r>
            <a:r>
              <a:rPr lang="fr-FR" dirty="0"/>
              <a:t/>
            </a:r>
            <a:br>
              <a:rPr lang="fr-FR" dirty="0"/>
            </a:br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Alléluia.</a:t>
            </a: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(cf. Is 61, 1) </a:t>
            </a:r>
            <a:r>
              <a:rPr lang="fr-FR" altLang="en-US" sz="2300" b="1" i="1" dirty="0">
                <a:solidFill>
                  <a:schemeClr val="tx1"/>
                </a:solidFill>
              </a:rPr>
              <a:t>Alléluia !</a:t>
            </a: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800" b="1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800" b="1" dirty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3200" b="1" i="1" dirty="0">
                <a:solidFill>
                  <a:srgbClr val="262699"/>
                </a:solidFill>
              </a:rPr>
              <a:t>Évangile</a:t>
            </a:r>
            <a:r>
              <a:rPr lang="fr-FR" altLang="en-US" sz="2800" b="1" dirty="0">
                <a:solidFill>
                  <a:srgbClr val="000000"/>
                </a:solidFill>
              </a:rPr>
              <a:t> </a:t>
            </a: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« Que devons-nous faire ? » (</a:t>
            </a:r>
            <a:r>
              <a:rPr lang="fr-FR" b="1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Lc</a:t>
            </a:r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3, 10-18)</a:t>
            </a: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200" dirty="0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251520" y="404664"/>
            <a:ext cx="730726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 dirty="0">
                <a:solidFill>
                  <a:srgbClr val="C00000"/>
                </a:solidFill>
              </a:rPr>
              <a:t>LITURGIE DE LA PAROLE </a:t>
            </a:r>
            <a:endParaRPr lang="fr-FR" altLang="en-US" sz="16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38624</TotalTime>
  <Words>769</Words>
  <Application>Microsoft Office PowerPoint</Application>
  <PresentationFormat>On-screen Show (4:3)</PresentationFormat>
  <Paragraphs>176</Paragraphs>
  <Slides>37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1_Office Theme</vt:lpstr>
      <vt:lpstr>Clarity</vt:lpstr>
      <vt:lpstr> Bienvenue !</vt:lpstr>
      <vt:lpstr>Entrée: Jubilez, criez de joie (1/2)</vt:lpstr>
      <vt:lpstr>Entrée: Jubilez, criez de joie (2/2)</vt:lpstr>
      <vt:lpstr>Slide 4</vt:lpstr>
      <vt:lpstr>Slide 5</vt:lpstr>
      <vt:lpstr>Kyrie: Messe du Peuple de Dieu</vt:lpstr>
      <vt:lpstr>Slide 7</vt:lpstr>
      <vt:lpstr>Slide 8</vt:lpstr>
      <vt:lpstr>Slide 9</vt:lpstr>
      <vt:lpstr>Slide 10</vt:lpstr>
      <vt:lpstr>Slide 11</vt:lpstr>
      <vt:lpstr>Slide 12</vt:lpstr>
      <vt:lpstr>Prière Universelle</vt:lpstr>
      <vt:lpstr>Slide 14</vt:lpstr>
      <vt:lpstr>Dons: Tournez les yeux vers le Seigneur (1/3)</vt:lpstr>
      <vt:lpstr>Dons: Tournez les yeux vers le Seigneur (2/3)</vt:lpstr>
      <vt:lpstr>Dons: Tournez les yeux vers le Seigneur (3/3)</vt:lpstr>
      <vt:lpstr>Slide 18</vt:lpstr>
      <vt:lpstr>Prière sur les offrandes </vt:lpstr>
      <vt:lpstr>Slide 20</vt:lpstr>
      <vt:lpstr>Slide 21</vt:lpstr>
      <vt:lpstr>Slide 22</vt:lpstr>
      <vt:lpstr>Prière eucharistique, acclamation du mystère de la foi</vt:lpstr>
      <vt:lpstr>Slide 24</vt:lpstr>
      <vt:lpstr>Slide 25</vt:lpstr>
      <vt:lpstr>Slide 26</vt:lpstr>
      <vt:lpstr>Slide 27</vt:lpstr>
      <vt:lpstr>Slide 28</vt:lpstr>
      <vt:lpstr>Slide 29</vt:lpstr>
      <vt:lpstr>Communion :  Ecoute la voix du Seigneur (1/3)  </vt:lpstr>
      <vt:lpstr>Communion :  Ecoute la voix du Seigneur (2/3)  </vt:lpstr>
      <vt:lpstr>Communion :  Ecoute la voix du Seigneur (3/3)  </vt:lpstr>
      <vt:lpstr>Slide 33</vt:lpstr>
      <vt:lpstr>Envoi : Qu’exulte tout l’univers 1/3</vt:lpstr>
      <vt:lpstr>Envoi : Qu’exulte tout l’univers 2/3</vt:lpstr>
      <vt:lpstr>Envoi : Qu’exulte tout l’univers 3/3</vt:lpstr>
      <vt:lpstr>Bon dimanche à tous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 CHANTS de Messe  du 20 NOV 2016</dc:title>
  <dc:creator>Stéphanie Pintrand</dc:creator>
  <cp:lastModifiedBy>Matthieu .</cp:lastModifiedBy>
  <cp:revision>371</cp:revision>
  <cp:lastPrinted>2018-05-13T00:38:21Z</cp:lastPrinted>
  <dcterms:created xsi:type="dcterms:W3CDTF">1601-01-01T00:00:00Z</dcterms:created>
  <dcterms:modified xsi:type="dcterms:W3CDTF">2025-01-04T09:13:27Z</dcterms:modified>
</cp:coreProperties>
</file>