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39"/>
  </p:notesMasterIdLst>
  <p:sldIdLst>
    <p:sldId id="549" r:id="rId3"/>
    <p:sldId id="744" r:id="rId4"/>
    <p:sldId id="745" r:id="rId5"/>
    <p:sldId id="713" r:id="rId6"/>
    <p:sldId id="727" r:id="rId7"/>
    <p:sldId id="746" r:id="rId8"/>
    <p:sldId id="714" r:id="rId9"/>
    <p:sldId id="329" r:id="rId10"/>
    <p:sldId id="330" r:id="rId11"/>
    <p:sldId id="716" r:id="rId12"/>
    <p:sldId id="758" r:id="rId13"/>
    <p:sldId id="717" r:id="rId14"/>
    <p:sldId id="676" r:id="rId15"/>
    <p:sldId id="718" r:id="rId16"/>
    <p:sldId id="747" r:id="rId17"/>
    <p:sldId id="748" r:id="rId18"/>
    <p:sldId id="749" r:id="rId19"/>
    <p:sldId id="719" r:id="rId20"/>
    <p:sldId id="753" r:id="rId21"/>
    <p:sldId id="754" r:id="rId22"/>
    <p:sldId id="267" r:id="rId23"/>
    <p:sldId id="720" r:id="rId24"/>
    <p:sldId id="755" r:id="rId25"/>
    <p:sldId id="756" r:id="rId26"/>
    <p:sldId id="355" r:id="rId27"/>
    <p:sldId id="721" r:id="rId28"/>
    <p:sldId id="679" r:id="rId29"/>
    <p:sldId id="722" r:id="rId30"/>
    <p:sldId id="680" r:id="rId31"/>
    <p:sldId id="736" r:id="rId32"/>
    <p:sldId id="750" r:id="rId33"/>
    <p:sldId id="723" r:id="rId34"/>
    <p:sldId id="738" r:id="rId35"/>
    <p:sldId id="751" r:id="rId36"/>
    <p:sldId id="752" r:id="rId37"/>
    <p:sldId id="684" r:id="rId38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C851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616308-AF5F-4E2F-9CCF-40C3A0AC774D}" v="49" dt="2024-09-14T14:36:22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3" autoAdjust="0"/>
    <p:restoredTop sz="94918"/>
  </p:normalViewPr>
  <p:slideViewPr>
    <p:cSldViewPr>
      <p:cViewPr varScale="1">
        <p:scale>
          <a:sx n="70" d="100"/>
          <a:sy n="70" d="100"/>
        </p:scale>
        <p:origin x="-98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47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BBC9A19E-16C5-455E-8A5E-6C7C391F0E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1042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29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4271294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844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9338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640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22519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3513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8227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5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5897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DE95C-AF6F-47C4-B1DB-F3FBA0298621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8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84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978D57-66A1-483C-B9BA-F87C967BAFD0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9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FE0F976-8894-0043-B09C-D655D87DBAE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0490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0F48-0AAA-45CA-AD07-E3CA9EDA2E92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21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25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325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84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B1540-27F8-407C-BC4D-65FA89FA11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630-A397-47B8-A6B0-A36C06E3E9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97F5-CFBC-44FF-8A78-4B8C1773BF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D958E63-224D-4647-B5E2-735832295E6E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74B5B0-08BB-43A8-A3B6-6F715FCAD7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5E02A2C1-8B7B-411B-85AD-3CB969597230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ED742B7-1364-40AD-A85C-BBBE772E08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F2A882-90D2-464D-A7C7-D85A5814E4C5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C51047-C2D4-4C01-B1B4-C91F706BC6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444CFC5-CF5A-4B51-B679-35525E1330AC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D9FB85A-0B7D-4EA8-BDE3-F1962E0352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0F9724C-B7EC-4FA6-800D-4345AE2CBBB5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9DC868D-BC90-4B22-B541-01E11A9F13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9011C2E-E385-4543-8F58-6E27631792E9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001F199-A628-4A38-AAC3-53BF2FBAA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0F82E59-31D6-471E-9C07-2176E451E629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E92B8E-81AC-4DC3-991A-AFDC76729A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EBCDF90-2A47-4185-8445-CE1BC7B8F7E2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5561102-B2F7-4123-9A82-194FDA126A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3C93-AC6B-4472-8B4F-37DB8B0684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5FB5D6F-209F-42B2-9EB7-C8B38EA751CB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EBD42A5-101C-4570-9F2E-CA91B53ED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F14788F-BF35-4A6A-84A9-219C04D73207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9D50F9A-4EF0-4A01-AB60-103A68883F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AC93CAF-AB25-44D4-8922-1752DA39331E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AF5D34-D171-4711-AD8B-7A4511614B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3FF5-DC3A-4ADD-AB34-7AA1933899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397A-6331-42BD-B927-80B39D6C82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B83A-79ED-4440-AFED-B021E36EF2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06DD0-EB57-4F2F-B3D2-CE9BADBE1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AC67A-5543-4D9D-A025-0FCD2F0B6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61E6-F591-490D-A03E-BBAF659C23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F16D-3D21-4268-A060-F386BE4AB0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8D077725-19DD-4D4E-A322-5CF7579DF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862DFC-60BC-438F-91C1-2546E478600E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DEFEDDC9-6B4E-4530-A40D-6A5BB31ACF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altLang="en-US" i="1" cap="none" dirty="0"/>
              <a:t/>
            </a:r>
            <a:br>
              <a:rPr lang="fr-FR" altLang="en-US" i="1" cap="none" dirty="0"/>
            </a:br>
            <a:r>
              <a:rPr lang="en-GB" altLang="en-US" b="1" cap="none" dirty="0" err="1" smtClean="0">
                <a:latin typeface="Arial Narrow" panose="020B0606020202030204" pitchFamily="34" charset="0"/>
              </a:rPr>
              <a:t>Bienvenue</a:t>
            </a:r>
            <a:r>
              <a:rPr lang="en-GB" altLang="en-US" b="1" cap="none" dirty="0" smtClean="0">
                <a:latin typeface="Arial Narrow" panose="020B0606020202030204" pitchFamily="34" charset="0"/>
              </a:rPr>
              <a:t> !</a:t>
            </a:r>
            <a:endParaRPr lang="en-US" altLang="en-US" b="1" cap="none" dirty="0">
              <a:latin typeface="Arial Narrow" panose="020B0606020202030204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 dirty="0" err="1"/>
              <a:t>Paroisse</a:t>
            </a:r>
            <a:r>
              <a:rPr lang="en-US" altLang="fr-FR" sz="1800" dirty="0"/>
              <a:t> St Michel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933312" y="4109025"/>
            <a:ext cx="7639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1</a:t>
            </a:r>
            <a:r>
              <a:rPr lang="en-US" sz="3600" b="1" baseline="30000" dirty="0" smtClean="0">
                <a:solidFill>
                  <a:schemeClr val="tx1"/>
                </a:solidFill>
              </a:rPr>
              <a:t>er</a:t>
            </a:r>
            <a:r>
              <a:rPr lang="en-US" sz="3600" b="1" dirty="0" smtClean="0">
                <a:solidFill>
                  <a:schemeClr val="tx1"/>
                </a:solidFill>
              </a:rPr>
              <a:t> DIMANCHE DE L’AVENT T.O-C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0" y="1268413"/>
            <a:ext cx="91440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Dieu, le Père tout-puissant, créateur du ciel et de la terre;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et en Jésus-Christ, son Fils unique, notre Seigneur,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qui a été conçu du Saint-Esprit, est né de la Vierge Marie,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 souffert sous Ponce Pilate, a été crucifié, est mort et a été enseveli,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descendu aux enfers, le troisième jour, est ressuscité des morts,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monté aux cieux, est assis à la droite de Dieu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le Père tout-puissant, d’où il viendra juger les vivants et les morts.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l’Esprit-Saint, à la sainte Eglise catholique,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communion des saints, à la rémission des péchés,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résurrection de la chair, à la vie éternelle.</a:t>
            </a:r>
            <a:b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</a:b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sz="2800" dirty="0">
              <a:solidFill>
                <a:srgbClr val="292934"/>
              </a:solidFill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79613" y="549275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800" b="1">
                <a:solidFill>
                  <a:srgbClr val="EC8514"/>
                </a:solidFill>
              </a:rPr>
              <a:t>PROFESSION DE FOI: CREDO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Prière</a:t>
            </a:r>
            <a:r>
              <a:rPr lang="en-US" sz="2400" b="1" i="1" dirty="0">
                <a:solidFill>
                  <a:srgbClr val="D2533C"/>
                </a:solidFill>
              </a:rPr>
              <a:t> </a:t>
            </a:r>
            <a:r>
              <a:rPr lang="en-US" sz="2400" b="1" i="1" dirty="0" err="1">
                <a:solidFill>
                  <a:srgbClr val="D2533C"/>
                </a:solidFill>
              </a:rPr>
              <a:t>Universelle</a:t>
            </a:r>
            <a:endParaRPr lang="en-US" sz="2400" b="1" i="1" dirty="0">
              <a:solidFill>
                <a:srgbClr val="D2533C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41383" y="16288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45720" y="1418277"/>
            <a:ext cx="82296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lvl="0" algn="ctr"/>
            <a:r>
              <a:rPr lang="fr-FR" sz="3600" b="1" dirty="0">
                <a:solidFill>
                  <a:srgbClr val="0070C0"/>
                </a:solidFill>
              </a:rPr>
              <a:t>Notre Père, notre Père, nous te supplions humblement</a:t>
            </a:r>
            <a:endParaRPr lang="en-GB" sz="3600" b="1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276600"/>
            <a:ext cx="4060700" cy="33816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30202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>
                <a:solidFill>
                  <a:srgbClr val="FF6600"/>
                </a:solidFill>
                <a:ea typeface="Times New Roman" pitchFamily="18" charset="0"/>
              </a:rPr>
              <a:t>Offertoire</a:t>
            </a:r>
            <a:r>
              <a:rPr lang="en-US" sz="2400" b="1" dirty="0">
                <a:solidFill>
                  <a:srgbClr val="FF6600"/>
                </a:solidFill>
                <a:ea typeface="Times New Roman" pitchFamily="18" charset="0"/>
              </a:rPr>
              <a:t>: Aube nouvelle (1/3)</a:t>
            </a:r>
            <a:endParaRPr lang="en-US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3200" dirty="0">
                <a:solidFill>
                  <a:schemeClr val="tx1"/>
                </a:solidFill>
              </a:rPr>
              <a:t>1- Aube nouvelle, dans notre nuit, Pour sauver son peuple Dieu va venir. Joie pour les pauvres, fête aujourd´hui ! 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sz="3200" dirty="0">
              <a:solidFill>
                <a:schemeClr val="tx1"/>
              </a:solidFill>
            </a:endParaRP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3200" b="1" dirty="0">
                <a:solidFill>
                  <a:srgbClr val="0070C0"/>
                </a:solidFill>
              </a:rPr>
              <a:t>Il faut préparer la route au Seigneur. Il faut préparer la route au Seigneur. 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11/15/16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222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>
                <a:solidFill>
                  <a:srgbClr val="FF6600"/>
                </a:solidFill>
                <a:ea typeface="Times New Roman" pitchFamily="18" charset="0"/>
              </a:rPr>
              <a:t>Offertoire</a:t>
            </a:r>
            <a:r>
              <a:rPr lang="en-US" sz="2400" b="1" dirty="0">
                <a:solidFill>
                  <a:srgbClr val="FF6600"/>
                </a:solidFill>
                <a:ea typeface="Times New Roman" pitchFamily="18" charset="0"/>
              </a:rPr>
              <a:t>: Aube nouvelle </a:t>
            </a:r>
            <a:r>
              <a:rPr lang="en-US" sz="2400" b="1" dirty="0" smtClean="0">
                <a:solidFill>
                  <a:srgbClr val="FF6600"/>
                </a:solidFill>
                <a:ea typeface="Times New Roman" pitchFamily="18" charset="0"/>
              </a:rPr>
              <a:t>(2/3</a:t>
            </a:r>
            <a:r>
              <a:rPr lang="en-US" sz="2400" b="1" dirty="0">
                <a:solidFill>
                  <a:srgbClr val="FF6600"/>
                </a:solidFill>
                <a:ea typeface="Times New Roman" pitchFamily="18" charset="0"/>
              </a:rPr>
              <a:t>)</a:t>
            </a:r>
            <a:endParaRPr lang="en-US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dirty="0"/>
              <a:t>2-Bonne Nouvelle, cris et chansons, Pour sauver son peuple, Dieu va venir. Voix qui s´élève dans nos déserts. </a:t>
            </a:r>
            <a:endParaRPr lang="fr-FR" sz="3200" dirty="0" smtClean="0"/>
          </a:p>
          <a:p>
            <a:endParaRPr lang="fr-FR" sz="3200" dirty="0" smtClean="0"/>
          </a:p>
          <a:p>
            <a:pPr algn="ctr"/>
            <a:r>
              <a:rPr lang="fr-FR" sz="3200" b="1" dirty="0" smtClean="0">
                <a:solidFill>
                  <a:srgbClr val="0070C0"/>
                </a:solidFill>
              </a:rPr>
              <a:t>Il </a:t>
            </a:r>
            <a:r>
              <a:rPr lang="fr-FR" sz="3200" b="1" dirty="0">
                <a:solidFill>
                  <a:srgbClr val="0070C0"/>
                </a:solidFill>
              </a:rPr>
              <a:t>faut préparer la route au Seigneur. Il faut préparer la route au Seigneur.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11/15/16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823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>
                <a:solidFill>
                  <a:srgbClr val="FF6600"/>
                </a:solidFill>
                <a:ea typeface="Times New Roman" pitchFamily="18" charset="0"/>
              </a:rPr>
              <a:t>Offertoire</a:t>
            </a:r>
            <a:r>
              <a:rPr lang="en-US" sz="2400" b="1" dirty="0">
                <a:solidFill>
                  <a:srgbClr val="FF6600"/>
                </a:solidFill>
                <a:ea typeface="Times New Roman" pitchFamily="18" charset="0"/>
              </a:rPr>
              <a:t>: Aube nouvelle </a:t>
            </a:r>
            <a:r>
              <a:rPr lang="en-US" sz="2400" b="1" dirty="0" smtClean="0">
                <a:solidFill>
                  <a:srgbClr val="FF6600"/>
                </a:solidFill>
                <a:ea typeface="Times New Roman" pitchFamily="18" charset="0"/>
              </a:rPr>
              <a:t>(3/3</a:t>
            </a:r>
            <a:r>
              <a:rPr lang="en-US" sz="2400" b="1" dirty="0">
                <a:solidFill>
                  <a:srgbClr val="FF6600"/>
                </a:solidFill>
                <a:ea typeface="Times New Roman" pitchFamily="18" charset="0"/>
              </a:rPr>
              <a:t>)</a:t>
            </a:r>
            <a:endParaRPr lang="en-US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dirty="0"/>
              <a:t>3-Terre nouvelle, monde nouveau, Pour sauver son peuple, Dieu va venir. Paix sur la terre, ciel parmi nous. </a:t>
            </a:r>
            <a:endParaRPr lang="fr-FR" sz="3200" dirty="0" smtClean="0"/>
          </a:p>
          <a:p>
            <a:endParaRPr lang="fr-FR" sz="3200" dirty="0"/>
          </a:p>
          <a:p>
            <a:pPr algn="ctr"/>
            <a:r>
              <a:rPr lang="fr-FR" sz="3200" b="1" dirty="0" smtClean="0">
                <a:solidFill>
                  <a:srgbClr val="0070C0"/>
                </a:solidFill>
              </a:rPr>
              <a:t>Il </a:t>
            </a:r>
            <a:r>
              <a:rPr lang="fr-FR" sz="3200" b="1" dirty="0">
                <a:solidFill>
                  <a:srgbClr val="0070C0"/>
                </a:solidFill>
              </a:rPr>
              <a:t>faut préparer la route au Seigneur. </a:t>
            </a:r>
            <a:r>
              <a:rPr lang="fr-FR" sz="3200" b="1" dirty="0" smtClean="0">
                <a:solidFill>
                  <a:srgbClr val="0070C0"/>
                </a:solidFill>
              </a:rPr>
              <a:t>Il </a:t>
            </a:r>
            <a:r>
              <a:rPr lang="fr-FR" sz="3200" b="1" dirty="0">
                <a:solidFill>
                  <a:srgbClr val="0070C0"/>
                </a:solidFill>
              </a:rPr>
              <a:t>faut préparer la route au </a:t>
            </a:r>
            <a:r>
              <a:rPr lang="fr-FR" sz="3200" b="1" dirty="0" smtClean="0">
                <a:solidFill>
                  <a:srgbClr val="0070C0"/>
                </a:solidFill>
              </a:rPr>
              <a:t>Seigneur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11/15/16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283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kern="1200" dirty="0" err="1">
                <a:solidFill>
                  <a:srgbClr val="FF6600"/>
                </a:solidFill>
                <a:ea typeface="Times New Roman" pitchFamily="18" charset="0"/>
              </a:rPr>
              <a:t>Prière</a:t>
            </a:r>
            <a:r>
              <a:rPr lang="en-US" sz="3200" b="1" kern="1200" dirty="0">
                <a:solidFill>
                  <a:srgbClr val="FF6600"/>
                </a:solidFill>
                <a:ea typeface="Times New Roman" pitchFamily="18" charset="0"/>
              </a:rPr>
              <a:t> sur les </a:t>
            </a:r>
            <a:r>
              <a:rPr lang="en-US" sz="3200" b="1" kern="1200" dirty="0" err="1">
                <a:solidFill>
                  <a:srgbClr val="FF6600"/>
                </a:solidFill>
                <a:ea typeface="Times New Roman" pitchFamily="18" charset="0"/>
              </a:rPr>
              <a:t>offrandes</a:t>
            </a:r>
            <a:r>
              <a:rPr lang="en-US" sz="3200" b="1" kern="1200" dirty="0">
                <a:solidFill>
                  <a:srgbClr val="FF6600"/>
                </a:solidFill>
                <a:ea typeface="Times New Roman" pitchFamily="18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Le </a:t>
            </a:r>
            <a:r>
              <a:rPr lang="en-US" i="1" dirty="0" err="1" smtClean="0"/>
              <a:t>célébrant</a:t>
            </a:r>
            <a:r>
              <a:rPr lang="en-US" i="1" dirty="0" smtClean="0"/>
              <a:t> </a:t>
            </a:r>
            <a:r>
              <a:rPr lang="en-US" i="1" dirty="0" err="1" smtClean="0"/>
              <a:t>dit</a:t>
            </a:r>
            <a:r>
              <a:rPr lang="en-US" dirty="0" smtClean="0"/>
              <a:t>:</a:t>
            </a:r>
          </a:p>
          <a:p>
            <a:r>
              <a:rPr lang="en-US" b="1" dirty="0" err="1" smtClean="0"/>
              <a:t>Priez</a:t>
            </a:r>
            <a:r>
              <a:rPr lang="en-US" b="1" dirty="0" smtClean="0"/>
              <a:t>, frères et </a:t>
            </a:r>
            <a:r>
              <a:rPr lang="en-US" b="1" dirty="0" err="1" smtClean="0"/>
              <a:t>soeurs</a:t>
            </a:r>
            <a:r>
              <a:rPr lang="en-US" b="1" dirty="0" smtClean="0"/>
              <a:t>: que mon sacrifice, qui </a:t>
            </a:r>
            <a:r>
              <a:rPr lang="en-US" b="1" dirty="0" err="1" smtClean="0"/>
              <a:t>est</a:t>
            </a:r>
            <a:r>
              <a:rPr lang="en-US" b="1" dirty="0" smtClean="0"/>
              <a:t> </a:t>
            </a:r>
            <a:r>
              <a:rPr lang="en-US" b="1" dirty="0" err="1" smtClean="0"/>
              <a:t>aussi</a:t>
            </a:r>
            <a:r>
              <a:rPr lang="en-US" b="1" dirty="0" smtClean="0"/>
              <a:t> le </a:t>
            </a:r>
            <a:r>
              <a:rPr lang="en-US" b="1" dirty="0" err="1" smtClean="0"/>
              <a:t>vôtre</a:t>
            </a:r>
            <a:r>
              <a:rPr lang="en-US" b="1" dirty="0" smtClean="0"/>
              <a:t>, </a:t>
            </a:r>
            <a:r>
              <a:rPr lang="en-US" b="1" dirty="0" err="1" smtClean="0"/>
              <a:t>soit</a:t>
            </a:r>
            <a:r>
              <a:rPr lang="en-US" b="1" dirty="0" smtClean="0"/>
              <a:t> </a:t>
            </a:r>
            <a:r>
              <a:rPr lang="en-US" b="1" dirty="0" err="1" smtClean="0"/>
              <a:t>agréable</a:t>
            </a:r>
            <a:r>
              <a:rPr lang="en-US" b="1" dirty="0" smtClean="0"/>
              <a:t> à </a:t>
            </a:r>
            <a:r>
              <a:rPr lang="en-US" b="1" dirty="0" err="1" smtClean="0"/>
              <a:t>Dieu</a:t>
            </a:r>
            <a:r>
              <a:rPr lang="en-US" b="1" dirty="0" smtClean="0"/>
              <a:t> le </a:t>
            </a:r>
            <a:r>
              <a:rPr lang="en-US" b="1" dirty="0" err="1" smtClean="0"/>
              <a:t>Père</a:t>
            </a:r>
            <a:r>
              <a:rPr lang="en-US" b="1" dirty="0" smtClean="0"/>
              <a:t> Tout-puissant</a:t>
            </a:r>
          </a:p>
          <a:p>
            <a:endParaRPr lang="en-US" dirty="0"/>
          </a:p>
          <a:p>
            <a:r>
              <a:rPr lang="en-US" i="1" dirty="0" smtClean="0"/>
              <a:t>Le </a:t>
            </a:r>
            <a:r>
              <a:rPr lang="en-US" i="1" dirty="0" err="1" smtClean="0"/>
              <a:t>peuple</a:t>
            </a:r>
            <a:r>
              <a:rPr lang="en-US" i="1" dirty="0" smtClean="0"/>
              <a:t> se </a:t>
            </a:r>
            <a:r>
              <a:rPr lang="en-US" i="1" dirty="0" err="1" smtClean="0"/>
              <a:t>lève</a:t>
            </a:r>
            <a:r>
              <a:rPr lang="en-US" i="1" dirty="0" smtClean="0"/>
              <a:t> et </a:t>
            </a:r>
            <a:r>
              <a:rPr lang="en-US" i="1" dirty="0" err="1" smtClean="0"/>
              <a:t>répond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b="1" dirty="0" smtClean="0"/>
              <a:t>Que le Seigneur </a:t>
            </a:r>
            <a:r>
              <a:rPr lang="en-US" b="1" dirty="0" err="1" smtClean="0"/>
              <a:t>reçoive</a:t>
            </a:r>
            <a:r>
              <a:rPr lang="en-US" b="1" dirty="0" smtClean="0"/>
              <a:t> de </a:t>
            </a:r>
            <a:r>
              <a:rPr lang="en-US" b="1" dirty="0" err="1" smtClean="0"/>
              <a:t>vos</a:t>
            </a:r>
            <a:r>
              <a:rPr lang="en-US" b="1" dirty="0" smtClean="0"/>
              <a:t> mains </a:t>
            </a:r>
            <a:r>
              <a:rPr lang="en-US" b="1" dirty="0" err="1" smtClean="0"/>
              <a:t>ce</a:t>
            </a:r>
            <a:r>
              <a:rPr lang="en-US" b="1" dirty="0" smtClean="0"/>
              <a:t> sacrifice à la </a:t>
            </a:r>
            <a:r>
              <a:rPr lang="en-US" b="1" dirty="0" err="1" smtClean="0"/>
              <a:t>louange</a:t>
            </a:r>
            <a:r>
              <a:rPr lang="en-US" b="1" dirty="0" smtClean="0"/>
              <a:t> et à a </a:t>
            </a:r>
            <a:r>
              <a:rPr lang="en-US" b="1" dirty="0" err="1" smtClean="0"/>
              <a:t>gloire</a:t>
            </a:r>
            <a:r>
              <a:rPr lang="en-US" b="1" dirty="0" smtClean="0"/>
              <a:t> de son nom, pour </a:t>
            </a:r>
            <a:r>
              <a:rPr lang="en-US" b="1" dirty="0" err="1" smtClean="0"/>
              <a:t>notre</a:t>
            </a:r>
            <a:r>
              <a:rPr lang="en-US" b="1" dirty="0" smtClean="0"/>
              <a:t> </a:t>
            </a:r>
            <a:r>
              <a:rPr lang="en-US" b="1" dirty="0" err="1" smtClean="0"/>
              <a:t>bien</a:t>
            </a:r>
            <a:r>
              <a:rPr lang="en-US" b="1" dirty="0" smtClean="0"/>
              <a:t> et </a:t>
            </a:r>
            <a:r>
              <a:rPr lang="en-US" b="1" dirty="0" err="1" smtClean="0"/>
              <a:t>celui</a:t>
            </a:r>
            <a:r>
              <a:rPr lang="en-US" b="1" dirty="0" smtClean="0"/>
              <a:t> de </a:t>
            </a:r>
            <a:r>
              <a:rPr lang="en-US" b="1" dirty="0" err="1" smtClean="0"/>
              <a:t>toute</a:t>
            </a:r>
            <a:r>
              <a:rPr lang="en-US" b="1" dirty="0" smtClean="0"/>
              <a:t> </a:t>
            </a:r>
            <a:r>
              <a:rPr lang="en-US" b="1" dirty="0" err="1" smtClean="0"/>
              <a:t>l’Eglise</a:t>
            </a:r>
            <a:r>
              <a:rPr lang="en-US" b="1" dirty="0" smtClean="0"/>
              <a:t>.”</a:t>
            </a:r>
            <a:endParaRPr lang="en-US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11/15/16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10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957064"/>
            <a:ext cx="8256587" cy="520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 smtClean="0">
                <a:solidFill>
                  <a:srgbClr val="0070C0"/>
                </a:solidFill>
              </a:rPr>
              <a:t>Venez, divin Messie </a:t>
            </a:r>
            <a:br>
              <a:rPr lang="fr-FR" sz="3000" b="1" dirty="0" smtClean="0">
                <a:solidFill>
                  <a:srgbClr val="0070C0"/>
                </a:solidFill>
              </a:rPr>
            </a:br>
            <a:r>
              <a:rPr lang="fr-FR" sz="3000" b="1" dirty="0" smtClean="0">
                <a:solidFill>
                  <a:srgbClr val="0070C0"/>
                </a:solidFill>
              </a:rPr>
              <a:t>nous rendre espoir et nous sauver !</a:t>
            </a:r>
          </a:p>
          <a:p>
            <a:pPr algn="ctr"/>
            <a:r>
              <a:rPr lang="fr-FR" sz="3000" b="1" dirty="0" smtClean="0">
                <a:solidFill>
                  <a:srgbClr val="0070C0"/>
                </a:solidFill>
              </a:rPr>
              <a:t>Vous êtes notre vie ! Venez, venez, venez !</a:t>
            </a:r>
            <a:br>
              <a:rPr lang="fr-FR" sz="3000" b="1" dirty="0" smtClean="0">
                <a:solidFill>
                  <a:srgbClr val="0070C0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 </a:t>
            </a:r>
          </a:p>
          <a:p>
            <a:pPr marL="514350" indent="-514350">
              <a:buAutoNum type="arabicPeriod"/>
            </a:pPr>
            <a:r>
              <a:rPr lang="fr-FR" sz="3000" dirty="0" smtClean="0">
                <a:solidFill>
                  <a:schemeClr val="tx1"/>
                </a:solidFill>
              </a:rPr>
              <a:t>Ô Fils de Dieu, ne tardez pas,</a:t>
            </a:r>
            <a:br>
              <a:rPr lang="fr-FR" sz="3000" dirty="0" smtClean="0">
                <a:solidFill>
                  <a:schemeClr val="tx1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Par votre corps, donnez la joie </a:t>
            </a:r>
            <a:br>
              <a:rPr lang="fr-FR" sz="3000" dirty="0" smtClean="0">
                <a:solidFill>
                  <a:schemeClr val="tx1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à notre monde en désarroi.</a:t>
            </a:r>
            <a:br>
              <a:rPr lang="fr-FR" sz="3000" dirty="0" smtClean="0">
                <a:solidFill>
                  <a:schemeClr val="tx1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Redites-nous encore </a:t>
            </a:r>
            <a:br>
              <a:rPr lang="fr-FR" sz="3000" dirty="0" smtClean="0">
                <a:solidFill>
                  <a:schemeClr val="tx1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de quel amour vous nous aimez;</a:t>
            </a:r>
            <a:br>
              <a:rPr lang="fr-FR" sz="3000" dirty="0" smtClean="0">
                <a:solidFill>
                  <a:schemeClr val="tx1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Tant d’hommes vous ignorent, </a:t>
            </a:r>
            <a:br>
              <a:rPr lang="fr-FR" sz="3000" dirty="0" smtClean="0">
                <a:solidFill>
                  <a:schemeClr val="tx1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venez, venez, venez !</a:t>
            </a:r>
            <a:endParaRPr lang="en-US" sz="30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Venez divin Messie (1/2)</a:t>
            </a:r>
          </a:p>
        </p:txBody>
      </p:sp>
    </p:spTree>
    <p:extLst>
      <p:ext uri="{BB962C8B-B14F-4D97-AF65-F5344CB8AC3E}">
        <p14:creationId xmlns="" xmlns:p14="http://schemas.microsoft.com/office/powerpoint/2010/main" val="21980138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3503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179512" y="438300"/>
            <a:ext cx="8818241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FF6600"/>
                </a:solidFill>
                <a:latin typeface="+mj-lt"/>
                <a:ea typeface="Times New Roman" pitchFamily="18" charset="0"/>
                <a:cs typeface="+mj-cs"/>
              </a:rPr>
              <a:t>Sanctus: </a:t>
            </a:r>
            <a:r>
              <a:rPr lang="en-US" altLang="en-US" b="1" dirty="0" err="1">
                <a:solidFill>
                  <a:srgbClr val="FF6600"/>
                </a:solidFill>
                <a:latin typeface="+mj-lt"/>
                <a:ea typeface="Times New Roman" pitchFamily="18" charset="0"/>
                <a:cs typeface="+mj-cs"/>
              </a:rPr>
              <a:t>Louange</a:t>
            </a:r>
            <a:r>
              <a:rPr lang="en-US" altLang="en-US" b="1" dirty="0">
                <a:solidFill>
                  <a:srgbClr val="FF6600"/>
                </a:solidFill>
                <a:latin typeface="+mj-lt"/>
                <a:ea typeface="Times New Roman" pitchFamily="18" charset="0"/>
                <a:cs typeface="+mj-cs"/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  <a:latin typeface="+mj-lt"/>
                <a:ea typeface="Times New Roman" pitchFamily="18" charset="0"/>
                <a:cs typeface="+mj-cs"/>
              </a:rPr>
              <a:t>Eucharistique</a:t>
            </a:r>
            <a:endParaRPr lang="en-US" altLang="en-US" b="1" dirty="0">
              <a:solidFill>
                <a:srgbClr val="FF6600"/>
              </a:solidFill>
              <a:latin typeface="+mj-lt"/>
              <a:ea typeface="Times New Roman" pitchFamily="18" charset="0"/>
              <a:cs typeface="+mj-cs"/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dirty="0" smtClean="0">
                <a:solidFill>
                  <a:srgbClr val="0070C0"/>
                </a:solidFill>
              </a:rPr>
              <a:t>Saint, le Seigneur de </a:t>
            </a:r>
            <a:r>
              <a:rPr lang="en-US" altLang="en-US" sz="2800" b="1" dirty="0" err="1" smtClean="0">
                <a:solidFill>
                  <a:srgbClr val="0070C0"/>
                </a:solidFill>
              </a:rPr>
              <a:t>l’univers</a:t>
            </a:r>
            <a:r>
              <a:rPr lang="en-US" altLang="en-US" sz="2800" b="1" dirty="0">
                <a:solidFill>
                  <a:srgbClr val="0070C0"/>
                </a:solidFill>
              </a:rPr>
              <a:t>!</a:t>
            </a:r>
            <a:endParaRPr lang="en-US" altLang="en-US" sz="2800" b="1" dirty="0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dirty="0" smtClean="0">
                <a:solidFill>
                  <a:srgbClr val="0070C0"/>
                </a:solidFill>
              </a:rPr>
              <a:t>Saint, le </a:t>
            </a:r>
            <a:r>
              <a:rPr lang="en-US" altLang="en-US" sz="2800" b="1" dirty="0" err="1" smtClean="0">
                <a:solidFill>
                  <a:srgbClr val="0070C0"/>
                </a:solidFill>
              </a:rPr>
              <a:t>Très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-haut, le </a:t>
            </a:r>
            <a:r>
              <a:rPr lang="en-US" altLang="en-US" sz="2800" b="1" dirty="0" err="1" smtClean="0">
                <a:solidFill>
                  <a:srgbClr val="0070C0"/>
                </a:solidFill>
              </a:rPr>
              <a:t>Dieu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 de </a:t>
            </a:r>
            <a:r>
              <a:rPr lang="en-US" altLang="en-US" sz="2800" b="1" dirty="0" err="1" smtClean="0">
                <a:solidFill>
                  <a:srgbClr val="0070C0"/>
                </a:solidFill>
              </a:rPr>
              <a:t>gloire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!</a:t>
            </a: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dirty="0" smtClean="0">
                <a:solidFill>
                  <a:srgbClr val="0070C0"/>
                </a:solidFill>
              </a:rPr>
              <a:t>Saint, </a:t>
            </a:r>
            <a:r>
              <a:rPr lang="en-US" altLang="en-US" sz="2800" b="1" dirty="0" err="1" smtClean="0">
                <a:solidFill>
                  <a:srgbClr val="0070C0"/>
                </a:solidFill>
              </a:rPr>
              <a:t>Jésus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-Christ, Berger de </a:t>
            </a:r>
            <a:r>
              <a:rPr lang="en-US" altLang="en-US" sz="2800" b="1" dirty="0" err="1" smtClean="0">
                <a:solidFill>
                  <a:srgbClr val="0070C0"/>
                </a:solidFill>
              </a:rPr>
              <a:t>paix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, </a:t>
            </a:r>
            <a:r>
              <a:rPr lang="en-US" altLang="en-US" sz="2800" b="1" dirty="0" err="1" smtClean="0">
                <a:solidFill>
                  <a:srgbClr val="0070C0"/>
                </a:solidFill>
              </a:rPr>
              <a:t>l’Emmanuël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70C0"/>
                </a:solidFill>
              </a:rPr>
              <a:t>dans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70C0"/>
                </a:solidFill>
              </a:rPr>
              <a:t>notre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 histoire </a:t>
            </a:r>
            <a:r>
              <a:rPr lang="en-US" altLang="en-US" sz="2800" b="1" dirty="0">
                <a:solidFill>
                  <a:srgbClr val="0070C0"/>
                </a:solidFill>
              </a:rPr>
              <a:t>! </a:t>
            </a: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b="1" dirty="0">
              <a:solidFill>
                <a:schemeClr val="tx1"/>
              </a:solidFill>
            </a:endParaRPr>
          </a:p>
          <a:p>
            <a:pPr marL="514350" indent="-514350" algn="ctr" eaLnBrk="1" hangingPunct="1">
              <a:spcBef>
                <a:spcPts val="488"/>
              </a:spcBef>
              <a:buSzPct val="100000"/>
              <a:buAutoNum type="arabicPeriod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</a:rPr>
              <a:t>Le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ciel</a:t>
            </a:r>
            <a:r>
              <a:rPr lang="en-US" altLang="en-US" sz="2800" dirty="0" smtClean="0">
                <a:solidFill>
                  <a:schemeClr val="tx1"/>
                </a:solidFill>
              </a:rPr>
              <a:t> et la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terre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sont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remplis</a:t>
            </a:r>
            <a:r>
              <a:rPr lang="en-US" altLang="en-US" sz="2800" dirty="0" smtClean="0">
                <a:solidFill>
                  <a:schemeClr val="tx1"/>
                </a:solidFill>
              </a:rPr>
              <a:t> de ta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gloire</a:t>
            </a:r>
            <a:r>
              <a:rPr lang="en-US" altLang="en-US" sz="2800" dirty="0" smtClean="0">
                <a:solidFill>
                  <a:schemeClr val="tx1"/>
                </a:solidFill>
              </a:rPr>
              <a:t>!</a:t>
            </a: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</a:rPr>
              <a:t>Hosanna au plus haut de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cieux</a:t>
            </a:r>
            <a:r>
              <a:rPr lang="en-US" altLang="en-US" sz="2800" dirty="0" smtClean="0">
                <a:solidFill>
                  <a:schemeClr val="tx1"/>
                </a:solidFill>
              </a:rPr>
              <a:t>!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</a:rPr>
              <a:t>2.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Béni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soit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celui</a:t>
            </a:r>
            <a:r>
              <a:rPr lang="en-US" altLang="en-US" sz="2800" dirty="0" smtClean="0">
                <a:solidFill>
                  <a:schemeClr val="tx1"/>
                </a:solidFill>
              </a:rPr>
              <a:t> qui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vient</a:t>
            </a:r>
            <a:r>
              <a:rPr lang="en-US" altLang="en-US" sz="2800" dirty="0" smtClean="0">
                <a:solidFill>
                  <a:schemeClr val="tx1"/>
                </a:solidFill>
              </a:rPr>
              <a:t> au nom du Seigneur!</a:t>
            </a: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</a:rPr>
              <a:t>Hosanna au plus de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cieux</a:t>
            </a:r>
            <a:r>
              <a:rPr lang="en-US" altLang="en-US" sz="2800" dirty="0" smtClean="0">
                <a:solidFill>
                  <a:schemeClr val="tx1"/>
                </a:solidFill>
              </a:rPr>
              <a:t>!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51598"/>
            <a:ext cx="8224838" cy="985838"/>
          </a:xfrm>
        </p:spPr>
        <p:txBody>
          <a:bodyPr/>
          <a:lstStyle/>
          <a:p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Prière</a:t>
            </a:r>
            <a:r>
              <a:rPr lang="en-US" sz="2400" b="1" kern="1200" dirty="0">
                <a:solidFill>
                  <a:srgbClr val="FF6600"/>
                </a:solidFill>
                <a:ea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eucharistique</a:t>
            </a:r>
            <a:r>
              <a:rPr lang="en-US" sz="2400" b="1" kern="1200" dirty="0">
                <a:solidFill>
                  <a:srgbClr val="FF6600"/>
                </a:solidFill>
                <a:ea typeface="Times New Roman" pitchFamily="18" charset="0"/>
              </a:rPr>
              <a:t>, acclamation du </a:t>
            </a:r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mystère</a:t>
            </a:r>
            <a:r>
              <a:rPr lang="en-US" sz="2400" b="1" kern="1200" dirty="0">
                <a:solidFill>
                  <a:srgbClr val="FF6600"/>
                </a:solidFill>
                <a:ea typeface="Times New Roman" pitchFamily="18" charset="0"/>
              </a:rPr>
              <a:t> de la </a:t>
            </a:r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foi</a:t>
            </a:r>
            <a:endParaRPr lang="en-US" sz="2400" b="1" kern="1200" dirty="0">
              <a:solidFill>
                <a:srgbClr val="FF6600"/>
              </a:solidFill>
              <a:ea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Le </a:t>
            </a:r>
            <a:r>
              <a:rPr lang="en-US" i="1" dirty="0" err="1" smtClean="0"/>
              <a:t>célébrant</a:t>
            </a:r>
            <a:r>
              <a:rPr lang="en-US" i="1" dirty="0" smtClean="0"/>
              <a:t> </a:t>
            </a:r>
            <a:r>
              <a:rPr lang="en-US" i="1" dirty="0" err="1" smtClean="0"/>
              <a:t>dit</a:t>
            </a:r>
            <a:r>
              <a:rPr lang="en-US" dirty="0" smtClean="0"/>
              <a:t>:</a:t>
            </a:r>
          </a:p>
          <a:p>
            <a:pPr algn="ctr"/>
            <a:r>
              <a:rPr lang="en-US" b="1" dirty="0"/>
              <a:t>Il </a:t>
            </a:r>
            <a:r>
              <a:rPr lang="en-US" b="1" dirty="0" err="1"/>
              <a:t>est</a:t>
            </a:r>
            <a:r>
              <a:rPr lang="en-US" b="1" dirty="0"/>
              <a:t> grand le </a:t>
            </a:r>
            <a:r>
              <a:rPr lang="en-US" b="1" dirty="0" err="1"/>
              <a:t>mystère</a:t>
            </a:r>
            <a:r>
              <a:rPr lang="en-US" b="1" dirty="0"/>
              <a:t> de la </a:t>
            </a:r>
            <a:r>
              <a:rPr lang="en-US" b="1" dirty="0" err="1" smtClean="0"/>
              <a:t>foi</a:t>
            </a:r>
            <a:endParaRPr lang="en-US" b="1" dirty="0" smtClean="0"/>
          </a:p>
          <a:p>
            <a:pPr algn="ctr"/>
            <a:endParaRPr lang="en-US" dirty="0"/>
          </a:p>
          <a:p>
            <a:r>
              <a:rPr lang="en-US" i="1" dirty="0" smtClean="0"/>
              <a:t>Le </a:t>
            </a:r>
            <a:r>
              <a:rPr lang="en-US" i="1" dirty="0" err="1" smtClean="0"/>
              <a:t>peuple</a:t>
            </a:r>
            <a:r>
              <a:rPr lang="en-US" i="1" dirty="0" smtClean="0"/>
              <a:t>  </a:t>
            </a:r>
            <a:r>
              <a:rPr lang="en-US" i="1" dirty="0" err="1" smtClean="0"/>
              <a:t>répond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algn="ctr"/>
            <a:r>
              <a:rPr lang="en-US" dirty="0" smtClean="0"/>
              <a:t>“Nous </a:t>
            </a:r>
            <a:r>
              <a:rPr lang="en-US" b="1" dirty="0" err="1" smtClean="0"/>
              <a:t>annoçons</a:t>
            </a:r>
            <a:r>
              <a:rPr lang="en-US" dirty="0" smtClean="0"/>
              <a:t> ta mort, Seigneur </a:t>
            </a:r>
            <a:r>
              <a:rPr lang="en-US" dirty="0" err="1" smtClean="0"/>
              <a:t>Jésus</a:t>
            </a:r>
            <a:r>
              <a:rPr lang="en-US" dirty="0" smtClean="0"/>
              <a:t>, nous </a:t>
            </a:r>
            <a:r>
              <a:rPr lang="en-US" b="1" dirty="0" err="1" smtClean="0"/>
              <a:t>proclamons</a:t>
            </a:r>
            <a:r>
              <a:rPr lang="en-US" dirty="0" smtClean="0"/>
              <a:t> ta </a:t>
            </a:r>
            <a:r>
              <a:rPr lang="en-US" dirty="0" err="1" smtClean="0"/>
              <a:t>réssurection</a:t>
            </a:r>
            <a:r>
              <a:rPr lang="en-US" dirty="0" smtClean="0"/>
              <a:t>, nous </a:t>
            </a:r>
            <a:r>
              <a:rPr lang="en-US" dirty="0" err="1" smtClean="0"/>
              <a:t>t’attendons</a:t>
            </a:r>
            <a:r>
              <a:rPr lang="en-US" dirty="0" smtClean="0"/>
              <a:t> ta venue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gloire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11/15/16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8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0591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="" xmlns:p14="http://schemas.microsoft.com/office/powerpoint/2010/main" val="134761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94666" y="548680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 smtClean="0"/>
          </a:p>
          <a:p>
            <a:pPr algn="ctr"/>
            <a:endParaRPr lang="fr-FR" sz="3200" dirty="0"/>
          </a:p>
          <a:p>
            <a:pPr algn="ctr"/>
            <a:endParaRPr lang="fr-FR" sz="3200" dirty="0"/>
          </a:p>
          <a:p>
            <a:pPr algn="ctr"/>
            <a:r>
              <a:rPr lang="fr-FR" sz="3600" dirty="0" smtClean="0"/>
              <a:t>Agneau de Dieu qui enlève les péchés du monde, prends pitié de nous (x2)</a:t>
            </a:r>
          </a:p>
          <a:p>
            <a:pPr algn="ctr"/>
            <a:endParaRPr lang="fr-FR" sz="3600" dirty="0"/>
          </a:p>
          <a:p>
            <a:pPr algn="ctr"/>
            <a:r>
              <a:rPr lang="fr-FR" sz="3600" dirty="0" smtClean="0"/>
              <a:t>Agneau de Dieu qui enlève les péchés du monde, donne-nous la paix.</a:t>
            </a:r>
            <a:endParaRPr lang="fr-FR" sz="3600" dirty="0"/>
          </a:p>
          <a:p>
            <a:pPr algn="ctr"/>
            <a:endParaRPr lang="fr-FR" sz="36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9104" y="260648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b="1" i="1" dirty="0" smtClean="0">
                <a:solidFill>
                  <a:srgbClr val="D63800"/>
                </a:solidFill>
                <a:cs typeface="Arial Unicode MS" charset="0"/>
              </a:rPr>
              <a:t>Messe peuple De Dieu</a:t>
            </a:r>
            <a:r>
              <a:rPr lang="fr-FR" sz="2400" dirty="0" smtClean="0">
                <a:solidFill>
                  <a:srgbClr val="D63800"/>
                </a:solidFill>
                <a:cs typeface="Arial Unicode MS" charset="0"/>
              </a:rPr>
              <a:t> </a:t>
            </a:r>
            <a:endParaRPr lang="fr-FR" sz="2400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602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="" xmlns:p14="http://schemas.microsoft.com/office/powerpoint/2010/main" val="3634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957064"/>
            <a:ext cx="8256587" cy="520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 smtClean="0">
                <a:solidFill>
                  <a:srgbClr val="0070C0"/>
                </a:solidFill>
              </a:rPr>
              <a:t>Venez, divin Messie </a:t>
            </a:r>
            <a:br>
              <a:rPr lang="fr-FR" sz="3000" b="1" dirty="0" smtClean="0">
                <a:solidFill>
                  <a:srgbClr val="0070C0"/>
                </a:solidFill>
              </a:rPr>
            </a:br>
            <a:r>
              <a:rPr lang="fr-FR" sz="3000" b="1" dirty="0" smtClean="0">
                <a:solidFill>
                  <a:srgbClr val="0070C0"/>
                </a:solidFill>
              </a:rPr>
              <a:t>nous rendre espoir et nous sauver !</a:t>
            </a:r>
          </a:p>
          <a:p>
            <a:pPr algn="ctr"/>
            <a:r>
              <a:rPr lang="fr-FR" sz="3000" b="1" dirty="0" smtClean="0">
                <a:solidFill>
                  <a:srgbClr val="0070C0"/>
                </a:solidFill>
              </a:rPr>
              <a:t>Vous êtes notre vie ! Venez, venez, venez !</a:t>
            </a:r>
            <a:br>
              <a:rPr lang="fr-FR" sz="3000" b="1" dirty="0" smtClean="0">
                <a:solidFill>
                  <a:srgbClr val="0070C0"/>
                </a:solidFill>
              </a:rPr>
            </a:br>
            <a:r>
              <a:rPr lang="fr-FR" sz="3000" dirty="0" smtClean="0">
                <a:solidFill>
                  <a:srgbClr val="0070C0"/>
                </a:solidFill>
              </a:rPr>
              <a:t> </a:t>
            </a:r>
          </a:p>
          <a:p>
            <a:pPr marL="514350" indent="-514350"/>
            <a:r>
              <a:rPr lang="fr-FR" sz="3000" dirty="0" smtClean="0">
                <a:solidFill>
                  <a:schemeClr val="tx1"/>
                </a:solidFill>
              </a:rPr>
              <a:t>2. À Bethléem, les cieux chantaient</a:t>
            </a:r>
            <a:br>
              <a:rPr lang="fr-FR" sz="3000" dirty="0" smtClean="0">
                <a:solidFill>
                  <a:schemeClr val="tx1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Que le meilleur de vos bienfaits </a:t>
            </a:r>
            <a:br>
              <a:rPr lang="fr-FR" sz="3000" dirty="0" smtClean="0">
                <a:solidFill>
                  <a:schemeClr val="tx1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c’était le don de votre paix.</a:t>
            </a:r>
            <a:br>
              <a:rPr lang="fr-FR" sz="3000" dirty="0" smtClean="0">
                <a:solidFill>
                  <a:schemeClr val="tx1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Le monde la dédaigne : </a:t>
            </a:r>
            <a:br>
              <a:rPr lang="fr-FR" sz="3000" dirty="0" smtClean="0">
                <a:solidFill>
                  <a:schemeClr val="tx1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partout les cœurs sont divisés !</a:t>
            </a:r>
            <a:br>
              <a:rPr lang="fr-FR" sz="3000" dirty="0" smtClean="0">
                <a:solidFill>
                  <a:schemeClr val="tx1"/>
                </a:solidFill>
              </a:rPr>
            </a:br>
            <a:r>
              <a:rPr lang="fr-FR" sz="3000" dirty="0" smtClean="0">
                <a:solidFill>
                  <a:schemeClr val="tx1"/>
                </a:solidFill>
              </a:rPr>
              <a:t>Qu’arrive votre règne, venez, venez, venez !</a:t>
            </a:r>
            <a:endParaRPr lang="en-US" sz="30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Venez divin Messie (2/2)</a:t>
            </a:r>
          </a:p>
        </p:txBody>
      </p:sp>
    </p:spTree>
    <p:extLst>
      <p:ext uri="{BB962C8B-B14F-4D97-AF65-F5344CB8AC3E}">
        <p14:creationId xmlns="" xmlns:p14="http://schemas.microsoft.com/office/powerpoint/2010/main" val="2314430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48405" y="398585"/>
            <a:ext cx="8570089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b="1" dirty="0" smtClean="0">
                <a:solidFill>
                  <a:srgbClr val="D2533C"/>
                </a:solidFill>
              </a:rPr>
              <a:t>Communion</a:t>
            </a:r>
            <a:r>
              <a:rPr lang="fr-FR" sz="2400" b="1" dirty="0" smtClean="0">
                <a:solidFill>
                  <a:srgbClr val="D2533C"/>
                </a:solidFill>
              </a:rPr>
              <a:t>: </a:t>
            </a:r>
            <a:r>
              <a:rPr lang="fr-FR" b="1" dirty="0">
                <a:solidFill>
                  <a:srgbClr val="D2533C"/>
                </a:solidFill>
              </a:rPr>
              <a:t>Regardez l'humilité de Dieu </a:t>
            </a:r>
            <a:r>
              <a:rPr lang="fr-FR" sz="2400" b="1" dirty="0" smtClean="0">
                <a:solidFill>
                  <a:srgbClr val="D2533C"/>
                </a:solidFill>
              </a:rPr>
              <a:t>1/2</a:t>
            </a:r>
            <a:endParaRPr lang="fr-FR" sz="2400" b="1" dirty="0">
              <a:solidFill>
                <a:srgbClr val="D2533C"/>
              </a:solidFill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="" xmlns:a16="http://schemas.microsoft.com/office/drawing/2014/main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5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b="0" i="0" dirty="0" smtClean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1. </a:t>
            </a:r>
            <a:r>
              <a:rPr lang="fr-FR" b="1" dirty="0"/>
              <a:t>Admirable grandeur</a:t>
            </a:r>
            <a:br>
              <a:rPr lang="fr-FR" b="1" dirty="0"/>
            </a:br>
            <a:r>
              <a:rPr lang="fr-FR" b="1" dirty="0"/>
              <a:t>Étonnante bonté</a:t>
            </a:r>
            <a:br>
              <a:rPr lang="fr-FR" b="1" dirty="0"/>
            </a:br>
            <a:r>
              <a:rPr lang="fr-FR" b="1" dirty="0"/>
              <a:t>Du maître de l'univers</a:t>
            </a:r>
            <a:br>
              <a:rPr lang="fr-FR" b="1" dirty="0"/>
            </a:br>
            <a:r>
              <a:rPr lang="fr-FR" b="1" dirty="0"/>
              <a:t>Qui s'humilie pour nous</a:t>
            </a:r>
            <a:br>
              <a:rPr lang="fr-FR" b="1" dirty="0"/>
            </a:br>
            <a:r>
              <a:rPr lang="fr-FR" b="1" dirty="0"/>
              <a:t>Au point de se cacher</a:t>
            </a:r>
            <a:br>
              <a:rPr lang="fr-FR" b="1" dirty="0"/>
            </a:br>
            <a:r>
              <a:rPr lang="fr-FR" b="1" dirty="0"/>
              <a:t>Dans une petite hostie de pain</a:t>
            </a: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/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endParaRPr lang="fr-FR" sz="32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Regardez l'humilité de Dieu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Regardez l'humilité de Dieu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Regardez l'humilité de Dieu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Et faites-lui hommage de vos cœurs</a:t>
            </a:r>
            <a:r>
              <a:rPr lang="fr-FR" sz="3200" b="1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/>
            </a:r>
            <a:br>
              <a:rPr lang="fr-FR" sz="3200" b="1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endParaRPr lang="fr-FR" sz="3200" b="1" i="0" dirty="0">
              <a:solidFill>
                <a:srgbClr val="0070C0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5056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48405" y="398585"/>
            <a:ext cx="8570089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b="1" dirty="0" smtClean="0">
                <a:solidFill>
                  <a:srgbClr val="D2533C"/>
                </a:solidFill>
              </a:rPr>
              <a:t>Communion</a:t>
            </a:r>
            <a:r>
              <a:rPr lang="fr-FR" sz="2400" b="1" dirty="0" smtClean="0">
                <a:solidFill>
                  <a:srgbClr val="D2533C"/>
                </a:solidFill>
              </a:rPr>
              <a:t>: </a:t>
            </a:r>
            <a:r>
              <a:rPr lang="fr-FR" b="1" dirty="0">
                <a:solidFill>
                  <a:srgbClr val="D2533C"/>
                </a:solidFill>
              </a:rPr>
              <a:t>Regardez l'humilité de Dieu 2</a:t>
            </a:r>
            <a:r>
              <a:rPr lang="fr-FR" sz="2400" b="1" dirty="0" smtClean="0">
                <a:solidFill>
                  <a:srgbClr val="D2533C"/>
                </a:solidFill>
              </a:rPr>
              <a:t>/2</a:t>
            </a:r>
            <a:endParaRPr lang="fr-FR" sz="2400" b="1" dirty="0">
              <a:solidFill>
                <a:srgbClr val="D2533C"/>
              </a:solidFill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="" xmlns:a16="http://schemas.microsoft.com/office/drawing/2014/main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5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2</a:t>
            </a:r>
            <a:r>
              <a:rPr lang="fr-FR" sz="3200" b="0" i="0" dirty="0" smtClean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</a:t>
            </a:r>
            <a:r>
              <a:rPr lang="fr-FR" b="1" dirty="0" smtClean="0"/>
              <a:t> </a:t>
            </a:r>
            <a:r>
              <a:rPr lang="fr-FR" b="1" dirty="0"/>
              <a:t>Faites-vous tout petits</a:t>
            </a:r>
            <a:br>
              <a:rPr lang="fr-FR" b="1" dirty="0"/>
            </a:br>
            <a:r>
              <a:rPr lang="fr-FR" b="1" dirty="0"/>
              <a:t>Vous aussi devant Dieu</a:t>
            </a:r>
            <a:br>
              <a:rPr lang="fr-FR" b="1" dirty="0"/>
            </a:br>
            <a:r>
              <a:rPr lang="fr-FR" b="1" dirty="0"/>
              <a:t>Pour être élevés par lui</a:t>
            </a:r>
            <a:br>
              <a:rPr lang="fr-FR" b="1" dirty="0"/>
            </a:br>
            <a:r>
              <a:rPr lang="fr-FR" b="1" dirty="0"/>
              <a:t>Ne gardez rien pour vous</a:t>
            </a:r>
            <a:br>
              <a:rPr lang="fr-FR" b="1" dirty="0"/>
            </a:br>
            <a:r>
              <a:rPr lang="fr-FR" b="1" dirty="0"/>
              <a:t>Offrez-vous tout entier</a:t>
            </a:r>
            <a:br>
              <a:rPr lang="fr-FR" b="1" dirty="0"/>
            </a:br>
            <a:r>
              <a:rPr lang="fr-FR" b="1" dirty="0"/>
              <a:t>À ce Dieu qui se donne à vous</a:t>
            </a: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/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endParaRPr lang="fr-FR" sz="32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Regardez l'humilité de Dieu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Regardez l'humilité de Dieu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Regardez l'humilité de Dieu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Et faites-lui hommage de vos cœurs</a:t>
            </a:r>
            <a:r>
              <a:rPr lang="fr-FR" sz="3200" b="1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/>
            </a:r>
            <a:br>
              <a:rPr lang="fr-FR" sz="3200" b="1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endParaRPr lang="fr-FR" sz="3200" b="1" i="0" dirty="0">
              <a:solidFill>
                <a:srgbClr val="0070C0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72544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502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Peuples qui marchez dans la longue nuit,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Le jour va bientôt se lever.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sauver,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</a:t>
            </a:r>
            <a:r>
              <a:rPr lang="fr-FR" b="1" dirty="0" smtClean="0">
                <a:solidFill>
                  <a:srgbClr val="0070C0"/>
                </a:solidFill>
              </a:rPr>
              <a:t>sauver</a:t>
            </a:r>
          </a:p>
          <a:p>
            <a:pPr algn="ctr"/>
            <a:endParaRPr lang="en-US" sz="4000" b="1" dirty="0">
              <a:solidFill>
                <a:schemeClr val="tx1"/>
              </a:solidFill>
              <a:cs typeface="Arial Unicode MS" charset="0"/>
            </a:endParaRPr>
          </a:p>
          <a:p>
            <a:pPr marL="514350" indent="-514350" algn="ctr">
              <a:buAutoNum type="arabicPeriod"/>
            </a:pPr>
            <a:r>
              <a:rPr lang="fr-FR" sz="3200" dirty="0">
                <a:solidFill>
                  <a:schemeClr val="tx1"/>
                </a:solidFill>
              </a:rPr>
              <a:t>Il est temps de lever les yeux,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Vers le monde qui vient.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Il est temps de jeter la fleur,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Qui se fane en vos mains.</a:t>
            </a:r>
            <a:endParaRPr lang="en-US" sz="40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776864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fr-FR" b="1" dirty="0">
                <a:solidFill>
                  <a:srgbClr val="D2533C"/>
                </a:solidFill>
              </a:rPr>
              <a:t>Peuples qui marchez dans la longue nuit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1/3)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702747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502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Peuples qui marchez dans la longue nuit,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Le jour va bientôt se lever.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sauver,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</a:t>
            </a:r>
            <a:r>
              <a:rPr lang="fr-FR" b="1" dirty="0" smtClean="0">
                <a:solidFill>
                  <a:srgbClr val="0070C0"/>
                </a:solidFill>
              </a:rPr>
              <a:t>sauver</a:t>
            </a:r>
          </a:p>
          <a:p>
            <a:pPr algn="ctr"/>
            <a:endParaRPr lang="fr-FR" b="1" dirty="0" smtClean="0">
              <a:solidFill>
                <a:srgbClr val="0070C0"/>
              </a:solidFill>
            </a:endParaRP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2</a:t>
            </a:r>
            <a:r>
              <a:rPr lang="fr-FR" sz="2800" dirty="0" smtClean="0">
                <a:solidFill>
                  <a:schemeClr val="tx1"/>
                </a:solidFill>
              </a:rPr>
              <a:t>. Il est temps de tuer la peur,</a:t>
            </a:r>
            <a:r>
              <a:rPr lang="fr-FR" sz="3600" dirty="0" smtClean="0">
                <a:solidFill>
                  <a:schemeClr val="tx1"/>
                </a:solidFill>
              </a:rPr>
              <a:t/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Qui vous garde en ses liens.</a:t>
            </a:r>
            <a:r>
              <a:rPr lang="fr-FR" sz="3600" dirty="0" smtClean="0">
                <a:solidFill>
                  <a:schemeClr val="tx1"/>
                </a:solidFill>
              </a:rPr>
              <a:t/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Il est temps de porter la Croix,</a:t>
            </a:r>
            <a:r>
              <a:rPr lang="fr-FR" sz="3600" dirty="0" smtClean="0">
                <a:solidFill>
                  <a:schemeClr val="tx1"/>
                </a:solidFill>
              </a:rPr>
              <a:t/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Jusqu’au bout du chemin</a:t>
            </a:r>
            <a:r>
              <a:rPr lang="fr-FR" sz="3600" dirty="0" smtClean="0">
                <a:solidFill>
                  <a:srgbClr val="000000"/>
                </a:solidFill>
              </a:rPr>
              <a:t>.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776864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fr-FR" b="1" dirty="0">
                <a:solidFill>
                  <a:srgbClr val="D2533C"/>
                </a:solidFill>
              </a:rPr>
              <a:t>Peuples qui marchez dans la longue nuit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b="1" dirty="0">
                <a:solidFill>
                  <a:srgbClr val="D2533C"/>
                </a:solidFill>
              </a:rPr>
              <a:t>2</a:t>
            </a:r>
            <a:r>
              <a:rPr lang="en-US" sz="2400" b="1" dirty="0" smtClean="0">
                <a:solidFill>
                  <a:srgbClr val="D2533C"/>
                </a:solidFill>
              </a:rPr>
              <a:t>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3588091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502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Peuples qui marchez dans la longue nuit,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Le jour va bientôt se lever.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sauver,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</a:t>
            </a:r>
            <a:r>
              <a:rPr lang="fr-FR" b="1" dirty="0" smtClean="0">
                <a:solidFill>
                  <a:srgbClr val="0070C0"/>
                </a:solidFill>
              </a:rPr>
              <a:t>sauver</a:t>
            </a:r>
          </a:p>
          <a:p>
            <a:pPr algn="ctr"/>
            <a:endParaRPr lang="en-US" sz="4000" b="1" dirty="0">
              <a:solidFill>
                <a:schemeClr val="tx1"/>
              </a:solidFill>
              <a:cs typeface="Arial Unicode MS" charset="0"/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3. Il </a:t>
            </a:r>
            <a:r>
              <a:rPr lang="fr-FR" sz="3200" dirty="0">
                <a:solidFill>
                  <a:schemeClr val="tx1"/>
                </a:solidFill>
              </a:rPr>
              <a:t>est temps de bâtir la paix,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Dans ce monde qui meurt.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Il est temps de laisser l’amour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Libérer votre cœur</a:t>
            </a:r>
            <a:r>
              <a:rPr lang="fr-FR" sz="4000" dirty="0" smtClean="0">
                <a:solidFill>
                  <a:srgbClr val="000000"/>
                </a:solidFill>
              </a:rPr>
              <a:t>.</a:t>
            </a:r>
            <a:endParaRPr lang="fr-FR" sz="4000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776864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fr-FR" b="1" dirty="0">
                <a:solidFill>
                  <a:srgbClr val="D2533C"/>
                </a:solidFill>
              </a:rPr>
              <a:t>Peuples qui marchez dans la longue nuit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b="1" dirty="0">
                <a:solidFill>
                  <a:srgbClr val="D2533C"/>
                </a:solidFill>
              </a:rPr>
              <a:t>3</a:t>
            </a:r>
            <a:r>
              <a:rPr lang="en-US" sz="2400" b="1" dirty="0" smtClean="0">
                <a:solidFill>
                  <a:srgbClr val="D2533C"/>
                </a:solidFill>
              </a:rPr>
              <a:t>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596891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i="1" dirty="0" smtClean="0">
                <a:solidFill>
                  <a:srgbClr val="D63800"/>
                </a:solidFill>
              </a:rPr>
              <a:t>Prière pénitentielle</a:t>
            </a:r>
            <a:endParaRPr lang="en-GB" sz="3200" i="1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3" y="1412776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Je reconnais devant vous, </a:t>
            </a:r>
            <a:r>
              <a:rPr lang="fr-FR" sz="3200" b="1" dirty="0" smtClean="0">
                <a:solidFill>
                  <a:schemeClr val="tx1"/>
                </a:solidFill>
              </a:rPr>
              <a:t>frères et sœurs</a:t>
            </a:r>
            <a:r>
              <a:rPr lang="fr-FR" sz="3200" dirty="0" smtClean="0">
                <a:solidFill>
                  <a:schemeClr val="tx1"/>
                </a:solidFill>
              </a:rPr>
              <a:t>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par action et par omission.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Oui, j'ai vraiment péché.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C'est pourquoi je supplie la </a:t>
            </a:r>
            <a:r>
              <a:rPr lang="fr-FR" sz="3200" b="1" dirty="0" smtClean="0">
                <a:solidFill>
                  <a:schemeClr val="tx1"/>
                </a:solidFill>
              </a:rPr>
              <a:t>Bienheureuse</a:t>
            </a:r>
            <a:r>
              <a:rPr lang="fr-FR" sz="3200" dirty="0" smtClean="0">
                <a:solidFill>
                  <a:schemeClr val="tx1"/>
                </a:solidFill>
              </a:rPr>
              <a:t> Vierge Marie,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et vous aussi, </a:t>
            </a:r>
            <a:r>
              <a:rPr lang="fr-FR" sz="3200" b="1" dirty="0" smtClean="0">
                <a:solidFill>
                  <a:schemeClr val="tx1"/>
                </a:solidFill>
              </a:rPr>
              <a:t>frères et sœurs </a:t>
            </a:r>
            <a:r>
              <a:rPr lang="fr-FR" sz="3200" dirty="0" smtClean="0">
                <a:solidFill>
                  <a:schemeClr val="tx1"/>
                </a:solidFill>
              </a:rPr>
              <a:t>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de prier pour moi le Seigneur notre Dieu.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Kyrie: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err="1" smtClean="0">
                <a:solidFill>
                  <a:srgbClr val="D2533C"/>
                </a:solidFill>
              </a:rPr>
              <a:t>peuple</a:t>
            </a:r>
            <a:r>
              <a:rPr lang="en-US" sz="2400" i="1" dirty="0" smtClean="0">
                <a:solidFill>
                  <a:srgbClr val="D2533C"/>
                </a:solidFill>
              </a:rPr>
              <a:t> de </a:t>
            </a:r>
            <a:r>
              <a:rPr lang="en-US" sz="2400" i="1" dirty="0" err="1" smtClean="0">
                <a:solidFill>
                  <a:srgbClr val="D2533C"/>
                </a:solidFill>
              </a:rPr>
              <a:t>Dieu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5536" y="1916832"/>
            <a:ext cx="846043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400" b="1" i="1" dirty="0" smtClean="0">
                <a:solidFill>
                  <a:srgbClr val="0070C0"/>
                </a:solidFill>
                <a:cs typeface="Arial Unicode MS" charset="0"/>
              </a:rPr>
              <a:t>Kyrie eleison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400" b="1" i="1" dirty="0" err="1" smtClean="0">
                <a:solidFill>
                  <a:srgbClr val="0070C0"/>
                </a:solidFill>
                <a:cs typeface="Arial Unicode MS" charset="0"/>
              </a:rPr>
              <a:t>Christe</a:t>
            </a:r>
            <a:r>
              <a:rPr lang="fr-FR" sz="3400" b="1" i="1" dirty="0" smtClean="0">
                <a:solidFill>
                  <a:srgbClr val="0070C0"/>
                </a:solidFill>
                <a:cs typeface="Arial Unicode MS" charset="0"/>
              </a:rPr>
              <a:t> eleison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400" b="1" i="1" dirty="0" smtClean="0">
                <a:solidFill>
                  <a:srgbClr val="0070C0"/>
                </a:solidFill>
                <a:cs typeface="Arial Unicode MS" charset="0"/>
              </a:rPr>
              <a:t>Kyrie eleison</a:t>
            </a:r>
          </a:p>
        </p:txBody>
      </p:sp>
    </p:spTree>
    <p:extLst>
      <p:ext uri="{BB962C8B-B14F-4D97-AF65-F5344CB8AC3E}">
        <p14:creationId xmlns="" xmlns:p14="http://schemas.microsoft.com/office/powerpoint/2010/main" val="2923865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0825" y="1320800"/>
            <a:ext cx="8893175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200" b="1" i="1" dirty="0">
                <a:solidFill>
                  <a:srgbClr val="292934"/>
                </a:solidFill>
              </a:rPr>
              <a:t>Première lecture</a:t>
            </a:r>
            <a:r>
              <a:rPr lang="en-US" altLang="en-US" sz="2200" b="1" dirty="0">
                <a:solidFill>
                  <a:srgbClr val="292934"/>
                </a:solidFill>
              </a:rPr>
              <a:t> </a:t>
            </a:r>
          </a:p>
          <a:p>
            <a:r>
              <a:rPr lang="fr-FR" sz="2000" dirty="0">
                <a:solidFill>
                  <a:schemeClr val="tx1"/>
                </a:solidFill>
              </a:rPr>
              <a:t>« Je ferai germer pour David un Germe de justice </a:t>
            </a:r>
            <a:r>
              <a:rPr lang="fr-FR" sz="2000" dirty="0" smtClean="0">
                <a:solidFill>
                  <a:schemeClr val="tx1"/>
                </a:solidFill>
              </a:rPr>
              <a:t>» </a:t>
            </a:r>
            <a:r>
              <a:rPr lang="pl-PL" sz="2000" dirty="0" smtClean="0">
                <a:solidFill>
                  <a:schemeClr val="tx1"/>
                </a:solidFill>
              </a:rPr>
              <a:t>(</a:t>
            </a:r>
            <a:r>
              <a:rPr lang="fr-FR" sz="2000" b="1" i="1" dirty="0">
                <a:solidFill>
                  <a:schemeClr val="tx1"/>
                </a:solidFill>
              </a:rPr>
              <a:t>Jr</a:t>
            </a:r>
            <a:r>
              <a:rPr lang="pl-PL" sz="2000" b="1" i="1" dirty="0">
                <a:solidFill>
                  <a:schemeClr val="tx1"/>
                </a:solidFill>
              </a:rPr>
              <a:t> </a:t>
            </a:r>
            <a:r>
              <a:rPr lang="fr-FR" sz="2000" b="1" i="1" dirty="0">
                <a:solidFill>
                  <a:schemeClr val="tx1"/>
                </a:solidFill>
              </a:rPr>
              <a:t>3</a:t>
            </a:r>
            <a:r>
              <a:rPr lang="pl-PL" sz="2000" b="1" i="1" dirty="0">
                <a:solidFill>
                  <a:schemeClr val="tx1"/>
                </a:solidFill>
              </a:rPr>
              <a:t>3, </a:t>
            </a:r>
            <a:r>
              <a:rPr lang="fr-FR" sz="2000" b="1" i="1" dirty="0">
                <a:solidFill>
                  <a:schemeClr val="tx1"/>
                </a:solidFill>
              </a:rPr>
              <a:t>14</a:t>
            </a:r>
            <a:r>
              <a:rPr lang="pl-PL" sz="2000" b="1" i="1" dirty="0">
                <a:solidFill>
                  <a:schemeClr val="tx1"/>
                </a:solidFill>
              </a:rPr>
              <a:t>-</a:t>
            </a:r>
            <a:r>
              <a:rPr lang="fr-FR" sz="2000" b="1" i="1" dirty="0">
                <a:solidFill>
                  <a:schemeClr val="tx1"/>
                </a:solidFill>
              </a:rPr>
              <a:t>16</a:t>
            </a:r>
            <a:r>
              <a:rPr lang="pl-PL" sz="2000" dirty="0">
                <a:solidFill>
                  <a:schemeClr val="tx1"/>
                </a:solidFill>
              </a:rPr>
              <a:t>)</a:t>
            </a:r>
            <a:endParaRPr lang="fr-FR" sz="2000" dirty="0">
              <a:solidFill>
                <a:schemeClr val="tx1"/>
              </a:solidFill>
            </a:endParaRPr>
          </a:p>
          <a:p>
            <a:endParaRPr lang="fr-FR" sz="2000" dirty="0" smtClean="0">
              <a:solidFill>
                <a:schemeClr val="tx1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i="0" dirty="0" smtClean="0">
              <a:solidFill>
                <a:schemeClr val="tx1"/>
              </a:solidFill>
              <a:effectLst/>
              <a:latin typeface="+mj-lt"/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b="1" i="0" dirty="0">
              <a:solidFill>
                <a:srgbClr val="333333"/>
              </a:solidFill>
              <a:effectLst/>
              <a:latin typeface="+mj-lt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000" b="1" i="1" dirty="0" smtClean="0">
                <a:solidFill>
                  <a:schemeClr val="tx1"/>
                </a:solidFill>
              </a:rPr>
              <a:t>Psaume 24 (25)</a:t>
            </a:r>
            <a:endParaRPr lang="fr-FR" sz="2000" b="1" i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>
                <a:solidFill>
                  <a:schemeClr val="tx1"/>
                </a:solidFill>
              </a:rPr>
              <a:t>« </a:t>
            </a:r>
            <a:r>
              <a:rPr lang="fr-FR" sz="2800" b="1" dirty="0">
                <a:solidFill>
                  <a:srgbClr val="0070C0"/>
                </a:solidFill>
              </a:rPr>
              <a:t>Vers toi Seigneur, Seigneur, j’élève mon âme, verts toi, mon Dieu</a:t>
            </a:r>
            <a:r>
              <a:rPr lang="fr-FR" sz="2800" dirty="0">
                <a:solidFill>
                  <a:schemeClr val="tx1"/>
                </a:solidFill>
              </a:rPr>
              <a:t> » </a:t>
            </a:r>
            <a:endParaRPr lang="fr-FR" sz="2800" dirty="0" smtClean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>
                <a:solidFill>
                  <a:schemeClr val="tx1"/>
                </a:solidFill>
              </a:rPr>
              <a:t>(cf. Ps 24, 1b - 2)</a:t>
            </a:r>
            <a:endParaRPr lang="fr-FR" altLang="en-US" sz="2000" b="1" i="1" dirty="0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000" b="1" i="1" dirty="0" smtClean="0">
              <a:solidFill>
                <a:srgbClr val="0070C0"/>
              </a:solidFill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200" b="1" i="1" dirty="0" err="1" smtClean="0">
                <a:solidFill>
                  <a:schemeClr val="tx1"/>
                </a:solidFill>
              </a:rPr>
              <a:t>Deuxième</a:t>
            </a:r>
            <a:r>
              <a:rPr lang="en-US" altLang="en-US" sz="2200" b="1" i="1" dirty="0" smtClean="0">
                <a:solidFill>
                  <a:schemeClr val="tx1"/>
                </a:solidFill>
              </a:rPr>
              <a:t> lecture</a:t>
            </a:r>
            <a:endParaRPr lang="en-US" altLang="en-US" sz="2200" b="1" dirty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chemeClr val="tx1"/>
                </a:solidFill>
              </a:rPr>
              <a:t>« Que le Seigneur affermisse vos cœurs lors de la venue de notre Seigneur »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(</a:t>
            </a:r>
            <a:r>
              <a:rPr lang="en-GB" b="1" i="1" dirty="0">
                <a:solidFill>
                  <a:schemeClr val="tx1"/>
                </a:solidFill>
              </a:rPr>
              <a:t>1 </a:t>
            </a:r>
            <a:r>
              <a:rPr lang="en-GB" b="1" i="1" dirty="0" err="1">
                <a:solidFill>
                  <a:schemeClr val="tx1"/>
                </a:solidFill>
              </a:rPr>
              <a:t>Th</a:t>
            </a:r>
            <a:r>
              <a:rPr lang="en-GB" b="1" i="1" dirty="0">
                <a:solidFill>
                  <a:schemeClr val="tx1"/>
                </a:solidFill>
              </a:rPr>
              <a:t> 3, 12- 4,2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2800" b="1">
              <a:solidFill>
                <a:srgbClr val="EC8514"/>
              </a:solidFill>
            </a:endParaRP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77888" y="1543084"/>
            <a:ext cx="8208912" cy="4262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b="1" i="1" dirty="0">
                <a:solidFill>
                  <a:srgbClr val="262699"/>
                </a:solidFill>
              </a:rPr>
              <a:t>Alleluia</a:t>
            </a:r>
            <a:endParaRPr lang="en-US" altLang="en-US" b="1" i="1" dirty="0">
              <a:solidFill>
                <a:srgbClr val="262699"/>
              </a:solidFill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«Fais-nous voir, Seigneur, ton amour, </a:t>
            </a:r>
            <a:br>
              <a:rPr lang="fr-FR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et donne-nous ton salut.»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i="1" dirty="0" smtClean="0">
                <a:solidFill>
                  <a:schemeClr val="tx1"/>
                </a:solidFill>
              </a:rPr>
              <a:t/>
            </a:r>
            <a:br>
              <a:rPr lang="fr-FR" altLang="en-US" sz="2300" i="1" dirty="0" smtClean="0">
                <a:solidFill>
                  <a:schemeClr val="tx1"/>
                </a:solidFill>
              </a:rPr>
            </a:br>
            <a:r>
              <a:rPr lang="fr-FR" altLang="en-US" sz="2300" i="1" dirty="0" smtClean="0">
                <a:solidFill>
                  <a:schemeClr val="tx1"/>
                </a:solidFill>
              </a:rPr>
              <a:t>Alléluia !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3200" b="1" i="1" dirty="0" smtClean="0">
                <a:solidFill>
                  <a:srgbClr val="262699"/>
                </a:solidFill>
              </a:rPr>
              <a:t>Évangile</a:t>
            </a:r>
            <a:r>
              <a:rPr lang="fr-FR" altLang="en-US" sz="2800" b="1" dirty="0">
                <a:solidFill>
                  <a:srgbClr val="000000"/>
                </a:solidFill>
              </a:rPr>
              <a:t> </a:t>
            </a:r>
            <a:endParaRPr lang="fr-FR" altLang="en-US" sz="28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«Veillez, car vous ne savez pas quand vient le maître de la maison » (</a:t>
            </a:r>
            <a:r>
              <a:rPr lang="fr-FR" b="1" i="1" dirty="0" err="1">
                <a:solidFill>
                  <a:schemeClr val="tx1"/>
                </a:solidFill>
                <a:cs typeface="Times New Roman" pitchFamily="18" charset="0"/>
              </a:rPr>
              <a:t>Lc</a:t>
            </a:r>
            <a:r>
              <a:rPr lang="fr-FR" b="1" i="1" dirty="0">
                <a:solidFill>
                  <a:schemeClr val="tx1"/>
                </a:solidFill>
                <a:cs typeface="Times New Roman" pitchFamily="18" charset="0"/>
              </a:rPr>
              <a:t> 21, 25-28.34-36</a:t>
            </a: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)</a:t>
            </a:r>
            <a:endParaRPr lang="fr-FR" altLang="en-US" sz="2200" dirty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1600" b="1">
              <a:solidFill>
                <a:srgbClr val="EC8514"/>
              </a:solidFill>
              <a:cs typeface="Times New Roman" pitchFamily="18" charset="0"/>
            </a:endParaRPr>
          </a:p>
        </p:txBody>
      </p:sp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38419</TotalTime>
  <Words>823</Words>
  <Application>Microsoft Office PowerPoint</Application>
  <PresentationFormat>On-screen Show (4:3)</PresentationFormat>
  <Paragraphs>167</Paragraphs>
  <Slides>36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1_Office Theme</vt:lpstr>
      <vt:lpstr>Clarity</vt:lpstr>
      <vt:lpstr> Bienvenue !</vt:lpstr>
      <vt:lpstr>Slide 2</vt:lpstr>
      <vt:lpstr>Slide 3</vt:lpstr>
      <vt:lpstr>Slide 4</vt:lpstr>
      <vt:lpstr>Slide 5</vt:lpstr>
      <vt:lpstr>Kyrie: Messe peuple de Dieu </vt:lpstr>
      <vt:lpstr>Slide 7</vt:lpstr>
      <vt:lpstr>Slide 8</vt:lpstr>
      <vt:lpstr>Slide 9</vt:lpstr>
      <vt:lpstr>Slide 10</vt:lpstr>
      <vt:lpstr>Slide 11</vt:lpstr>
      <vt:lpstr>Slide 12</vt:lpstr>
      <vt:lpstr>Prière Universelle</vt:lpstr>
      <vt:lpstr>Slide 14</vt:lpstr>
      <vt:lpstr>Offertoire: Aube nouvelle (1/3)</vt:lpstr>
      <vt:lpstr>Offertoire: Aube nouvelle (2/3)</vt:lpstr>
      <vt:lpstr>Offertoire: Aube nouvelle (3/3)</vt:lpstr>
      <vt:lpstr>Slide 18</vt:lpstr>
      <vt:lpstr>Prière sur les offrandes </vt:lpstr>
      <vt:lpstr>Slide 20</vt:lpstr>
      <vt:lpstr>Slide 21</vt:lpstr>
      <vt:lpstr>Slide 22</vt:lpstr>
      <vt:lpstr>Prière eucharistique, acclamation du mystère de la foi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Matthieu .</cp:lastModifiedBy>
  <cp:revision>353</cp:revision>
  <cp:lastPrinted>2018-05-13T00:38:21Z</cp:lastPrinted>
  <dcterms:created xsi:type="dcterms:W3CDTF">1601-01-01T00:00:00Z</dcterms:created>
  <dcterms:modified xsi:type="dcterms:W3CDTF">2025-01-04T09:13:43Z</dcterms:modified>
</cp:coreProperties>
</file>