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39"/>
  </p:notesMasterIdLst>
  <p:sldIdLst>
    <p:sldId id="549" r:id="rId3"/>
    <p:sldId id="744" r:id="rId4"/>
    <p:sldId id="745" r:id="rId5"/>
    <p:sldId id="713" r:id="rId6"/>
    <p:sldId id="727" r:id="rId7"/>
    <p:sldId id="746" r:id="rId8"/>
    <p:sldId id="714" r:id="rId9"/>
    <p:sldId id="329" r:id="rId10"/>
    <p:sldId id="330" r:id="rId11"/>
    <p:sldId id="716" r:id="rId12"/>
    <p:sldId id="758" r:id="rId13"/>
    <p:sldId id="717" r:id="rId14"/>
    <p:sldId id="676" r:id="rId15"/>
    <p:sldId id="718" r:id="rId16"/>
    <p:sldId id="747" r:id="rId17"/>
    <p:sldId id="748" r:id="rId18"/>
    <p:sldId id="749" r:id="rId19"/>
    <p:sldId id="719" r:id="rId20"/>
    <p:sldId id="753" r:id="rId21"/>
    <p:sldId id="754" r:id="rId22"/>
    <p:sldId id="267" r:id="rId23"/>
    <p:sldId id="720" r:id="rId24"/>
    <p:sldId id="755" r:id="rId25"/>
    <p:sldId id="756" r:id="rId26"/>
    <p:sldId id="355" r:id="rId27"/>
    <p:sldId id="721" r:id="rId28"/>
    <p:sldId id="679" r:id="rId29"/>
    <p:sldId id="722" r:id="rId30"/>
    <p:sldId id="680" r:id="rId31"/>
    <p:sldId id="736" r:id="rId32"/>
    <p:sldId id="750" r:id="rId33"/>
    <p:sldId id="723" r:id="rId34"/>
    <p:sldId id="738" r:id="rId35"/>
    <p:sldId id="751" r:id="rId36"/>
    <p:sldId id="752" r:id="rId37"/>
    <p:sldId id="684" r:id="rId38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4918"/>
  </p:normalViewPr>
  <p:slideViewPr>
    <p:cSldViewPr>
      <p:cViewPr varScale="1">
        <p:scale>
          <a:sx n="70" d="100"/>
          <a:sy n="70" d="100"/>
        </p:scale>
        <p:origin x="-9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042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29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44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338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640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251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51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822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89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8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9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4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 smtClean="0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 smtClean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33312" y="4109025"/>
            <a:ext cx="763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en-US" sz="3600" b="1" baseline="30000" dirty="0" smtClean="0">
                <a:solidFill>
                  <a:schemeClr val="tx1"/>
                </a:solidFill>
              </a:rPr>
              <a:t>er</a:t>
            </a:r>
            <a:r>
              <a:rPr lang="en-US" sz="3600" b="1" dirty="0" smtClean="0">
                <a:solidFill>
                  <a:schemeClr val="tx1"/>
                </a:solidFill>
              </a:rPr>
              <a:t> DIMANCHE DE L’AVENT T.O-C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5720" y="1418277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Notre Père, notre Père, nous te supplions humblement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r>
              <a:rPr lang="en-US" sz="2400" b="1" dirty="0">
                <a:solidFill>
                  <a:srgbClr val="FF6600"/>
                </a:solidFill>
                <a:ea typeface="Times New Roman" pitchFamily="18" charset="0"/>
              </a:rPr>
              <a:t>: Aube nouvelle (1/3)</a:t>
            </a: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3200" dirty="0">
                <a:solidFill>
                  <a:schemeClr val="tx1"/>
                </a:solidFill>
              </a:rPr>
              <a:t>1- Aube nouvelle, dans notre nuit, Pour sauver son peuple Dieu va venir. Joie pour les pauvres, fête aujourd´hui !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3200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3200" b="1" dirty="0">
                <a:solidFill>
                  <a:srgbClr val="0070C0"/>
                </a:solidFill>
              </a:rPr>
              <a:t>Il faut préparer la route au Seigneur. Il faut préparer la route au Seigneur. 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22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r>
              <a:rPr lang="en-US" sz="2400" b="1" dirty="0">
                <a:solidFill>
                  <a:srgbClr val="FF6600"/>
                </a:solidFill>
                <a:ea typeface="Times New Roman" pitchFamily="18" charset="0"/>
              </a:rPr>
              <a:t>: Aube nouvelle </a:t>
            </a:r>
            <a:r>
              <a:rPr lang="en-US" sz="2400" b="1" dirty="0" smtClean="0">
                <a:solidFill>
                  <a:srgbClr val="FF6600"/>
                </a:solidFill>
                <a:ea typeface="Times New Roman" pitchFamily="18" charset="0"/>
              </a:rPr>
              <a:t>(2/3</a:t>
            </a:r>
            <a:r>
              <a:rPr lang="en-US" sz="2400" b="1" dirty="0">
                <a:solidFill>
                  <a:srgbClr val="FF6600"/>
                </a:solidFill>
                <a:ea typeface="Times New Roman" pitchFamily="18" charset="0"/>
              </a:rPr>
              <a:t>)</a:t>
            </a: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2-Bonne Nouvelle, cris et chansons, Pour sauver son peuple, Dieu va venir. Voix qui s´élève dans nos déserts. </a:t>
            </a:r>
            <a:endParaRPr lang="fr-FR" sz="3200" dirty="0" smtClean="0"/>
          </a:p>
          <a:p>
            <a:endParaRPr lang="fr-FR" sz="3200" dirty="0" smtClean="0"/>
          </a:p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Il </a:t>
            </a:r>
            <a:r>
              <a:rPr lang="fr-FR" sz="3200" b="1" dirty="0">
                <a:solidFill>
                  <a:srgbClr val="0070C0"/>
                </a:solidFill>
              </a:rPr>
              <a:t>faut préparer la route au Seigneur. Il faut préparer la route au Seigneur.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2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r>
              <a:rPr lang="en-US" sz="2400" b="1" dirty="0">
                <a:solidFill>
                  <a:srgbClr val="FF6600"/>
                </a:solidFill>
                <a:ea typeface="Times New Roman" pitchFamily="18" charset="0"/>
              </a:rPr>
              <a:t>: Aube nouvelle </a:t>
            </a:r>
            <a:r>
              <a:rPr lang="en-US" sz="2400" b="1" dirty="0" smtClean="0">
                <a:solidFill>
                  <a:srgbClr val="FF6600"/>
                </a:solidFill>
                <a:ea typeface="Times New Roman" pitchFamily="18" charset="0"/>
              </a:rPr>
              <a:t>(3/3</a:t>
            </a:r>
            <a:r>
              <a:rPr lang="en-US" sz="2400" b="1" dirty="0">
                <a:solidFill>
                  <a:srgbClr val="FF6600"/>
                </a:solidFill>
                <a:ea typeface="Times New Roman" pitchFamily="18" charset="0"/>
              </a:rPr>
              <a:t>)</a:t>
            </a: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3-Terre nouvelle, monde nouveau, Pour sauver son peuple, Dieu va venir. Paix sur la terre, ciel parmi nous. </a:t>
            </a:r>
            <a:endParaRPr lang="fr-FR" sz="3200" dirty="0" smtClean="0"/>
          </a:p>
          <a:p>
            <a:endParaRPr lang="fr-FR" sz="3200" dirty="0"/>
          </a:p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Il </a:t>
            </a:r>
            <a:r>
              <a:rPr lang="fr-FR" sz="3200" b="1" dirty="0">
                <a:solidFill>
                  <a:srgbClr val="0070C0"/>
                </a:solidFill>
              </a:rPr>
              <a:t>faut préparer la route au Seigneur. </a:t>
            </a:r>
            <a:r>
              <a:rPr lang="fr-FR" sz="3200" b="1" dirty="0" smtClean="0">
                <a:solidFill>
                  <a:srgbClr val="0070C0"/>
                </a:solidFill>
              </a:rPr>
              <a:t>Il </a:t>
            </a:r>
            <a:r>
              <a:rPr lang="fr-FR" sz="3200" b="1" dirty="0">
                <a:solidFill>
                  <a:srgbClr val="0070C0"/>
                </a:solidFill>
              </a:rPr>
              <a:t>faut préparer la route au </a:t>
            </a:r>
            <a:r>
              <a:rPr lang="fr-FR" sz="3200" b="1" dirty="0" smtClean="0">
                <a:solidFill>
                  <a:srgbClr val="0070C0"/>
                </a:solidFill>
              </a:rPr>
              <a:t>Seigneur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28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Priez</a:t>
            </a:r>
            <a:r>
              <a:rPr lang="en-US" b="1" dirty="0" smtClean="0"/>
              <a:t>, frères et </a:t>
            </a:r>
            <a:r>
              <a:rPr lang="en-US" b="1" dirty="0" err="1" smtClean="0"/>
              <a:t>soeurs</a:t>
            </a:r>
            <a:r>
              <a:rPr lang="en-US" b="1" dirty="0" smtClean="0"/>
              <a:t>: que mon sacrifice, qui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aussi</a:t>
            </a:r>
            <a:r>
              <a:rPr lang="en-US" b="1" dirty="0" smtClean="0"/>
              <a:t> le </a:t>
            </a:r>
            <a:r>
              <a:rPr lang="en-US" b="1" dirty="0" err="1" smtClean="0"/>
              <a:t>vôtre</a:t>
            </a:r>
            <a:r>
              <a:rPr lang="en-US" b="1" dirty="0" smtClean="0"/>
              <a:t>, </a:t>
            </a:r>
            <a:r>
              <a:rPr lang="en-US" b="1" dirty="0" err="1" smtClean="0"/>
              <a:t>soit</a:t>
            </a:r>
            <a:r>
              <a:rPr lang="en-US" b="1" dirty="0" smtClean="0"/>
              <a:t> </a:t>
            </a:r>
            <a:r>
              <a:rPr lang="en-US" b="1" dirty="0" err="1" smtClean="0"/>
              <a:t>agréable</a:t>
            </a:r>
            <a:r>
              <a:rPr lang="en-US" b="1" dirty="0" smtClean="0"/>
              <a:t> à </a:t>
            </a:r>
            <a:r>
              <a:rPr lang="en-US" b="1" dirty="0" err="1" smtClean="0"/>
              <a:t>Dieu</a:t>
            </a:r>
            <a:r>
              <a:rPr lang="en-US" b="1" dirty="0" smtClean="0"/>
              <a:t> le </a:t>
            </a:r>
            <a:r>
              <a:rPr lang="en-US" b="1" dirty="0" err="1" smtClean="0"/>
              <a:t>Père</a:t>
            </a:r>
            <a:r>
              <a:rPr lang="en-US" b="1" dirty="0" smtClean="0"/>
              <a:t> Tout-puissant</a:t>
            </a:r>
          </a:p>
          <a:p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se </a:t>
            </a:r>
            <a:r>
              <a:rPr lang="en-US" i="1" dirty="0" err="1" smtClean="0"/>
              <a:t>lève</a:t>
            </a:r>
            <a:r>
              <a:rPr lang="en-US" i="1" dirty="0" smtClean="0"/>
              <a:t> et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Que le Seigneur </a:t>
            </a:r>
            <a:r>
              <a:rPr lang="en-US" b="1" dirty="0" err="1" smtClean="0"/>
              <a:t>reçoive</a:t>
            </a:r>
            <a:r>
              <a:rPr lang="en-US" b="1" dirty="0" smtClean="0"/>
              <a:t> de </a:t>
            </a:r>
            <a:r>
              <a:rPr lang="en-US" b="1" dirty="0" err="1" smtClean="0"/>
              <a:t>vos</a:t>
            </a:r>
            <a:r>
              <a:rPr lang="en-US" b="1" dirty="0" smtClean="0"/>
              <a:t> mains </a:t>
            </a:r>
            <a:r>
              <a:rPr lang="en-US" b="1" dirty="0" err="1" smtClean="0"/>
              <a:t>ce</a:t>
            </a:r>
            <a:r>
              <a:rPr lang="en-US" b="1" dirty="0" smtClean="0"/>
              <a:t> sacrifice à la </a:t>
            </a:r>
            <a:r>
              <a:rPr lang="en-US" b="1" dirty="0" err="1" smtClean="0"/>
              <a:t>louange</a:t>
            </a:r>
            <a:r>
              <a:rPr lang="en-US" b="1" dirty="0" smtClean="0"/>
              <a:t> et à a </a:t>
            </a:r>
            <a:r>
              <a:rPr lang="en-US" b="1" dirty="0" err="1" smtClean="0"/>
              <a:t>gloire</a:t>
            </a:r>
            <a:r>
              <a:rPr lang="en-US" b="1" dirty="0" smtClean="0"/>
              <a:t> de son nom, pour </a:t>
            </a:r>
            <a:r>
              <a:rPr lang="en-US" b="1" dirty="0" err="1" smtClean="0"/>
              <a:t>notre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et </a:t>
            </a:r>
            <a:r>
              <a:rPr lang="en-US" b="1" dirty="0" err="1" smtClean="0"/>
              <a:t>celui</a:t>
            </a:r>
            <a:r>
              <a:rPr lang="en-US" b="1" dirty="0" smtClean="0"/>
              <a:t> de </a:t>
            </a:r>
            <a:r>
              <a:rPr lang="en-US" b="1" dirty="0" err="1" smtClean="0"/>
              <a:t>toute</a:t>
            </a:r>
            <a:r>
              <a:rPr lang="en-US" b="1" dirty="0" smtClean="0"/>
              <a:t> </a:t>
            </a:r>
            <a:r>
              <a:rPr lang="en-US" b="1" dirty="0" err="1" smtClean="0"/>
              <a:t>l’Eglise</a:t>
            </a:r>
            <a:r>
              <a:rPr lang="en-US" b="1" dirty="0" smtClean="0"/>
              <a:t>.”</a:t>
            </a:r>
            <a:endParaRPr lang="en-US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10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</a:rPr>
              <a:t>Venez, divin Messie </a:t>
            </a:r>
            <a:br>
              <a:rPr lang="fr-FR" sz="3000" b="1" dirty="0" smtClean="0">
                <a:solidFill>
                  <a:srgbClr val="0070C0"/>
                </a:solidFill>
              </a:rPr>
            </a:br>
            <a:r>
              <a:rPr lang="fr-FR" sz="3000" b="1" dirty="0" smtClean="0">
                <a:solidFill>
                  <a:srgbClr val="0070C0"/>
                </a:solidFill>
              </a:rPr>
              <a:t>nous rendre espoir et nous sauver !</a:t>
            </a:r>
          </a:p>
          <a:p>
            <a:pPr algn="ctr"/>
            <a:r>
              <a:rPr lang="fr-FR" sz="3000" b="1" dirty="0" smtClean="0">
                <a:solidFill>
                  <a:srgbClr val="0070C0"/>
                </a:solidFill>
              </a:rPr>
              <a:t>Vous êtes notre vie ! Venez, venez, venez !</a:t>
            </a:r>
            <a:br>
              <a:rPr lang="fr-FR" sz="3000" b="1" dirty="0" smtClean="0">
                <a:solidFill>
                  <a:srgbClr val="0070C0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 </a:t>
            </a:r>
          </a:p>
          <a:p>
            <a:pPr marL="514350" indent="-514350">
              <a:buAutoNum type="arabicPeriod"/>
            </a:pPr>
            <a:r>
              <a:rPr lang="fr-FR" sz="3000" dirty="0" smtClean="0">
                <a:solidFill>
                  <a:schemeClr val="tx1"/>
                </a:solidFill>
              </a:rPr>
              <a:t>Ô Fils de Dieu, ne tardez pas,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Par votre corps, donnez la joie 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à notre monde en désarroi.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Redites-nous encore 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de quel amour vous nous aimez;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Tant d’hommes vous ignorent, 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venez, venez, venez !</a:t>
            </a: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divin Messie (1/2)</a:t>
            </a:r>
          </a:p>
        </p:txBody>
      </p:sp>
    </p:spTree>
    <p:extLst>
      <p:ext uri="{BB962C8B-B14F-4D97-AF65-F5344CB8AC3E}">
        <p14:creationId xmlns="" xmlns:p14="http://schemas.microsoft.com/office/powerpoint/2010/main" val="2198013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35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Sanctus: </a:t>
            </a:r>
            <a:r>
              <a:rPr lang="en-US" altLang="en-US" b="1" dirty="0" err="1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Louange</a:t>
            </a:r>
            <a:r>
              <a:rPr lang="en-US" altLang="en-US" b="1" dirty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Eucharistique</a:t>
            </a:r>
            <a:endParaRPr lang="en-US" altLang="en-US" b="1" dirty="0">
              <a:solidFill>
                <a:srgbClr val="FF6600"/>
              </a:solidFill>
              <a:latin typeface="+mj-lt"/>
              <a:ea typeface="Times New Roman" pitchFamily="18" charset="0"/>
              <a:cs typeface="+mj-cs"/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 smtClean="0">
                <a:solidFill>
                  <a:srgbClr val="0070C0"/>
                </a:solidFill>
              </a:rPr>
              <a:t>Saint, le Seigneur de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l’univers</a:t>
            </a:r>
            <a:r>
              <a:rPr lang="en-US" altLang="en-US" sz="2800" b="1" dirty="0">
                <a:solidFill>
                  <a:srgbClr val="0070C0"/>
                </a:solidFill>
              </a:rPr>
              <a:t>!</a:t>
            </a:r>
            <a:endParaRPr lang="en-US" altLang="en-US" sz="28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 smtClean="0">
                <a:solidFill>
                  <a:srgbClr val="0070C0"/>
                </a:solidFill>
              </a:rPr>
              <a:t>Saint, le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Très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-haut, le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Dieu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 de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gloire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!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 smtClean="0">
                <a:solidFill>
                  <a:srgbClr val="0070C0"/>
                </a:solidFill>
              </a:rPr>
              <a:t>Saint,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Jésus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-Christ, Berger de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paix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l’Emmanuël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dans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notre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 histoire </a:t>
            </a:r>
            <a:r>
              <a:rPr lang="en-US" altLang="en-US" sz="2800" b="1" dirty="0">
                <a:solidFill>
                  <a:srgbClr val="0070C0"/>
                </a:solidFill>
              </a:rPr>
              <a:t>! 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marL="514350" indent="-514350" algn="ctr" eaLnBrk="1" hangingPunct="1">
              <a:spcBef>
                <a:spcPts val="488"/>
              </a:spcBef>
              <a:buSzPct val="10000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Le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ciel</a:t>
            </a:r>
            <a:r>
              <a:rPr lang="en-US" altLang="en-US" sz="2800" dirty="0" smtClean="0">
                <a:solidFill>
                  <a:schemeClr val="tx1"/>
                </a:solidFill>
              </a:rPr>
              <a:t> et la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terre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sont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remplis</a:t>
            </a:r>
            <a:r>
              <a:rPr lang="en-US" altLang="en-US" sz="2800" dirty="0" smtClean="0">
                <a:solidFill>
                  <a:schemeClr val="tx1"/>
                </a:solidFill>
              </a:rPr>
              <a:t> de ta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gloire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Hosanna au plus haut de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cieux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2.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Béni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soit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celui</a:t>
            </a:r>
            <a:r>
              <a:rPr lang="en-US" altLang="en-US" sz="2800" dirty="0" smtClean="0">
                <a:solidFill>
                  <a:schemeClr val="tx1"/>
                </a:solidFill>
              </a:rPr>
              <a:t> qui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vient</a:t>
            </a:r>
            <a:r>
              <a:rPr lang="en-US" altLang="en-US" sz="2800" dirty="0" smtClean="0">
                <a:solidFill>
                  <a:schemeClr val="tx1"/>
                </a:solidFill>
              </a:rPr>
              <a:t> au nom du Seigneur!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Hosanna au plus de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cieux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pPr algn="ctr"/>
            <a:r>
              <a:rPr lang="en-US" b="1" dirty="0"/>
              <a:t>Il </a:t>
            </a:r>
            <a:r>
              <a:rPr lang="en-US" b="1" dirty="0" err="1"/>
              <a:t>est</a:t>
            </a:r>
            <a:r>
              <a:rPr lang="en-US" b="1" dirty="0"/>
              <a:t> grand le </a:t>
            </a:r>
            <a:r>
              <a:rPr lang="en-US" b="1" dirty="0" err="1"/>
              <a:t>mystère</a:t>
            </a:r>
            <a:r>
              <a:rPr lang="en-US" b="1" dirty="0"/>
              <a:t> de la </a:t>
            </a:r>
            <a:r>
              <a:rPr lang="en-US" b="1" dirty="0" err="1" smtClean="0"/>
              <a:t>foi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algn="ctr"/>
            <a:r>
              <a:rPr lang="en-US" dirty="0" smtClean="0"/>
              <a:t>“Nous </a:t>
            </a:r>
            <a:r>
              <a:rPr lang="en-US" b="1" dirty="0" err="1" smtClean="0"/>
              <a:t>annoçons</a:t>
            </a:r>
            <a:r>
              <a:rPr lang="en-US" dirty="0" smtClean="0"/>
              <a:t> ta mort, Seigneur </a:t>
            </a:r>
            <a:r>
              <a:rPr lang="en-US" dirty="0" err="1" smtClean="0"/>
              <a:t>Jésus</a:t>
            </a:r>
            <a:r>
              <a:rPr lang="en-US" dirty="0" smtClean="0"/>
              <a:t>, nous </a:t>
            </a:r>
            <a:r>
              <a:rPr lang="en-US" b="1" dirty="0" err="1" smtClean="0"/>
              <a:t>proclamons</a:t>
            </a:r>
            <a:r>
              <a:rPr lang="en-US" dirty="0" smtClean="0"/>
              <a:t> ta </a:t>
            </a:r>
            <a:r>
              <a:rPr lang="en-US" dirty="0" err="1" smtClean="0"/>
              <a:t>réssurection</a:t>
            </a:r>
            <a:r>
              <a:rPr lang="en-US" dirty="0" smtClean="0"/>
              <a:t>, nous </a:t>
            </a:r>
            <a:r>
              <a:rPr lang="en-US" dirty="0" err="1" smtClean="0"/>
              <a:t>t’attendons</a:t>
            </a:r>
            <a:r>
              <a:rPr lang="en-US" dirty="0" smtClean="0"/>
              <a:t> ta venue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gloire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059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="" xmlns:p14="http://schemas.microsoft.com/office/powerpoint/2010/main" val="13476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4666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 smtClean="0"/>
          </a:p>
          <a:p>
            <a:pPr algn="ctr"/>
            <a:endParaRPr lang="fr-FR" sz="3200" dirty="0"/>
          </a:p>
          <a:p>
            <a:pPr algn="ctr"/>
            <a:endParaRPr lang="fr-FR" sz="3200" dirty="0"/>
          </a:p>
          <a:p>
            <a:pPr algn="ctr"/>
            <a:r>
              <a:rPr lang="fr-FR" sz="3600" dirty="0" smtClean="0"/>
              <a:t>Agneau de Dieu qui enlève les péchés du monde, prends pitié de nous (x2)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 smtClean="0"/>
              <a:t>Agneau de Dieu qui enlève les péchés du monde, donne-nous la paix.</a:t>
            </a:r>
            <a:endParaRPr lang="fr-FR" sz="3600" dirty="0"/>
          </a:p>
          <a:p>
            <a:pPr algn="ctr"/>
            <a:endParaRPr lang="fr-FR" sz="3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b="1" i="1" dirty="0" smtClean="0">
                <a:solidFill>
                  <a:srgbClr val="D63800"/>
                </a:solidFill>
                <a:cs typeface="Arial Unicode MS" charset="0"/>
              </a:rPr>
              <a:t>Messe peuple De Dieu</a:t>
            </a:r>
            <a:r>
              <a:rPr lang="fr-FR" sz="2400" dirty="0" smtClean="0">
                <a:solidFill>
                  <a:srgbClr val="D63800"/>
                </a:solidFill>
                <a:cs typeface="Arial Unicode MS" charset="0"/>
              </a:rPr>
              <a:t> </a:t>
            </a:r>
            <a:endParaRPr lang="fr-FR" sz="2400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</a:rPr>
              <a:t>Venez, divin Messie </a:t>
            </a:r>
            <a:br>
              <a:rPr lang="fr-FR" sz="3000" b="1" dirty="0" smtClean="0">
                <a:solidFill>
                  <a:srgbClr val="0070C0"/>
                </a:solidFill>
              </a:rPr>
            </a:br>
            <a:r>
              <a:rPr lang="fr-FR" sz="3000" b="1" dirty="0" smtClean="0">
                <a:solidFill>
                  <a:srgbClr val="0070C0"/>
                </a:solidFill>
              </a:rPr>
              <a:t>nous rendre espoir et nous sauver !</a:t>
            </a:r>
          </a:p>
          <a:p>
            <a:pPr algn="ctr"/>
            <a:r>
              <a:rPr lang="fr-FR" sz="3000" b="1" dirty="0" smtClean="0">
                <a:solidFill>
                  <a:srgbClr val="0070C0"/>
                </a:solidFill>
              </a:rPr>
              <a:t>Vous êtes notre vie ! Venez, venez, venez !</a:t>
            </a:r>
            <a:br>
              <a:rPr lang="fr-FR" sz="3000" b="1" dirty="0" smtClean="0">
                <a:solidFill>
                  <a:srgbClr val="0070C0"/>
                </a:solidFill>
              </a:rPr>
            </a:br>
            <a:r>
              <a:rPr lang="fr-FR" sz="3000" dirty="0" smtClean="0">
                <a:solidFill>
                  <a:srgbClr val="0070C0"/>
                </a:solidFill>
              </a:rPr>
              <a:t> </a:t>
            </a:r>
          </a:p>
          <a:p>
            <a:pPr marL="514350" indent="-514350"/>
            <a:r>
              <a:rPr lang="fr-FR" sz="3000" dirty="0" smtClean="0">
                <a:solidFill>
                  <a:schemeClr val="tx1"/>
                </a:solidFill>
              </a:rPr>
              <a:t>2. À Bethléem, les cieux chantaient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Que le meilleur de vos bienfaits 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c’était le don de votre paix.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Le monde la dédaigne : 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partout les cœurs sont divisés !</a:t>
            </a:r>
            <a:br>
              <a:rPr lang="fr-FR" sz="3000" dirty="0" smtClean="0">
                <a:solidFill>
                  <a:schemeClr val="tx1"/>
                </a:solidFill>
              </a:rPr>
            </a:br>
            <a:r>
              <a:rPr lang="fr-FR" sz="3000" dirty="0" smtClean="0">
                <a:solidFill>
                  <a:schemeClr val="tx1"/>
                </a:solidFill>
              </a:rPr>
              <a:t>Qu’arrive votre règne, venez, venez, venez !</a:t>
            </a: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divin Messie (2/2)</a:t>
            </a:r>
          </a:p>
        </p:txBody>
      </p:sp>
    </p:spTree>
    <p:extLst>
      <p:ext uri="{BB962C8B-B14F-4D97-AF65-F5344CB8AC3E}">
        <p14:creationId xmlns="" xmlns:p14="http://schemas.microsoft.com/office/powerpoint/2010/main" val="231443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Regardez l'humilité de Dieu </a:t>
            </a:r>
            <a:r>
              <a:rPr lang="fr-FR" sz="2400" b="1" dirty="0" smtClean="0">
                <a:solidFill>
                  <a:srgbClr val="D2533C"/>
                </a:solidFill>
              </a:rPr>
              <a:t>1/2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="" xmlns:a16="http://schemas.microsoft.com/office/drawing/2014/main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 smtClean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1. </a:t>
            </a:r>
            <a:r>
              <a:rPr lang="fr-FR" b="1" dirty="0"/>
              <a:t>Admirable grandeur</a:t>
            </a:r>
            <a:br>
              <a:rPr lang="fr-FR" b="1" dirty="0"/>
            </a:br>
            <a:r>
              <a:rPr lang="fr-FR" b="1" dirty="0"/>
              <a:t>Étonnante bonté</a:t>
            </a:r>
            <a:br>
              <a:rPr lang="fr-FR" b="1" dirty="0"/>
            </a:br>
            <a:r>
              <a:rPr lang="fr-FR" b="1" dirty="0"/>
              <a:t>Du maître de l'univers</a:t>
            </a:r>
            <a:br>
              <a:rPr lang="fr-FR" b="1" dirty="0"/>
            </a:br>
            <a:r>
              <a:rPr lang="fr-FR" b="1" dirty="0"/>
              <a:t>Qui s'humilie pour nous</a:t>
            </a:r>
            <a:br>
              <a:rPr lang="fr-FR" b="1" dirty="0"/>
            </a:br>
            <a:r>
              <a:rPr lang="fr-FR" b="1" dirty="0"/>
              <a:t>Au point de se cacher</a:t>
            </a:r>
            <a:br>
              <a:rPr lang="fr-FR" b="1" dirty="0"/>
            </a:br>
            <a:r>
              <a:rPr lang="fr-FR" b="1" dirty="0"/>
              <a:t>Dans une petite hostie de pain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Et faites-lui hommage de vos cœurs</a:t>
            </a:r>
            <a:r>
              <a:rPr lang="fr-FR" sz="32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Regardez l'humilité de Dieu 2</a:t>
            </a:r>
            <a:r>
              <a:rPr lang="fr-FR" sz="2400" b="1" dirty="0" smtClean="0">
                <a:solidFill>
                  <a:srgbClr val="D2533C"/>
                </a:solidFill>
              </a:rPr>
              <a:t>/2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="" xmlns:a16="http://schemas.microsoft.com/office/drawing/2014/main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2</a:t>
            </a:r>
            <a:r>
              <a:rPr lang="fr-FR" sz="3200" b="0" i="0" dirty="0" smtClean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r>
              <a:rPr lang="fr-FR" b="1" dirty="0" smtClean="0"/>
              <a:t> </a:t>
            </a:r>
            <a:r>
              <a:rPr lang="fr-FR" b="1" dirty="0"/>
              <a:t>Faites-vous tout petits</a:t>
            </a:r>
            <a:br>
              <a:rPr lang="fr-FR" b="1" dirty="0"/>
            </a:br>
            <a:r>
              <a:rPr lang="fr-FR" b="1" dirty="0"/>
              <a:t>Vous aussi devant Dieu</a:t>
            </a:r>
            <a:br>
              <a:rPr lang="fr-FR" b="1" dirty="0"/>
            </a:br>
            <a:r>
              <a:rPr lang="fr-FR" b="1" dirty="0"/>
              <a:t>Pour être élevés par lui</a:t>
            </a:r>
            <a:br>
              <a:rPr lang="fr-FR" b="1" dirty="0"/>
            </a:br>
            <a:r>
              <a:rPr lang="fr-FR" b="1" dirty="0"/>
              <a:t>Ne gardez rien pour vous</a:t>
            </a:r>
            <a:br>
              <a:rPr lang="fr-FR" b="1" dirty="0"/>
            </a:br>
            <a:r>
              <a:rPr lang="fr-FR" b="1" dirty="0"/>
              <a:t>Offrez-vous tout entier</a:t>
            </a:r>
            <a:br>
              <a:rPr lang="fr-FR" b="1" dirty="0"/>
            </a:br>
            <a:r>
              <a:rPr lang="fr-FR" b="1" dirty="0"/>
              <a:t>À ce Dieu qui se donne à vous</a:t>
            </a: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Regardez l'humilité de Dieu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Et faites-lui hommage de vos cœurs</a:t>
            </a:r>
            <a:r>
              <a:rPr lang="fr-FR" sz="32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/>
            </a:r>
            <a:br>
              <a:rPr lang="fr-FR" sz="32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254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en-US" sz="4000" b="1" dirty="0">
              <a:solidFill>
                <a:schemeClr val="tx1"/>
              </a:solidFill>
              <a:cs typeface="Arial Unicode MS" charset="0"/>
            </a:endParaRPr>
          </a:p>
          <a:p>
            <a:pPr marL="514350" indent="-514350" algn="ctr">
              <a:buAutoNum type="arabicPeriod"/>
            </a:pPr>
            <a:r>
              <a:rPr lang="fr-FR" sz="3200" dirty="0">
                <a:solidFill>
                  <a:schemeClr val="tx1"/>
                </a:solidFill>
              </a:rPr>
              <a:t>Il est temps de lever les yeux,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Vers le monde qui vient.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Il est temps de jeter la fleur,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Qui se fane en vos mains.</a:t>
            </a:r>
            <a:endParaRPr lang="en-US" sz="4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776864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fr-FR" b="1" dirty="0" smtClean="0">
              <a:solidFill>
                <a:srgbClr val="0070C0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r-FR" sz="2800" dirty="0" smtClean="0">
                <a:solidFill>
                  <a:schemeClr val="tx1"/>
                </a:solidFill>
              </a:rPr>
              <a:t>. Il est temps de tuer la peur,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Qui vous garde en ses liens.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Il est temps de porter la Croix,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Jusqu’au bout du chemin</a:t>
            </a:r>
            <a:r>
              <a:rPr lang="fr-FR" sz="3600" dirty="0" smtClean="0">
                <a:solidFill>
                  <a:srgbClr val="000000"/>
                </a:solidFill>
              </a:rPr>
              <a:t>.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776864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>
                <a:solidFill>
                  <a:srgbClr val="D2533C"/>
                </a:solidFill>
              </a:rPr>
              <a:t>2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58809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en-US" sz="4000" b="1" dirty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3. Il </a:t>
            </a:r>
            <a:r>
              <a:rPr lang="fr-FR" sz="3200" dirty="0">
                <a:solidFill>
                  <a:schemeClr val="tx1"/>
                </a:solidFill>
              </a:rPr>
              <a:t>est temps de bâtir la paix,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Dans ce monde qui meurt.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Il est temps de laisser l’amour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Libérer votre cœur</a:t>
            </a:r>
            <a:r>
              <a:rPr lang="fr-FR" sz="4000" dirty="0" smtClean="0">
                <a:solidFill>
                  <a:srgbClr val="000000"/>
                </a:solidFill>
              </a:rPr>
              <a:t>.</a:t>
            </a:r>
            <a:endParaRPr lang="fr-FR" sz="40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776864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>
                <a:solidFill>
                  <a:srgbClr val="D2533C"/>
                </a:solidFill>
              </a:rPr>
              <a:t>3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96891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 smtClean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 smtClean="0">
                <a:solidFill>
                  <a:schemeClr val="tx1"/>
                </a:solidFill>
              </a:rPr>
              <a:t>Bienheureuse</a:t>
            </a:r>
            <a:r>
              <a:rPr lang="fr-FR" sz="3200" dirty="0" smtClean="0">
                <a:solidFill>
                  <a:schemeClr val="tx1"/>
                </a:solidFill>
              </a:rPr>
              <a:t>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 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Kyrie: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1916832"/>
            <a:ext cx="846043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400" b="1" i="1" dirty="0" smtClean="0">
                <a:solidFill>
                  <a:srgbClr val="0070C0"/>
                </a:solidFill>
                <a:cs typeface="Arial Unicode MS" charset="0"/>
              </a:rPr>
              <a:t>Kyrie eleison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400" b="1" i="1" dirty="0" err="1" smtClean="0">
                <a:solidFill>
                  <a:srgbClr val="0070C0"/>
                </a:solidFill>
                <a:cs typeface="Arial Unicode MS" charset="0"/>
              </a:rPr>
              <a:t>Christe</a:t>
            </a:r>
            <a:r>
              <a:rPr lang="fr-FR" sz="3400" b="1" i="1" dirty="0" smtClean="0">
                <a:solidFill>
                  <a:srgbClr val="0070C0"/>
                </a:solidFill>
                <a:cs typeface="Arial Unicode MS" charset="0"/>
              </a:rPr>
              <a:t> eleison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400" b="1" i="1" dirty="0" smtClean="0">
                <a:solidFill>
                  <a:srgbClr val="0070C0"/>
                </a:solidFill>
                <a:cs typeface="Arial Unicode MS" charset="0"/>
              </a:rPr>
              <a:t>Kyrie eleison</a:t>
            </a:r>
          </a:p>
        </p:txBody>
      </p:sp>
    </p:spTree>
    <p:extLst>
      <p:ext uri="{BB962C8B-B14F-4D97-AF65-F5344CB8AC3E}">
        <p14:creationId xmlns=""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320800"/>
            <a:ext cx="88931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sz="2200" b="1" dirty="0">
                <a:solidFill>
                  <a:srgbClr val="292934"/>
                </a:solidFill>
              </a:rPr>
              <a:t> </a:t>
            </a:r>
          </a:p>
          <a:p>
            <a:r>
              <a:rPr lang="fr-FR" sz="2000" dirty="0">
                <a:solidFill>
                  <a:schemeClr val="tx1"/>
                </a:solidFill>
              </a:rPr>
              <a:t>« Je ferai germer pour David un Germe de justice </a:t>
            </a:r>
            <a:r>
              <a:rPr lang="fr-FR" sz="2000" dirty="0" smtClean="0">
                <a:solidFill>
                  <a:schemeClr val="tx1"/>
                </a:solidFill>
              </a:rPr>
              <a:t>» </a:t>
            </a:r>
            <a:r>
              <a:rPr lang="pl-PL" sz="2000" dirty="0" smtClean="0">
                <a:solidFill>
                  <a:schemeClr val="tx1"/>
                </a:solidFill>
              </a:rPr>
              <a:t>(</a:t>
            </a:r>
            <a:r>
              <a:rPr lang="fr-FR" sz="2000" b="1" i="1" dirty="0">
                <a:solidFill>
                  <a:schemeClr val="tx1"/>
                </a:solidFill>
              </a:rPr>
              <a:t>Jr</a:t>
            </a:r>
            <a:r>
              <a:rPr lang="pl-PL" sz="2000" b="1" i="1" dirty="0">
                <a:solidFill>
                  <a:schemeClr val="tx1"/>
                </a:solidFill>
              </a:rPr>
              <a:t> </a:t>
            </a:r>
            <a:r>
              <a:rPr lang="fr-FR" sz="2000" b="1" i="1" dirty="0">
                <a:solidFill>
                  <a:schemeClr val="tx1"/>
                </a:solidFill>
              </a:rPr>
              <a:t>3</a:t>
            </a:r>
            <a:r>
              <a:rPr lang="pl-PL" sz="2000" b="1" i="1" dirty="0">
                <a:solidFill>
                  <a:schemeClr val="tx1"/>
                </a:solidFill>
              </a:rPr>
              <a:t>3, </a:t>
            </a:r>
            <a:r>
              <a:rPr lang="fr-FR" sz="2000" b="1" i="1" dirty="0">
                <a:solidFill>
                  <a:schemeClr val="tx1"/>
                </a:solidFill>
              </a:rPr>
              <a:t>14</a:t>
            </a:r>
            <a:r>
              <a:rPr lang="pl-PL" sz="2000" b="1" i="1" dirty="0">
                <a:solidFill>
                  <a:schemeClr val="tx1"/>
                </a:solidFill>
              </a:rPr>
              <a:t>-</a:t>
            </a:r>
            <a:r>
              <a:rPr lang="fr-FR" sz="2000" b="1" i="1" dirty="0">
                <a:solidFill>
                  <a:schemeClr val="tx1"/>
                </a:solidFill>
              </a:rPr>
              <a:t>16</a:t>
            </a:r>
            <a:r>
              <a:rPr lang="pl-PL" sz="2000" dirty="0">
                <a:solidFill>
                  <a:schemeClr val="tx1"/>
                </a:solidFill>
              </a:rPr>
              <a:t>)</a:t>
            </a:r>
            <a:endParaRPr lang="fr-FR" sz="2000" dirty="0">
              <a:solidFill>
                <a:schemeClr val="tx1"/>
              </a:solidFill>
            </a:endParaRP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i="0" dirty="0" smtClean="0">
              <a:solidFill>
                <a:schemeClr val="tx1"/>
              </a:solidFill>
              <a:effectLst/>
              <a:latin typeface="+mj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chemeClr val="tx1"/>
                </a:solidFill>
              </a:rPr>
              <a:t>Psaume 24 (25)</a:t>
            </a:r>
            <a:endParaRPr lang="fr-FR" sz="20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>
                <a:solidFill>
                  <a:schemeClr val="tx1"/>
                </a:solidFill>
              </a:rPr>
              <a:t>« </a:t>
            </a:r>
            <a:r>
              <a:rPr lang="fr-FR" sz="2800" b="1" dirty="0">
                <a:solidFill>
                  <a:srgbClr val="0070C0"/>
                </a:solidFill>
              </a:rPr>
              <a:t>Vers toi Seigneur, Seigneur, j’élève mon âme, verts toi, mon Dieu</a:t>
            </a:r>
            <a:r>
              <a:rPr lang="fr-FR" sz="2800" dirty="0">
                <a:solidFill>
                  <a:schemeClr val="tx1"/>
                </a:solidFill>
              </a:rPr>
              <a:t> »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(cf. Ps 24, 1b - 2)</a:t>
            </a: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 err="1" smtClean="0">
                <a:solidFill>
                  <a:schemeClr val="tx1"/>
                </a:solidFill>
              </a:rPr>
              <a:t>Deuxième</a:t>
            </a:r>
            <a:r>
              <a:rPr lang="en-US" altLang="en-US" sz="2200" b="1" i="1" dirty="0" smtClean="0">
                <a:solidFill>
                  <a:schemeClr val="tx1"/>
                </a:solidFill>
              </a:rPr>
              <a:t> lecture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« Que le Seigneur affermisse vos cœurs lors de la venue de notre Seigneur »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 b="1" i="1" dirty="0">
                <a:solidFill>
                  <a:schemeClr val="tx1"/>
                </a:solidFill>
              </a:rPr>
              <a:t>1 </a:t>
            </a:r>
            <a:r>
              <a:rPr lang="en-GB" b="1" i="1" dirty="0" err="1">
                <a:solidFill>
                  <a:schemeClr val="tx1"/>
                </a:solidFill>
              </a:rPr>
              <a:t>Th</a:t>
            </a:r>
            <a:r>
              <a:rPr lang="en-GB" b="1" i="1" dirty="0">
                <a:solidFill>
                  <a:schemeClr val="tx1"/>
                </a:solidFill>
              </a:rPr>
              <a:t> 3, 12- 4,2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77888" y="1543084"/>
            <a:ext cx="8208912" cy="426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«Fais-nous voir, Seigneur, ton amour, </a:t>
            </a:r>
            <a:br>
              <a:rPr lang="fr-FR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et donne-nous ton salut.»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/>
            </a:r>
            <a:br>
              <a:rPr lang="fr-FR" altLang="en-US" sz="2300" i="1" dirty="0" smtClean="0">
                <a:solidFill>
                  <a:schemeClr val="tx1"/>
                </a:solidFill>
              </a:rPr>
            </a:br>
            <a:r>
              <a:rPr lang="fr-FR" altLang="en-US" sz="2300" i="1" dirty="0" smtClean="0">
                <a:solidFill>
                  <a:schemeClr val="tx1"/>
                </a:solidFill>
              </a:rPr>
              <a:t>Alléluia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 smtClean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  <a:endParaRPr lang="fr-FR" altLang="en-US" sz="28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«Veillez, car vous ne savez pas quand vient le maître de la maison » (</a:t>
            </a:r>
            <a:r>
              <a:rPr lang="fr-FR" b="1" i="1" dirty="0" err="1">
                <a:solidFill>
                  <a:schemeClr val="tx1"/>
                </a:solidFill>
                <a:cs typeface="Times New Roman" pitchFamily="18" charset="0"/>
              </a:rPr>
              <a:t>Lc</a:t>
            </a: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 21, 25-28.34-36</a:t>
            </a: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38419</TotalTime>
  <Words>823</Words>
  <Application>Microsoft Office PowerPoint</Application>
  <PresentationFormat>On-screen Show (4:3)</PresentationFormat>
  <Paragraphs>167</Paragraphs>
  <Slides>36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1_Office Theme</vt:lpstr>
      <vt:lpstr>Clarity</vt:lpstr>
      <vt:lpstr> Bienvenue !</vt:lpstr>
      <vt:lpstr>Slide 2</vt:lpstr>
      <vt:lpstr>Slide 3</vt:lpstr>
      <vt:lpstr>Slide 4</vt:lpstr>
      <vt:lpstr>Slide 5</vt:lpstr>
      <vt:lpstr>Kyrie: Messe peuple de Dieu </vt:lpstr>
      <vt:lpstr>Slide 7</vt:lpstr>
      <vt:lpstr>Slide 8</vt:lpstr>
      <vt:lpstr>Slide 9</vt:lpstr>
      <vt:lpstr>Slide 10</vt:lpstr>
      <vt:lpstr>Slide 11</vt:lpstr>
      <vt:lpstr>Slide 12</vt:lpstr>
      <vt:lpstr>Prière Universelle</vt:lpstr>
      <vt:lpstr>Slide 14</vt:lpstr>
      <vt:lpstr>Offertoire: Aube nouvelle (1/3)</vt:lpstr>
      <vt:lpstr>Offertoire: Aube nouvelle (2/3)</vt:lpstr>
      <vt:lpstr>Offertoire: Aube nouvelle (3/3)</vt:lpstr>
      <vt:lpstr>Slide 18</vt:lpstr>
      <vt:lpstr>Prière sur les offrandes </vt:lpstr>
      <vt:lpstr>Slide 20</vt:lpstr>
      <vt:lpstr>Slide 21</vt:lpstr>
      <vt:lpstr>Slide 22</vt:lpstr>
      <vt:lpstr>Prière eucharistique, acclamation du mystère de la foi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353</cp:revision>
  <cp:lastPrinted>2018-05-13T00:38:21Z</cp:lastPrinted>
  <dcterms:created xsi:type="dcterms:W3CDTF">1601-01-01T00:00:00Z</dcterms:created>
  <dcterms:modified xsi:type="dcterms:W3CDTF">2025-01-04T09:13:43Z</dcterms:modified>
</cp:coreProperties>
</file>