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2"/>
  </p:notesMasterIdLst>
  <p:sldIdLst>
    <p:sldId id="549" r:id="rId3"/>
    <p:sldId id="753" r:id="rId4"/>
    <p:sldId id="754" r:id="rId5"/>
    <p:sldId id="755" r:id="rId6"/>
    <p:sldId id="713" r:id="rId7"/>
    <p:sldId id="727" r:id="rId8"/>
    <p:sldId id="672" r:id="rId9"/>
    <p:sldId id="714" r:id="rId10"/>
    <p:sldId id="673" r:id="rId11"/>
    <p:sldId id="688" r:id="rId12"/>
    <p:sldId id="715" r:id="rId13"/>
    <p:sldId id="329" r:id="rId14"/>
    <p:sldId id="330" r:id="rId15"/>
    <p:sldId id="716" r:id="rId16"/>
    <p:sldId id="413" r:id="rId17"/>
    <p:sldId id="717" r:id="rId18"/>
    <p:sldId id="676" r:id="rId19"/>
    <p:sldId id="718" r:id="rId20"/>
    <p:sldId id="733" r:id="rId21"/>
    <p:sldId id="734" r:id="rId22"/>
    <p:sldId id="735" r:id="rId23"/>
    <p:sldId id="741" r:id="rId24"/>
    <p:sldId id="719" r:id="rId25"/>
    <p:sldId id="613" r:id="rId26"/>
    <p:sldId id="720" r:id="rId27"/>
    <p:sldId id="355" r:id="rId28"/>
    <p:sldId id="721" r:id="rId29"/>
    <p:sldId id="616" r:id="rId30"/>
    <p:sldId id="722" r:id="rId31"/>
    <p:sldId id="680" r:id="rId32"/>
    <p:sldId id="763" r:id="rId33"/>
    <p:sldId id="764" r:id="rId34"/>
    <p:sldId id="765" r:id="rId35"/>
    <p:sldId id="766" r:id="rId36"/>
    <p:sldId id="723" r:id="rId37"/>
    <p:sldId id="757" r:id="rId38"/>
    <p:sldId id="759" r:id="rId39"/>
    <p:sldId id="761" r:id="rId40"/>
    <p:sldId id="684" r:id="rId41"/>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C85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16308-AF5F-4E2F-9CCF-40C3A0AC774D}" v="49" dt="2024-09-14T14:36:22.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28" autoAdjust="0"/>
    <p:restoredTop sz="94918"/>
  </p:normalViewPr>
  <p:slideViewPr>
    <p:cSldViewPr>
      <p:cViewPr varScale="1">
        <p:scale>
          <a:sx n="62" d="100"/>
          <a:sy n="62" d="100"/>
        </p:scale>
        <p:origin x="-990" y="-84"/>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200004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17</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160049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19</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1018824" fontAlgn="auto" hangingPunct="1">
              <a:lnSpc>
                <a:spcPct val="100000"/>
              </a:lnSpc>
              <a:spcBef>
                <a:spcPts val="0"/>
              </a:spcBef>
              <a:spcAft>
                <a:spcPts val="0"/>
              </a:spcAft>
              <a:buSzTx/>
              <a:tabLst/>
              <a:defRPr/>
            </a:pPr>
            <a:fld id="{8CE2D101-F247-4F4C-A56A-4DF611B779DE}" type="slidenum">
              <a:rPr lang="en-US" sz="1300">
                <a:solidFill>
                  <a:prstClr val="black"/>
                </a:solidFill>
                <a:latin typeface="Calibri"/>
                <a:ea typeface="+mn-ea"/>
              </a:rPr>
              <a:pPr defTabSz="1018824" fontAlgn="auto" hangingPunct="1">
                <a:lnSpc>
                  <a:spcPct val="100000"/>
                </a:lnSpc>
                <a:spcBef>
                  <a:spcPts val="0"/>
                </a:spcBef>
                <a:spcAft>
                  <a:spcPts val="0"/>
                </a:spcAft>
                <a:buSzTx/>
                <a:tabLst/>
                <a:defRPr/>
              </a:pPr>
              <a:t>20</a:t>
            </a:fld>
            <a:endParaRPr lang="en-US" sz="1300" dirty="0">
              <a:solidFill>
                <a:prstClr val="black"/>
              </a:solidFill>
              <a:latin typeface="Calibri"/>
              <a:ea typeface="+mn-ea"/>
            </a:endParaRPr>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266384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defTabSz="1018824" fontAlgn="auto" hangingPunct="1">
              <a:lnSpc>
                <a:spcPct val="100000"/>
              </a:lnSpc>
              <a:spcBef>
                <a:spcPts val="0"/>
              </a:spcBef>
              <a:spcAft>
                <a:spcPts val="0"/>
              </a:spcAft>
              <a:buSzTx/>
              <a:tabLst/>
              <a:defRPr/>
            </a:pPr>
            <a:fld id="{8CE2D101-F247-4F4C-A56A-4DF611B779DE}" type="slidenum">
              <a:rPr lang="en-US" sz="1300">
                <a:solidFill>
                  <a:prstClr val="black"/>
                </a:solidFill>
                <a:latin typeface="Calibri"/>
                <a:ea typeface="+mn-ea"/>
              </a:rPr>
              <a:pPr defTabSz="1018824" fontAlgn="auto" hangingPunct="1">
                <a:lnSpc>
                  <a:spcPct val="100000"/>
                </a:lnSpc>
                <a:spcBef>
                  <a:spcPts val="0"/>
                </a:spcBef>
                <a:spcAft>
                  <a:spcPts val="0"/>
                </a:spcAft>
                <a:buSzTx/>
                <a:tabLst/>
                <a:defRPr/>
              </a:pPr>
              <a:t>21</a:t>
            </a:fld>
            <a:endParaRPr lang="en-US" sz="1300" dirty="0">
              <a:solidFill>
                <a:prstClr val="black"/>
              </a:solidFill>
              <a:latin typeface="Calibri"/>
              <a:ea typeface="+mn-ea"/>
            </a:endParaRPr>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275536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24</a:t>
            </a:fld>
            <a:endParaRPr lang="en-US"/>
          </a:p>
        </p:txBody>
      </p:sp>
      <p:sp>
        <p:nvSpPr>
          <p:cNvPr id="348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875850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28</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299842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30</a:t>
            </a:fld>
            <a:endParaRPr lang="fr-FR" altLang="fr-FR"/>
          </a:p>
        </p:txBody>
      </p:sp>
    </p:spTree>
    <p:extLst>
      <p:ext uri="{BB962C8B-B14F-4D97-AF65-F5344CB8AC3E}">
        <p14:creationId xmlns="" xmlns:p14="http://schemas.microsoft.com/office/powerpoint/2010/main" val="427129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31</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32</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33</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2000049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34</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1102739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 xmlns:p14="http://schemas.microsoft.com/office/powerpoint/2010/main" val="200004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B828376-84B2-486F-AA89-EE3F244A8398}"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147030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13470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November 16,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November 16,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November 16,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November 16,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November 16,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November 16,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November 16,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November 16,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November 16,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a:latin typeface="Arial Narrow" panose="020B0606020202030204" pitchFamily="34" charset="0"/>
              </a:rPr>
              <a:t>Bienvenue</a:t>
            </a:r>
            <a:r>
              <a:rPr lang="en-GB" altLang="en-US" b="1" cap="none" dirty="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 xmlns:a16="http://schemas.microsoft.com/office/drawing/2014/main"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2096096" y="4109025"/>
            <a:ext cx="5314404" cy="646331"/>
          </a:xfrm>
          <a:prstGeom prst="rect">
            <a:avLst/>
          </a:prstGeom>
          <a:noFill/>
        </p:spPr>
        <p:txBody>
          <a:bodyPr wrap="none" rtlCol="0">
            <a:spAutoFit/>
          </a:bodyPr>
          <a:lstStyle/>
          <a:p>
            <a:pPr algn="ctr"/>
            <a:r>
              <a:rPr lang="en-US" sz="3600" b="1" dirty="0">
                <a:solidFill>
                  <a:schemeClr val="tx1"/>
                </a:solidFill>
              </a:rPr>
              <a:t>33</a:t>
            </a:r>
            <a:r>
              <a:rPr lang="en-US" sz="3600" b="1" baseline="30000" dirty="0">
                <a:solidFill>
                  <a:schemeClr val="tx1"/>
                </a:solidFill>
              </a:rPr>
              <a:t>EME</a:t>
            </a:r>
            <a:r>
              <a:rPr lang="en-US" sz="3600" b="1" dirty="0">
                <a:solidFill>
                  <a:schemeClr val="tx1"/>
                </a:solidFill>
              </a:rPr>
              <a:t> DIMANCHE T.O-B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algn="ct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fr-FR" sz="2400" i="1" dirty="0">
                <a:solidFill>
                  <a:srgbClr val="D2533C"/>
                </a:solidFill>
              </a:rPr>
              <a:t>Gloire à Dieu, paix aux </a:t>
            </a:r>
            <a:r>
              <a:rPr lang="fr-FR" sz="2400" i="1" dirty="0" smtClean="0">
                <a:solidFill>
                  <a:srgbClr val="D2533C"/>
                </a:solidFill>
              </a:rPr>
              <a:t>hommes </a:t>
            </a:r>
            <a:r>
              <a:rPr lang="en-US" sz="2400" i="1" dirty="0">
                <a:solidFill>
                  <a:srgbClr val="D2533C"/>
                </a:solidFill>
              </a:rPr>
              <a:t>(2/2) </a:t>
            </a:r>
          </a:p>
        </p:txBody>
      </p:sp>
      <p:sp>
        <p:nvSpPr>
          <p:cNvPr id="8194" name="Rectangle 2"/>
          <p:cNvSpPr>
            <a:spLocks noChangeArrowheads="1"/>
          </p:cNvSpPr>
          <p:nvPr/>
        </p:nvSpPr>
        <p:spPr bwMode="auto">
          <a:xfrm>
            <a:off x="395288" y="1484784"/>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l"/>
            <a:r>
              <a:rPr lang="fr-FR" sz="3200" b="1" i="0" dirty="0">
                <a:solidFill>
                  <a:srgbClr val="512301"/>
                </a:solidFill>
                <a:effectLst/>
                <a:latin typeface="arial" panose="020B0604020202020204" pitchFamily="34" charset="0"/>
              </a:rPr>
              <a:t>Gloire à Dieu, paix aux hommes, joie du ciel sur la terre</a:t>
            </a:r>
          </a:p>
          <a:p>
            <a:pPr algn="l"/>
            <a:endParaRPr lang="fr-FR" sz="4400" b="0" i="0" dirty="0">
              <a:solidFill>
                <a:srgbClr val="512301"/>
              </a:solidFill>
              <a:effectLst/>
              <a:latin typeface="Arial" panose="020B0604020202020204" pitchFamily="34" charset="0"/>
            </a:endParaRPr>
          </a:p>
          <a:p>
            <a:pPr algn="l"/>
            <a:r>
              <a:rPr lang="fr-FR" sz="3200" b="0" i="0" dirty="0">
                <a:solidFill>
                  <a:srgbClr val="512301"/>
                </a:solidFill>
                <a:effectLst/>
                <a:latin typeface="arial" panose="020B0604020202020204" pitchFamily="34" charset="0"/>
              </a:rPr>
              <a:t>2.Sauveur du monde, Jésus Christ,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écoute </a:t>
            </a:r>
            <a:r>
              <a:rPr lang="fr-FR" sz="3200" b="0" i="0" dirty="0">
                <a:solidFill>
                  <a:srgbClr val="512301"/>
                </a:solidFill>
                <a:effectLst/>
                <a:latin typeface="arial" panose="020B0604020202020204" pitchFamily="34" charset="0"/>
              </a:rPr>
              <a:t>nos prières. </a:t>
            </a:r>
            <a:endParaRPr lang="fr-FR" sz="3200" b="1" dirty="0">
              <a:solidFill>
                <a:srgbClr val="512301"/>
              </a:solidFill>
              <a:latin typeface="arial" panose="020B060402020202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Agneau de Dieu, vainqueur du mal,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sauve-nous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du péché.</a:t>
            </a:r>
            <a:endParaRPr kumimoji="0" lang="fr-FR" sz="44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Dieu saint, splendeur du Père,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Dieu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vivant, le Très-Haut, le Seigneur.</a:t>
            </a:r>
            <a:endParaRPr lang="fr-FR" sz="4400" b="1" i="0" dirty="0">
              <a:solidFill>
                <a:srgbClr val="512301"/>
              </a:solidFill>
              <a:effectLst/>
              <a:latin typeface="Arial" panose="020B0604020202020204" pitchFamily="34" charset="0"/>
            </a:endParaRPr>
          </a:p>
        </p:txBody>
      </p:sp>
    </p:spTree>
    <p:extLst>
      <p:ext uri="{BB962C8B-B14F-4D97-AF65-F5344CB8AC3E}">
        <p14:creationId xmlns="" xmlns:p14="http://schemas.microsoft.com/office/powerpoint/2010/main" val="32435027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531018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a:solidFill>
                  <a:srgbClr val="292934"/>
                </a:solidFill>
              </a:rPr>
              <a:t>Première lecture</a:t>
            </a:r>
            <a:r>
              <a:rPr lang="en-US" altLang="en-US" sz="2200" b="1" dirty="0">
                <a:solidFill>
                  <a:srgbClr val="292934"/>
                </a:solidFill>
              </a:rPr>
              <a:t> </a:t>
            </a:r>
          </a:p>
          <a:p>
            <a:r>
              <a:rPr lang="fr-FR" sz="2000" dirty="0">
                <a:solidFill>
                  <a:schemeClr val="tx1"/>
                </a:solidFill>
              </a:rPr>
              <a:t>« En ce temps-ci, ton peuple sera délivré » (</a:t>
            </a:r>
            <a:r>
              <a:rPr lang="fr-FR" sz="2000" dirty="0" err="1">
                <a:solidFill>
                  <a:schemeClr val="tx1"/>
                </a:solidFill>
              </a:rPr>
              <a:t>Dn</a:t>
            </a:r>
            <a:r>
              <a:rPr lang="fr-FR" sz="2000" dirty="0">
                <a:solidFill>
                  <a:schemeClr val="tx1"/>
                </a:solidFill>
              </a:rPr>
              <a:t> 12, 1-3)</a:t>
            </a:r>
            <a:endParaRPr lang="en-GB" sz="2000" i="0" dirty="0">
              <a:solidFill>
                <a:schemeClr val="tx1"/>
              </a:solidFill>
              <a:effectLst/>
              <a:latin typeface="+mj-lt"/>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b="1" i="0" dirty="0">
              <a:solidFill>
                <a:srgbClr val="333333"/>
              </a:solidFill>
              <a:effectLst/>
              <a:latin typeface="+mj-lt"/>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i="1" dirty="0">
                <a:solidFill>
                  <a:schemeClr val="tx1"/>
                </a:solidFill>
              </a:rPr>
              <a:t>Psaume</a:t>
            </a: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smtClean="0">
                <a:solidFill>
                  <a:srgbClr val="0070C0"/>
                </a:solidFill>
              </a:rPr>
              <a:t>Ps 15</a:t>
            </a:r>
            <a:endParaRPr lang="fr-FR" sz="2800" b="1" i="1" dirty="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a:solidFill>
                  <a:srgbClr val="0070C0"/>
                </a:solidFill>
              </a:rPr>
              <a:t>R/ Garde-moi, mon Dieu,</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a:solidFill>
                  <a:srgbClr val="0070C0"/>
                </a:solidFill>
              </a:rPr>
              <a:t>j’ai fait de toi mon refuge</a:t>
            </a:r>
            <a:r>
              <a:rPr lang="fr-FR" sz="2800" b="1" i="1" dirty="0" smtClean="0">
                <a:solidFill>
                  <a:srgbClr val="0070C0"/>
                </a:solidFill>
              </a:rPr>
              <a:t>.</a:t>
            </a:r>
            <a:endParaRPr lang="fr-FR" altLang="en-US" sz="20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000" b="1" i="1" dirty="0" smtClean="0">
              <a:solidFill>
                <a:srgbClr val="0070C0"/>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smtClean="0">
                <a:solidFill>
                  <a:schemeClr val="tx1"/>
                </a:solidFill>
              </a:rPr>
              <a:t>Deuxième</a:t>
            </a:r>
            <a:r>
              <a:rPr lang="en-US" altLang="en-US" sz="2200" b="1" i="1" dirty="0" smtClean="0">
                <a:solidFill>
                  <a:schemeClr val="tx1"/>
                </a:solidFill>
              </a:rPr>
              <a:t> </a:t>
            </a:r>
            <a:r>
              <a:rPr lang="en-US" altLang="en-US" sz="2200" b="1" i="1" dirty="0">
                <a:solidFill>
                  <a:schemeClr val="tx1"/>
                </a:solidFill>
              </a:rPr>
              <a:t>lecture</a:t>
            </a:r>
            <a:endParaRPr lang="en-US" altLang="en-US" sz="2200" b="1" dirty="0">
              <a:solidFill>
                <a:schemeClr val="tx1"/>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chemeClr val="tx1"/>
                </a:solidFill>
              </a:rPr>
              <a:t>« Par son unique offrande, il a mené pour toujours à leur perfection ceux qu’il sanctifie » (He 10, 11-14.18)</a:t>
            </a: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77888" y="1556792"/>
            <a:ext cx="8208912" cy="4478203"/>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a:solidFill>
                  <a:schemeClr val="tx1"/>
                </a:solidFill>
              </a:rPr>
              <a:t>Alléluia. </a:t>
            </a:r>
            <a:r>
              <a:rPr lang="fr-FR" altLang="en-US" sz="2300" b="1" i="1" dirty="0" smtClean="0">
                <a:solidFill>
                  <a:schemeClr val="tx1"/>
                </a:solidFill>
              </a:rPr>
              <a:t>Alléluia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i="1" dirty="0">
                <a:solidFill>
                  <a:schemeClr val="tx1"/>
                </a:solidFill>
              </a:rPr>
              <a:t>Restez éveillés et priez en tout temps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i="1" dirty="0">
                <a:solidFill>
                  <a:schemeClr val="tx1"/>
                </a:solidFill>
              </a:rPr>
              <a:t>ainsi vous pourrez vous tenir debout </a:t>
            </a:r>
            <a:r>
              <a:rPr lang="fr-FR" altLang="en-US" sz="2300" i="1" dirty="0" smtClean="0">
                <a:solidFill>
                  <a:schemeClr val="tx1"/>
                </a:solidFill>
              </a:rPr>
              <a:t/>
            </a:r>
            <a:br>
              <a:rPr lang="fr-FR" altLang="en-US" sz="2300" i="1" dirty="0" smtClean="0">
                <a:solidFill>
                  <a:schemeClr val="tx1"/>
                </a:solidFill>
              </a:rPr>
            </a:br>
            <a:r>
              <a:rPr lang="fr-FR" altLang="en-US" sz="2300" i="1" dirty="0" smtClean="0">
                <a:solidFill>
                  <a:schemeClr val="tx1"/>
                </a:solidFill>
              </a:rPr>
              <a:t>devant </a:t>
            </a:r>
            <a:r>
              <a:rPr lang="fr-FR" altLang="en-US" sz="2300" i="1" dirty="0">
                <a:solidFill>
                  <a:schemeClr val="tx1"/>
                </a:solidFill>
              </a:rPr>
              <a:t>le Fils de l’homme.</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smtClean="0">
                <a:solidFill>
                  <a:schemeClr val="tx1"/>
                </a:solidFill>
              </a:rPr>
              <a:t>Alléluia !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a:solidFill>
                  <a:srgbClr val="262699"/>
                </a:solidFill>
              </a:rPr>
              <a:t>Évangile</a:t>
            </a:r>
            <a:r>
              <a:rPr lang="fr-FR" altLang="en-US" sz="2800" b="1" dirty="0">
                <a:solidFill>
                  <a:srgbClr val="000000"/>
                </a:solidFill>
              </a:rPr>
              <a:t> </a:t>
            </a:r>
            <a:endParaRPr lang="fr-FR" altLang="en-US" sz="2800"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rgbClr val="000000"/>
                </a:solidFill>
              </a:rPr>
              <a:t>« Il rassemblera les élus des quatre coins du monde » </a:t>
            </a:r>
            <a:r>
              <a:rPr lang="fr-FR" altLang="en-US" sz="2200" dirty="0" smtClean="0">
                <a:solidFill>
                  <a:srgbClr val="000000"/>
                </a:solidFill>
              </a:rPr>
              <a:t/>
            </a:r>
            <a:br>
              <a:rPr lang="fr-FR" altLang="en-US" sz="2200" dirty="0" smtClean="0">
                <a:solidFill>
                  <a:srgbClr val="000000"/>
                </a:solidFill>
              </a:rPr>
            </a:br>
            <a:r>
              <a:rPr lang="fr-FR" altLang="en-US" sz="2200" dirty="0" smtClean="0">
                <a:solidFill>
                  <a:srgbClr val="000000"/>
                </a:solidFill>
              </a:rPr>
              <a:t>(</a:t>
            </a:r>
            <a:r>
              <a:rPr lang="fr-FR" altLang="en-US" sz="2200" dirty="0">
                <a:solidFill>
                  <a:srgbClr val="000000"/>
                </a:solidFill>
              </a:rPr>
              <a:t>Mc 13, 24-32</a:t>
            </a: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179512" y="1268413"/>
            <a:ext cx="8964488"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dirty="0">
                <a:solidFill>
                  <a:srgbClr val="292934"/>
                </a:solidFill>
                <a:latin typeface="Calibri" pitchFamily="34" charset="0"/>
                <a:cs typeface="Calibri"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et en Jésus-Christ, son Fils unique, notre Seigneur,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qui a été conçu du Saint-Esprit, est né de la Vierge Marie,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descendu aux enfers, le troisième jour, est ressuscité des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monté aux cieux, est assis à la droite de Dieu le Père tout-puissant, d’où il viendra juger les vivants et les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Je crois en l’Esprit-Saint, à la sainte Eglise catholique,</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communion des saints, à la rémission des péchés,</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résurrection de la chair, à la vie éternelle.</a:t>
            </a:r>
            <a:br>
              <a:rPr lang="fr-FR" altLang="en-US" dirty="0">
                <a:solidFill>
                  <a:srgbClr val="292934"/>
                </a:solidFill>
                <a:latin typeface="Calibri" pitchFamily="34" charset="0"/>
                <a:cs typeface="Calibri" pitchFamily="34" charset="0"/>
              </a:rPr>
            </a:br>
            <a:r>
              <a:rPr lang="fr-FR" altLang="en-US" dirty="0">
                <a:solidFill>
                  <a:srgbClr val="292934"/>
                </a:solidFill>
                <a:latin typeface="Calibri" pitchFamily="34" charset="0"/>
                <a:cs typeface="Calibri" pitchFamily="34" charset="0"/>
              </a:rPr>
              <a:t>Amen</a:t>
            </a:r>
          </a:p>
          <a:p>
            <a:pPr defTabSz="914400" eaLnBrk="1" hangingPunct="1">
              <a:spcBef>
                <a:spcPts val="488"/>
              </a:spcBef>
              <a:buSzPct val="85000"/>
              <a:buFont typeface="Arial" charset="0"/>
              <a:buNone/>
            </a:pPr>
            <a:endParaRPr lang="fr-FR" altLang="en-US" dirty="0">
              <a:solidFill>
                <a:srgbClr val="292934"/>
              </a:solidFill>
              <a:latin typeface="Calibri" pitchFamily="34" charset="0"/>
              <a:cs typeface="Calibri"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a:solidFill>
                <a:srgbClr val="292934"/>
              </a:solidFill>
            </a:endParaRPr>
          </a:p>
          <a:p>
            <a:pPr hangingPunct="1">
              <a:lnSpc>
                <a:spcPct val="100000"/>
              </a:lnSpc>
              <a:spcBef>
                <a:spcPts val="488"/>
              </a:spcBef>
              <a:spcAft>
                <a:spcPts val="1425"/>
              </a:spcAft>
              <a:buClrTx/>
              <a:buFontTx/>
              <a:buNone/>
              <a:defRPr/>
            </a:pPr>
            <a:endParaRPr lang="en-US" sz="2400">
              <a:solidFill>
                <a:srgbClr val="292934"/>
              </a:solidFill>
            </a:endParaRPr>
          </a:p>
        </p:txBody>
      </p:sp>
      <p:sp>
        <p:nvSpPr>
          <p:cNvPr id="14341" name="Text Box 5"/>
          <p:cNvSpPr txBox="1">
            <a:spLocks noChangeArrowheads="1"/>
          </p:cNvSpPr>
          <p:nvPr/>
        </p:nvSpPr>
        <p:spPr bwMode="auto">
          <a:xfrm>
            <a:off x="445720" y="1418277"/>
            <a:ext cx="8229600" cy="2676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defRPr/>
            </a:pPr>
            <a:r>
              <a:rPr lang="fr-FR" sz="3600" b="1" dirty="0">
                <a:solidFill>
                  <a:schemeClr val="tx2"/>
                </a:solidFill>
              </a:rPr>
              <a:t>Ô Seigneur en ce jour, </a:t>
            </a:r>
            <a:r>
              <a:rPr lang="fr-FR" sz="3600" b="1" dirty="0" smtClean="0">
                <a:solidFill>
                  <a:schemeClr val="tx2"/>
                </a:solidFill>
              </a:rPr>
              <a:t/>
            </a:r>
            <a:br>
              <a:rPr lang="fr-FR" sz="3600" b="1" dirty="0" smtClean="0">
                <a:solidFill>
                  <a:schemeClr val="tx2"/>
                </a:solidFill>
              </a:rPr>
            </a:br>
            <a:r>
              <a:rPr lang="fr-FR" sz="3600" b="1" dirty="0" smtClean="0">
                <a:solidFill>
                  <a:schemeClr val="tx2"/>
                </a:solidFill>
              </a:rPr>
              <a:t>écoute </a:t>
            </a:r>
            <a:r>
              <a:rPr lang="fr-FR" sz="3600" b="1" dirty="0">
                <a:solidFill>
                  <a:schemeClr val="tx2"/>
                </a:solidFill>
              </a:rPr>
              <a:t>nos prières</a:t>
            </a:r>
          </a:p>
        </p:txBody>
      </p:sp>
      <p:pic>
        <p:nvPicPr>
          <p:cNvPr id="2" name="Picture 1"/>
          <p:cNvPicPr>
            <a:picLocks noChangeAspect="1"/>
          </p:cNvPicPr>
          <p:nvPr/>
        </p:nvPicPr>
        <p:blipFill>
          <a:blip r:embed="rId3"/>
          <a:stretch>
            <a:fillRect/>
          </a:stretch>
        </p:blipFill>
        <p:spPr>
          <a:xfrm>
            <a:off x="76200" y="3276600"/>
            <a:ext cx="4060700" cy="3381652"/>
          </a:xfrm>
          <a:prstGeom prst="rect">
            <a:avLst/>
          </a:prstGeom>
        </p:spPr>
      </p:pic>
    </p:spTree>
    <p:extLst>
      <p:ext uri="{BB962C8B-B14F-4D97-AF65-F5344CB8AC3E}">
        <p14:creationId xmlns="" xmlns:p14="http://schemas.microsoft.com/office/powerpoint/2010/main"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a:t>
            </a:r>
            <a:r>
              <a:rPr lang="fr-FR" b="1" dirty="0">
                <a:solidFill>
                  <a:srgbClr val="D2533C"/>
                </a:solidFill>
              </a:rPr>
              <a:t>je viens vers toi les mains ouvertes </a:t>
            </a:r>
            <a:r>
              <a:rPr lang="fr-FR" sz="2400" b="1" dirty="0">
                <a:solidFill>
                  <a:srgbClr val="D2533C"/>
                </a:solidFill>
              </a:rPr>
              <a:t>1/4</a:t>
            </a: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323528" y="1268760"/>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altLang="zh-CN" sz="3200" b="1" dirty="0">
                <a:solidFill>
                  <a:schemeClr val="tx2"/>
                </a:solidFill>
                <a:latin typeface="Alegreya"/>
              </a:rPr>
              <a:t>J</a:t>
            </a:r>
            <a:r>
              <a:rPr lang="fr-FR" altLang="zh-CN" sz="3200" b="1" i="0" dirty="0">
                <a:solidFill>
                  <a:schemeClr val="tx2"/>
                </a:solidFill>
                <a:effectLst/>
                <a:latin typeface="Alegreya"/>
              </a:rPr>
              <a:t>e viens vers toi les mains ouvertes, </a:t>
            </a:r>
            <a:r>
              <a:rPr lang="fr-FR" altLang="zh-CN" sz="3200" b="1" i="0" dirty="0" smtClean="0">
                <a:solidFill>
                  <a:schemeClr val="tx2"/>
                </a:solidFill>
                <a:effectLst/>
                <a:latin typeface="Alegreya"/>
              </a:rPr>
              <a:t/>
            </a:r>
            <a:br>
              <a:rPr lang="fr-FR" altLang="zh-CN" sz="3200" b="1" i="0" dirty="0" smtClean="0">
                <a:solidFill>
                  <a:schemeClr val="tx2"/>
                </a:solidFill>
                <a:effectLst/>
                <a:latin typeface="Alegreya"/>
              </a:rPr>
            </a:br>
            <a:r>
              <a:rPr lang="fr-FR" altLang="zh-CN" sz="3200" b="1" i="0" dirty="0" smtClean="0">
                <a:solidFill>
                  <a:schemeClr val="tx2"/>
                </a:solidFill>
                <a:effectLst/>
                <a:latin typeface="Alegreya"/>
              </a:rPr>
              <a:t>avec </a:t>
            </a:r>
            <a:r>
              <a:rPr lang="fr-FR" altLang="zh-CN" sz="3200" b="1" i="0" dirty="0">
                <a:solidFill>
                  <a:schemeClr val="tx2"/>
                </a:solidFill>
                <a:effectLst/>
                <a:latin typeface="Alegreya"/>
              </a:rPr>
              <a:t>ma faim t’offrir ma vie.</a:t>
            </a:r>
            <a:r>
              <a:rPr lang="fr-FR" altLang="zh-CN" sz="3200" b="1" dirty="0">
                <a:solidFill>
                  <a:schemeClr val="tx2"/>
                </a:solidFill>
                <a:latin typeface="Alegreya"/>
              </a:rPr>
              <a:t/>
            </a:r>
            <a:br>
              <a:rPr lang="fr-FR" altLang="zh-CN" sz="3200" b="1" dirty="0">
                <a:solidFill>
                  <a:schemeClr val="tx2"/>
                </a:solidFill>
                <a:latin typeface="Alegreya"/>
              </a:rPr>
            </a:br>
            <a:r>
              <a:rPr lang="fr-FR" altLang="zh-CN" sz="3200" b="1" i="0" dirty="0">
                <a:solidFill>
                  <a:schemeClr val="tx2"/>
                </a:solidFill>
                <a:effectLst/>
                <a:latin typeface="Alegreya"/>
              </a:rPr>
              <a:t>Tu viens vers moi les mains offertes </a:t>
            </a:r>
            <a:r>
              <a:rPr lang="fr-FR" altLang="zh-CN" sz="3200" b="1" i="0" dirty="0" smtClean="0">
                <a:solidFill>
                  <a:schemeClr val="tx2"/>
                </a:solidFill>
                <a:effectLst/>
                <a:latin typeface="Alegreya"/>
              </a:rPr>
              <a:t/>
            </a:r>
            <a:br>
              <a:rPr lang="fr-FR" altLang="zh-CN" sz="3200" b="1" i="0" dirty="0" smtClean="0">
                <a:solidFill>
                  <a:schemeClr val="tx2"/>
                </a:solidFill>
                <a:effectLst/>
                <a:latin typeface="Alegreya"/>
              </a:rPr>
            </a:br>
            <a:r>
              <a:rPr lang="fr-FR" altLang="zh-CN" sz="3200" b="1" i="0" dirty="0" smtClean="0">
                <a:solidFill>
                  <a:schemeClr val="tx2"/>
                </a:solidFill>
                <a:effectLst/>
                <a:latin typeface="Alegreya"/>
              </a:rPr>
              <a:t>avec </a:t>
            </a:r>
            <a:r>
              <a:rPr lang="fr-FR" altLang="zh-CN" sz="3200" b="1" i="0" dirty="0">
                <a:solidFill>
                  <a:schemeClr val="tx2"/>
                </a:solidFill>
                <a:effectLst/>
                <a:latin typeface="Alegreya"/>
              </a:rPr>
              <a:t>ce pain m’offrir ta vie.</a:t>
            </a:r>
            <a:r>
              <a:rPr lang="fr-FR" altLang="zh-CN" sz="3200" dirty="0">
                <a:solidFill>
                  <a:schemeClr val="accent6">
                    <a:lumMod val="50000"/>
                  </a:schemeClr>
                </a:solidFill>
                <a:latin typeface="Alegreya"/>
              </a:rPr>
              <a:t/>
            </a:r>
            <a:br>
              <a:rPr lang="fr-FR" altLang="zh-CN" sz="3200" dirty="0">
                <a:solidFill>
                  <a:schemeClr val="accent6">
                    <a:lumMod val="50000"/>
                  </a:schemeClr>
                </a:solidFill>
                <a:latin typeface="Alegreya"/>
              </a:rPr>
            </a:br>
            <a:r>
              <a:rPr lang="fr-FR" altLang="zh-CN" sz="3200" dirty="0">
                <a:latin typeface="Alegreya"/>
              </a:rPr>
              <a:t/>
            </a:r>
            <a:br>
              <a:rPr lang="fr-FR" altLang="zh-CN" sz="3200" dirty="0">
                <a:latin typeface="Alegreya"/>
              </a:rPr>
            </a:br>
            <a:r>
              <a:rPr lang="fr-FR" altLang="zh-CN" sz="3200" b="0" i="0" dirty="0">
                <a:solidFill>
                  <a:srgbClr val="000000"/>
                </a:solidFill>
                <a:effectLst/>
                <a:latin typeface="Alegreya"/>
              </a:rPr>
              <a:t>1. Tu n’as cessé d’être l’écoute </a:t>
            </a:r>
            <a:r>
              <a:rPr lang="fr-FR" altLang="zh-CN" sz="3200" b="0" i="0" dirty="0" smtClean="0">
                <a:solidFill>
                  <a:srgbClr val="000000"/>
                </a:solidFill>
                <a:effectLst/>
                <a:latin typeface="Alegreya"/>
              </a:rPr>
              <a:t/>
            </a:r>
            <a:br>
              <a:rPr lang="fr-FR" altLang="zh-CN" sz="3200" b="0" i="0" dirty="0" smtClean="0">
                <a:solidFill>
                  <a:srgbClr val="000000"/>
                </a:solidFill>
                <a:effectLst/>
                <a:latin typeface="Alegreya"/>
              </a:rPr>
            </a:br>
            <a:r>
              <a:rPr lang="fr-FR" altLang="zh-CN" sz="3200" b="0" i="0" dirty="0" smtClean="0">
                <a:solidFill>
                  <a:srgbClr val="000000"/>
                </a:solidFill>
                <a:effectLst/>
                <a:latin typeface="Alegreya"/>
              </a:rPr>
              <a:t>au </a:t>
            </a:r>
            <a:r>
              <a:rPr lang="fr-FR" altLang="zh-CN" sz="3200" b="0" i="0" dirty="0">
                <a:solidFill>
                  <a:srgbClr val="000000"/>
                </a:solidFill>
                <a:effectLst/>
                <a:latin typeface="Alegreya"/>
              </a:rPr>
              <a:t>long des jours, au long des nuits. </a:t>
            </a:r>
            <a:r>
              <a:rPr lang="fr-FR" altLang="zh-CN" sz="3200" b="0" i="0" dirty="0" smtClean="0">
                <a:solidFill>
                  <a:srgbClr val="000000"/>
                </a:solidFill>
                <a:effectLst/>
                <a:latin typeface="Alegreya"/>
              </a:rPr>
              <a:t/>
            </a:r>
            <a:br>
              <a:rPr lang="fr-FR" altLang="zh-CN" sz="3200" b="0" i="0" dirty="0" smtClean="0">
                <a:solidFill>
                  <a:srgbClr val="000000"/>
                </a:solidFill>
                <a:effectLst/>
                <a:latin typeface="Alegreya"/>
              </a:rPr>
            </a:br>
            <a:r>
              <a:rPr lang="fr-FR" altLang="zh-CN" sz="3200" b="0" i="0" dirty="0" smtClean="0">
                <a:solidFill>
                  <a:srgbClr val="000000"/>
                </a:solidFill>
                <a:effectLst/>
                <a:latin typeface="Alegreya"/>
              </a:rPr>
              <a:t>Le </a:t>
            </a:r>
            <a:r>
              <a:rPr lang="fr-FR" altLang="zh-CN" sz="3200" b="0" i="0" dirty="0">
                <a:solidFill>
                  <a:srgbClr val="000000"/>
                </a:solidFill>
                <a:effectLst/>
                <a:latin typeface="Alegreya"/>
              </a:rPr>
              <a:t>pain rompu pour cette route</a:t>
            </a:r>
            <a:r>
              <a:rPr lang="fr-FR" altLang="zh-CN" sz="3200" b="0" i="0" dirty="0" smtClean="0">
                <a:solidFill>
                  <a:srgbClr val="000000"/>
                </a:solidFill>
                <a:effectLst/>
                <a:latin typeface="Alegreya"/>
              </a:rPr>
              <a:t>,</a:t>
            </a:r>
            <a:br>
              <a:rPr lang="fr-FR" altLang="zh-CN" sz="3200" b="0" i="0" dirty="0" smtClean="0">
                <a:solidFill>
                  <a:srgbClr val="000000"/>
                </a:solidFill>
                <a:effectLst/>
                <a:latin typeface="Alegreya"/>
              </a:rPr>
            </a:br>
            <a:r>
              <a:rPr lang="fr-FR" altLang="zh-CN" sz="3200" b="0" i="0" dirty="0" smtClean="0">
                <a:solidFill>
                  <a:srgbClr val="000000"/>
                </a:solidFill>
                <a:effectLst/>
                <a:latin typeface="Alegreya"/>
              </a:rPr>
              <a:t> </a:t>
            </a:r>
            <a:r>
              <a:rPr lang="fr-FR" altLang="zh-CN" sz="3200" b="0" i="0" dirty="0">
                <a:solidFill>
                  <a:srgbClr val="000000"/>
                </a:solidFill>
                <a:effectLst/>
                <a:latin typeface="Alegreya"/>
              </a:rPr>
              <a:t>je l’attendais et le voici.</a:t>
            </a:r>
            <a:endParaRPr lang="fr-FR" sz="3200" b="0" i="0" dirty="0">
              <a:solidFill>
                <a:srgbClr val="202124"/>
              </a:solidFill>
              <a:effectLst/>
              <a:highlight>
                <a:srgbClr val="FFFFFF"/>
              </a:highlight>
              <a:latin typeface="Alegreya"/>
            </a:endParaRP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1/3)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marL="514350" indent="-514350" algn="ctr">
              <a:buAutoNum type="arabicPeriod"/>
            </a:pPr>
            <a:r>
              <a:rPr lang="fr-FR" sz="2800" dirty="0">
                <a:solidFill>
                  <a:schemeClr val="tx1"/>
                </a:solidFill>
              </a:rPr>
              <a:t>Il est venu pour nous sauver du péché,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Oui par sa mort, tous nous sommes libérés, Exulte,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defTabSz="914400" eaLnBrk="1" fontAlgn="auto" hangingPunct="1">
              <a:spcBef>
                <a:spcPts val="0"/>
              </a:spcBef>
              <a:spcAft>
                <a:spcPts val="0"/>
              </a:spcAf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a:t>
            </a:r>
            <a:r>
              <a:rPr lang="fr-FR" b="1" dirty="0">
                <a:solidFill>
                  <a:srgbClr val="D2533C"/>
                </a:solidFill>
              </a:rPr>
              <a:t>je viens vers toi les mains ouvertes </a:t>
            </a: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2/4</a:t>
            </a: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32015" y="709246"/>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defTabSz="914400" eaLnBrk="1" fontAlgn="auto" hangingPunct="1">
              <a:spcBef>
                <a:spcPts val="0"/>
              </a:spcBef>
              <a:spcAft>
                <a:spcPts val="0"/>
              </a:spcAft>
              <a:defRPr/>
            </a:pPr>
            <a:r>
              <a:rPr kumimoji="0" lang="fr-FR" altLang="zh-CN" sz="3200" b="0" i="0" u="none" strike="noStrike" kern="1200" cap="none" spc="0" normalizeH="0" baseline="0" noProof="0" dirty="0">
                <a:ln>
                  <a:noFill/>
                </a:ln>
                <a:solidFill>
                  <a:srgbClr val="000000"/>
                </a:solidFill>
                <a:effectLst/>
                <a:uLnTx/>
                <a:uFillTx/>
                <a:latin typeface="Alegreya"/>
              </a:rPr>
              <a:t/>
            </a: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1" noProof="0" dirty="0">
                <a:solidFill>
                  <a:schemeClr val="tx2"/>
                </a:solidFill>
                <a:latin typeface="Alegreya"/>
              </a:rPr>
              <a:t>J</a:t>
            </a:r>
            <a:r>
              <a:rPr lang="fr-FR" altLang="zh-CN" sz="3200" b="1" dirty="0">
                <a:solidFill>
                  <a:schemeClr val="tx2"/>
                </a:solidFill>
                <a:latin typeface="Alegreya"/>
              </a:rPr>
              <a:t>e viens vers toi les mains ouvertes, </a:t>
            </a:r>
            <a:r>
              <a:rPr lang="fr-FR" altLang="zh-CN" sz="3200" b="1" dirty="0" smtClean="0">
                <a:solidFill>
                  <a:schemeClr val="tx2"/>
                </a:solidFill>
                <a:latin typeface="Alegreya"/>
              </a:rPr>
              <a:t/>
            </a:r>
            <a:br>
              <a:rPr lang="fr-FR" altLang="zh-CN" sz="3200" b="1" dirty="0" smtClean="0">
                <a:solidFill>
                  <a:schemeClr val="tx2"/>
                </a:solidFill>
                <a:latin typeface="Alegreya"/>
              </a:rPr>
            </a:br>
            <a:r>
              <a:rPr lang="fr-FR" altLang="zh-CN" sz="3200" b="1" dirty="0" smtClean="0">
                <a:solidFill>
                  <a:schemeClr val="tx2"/>
                </a:solidFill>
                <a:latin typeface="Alegreya"/>
              </a:rPr>
              <a:t>avec </a:t>
            </a:r>
            <a:r>
              <a:rPr lang="fr-FR" altLang="zh-CN" sz="3200" b="1" dirty="0">
                <a:solidFill>
                  <a:schemeClr val="tx2"/>
                </a:solidFill>
                <a:latin typeface="Alegreya"/>
              </a:rPr>
              <a:t>ma faim t’offrir ma vie.</a:t>
            </a:r>
            <a:br>
              <a:rPr lang="fr-FR" altLang="zh-CN" sz="3200" b="1" dirty="0">
                <a:solidFill>
                  <a:schemeClr val="tx2"/>
                </a:solidFill>
                <a:latin typeface="Alegreya"/>
              </a:rPr>
            </a:br>
            <a:r>
              <a:rPr lang="fr-FR" altLang="zh-CN" sz="3200" b="1" dirty="0">
                <a:solidFill>
                  <a:schemeClr val="tx2"/>
                </a:solidFill>
                <a:latin typeface="Alegreya"/>
              </a:rPr>
              <a:t>Tu viens vers moi les mains offertes </a:t>
            </a:r>
            <a:r>
              <a:rPr lang="fr-FR" altLang="zh-CN" sz="3200" b="1" dirty="0" smtClean="0">
                <a:solidFill>
                  <a:schemeClr val="tx2"/>
                </a:solidFill>
                <a:latin typeface="Alegreya"/>
              </a:rPr>
              <a:t/>
            </a:r>
            <a:br>
              <a:rPr lang="fr-FR" altLang="zh-CN" sz="3200" b="1" dirty="0" smtClean="0">
                <a:solidFill>
                  <a:schemeClr val="tx2"/>
                </a:solidFill>
                <a:latin typeface="Alegreya"/>
              </a:rPr>
            </a:br>
            <a:r>
              <a:rPr lang="fr-FR" altLang="zh-CN" sz="3200" b="1" dirty="0" smtClean="0">
                <a:solidFill>
                  <a:schemeClr val="tx2"/>
                </a:solidFill>
                <a:latin typeface="Alegreya"/>
              </a:rPr>
              <a:t>avec </a:t>
            </a:r>
            <a:r>
              <a:rPr lang="fr-FR" altLang="zh-CN" sz="3200" b="1" dirty="0">
                <a:solidFill>
                  <a:schemeClr val="tx2"/>
                </a:solidFill>
                <a:latin typeface="Alegreya"/>
              </a:rPr>
              <a:t>ce pain m’offrir ta vie.</a:t>
            </a:r>
          </a:p>
          <a:p>
            <a:pPr lvl="0" algn="ctr" defTabSz="914400" eaLnBrk="1" fontAlgn="auto" hangingPunct="1">
              <a:spcBef>
                <a:spcPts val="0"/>
              </a:spcBef>
              <a:spcAft>
                <a:spcPts val="0"/>
              </a:spcAft>
              <a:defRPr/>
            </a:pPr>
            <a:r>
              <a:rPr lang="fr-FR" altLang="zh-CN" sz="3200" dirty="0">
                <a:latin typeface="Alegreya"/>
              </a:rPr>
              <a:t/>
            </a:r>
            <a:br>
              <a:rPr lang="fr-FR" altLang="zh-CN" sz="3200" dirty="0">
                <a:latin typeface="Alegreya"/>
              </a:rPr>
            </a:br>
            <a:r>
              <a:rPr lang="fr-FR" altLang="zh-CN" sz="3200" b="0" i="0" dirty="0">
                <a:solidFill>
                  <a:srgbClr val="000000"/>
                </a:solidFill>
                <a:effectLst/>
                <a:latin typeface="Alegreya"/>
              </a:rPr>
              <a:t>2. </a:t>
            </a:r>
            <a:r>
              <a:rPr lang="fr-FR" altLang="zh-CN" sz="3200" dirty="0">
                <a:latin typeface="Alegreya"/>
              </a:rPr>
              <a:t>Tu m’as cherché dans mes absences</a:t>
            </a:r>
            <a:r>
              <a:rPr lang="fr-FR" altLang="zh-CN" sz="3200" b="0" i="0" dirty="0">
                <a:solidFill>
                  <a:srgbClr val="000000"/>
                </a:solidFill>
                <a:effectLst/>
                <a:latin typeface="Alegreya"/>
              </a:rPr>
              <a:t>, dans mes refus, dans mes oublis.</a:t>
            </a:r>
            <a:r>
              <a:rPr lang="fr-FR" altLang="zh-CN" sz="3200" dirty="0">
                <a:latin typeface="Alegreya"/>
              </a:rPr>
              <a:t/>
            </a:r>
            <a:br>
              <a:rPr lang="fr-FR" altLang="zh-CN" sz="3200" dirty="0">
                <a:latin typeface="Alegreya"/>
              </a:rPr>
            </a:br>
            <a:r>
              <a:rPr lang="fr-FR" altLang="zh-CN" sz="3200" dirty="0">
                <a:latin typeface="Alegreya"/>
              </a:rPr>
              <a:t>Tu m’as parlé dans le silence, </a:t>
            </a:r>
            <a:r>
              <a:rPr lang="fr-FR" altLang="zh-CN" sz="3200" dirty="0" smtClean="0">
                <a:latin typeface="Alegreya"/>
              </a:rPr>
              <a:t/>
            </a:r>
            <a:br>
              <a:rPr lang="fr-FR" altLang="zh-CN" sz="3200" dirty="0" smtClean="0">
                <a:latin typeface="Alegreya"/>
              </a:rPr>
            </a:br>
            <a:r>
              <a:rPr lang="fr-FR" altLang="zh-CN" sz="3200" dirty="0" smtClean="0">
                <a:latin typeface="Alegreya"/>
              </a:rPr>
              <a:t>tu </a:t>
            </a:r>
            <a:r>
              <a:rPr lang="fr-FR" altLang="zh-CN" sz="3200" dirty="0">
                <a:latin typeface="Alegreya"/>
              </a:rPr>
              <a:t>étais là comme un ami</a:t>
            </a:r>
            <a:r>
              <a:rPr lang="fr-FR" altLang="zh-CN" sz="3200" b="0" i="0" dirty="0">
                <a:solidFill>
                  <a:srgbClr val="000000"/>
                </a:solidFill>
                <a:effectLst/>
                <a:latin typeface="Alegreya"/>
              </a:rPr>
              <a:t>.</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 xmlns:p14="http://schemas.microsoft.com/office/powerpoint/2010/main" val="988097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defTabSz="914400" eaLnBrk="1" fontAlgn="auto" hangingPunct="1">
              <a:spcBef>
                <a:spcPts val="0"/>
              </a:spcBef>
              <a:spcAft>
                <a:spcPts val="0"/>
              </a:spcAft>
              <a:defRPr/>
            </a:pP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Offertoire: </a:t>
            </a:r>
            <a:r>
              <a:rPr lang="fr-FR" b="1" dirty="0">
                <a:solidFill>
                  <a:srgbClr val="D2533C"/>
                </a:solidFill>
              </a:rPr>
              <a:t>je viens vers toi les mains ouvertes </a:t>
            </a:r>
            <a:r>
              <a:rPr kumimoji="0" lang="fr-FR" sz="2400" b="1" i="0" u="none" strike="noStrike" kern="1200" cap="none" spc="0" normalizeH="0" baseline="0" noProof="0" dirty="0">
                <a:ln>
                  <a:noFill/>
                </a:ln>
                <a:solidFill>
                  <a:srgbClr val="D2533C"/>
                </a:solidFill>
                <a:effectLst/>
                <a:uLnTx/>
                <a:uFillTx/>
                <a:latin typeface="Arial" charset="0"/>
                <a:ea typeface="ＭＳ Ｐゴシック" charset="0"/>
              </a:rPr>
              <a:t>3/4</a:t>
            </a: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37828" y="709246"/>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defTabSz="914400" eaLnBrk="1" fontAlgn="auto" hangingPunct="1">
              <a:spcBef>
                <a:spcPts val="0"/>
              </a:spcBef>
              <a:spcAft>
                <a:spcPts val="0"/>
              </a:spcAft>
              <a:defRPr/>
            </a:pPr>
            <a:r>
              <a:rPr kumimoji="0" lang="fr-FR" altLang="zh-CN" sz="3200" b="0" i="0" u="none" strike="noStrike" kern="1200" cap="none" spc="0" normalizeH="0" baseline="0" noProof="0" dirty="0">
                <a:ln>
                  <a:noFill/>
                </a:ln>
                <a:solidFill>
                  <a:srgbClr val="000000"/>
                </a:solidFill>
                <a:effectLst/>
                <a:uLnTx/>
                <a:uFillTx/>
                <a:latin typeface="Alegreya"/>
              </a:rPr>
              <a:t/>
            </a:r>
            <a:br>
              <a:rPr kumimoji="0" lang="fr-FR" altLang="zh-CN" sz="3200" b="0" i="0" u="none" strike="noStrike" kern="1200" cap="none" spc="0" normalizeH="0" baseline="0" noProof="0" dirty="0">
                <a:ln>
                  <a:noFill/>
                </a:ln>
                <a:solidFill>
                  <a:srgbClr val="000000"/>
                </a:solidFill>
                <a:effectLst/>
                <a:uLnTx/>
                <a:uFillTx/>
                <a:latin typeface="Alegreya"/>
              </a:rPr>
            </a:br>
            <a:r>
              <a:rPr lang="fr-FR" altLang="zh-CN" sz="3200" b="1" noProof="0" dirty="0">
                <a:solidFill>
                  <a:schemeClr val="tx2"/>
                </a:solidFill>
                <a:latin typeface="Alegreya"/>
              </a:rPr>
              <a:t>J</a:t>
            </a:r>
            <a:r>
              <a:rPr lang="fr-FR" altLang="zh-CN" sz="3200" b="1" dirty="0">
                <a:solidFill>
                  <a:schemeClr val="tx2"/>
                </a:solidFill>
                <a:latin typeface="Alegreya"/>
              </a:rPr>
              <a:t>e viens vers toi les mains ouvertes, </a:t>
            </a:r>
            <a:r>
              <a:rPr lang="fr-FR" altLang="zh-CN" sz="3200" b="1" dirty="0" smtClean="0">
                <a:solidFill>
                  <a:schemeClr val="tx2"/>
                </a:solidFill>
                <a:latin typeface="Alegreya"/>
              </a:rPr>
              <a:t/>
            </a:r>
            <a:br>
              <a:rPr lang="fr-FR" altLang="zh-CN" sz="3200" b="1" dirty="0" smtClean="0">
                <a:solidFill>
                  <a:schemeClr val="tx2"/>
                </a:solidFill>
                <a:latin typeface="Alegreya"/>
              </a:rPr>
            </a:br>
            <a:r>
              <a:rPr lang="fr-FR" altLang="zh-CN" sz="3200" b="1" dirty="0" smtClean="0">
                <a:solidFill>
                  <a:schemeClr val="tx2"/>
                </a:solidFill>
                <a:latin typeface="Alegreya"/>
              </a:rPr>
              <a:t>avec </a:t>
            </a:r>
            <a:r>
              <a:rPr lang="fr-FR" altLang="zh-CN" sz="3200" b="1" dirty="0">
                <a:solidFill>
                  <a:schemeClr val="tx2"/>
                </a:solidFill>
                <a:latin typeface="Alegreya"/>
              </a:rPr>
              <a:t>ma faim t’offrir ma vie.</a:t>
            </a:r>
            <a:br>
              <a:rPr lang="fr-FR" altLang="zh-CN" sz="3200" b="1" dirty="0">
                <a:solidFill>
                  <a:schemeClr val="tx2"/>
                </a:solidFill>
                <a:latin typeface="Alegreya"/>
              </a:rPr>
            </a:br>
            <a:r>
              <a:rPr lang="fr-FR" altLang="zh-CN" sz="3200" b="1" dirty="0">
                <a:solidFill>
                  <a:schemeClr val="tx2"/>
                </a:solidFill>
                <a:latin typeface="Alegreya"/>
              </a:rPr>
              <a:t>Tu viens vers moi les mains offertes </a:t>
            </a:r>
            <a:r>
              <a:rPr lang="fr-FR" altLang="zh-CN" sz="3200" b="1" dirty="0" smtClean="0">
                <a:solidFill>
                  <a:schemeClr val="tx2"/>
                </a:solidFill>
                <a:latin typeface="Alegreya"/>
              </a:rPr>
              <a:t/>
            </a:r>
            <a:br>
              <a:rPr lang="fr-FR" altLang="zh-CN" sz="3200" b="1" dirty="0" smtClean="0">
                <a:solidFill>
                  <a:schemeClr val="tx2"/>
                </a:solidFill>
                <a:latin typeface="Alegreya"/>
              </a:rPr>
            </a:br>
            <a:r>
              <a:rPr lang="fr-FR" altLang="zh-CN" sz="3200" b="1" dirty="0" smtClean="0">
                <a:solidFill>
                  <a:schemeClr val="tx2"/>
                </a:solidFill>
                <a:latin typeface="Alegreya"/>
              </a:rPr>
              <a:t>avec </a:t>
            </a:r>
            <a:r>
              <a:rPr lang="fr-FR" altLang="zh-CN" sz="3200" b="1" dirty="0">
                <a:solidFill>
                  <a:schemeClr val="tx2"/>
                </a:solidFill>
                <a:latin typeface="Alegreya"/>
              </a:rPr>
              <a:t>ce pain m’offrir ta vie.</a:t>
            </a:r>
            <a:r>
              <a:rPr lang="fr-FR" altLang="zh-CN" sz="3200" dirty="0">
                <a:solidFill>
                  <a:schemeClr val="tx2"/>
                </a:solidFill>
                <a:latin typeface="Alegreya"/>
              </a:rPr>
              <a:t/>
            </a:r>
            <a:br>
              <a:rPr lang="fr-FR" altLang="zh-CN" sz="3200" dirty="0">
                <a:solidFill>
                  <a:schemeClr val="tx2"/>
                </a:solidFill>
                <a:latin typeface="Alegreya"/>
              </a:rPr>
            </a:br>
            <a:r>
              <a:rPr kumimoji="0" lang="fr-FR" altLang="zh-CN" sz="3200" b="0" i="0" u="none" strike="noStrike" kern="1200" cap="none" spc="0" normalizeH="0" baseline="0" noProof="0" dirty="0">
                <a:ln>
                  <a:noFill/>
                </a:ln>
                <a:solidFill>
                  <a:schemeClr val="accent6">
                    <a:lumMod val="50000"/>
                  </a:schemeClr>
                </a:solidFill>
                <a:effectLst/>
                <a:uLnTx/>
                <a:uFillTx/>
                <a:latin typeface="Alegreya"/>
              </a:rPr>
              <a:t/>
            </a:r>
            <a:br>
              <a:rPr kumimoji="0" lang="fr-FR" altLang="zh-CN" sz="3200" b="0" i="0" u="none" strike="noStrike" kern="1200" cap="none" spc="0" normalizeH="0" baseline="0" noProof="0" dirty="0">
                <a:ln>
                  <a:noFill/>
                </a:ln>
                <a:solidFill>
                  <a:schemeClr val="accent6">
                    <a:lumMod val="50000"/>
                  </a:schemeClr>
                </a:solidFill>
                <a:effectLst/>
                <a:uLnTx/>
                <a:uFillTx/>
                <a:latin typeface="Alegreya"/>
              </a:rPr>
            </a:br>
            <a:r>
              <a:rPr lang="fr-FR" altLang="zh-CN" sz="3200" b="0" i="0" dirty="0">
                <a:solidFill>
                  <a:srgbClr val="000000"/>
                </a:solidFill>
                <a:effectLst/>
                <a:latin typeface="Alegreya"/>
              </a:rPr>
              <a:t>3. </a:t>
            </a:r>
            <a:r>
              <a:rPr lang="fr-FR" altLang="zh-CN" sz="3200" dirty="0">
                <a:latin typeface="Alegreya"/>
              </a:rPr>
              <a:t>Je viens vers toi le cœur paisible</a:t>
            </a:r>
            <a:r>
              <a:rPr lang="fr-FR" altLang="zh-CN" sz="3200" b="0" i="0" dirty="0">
                <a:solidFill>
                  <a:srgbClr val="000000"/>
                </a:solidFill>
                <a:effectLst/>
                <a:latin typeface="Alegreya"/>
              </a:rPr>
              <a:t>, </a:t>
            </a:r>
            <a:r>
              <a:rPr lang="fr-FR" altLang="zh-CN" sz="3200" b="0" i="0" dirty="0" smtClean="0">
                <a:solidFill>
                  <a:srgbClr val="000000"/>
                </a:solidFill>
                <a:effectLst/>
                <a:latin typeface="Alegreya"/>
              </a:rPr>
              <a:t/>
            </a:r>
            <a:br>
              <a:rPr lang="fr-FR" altLang="zh-CN" sz="3200" b="0" i="0" dirty="0" smtClean="0">
                <a:solidFill>
                  <a:srgbClr val="000000"/>
                </a:solidFill>
                <a:effectLst/>
                <a:latin typeface="Alegreya"/>
              </a:rPr>
            </a:br>
            <a:r>
              <a:rPr lang="fr-FR" altLang="zh-CN" sz="3200" b="0" i="0" dirty="0" smtClean="0">
                <a:solidFill>
                  <a:srgbClr val="000000"/>
                </a:solidFill>
                <a:effectLst/>
                <a:latin typeface="Alegreya"/>
              </a:rPr>
              <a:t>quand </a:t>
            </a:r>
            <a:r>
              <a:rPr lang="fr-FR" altLang="zh-CN" sz="3200" b="0" i="0" dirty="0">
                <a:solidFill>
                  <a:srgbClr val="000000"/>
                </a:solidFill>
                <a:effectLst/>
                <a:latin typeface="Alegreya"/>
              </a:rPr>
              <a:t>tout renaît, quand tout fini.</a:t>
            </a:r>
            <a:r>
              <a:rPr lang="fr-FR" altLang="zh-CN" sz="3200" dirty="0">
                <a:latin typeface="Alegreya"/>
              </a:rPr>
              <a:t/>
            </a:r>
            <a:br>
              <a:rPr lang="fr-FR" altLang="zh-CN" sz="3200" dirty="0">
                <a:latin typeface="Alegreya"/>
              </a:rPr>
            </a:br>
            <a:r>
              <a:rPr lang="fr-FR" altLang="zh-CN" sz="3200" dirty="0">
                <a:latin typeface="Alegreya"/>
              </a:rPr>
              <a:t>Avec mes désirs impossible, </a:t>
            </a:r>
            <a:r>
              <a:rPr lang="fr-FR" altLang="zh-CN" sz="3200" dirty="0" smtClean="0">
                <a:latin typeface="Alegreya"/>
              </a:rPr>
              <a:t/>
            </a:r>
            <a:br>
              <a:rPr lang="fr-FR" altLang="zh-CN" sz="3200" dirty="0" smtClean="0">
                <a:latin typeface="Alegreya"/>
              </a:rPr>
            </a:br>
            <a:r>
              <a:rPr lang="fr-FR" altLang="zh-CN" sz="3200" dirty="0" smtClean="0">
                <a:latin typeface="Alegreya"/>
              </a:rPr>
              <a:t>je </a:t>
            </a:r>
            <a:r>
              <a:rPr lang="fr-FR" altLang="zh-CN" sz="3200" dirty="0">
                <a:latin typeface="Alegreya"/>
              </a:rPr>
              <a:t>viens vers toi tel que je suis.</a:t>
            </a:r>
            <a:endParaRPr kumimoji="0" lang="fr-FR" sz="3200" b="0" i="0" u="none" strike="noStrike" kern="1200" cap="none" spc="0" normalizeH="0" baseline="0" noProof="0" dirty="0">
              <a:ln>
                <a:noFill/>
              </a:ln>
              <a:solidFill>
                <a:srgbClr val="202124"/>
              </a:solidFill>
              <a:effectLst/>
              <a:highlight>
                <a:srgbClr val="FFFFFF"/>
              </a:highlight>
              <a:uLnTx/>
              <a:uFillTx/>
              <a:latin typeface="Alegreya"/>
            </a:endParaRPr>
          </a:p>
        </p:txBody>
      </p:sp>
    </p:spTree>
    <p:extLst>
      <p:ext uri="{BB962C8B-B14F-4D97-AF65-F5344CB8AC3E}">
        <p14:creationId xmlns="" xmlns:p14="http://schemas.microsoft.com/office/powerpoint/2010/main" val="14625786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591344"/>
          </a:xfrm>
        </p:spPr>
        <p:txBody>
          <a:bodyPr/>
          <a:lstStyle/>
          <a:p>
            <a:r>
              <a:rPr lang="fr-FR" sz="2400" b="1" kern="1200" dirty="0">
                <a:solidFill>
                  <a:srgbClr val="D2533C"/>
                </a:solidFill>
                <a:latin typeface="Arial" charset="0"/>
                <a:ea typeface="ＭＳ Ｐゴシック" charset="0"/>
              </a:rPr>
              <a:t>Offertoire:</a:t>
            </a:r>
            <a:r>
              <a:rPr lang="fr-FR" sz="2000" b="1" kern="1200" dirty="0">
                <a:solidFill>
                  <a:srgbClr val="D2533C"/>
                </a:solidFill>
                <a:latin typeface="Arial" charset="0"/>
                <a:ea typeface="ＭＳ Ｐゴシック" charset="0"/>
              </a:rPr>
              <a:t> </a:t>
            </a:r>
            <a:r>
              <a:rPr lang="fr-FR" sz="2000" b="1" dirty="0">
                <a:solidFill>
                  <a:srgbClr val="D2533C"/>
                </a:solidFill>
              </a:rPr>
              <a:t>je viens vers toi les mains ouvertes 4/4</a:t>
            </a:r>
            <a:endParaRPr lang="en-US" sz="2000" dirty="0"/>
          </a:p>
        </p:txBody>
      </p:sp>
      <p:sp>
        <p:nvSpPr>
          <p:cNvPr id="3" name="Espace réservé du contenu 2"/>
          <p:cNvSpPr>
            <a:spLocks noGrp="1"/>
          </p:cNvSpPr>
          <p:nvPr>
            <p:ph idx="1"/>
          </p:nvPr>
        </p:nvSpPr>
        <p:spPr>
          <a:xfrm>
            <a:off x="323528" y="829072"/>
            <a:ext cx="8224838" cy="5347494"/>
          </a:xfrm>
        </p:spPr>
        <p:txBody>
          <a:bodyPr/>
          <a:lstStyle/>
          <a:p>
            <a:pPr algn="ctr"/>
            <a:r>
              <a:rPr lang="fr-FR" altLang="zh-CN" sz="3200" kern="1200" dirty="0">
                <a:solidFill>
                  <a:srgbClr val="000000"/>
                </a:solidFill>
                <a:latin typeface="Alegreya"/>
              </a:rPr>
              <a:t/>
            </a:r>
            <a:br>
              <a:rPr lang="fr-FR" altLang="zh-CN" sz="3200" kern="1200" dirty="0">
                <a:solidFill>
                  <a:srgbClr val="000000"/>
                </a:solidFill>
                <a:latin typeface="Alegreya"/>
              </a:rPr>
            </a:br>
            <a:r>
              <a:rPr lang="fr-FR" altLang="zh-CN" sz="3200" b="1" dirty="0">
                <a:solidFill>
                  <a:schemeClr val="tx2"/>
                </a:solidFill>
                <a:latin typeface="Alegreya"/>
              </a:rPr>
              <a:t>Je viens vers toi les mains ouvertes, avec ma faim t’offrir ma vie.</a:t>
            </a:r>
            <a:br>
              <a:rPr lang="fr-FR" altLang="zh-CN" sz="3200" b="1" dirty="0">
                <a:solidFill>
                  <a:schemeClr val="tx2"/>
                </a:solidFill>
                <a:latin typeface="Alegreya"/>
              </a:rPr>
            </a:br>
            <a:r>
              <a:rPr lang="fr-FR" altLang="zh-CN" sz="3200" b="1" dirty="0">
                <a:solidFill>
                  <a:schemeClr val="tx2"/>
                </a:solidFill>
                <a:latin typeface="Alegreya"/>
              </a:rPr>
              <a:t>Tu viens vers moi les mains offertes avec ce pain m’offrir ta vie</a:t>
            </a:r>
            <a:r>
              <a:rPr lang="fr-FR" altLang="zh-CN" b="1" dirty="0">
                <a:solidFill>
                  <a:schemeClr val="tx2"/>
                </a:solidFill>
                <a:latin typeface="Alegreya"/>
              </a:rPr>
              <a:t>.</a:t>
            </a:r>
          </a:p>
          <a:p>
            <a:pPr algn="ctr"/>
            <a:endParaRPr lang="fr-FR" altLang="zh-CN" b="1" dirty="0">
              <a:latin typeface="Alegreya"/>
            </a:endParaRPr>
          </a:p>
          <a:p>
            <a:pPr lvl="0" algn="ctr"/>
            <a:r>
              <a:rPr lang="fr-FR" altLang="zh-CN" sz="3200" dirty="0">
                <a:solidFill>
                  <a:srgbClr val="000000"/>
                </a:solidFill>
                <a:latin typeface="Alegreya"/>
              </a:rPr>
              <a:t>4. </a:t>
            </a:r>
            <a:r>
              <a:rPr lang="fr-FR" altLang="zh-CN" sz="3200" dirty="0">
                <a:latin typeface="Alegreya"/>
              </a:rPr>
              <a:t>Viens me révéler ton langage, </a:t>
            </a:r>
            <a:r>
              <a:rPr lang="fr-FR" altLang="zh-CN" sz="3200" dirty="0" smtClean="0">
                <a:latin typeface="Alegreya"/>
              </a:rPr>
              <a:t/>
            </a:r>
            <a:br>
              <a:rPr lang="fr-FR" altLang="zh-CN" sz="3200" dirty="0" smtClean="0">
                <a:latin typeface="Alegreya"/>
              </a:rPr>
            </a:br>
            <a:r>
              <a:rPr lang="fr-FR" altLang="zh-CN" sz="3200" dirty="0" smtClean="0">
                <a:latin typeface="Alegreya"/>
              </a:rPr>
              <a:t>à </a:t>
            </a:r>
            <a:r>
              <a:rPr lang="fr-FR" altLang="zh-CN" sz="3200" dirty="0">
                <a:latin typeface="Alegreya"/>
              </a:rPr>
              <a:t>livre ouvert jusqu’à ma vie. </a:t>
            </a:r>
            <a:r>
              <a:rPr lang="fr-FR" altLang="zh-CN" sz="3200" dirty="0" smtClean="0">
                <a:latin typeface="Alegreya"/>
              </a:rPr>
              <a:t/>
            </a:r>
            <a:br>
              <a:rPr lang="fr-FR" altLang="zh-CN" sz="3200" dirty="0" smtClean="0">
                <a:latin typeface="Alegreya"/>
              </a:rPr>
            </a:br>
            <a:r>
              <a:rPr lang="fr-FR" altLang="zh-CN" sz="3200" dirty="0" smtClean="0">
                <a:latin typeface="Alegreya"/>
              </a:rPr>
              <a:t>Emmène-moi </a:t>
            </a:r>
            <a:r>
              <a:rPr lang="fr-FR" altLang="zh-CN" sz="3200" dirty="0">
                <a:latin typeface="Alegreya"/>
              </a:rPr>
              <a:t>faire le passage </a:t>
            </a:r>
            <a:r>
              <a:rPr lang="fr-FR" altLang="zh-CN" sz="3200" dirty="0" smtClean="0">
                <a:latin typeface="Alegreya"/>
              </a:rPr>
              <a:t/>
            </a:r>
            <a:br>
              <a:rPr lang="fr-FR" altLang="zh-CN" sz="3200" dirty="0" smtClean="0">
                <a:latin typeface="Alegreya"/>
              </a:rPr>
            </a:br>
            <a:r>
              <a:rPr lang="fr-FR" altLang="zh-CN" sz="3200" dirty="0" smtClean="0">
                <a:latin typeface="Alegreya"/>
              </a:rPr>
              <a:t>de </a:t>
            </a:r>
            <a:r>
              <a:rPr lang="fr-FR" altLang="zh-CN" sz="3200" dirty="0">
                <a:latin typeface="Alegreya"/>
              </a:rPr>
              <a:t>mes déserts</a:t>
            </a:r>
            <a:r>
              <a:rPr lang="fr-FR" altLang="zh-CN" sz="3200" dirty="0">
                <a:solidFill>
                  <a:srgbClr val="000000"/>
                </a:solidFill>
                <a:latin typeface="Alegreya"/>
              </a:rPr>
              <a:t>, jusqu’à la vie.</a:t>
            </a:r>
            <a:endParaRPr lang="fr-FR" sz="3200" kern="1200" dirty="0">
              <a:solidFill>
                <a:srgbClr val="202124"/>
              </a:solidFill>
              <a:highlight>
                <a:srgbClr val="FFFFFF"/>
              </a:highlight>
              <a:latin typeface="Alegreya"/>
            </a:endParaRPr>
          </a:p>
          <a:p>
            <a:pPr algn="ctr"/>
            <a:r>
              <a:rPr lang="fr-FR" altLang="zh-CN" dirty="0">
                <a:latin typeface="Alegreya"/>
              </a:rPr>
              <a:t/>
            </a:r>
            <a:br>
              <a:rPr lang="fr-FR" altLang="zh-CN" dirty="0">
                <a:latin typeface="Alegreya"/>
              </a:rPr>
            </a:br>
            <a:endParaRPr lang="en-US" dirty="0"/>
          </a:p>
        </p:txBody>
      </p:sp>
    </p:spTree>
    <p:extLst>
      <p:ext uri="{BB962C8B-B14F-4D97-AF65-F5344CB8AC3E}">
        <p14:creationId xmlns="" xmlns:p14="http://schemas.microsoft.com/office/powerpoint/2010/main" val="2983961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9512" y="1095822"/>
            <a:ext cx="8856984" cy="554461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Saint, Saint, Saint  le Seigneur, </a:t>
            </a:r>
            <a:r>
              <a:rPr lang="fr-FR" sz="3200" b="1" dirty="0" smtClean="0">
                <a:solidFill>
                  <a:schemeClr val="tx1"/>
                </a:solidFill>
                <a:cs typeface="Arial Unicode MS" charset="0"/>
              </a:rPr>
              <a:t/>
            </a:r>
            <a:br>
              <a:rPr lang="fr-FR" sz="3200" b="1" dirty="0" smtClean="0">
                <a:solidFill>
                  <a:schemeClr val="tx1"/>
                </a:solidFill>
                <a:cs typeface="Arial Unicode MS" charset="0"/>
              </a:rPr>
            </a:br>
            <a:r>
              <a:rPr lang="fr-FR" sz="3200" b="1" dirty="0" smtClean="0">
                <a:solidFill>
                  <a:schemeClr val="tx1"/>
                </a:solidFill>
                <a:cs typeface="Arial Unicode MS" charset="0"/>
              </a:rPr>
              <a:t>Dieu </a:t>
            </a:r>
            <a:r>
              <a:rPr lang="fr-FR" sz="3200" b="1" dirty="0">
                <a:solidFill>
                  <a:schemeClr val="tx1"/>
                </a:solidFill>
                <a:cs typeface="Arial Unicode MS" charset="0"/>
              </a:rPr>
              <a:t>de l’univers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solidFill>
                  <a:schemeClr val="tx1"/>
                </a:solidFill>
                <a:cs typeface="Arial Unicode MS" charset="0"/>
              </a:rPr>
              <a:t>Le ciel et la terre sont remplis de ta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Hosanna, hosanna 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solidFill>
                  <a:schemeClr val="tx1"/>
                </a:solidFill>
                <a:cs typeface="Arial Unicode MS" charset="0"/>
              </a:rPr>
              <a:t>Béni soit celui qui vient au nom du Seigneur</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Hosanna, hosanna au plus haut des cieux ! </a:t>
            </a:r>
            <a:endParaRPr lang="fr-FR" sz="3200" b="1" dirty="0">
              <a:solidFill>
                <a:srgbClr val="292934"/>
              </a:solidFill>
              <a:cs typeface="Arial Unicode MS" charset="0"/>
            </a:endParaRPr>
          </a:p>
        </p:txBody>
      </p:sp>
      <p:sp>
        <p:nvSpPr>
          <p:cNvPr id="5"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63800"/>
                </a:solidFill>
                <a:cs typeface="Arial Unicode MS" charset="0"/>
              </a:rPr>
              <a:t>Sanctus : Messe </a:t>
            </a:r>
            <a:r>
              <a:rPr lang="en-US" sz="2400" b="1" i="1" dirty="0" err="1">
                <a:solidFill>
                  <a:srgbClr val="D63800"/>
                </a:solidFill>
                <a:cs typeface="Arial Unicode MS" charset="0"/>
              </a:rPr>
              <a:t>peuple</a:t>
            </a:r>
            <a:r>
              <a:rPr lang="en-US" sz="2400" b="1" i="1" dirty="0">
                <a:solidFill>
                  <a:srgbClr val="D63800"/>
                </a:solidFill>
                <a:cs typeface="Arial Unicode MS" charset="0"/>
              </a:rPr>
              <a:t> de Dieu</a:t>
            </a:r>
            <a:endParaRPr lang="en-US" sz="2400" i="1" dirty="0">
              <a:solidFill>
                <a:srgbClr val="D63800"/>
              </a:solidFill>
              <a:cs typeface="Arial Unicode MS" charset="0"/>
            </a:endParaRPr>
          </a:p>
        </p:txBody>
      </p:sp>
    </p:spTree>
    <p:extLst>
      <p:ext uri="{BB962C8B-B14F-4D97-AF65-F5344CB8AC3E}">
        <p14:creationId xmlns="" xmlns:p14="http://schemas.microsoft.com/office/powerpoint/2010/main" val="9418681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 xmlns:p14="http://schemas.microsoft.com/office/powerpoint/2010/main" val="1347618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5660" y="557436"/>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Agneau de Dieu, qui prends nos péchés (2x) Tu donnes joie au monde (joie)</a:t>
            </a:r>
          </a:p>
          <a:p>
            <a:pPr algn="ctr"/>
            <a:r>
              <a:rPr lang="fr-FR" sz="3200" dirty="0"/>
              <a:t>(Tu donnes joie au monde).</a:t>
            </a:r>
          </a:p>
          <a:p>
            <a:pPr algn="ctr"/>
            <a:endParaRPr lang="fr-FR" sz="3200" dirty="0"/>
          </a:p>
          <a:p>
            <a:pPr algn="ctr"/>
            <a:r>
              <a:rPr lang="fr-FR" sz="3200" dirty="0"/>
              <a:t>Agneau de Dieu, qui prends nos péchés (2x) Tu donnes vie au monde (vie)</a:t>
            </a:r>
          </a:p>
          <a:p>
            <a:pPr algn="ctr"/>
            <a:r>
              <a:rPr lang="fr-FR" sz="3200" dirty="0"/>
              <a:t>(Tu donnes vie au monde).</a:t>
            </a:r>
          </a:p>
          <a:p>
            <a:pPr algn="ctr"/>
            <a:endParaRPr lang="fr-FR" sz="3200" dirty="0"/>
          </a:p>
          <a:p>
            <a:pPr algn="ctr"/>
            <a:r>
              <a:rPr lang="fr-FR" sz="3200" dirty="0"/>
              <a:t>Agneau de Dieu, qui prends nos péchés (2x) Tu donnes paix au monde (paix)</a:t>
            </a:r>
          </a:p>
          <a:p>
            <a:pPr algn="ctr"/>
            <a:r>
              <a:rPr lang="fr-FR" sz="3200" dirty="0"/>
              <a:t>(Tu donnes paix au monde).</a:t>
            </a:r>
          </a:p>
          <a:p>
            <a:pPr algn="ctr"/>
            <a:endParaRPr lang="fr-FR" sz="3200" dirty="0"/>
          </a:p>
          <a:p>
            <a:pPr algn="ctr"/>
            <a:endParaRPr lang="fr-FR" sz="3200"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endParaRPr lang="fr-FR" sz="2400" i="1" dirty="0">
              <a:solidFill>
                <a:srgbClr val="D63800"/>
              </a:solidFill>
              <a:cs typeface="Arial Unicode MS" charset="0"/>
            </a:endParaRPr>
          </a:p>
        </p:txBody>
      </p:sp>
    </p:spTree>
    <p:extLst>
      <p:ext uri="{BB962C8B-B14F-4D97-AF65-F5344CB8AC3E}">
        <p14:creationId xmlns="" xmlns:p14="http://schemas.microsoft.com/office/powerpoint/2010/main" val="4162673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2/3)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algn="ctr"/>
            <a:r>
              <a:rPr lang="fr-FR" sz="2800" dirty="0">
                <a:solidFill>
                  <a:schemeClr val="tx1"/>
                </a:solidFill>
              </a:rPr>
              <a:t>2. Oui tous ensemble rejetons notre péché,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Dans sa bonté, tous nous sommes pardonnés, Exulte, Jérusalem danse de joie.</a:t>
            </a:r>
            <a:endParaRPr lang="en-US" sz="28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 xmlns:p14="http://schemas.microsoft.com/office/powerpoint/2010/main" val="36341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036"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1 - Au moment de passer </a:t>
            </a:r>
            <a:r>
              <a:rPr lang="en-US" sz="3200" dirty="0" err="1">
                <a:solidFill>
                  <a:schemeClr val="tx1"/>
                </a:solidFill>
                <a:latin typeface="+mn-lt"/>
              </a:rPr>
              <a:t>vers</a:t>
            </a:r>
            <a:r>
              <a:rPr lang="en-US" sz="3200" dirty="0">
                <a:solidFill>
                  <a:schemeClr val="tx1"/>
                </a:solidFill>
                <a:latin typeface="+mn-lt"/>
              </a:rPr>
              <a:t> le </a:t>
            </a:r>
            <a:r>
              <a:rPr lang="en-US" sz="3200" dirty="0" err="1">
                <a:solidFill>
                  <a:schemeClr val="tx1"/>
                </a:solidFill>
                <a:latin typeface="+mn-lt"/>
              </a:rPr>
              <a:t>Père</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Le Seigneur </a:t>
            </a:r>
            <a:r>
              <a:rPr lang="en-US" sz="3200" dirty="0" err="1">
                <a:solidFill>
                  <a:schemeClr val="tx1"/>
                </a:solidFill>
                <a:latin typeface="+mn-lt"/>
              </a:rPr>
              <a:t>prit</a:t>
            </a:r>
            <a:r>
              <a:rPr lang="en-US" sz="3200" dirty="0">
                <a:solidFill>
                  <a:schemeClr val="tx1"/>
                </a:solidFill>
                <a:latin typeface="+mn-lt"/>
              </a:rPr>
              <a:t> du pain et du </a:t>
            </a:r>
            <a:r>
              <a:rPr lang="en-US" sz="3200" dirty="0" err="1">
                <a:solidFill>
                  <a:schemeClr val="tx1"/>
                </a:solidFill>
                <a:latin typeface="+mn-lt"/>
              </a:rPr>
              <a:t>vin</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Pour </a:t>
            </a:r>
            <a:r>
              <a:rPr lang="en-US" sz="3200" dirty="0" err="1">
                <a:solidFill>
                  <a:schemeClr val="tx1"/>
                </a:solidFill>
                <a:latin typeface="+mn-lt"/>
              </a:rPr>
              <a:t>que</a:t>
            </a:r>
            <a:r>
              <a:rPr lang="en-US" sz="3200" dirty="0">
                <a:solidFill>
                  <a:schemeClr val="tx1"/>
                </a:solidFill>
                <a:latin typeface="+mn-lt"/>
              </a:rPr>
              <a:t> </a:t>
            </a:r>
            <a:r>
              <a:rPr lang="en-US" sz="3200" dirty="0" err="1">
                <a:solidFill>
                  <a:schemeClr val="tx1"/>
                </a:solidFill>
                <a:latin typeface="+mn-lt"/>
              </a:rPr>
              <a:t>soit</a:t>
            </a:r>
            <a:r>
              <a:rPr lang="en-US" sz="3200" dirty="0">
                <a:solidFill>
                  <a:schemeClr val="tx1"/>
                </a:solidFill>
                <a:latin typeface="+mn-lt"/>
              </a:rPr>
              <a:t> accompli le </a:t>
            </a:r>
            <a:r>
              <a:rPr lang="en-US" sz="3200" dirty="0" err="1">
                <a:solidFill>
                  <a:schemeClr val="tx1"/>
                </a:solidFill>
                <a:latin typeface="+mn-lt"/>
              </a:rPr>
              <a:t>mystère</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Qui </a:t>
            </a:r>
            <a:r>
              <a:rPr lang="en-US" sz="3200" dirty="0" err="1">
                <a:solidFill>
                  <a:schemeClr val="tx1"/>
                </a:solidFill>
                <a:latin typeface="+mn-lt"/>
              </a:rPr>
              <a:t>apaise</a:t>
            </a:r>
            <a:r>
              <a:rPr lang="en-US" sz="3200" dirty="0">
                <a:solidFill>
                  <a:schemeClr val="tx1"/>
                </a:solidFill>
                <a:latin typeface="+mn-lt"/>
              </a:rPr>
              <a:t> à </a:t>
            </a:r>
            <a:r>
              <a:rPr lang="en-US" sz="3200" dirty="0" err="1">
                <a:solidFill>
                  <a:schemeClr val="tx1"/>
                </a:solidFill>
                <a:latin typeface="+mn-lt"/>
              </a:rPr>
              <a:t>jamais</a:t>
            </a:r>
            <a:r>
              <a:rPr lang="en-US" sz="3200" dirty="0">
                <a:solidFill>
                  <a:schemeClr val="tx1"/>
                </a:solidFill>
                <a:latin typeface="+mn-lt"/>
              </a:rPr>
              <a:t> </a:t>
            </a:r>
            <a:r>
              <a:rPr lang="en-US" sz="3200" dirty="0" err="1">
                <a:solidFill>
                  <a:schemeClr val="tx1"/>
                </a:solidFill>
                <a:latin typeface="+mn-lt"/>
              </a:rPr>
              <a:t>notre</a:t>
            </a:r>
            <a:r>
              <a:rPr lang="en-US" sz="3200" dirty="0">
                <a:solidFill>
                  <a:schemeClr val="tx1"/>
                </a:solidFill>
                <a:latin typeface="+mn-lt"/>
              </a:rPr>
              <a:t> </a:t>
            </a:r>
            <a:r>
              <a:rPr lang="en-US" sz="3200" dirty="0" err="1">
                <a:solidFill>
                  <a:schemeClr val="tx1"/>
                </a:solidFill>
                <a:latin typeface="+mn-lt"/>
              </a:rPr>
              <a:t>faim</a:t>
            </a:r>
            <a:r>
              <a:rPr lang="en-US" sz="3200" dirty="0">
                <a:solidFill>
                  <a:schemeClr val="tx1"/>
                </a:solidFill>
                <a:latin typeface="+mn-lt"/>
              </a:rPr>
              <a:t>.</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(1/4)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 xmlns:p14="http://schemas.microsoft.com/office/powerpoint/2010/main"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79695"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2 - </a:t>
            </a:r>
            <a:r>
              <a:rPr lang="en-US" sz="3200" dirty="0" err="1">
                <a:solidFill>
                  <a:schemeClr val="tx1"/>
                </a:solidFill>
              </a:rPr>
              <a:t>Dieu</a:t>
            </a:r>
            <a:r>
              <a:rPr lang="en-US" sz="3200" dirty="0">
                <a:solidFill>
                  <a:schemeClr val="tx1"/>
                </a:solidFill>
              </a:rPr>
              <a:t> se </a:t>
            </a:r>
            <a:r>
              <a:rPr lang="en-US" sz="3200" dirty="0" err="1">
                <a:solidFill>
                  <a:schemeClr val="tx1"/>
                </a:solidFill>
              </a:rPr>
              <a:t>livre</a:t>
            </a:r>
            <a:r>
              <a:rPr lang="en-US" sz="3200" dirty="0">
                <a:solidFill>
                  <a:schemeClr val="tx1"/>
                </a:solidFill>
              </a:rPr>
              <a:t> </a:t>
            </a:r>
            <a:r>
              <a:rPr lang="en-US" sz="3200" dirty="0" err="1">
                <a:solidFill>
                  <a:schemeClr val="tx1"/>
                </a:solidFill>
              </a:rPr>
              <a:t>lui-même</a:t>
            </a:r>
            <a:r>
              <a:rPr lang="en-US" sz="3200" dirty="0">
                <a:solidFill>
                  <a:schemeClr val="tx1"/>
                </a:solidFill>
              </a:rPr>
              <a:t> en </a:t>
            </a:r>
            <a:r>
              <a:rPr lang="en-US" sz="3200" dirty="0" err="1">
                <a:solidFill>
                  <a:schemeClr val="tx1"/>
                </a:solidFill>
              </a:rPr>
              <a:t>partage</a:t>
            </a:r>
            <a:r>
              <a:rPr lang="en-US" sz="3200" dirty="0">
                <a:solidFill>
                  <a:schemeClr val="tx1"/>
                </a:solidFill>
              </a:rPr>
              <a:t/>
            </a:r>
            <a:br>
              <a:rPr lang="en-US" sz="3200" dirty="0">
                <a:solidFill>
                  <a:schemeClr val="tx1"/>
                </a:solidFill>
              </a:rPr>
            </a:br>
            <a:r>
              <a:rPr lang="en-US" sz="3200" dirty="0">
                <a:solidFill>
                  <a:schemeClr val="tx1"/>
                </a:solidFill>
              </a:rPr>
              <a:t>Par amour pour son </a:t>
            </a:r>
            <a:r>
              <a:rPr lang="en-US" sz="3200" dirty="0" err="1">
                <a:solidFill>
                  <a:schemeClr val="tx1"/>
                </a:solidFill>
              </a:rPr>
              <a:t>peuple</a:t>
            </a:r>
            <a:r>
              <a:rPr lang="en-US" sz="3200" dirty="0">
                <a:solidFill>
                  <a:schemeClr val="tx1"/>
                </a:solidFill>
              </a:rPr>
              <a:t> </a:t>
            </a:r>
            <a:r>
              <a:rPr lang="en-US" sz="3200" dirty="0" err="1">
                <a:solidFill>
                  <a:schemeClr val="tx1"/>
                </a:solidFill>
              </a:rPr>
              <a:t>affamé</a:t>
            </a:r>
            <a:r>
              <a:rPr lang="en-US" sz="3200" dirty="0">
                <a:solidFill>
                  <a:schemeClr val="tx1"/>
                </a:solidFill>
              </a:rPr>
              <a:t>.</a:t>
            </a:r>
            <a:br>
              <a:rPr lang="en-US" sz="3200" dirty="0">
                <a:solidFill>
                  <a:schemeClr val="tx1"/>
                </a:solidFill>
              </a:rPr>
            </a:br>
            <a:r>
              <a:rPr lang="en-US" sz="3200" dirty="0">
                <a:solidFill>
                  <a:schemeClr val="tx1"/>
                </a:solidFill>
              </a:rPr>
              <a:t>Il nous </a:t>
            </a:r>
            <a:r>
              <a:rPr lang="en-US" sz="3200" dirty="0" err="1">
                <a:solidFill>
                  <a:schemeClr val="tx1"/>
                </a:solidFill>
              </a:rPr>
              <a:t>comble</a:t>
            </a:r>
            <a:r>
              <a:rPr lang="en-US" sz="3200" dirty="0">
                <a:solidFill>
                  <a:schemeClr val="tx1"/>
                </a:solidFill>
              </a:rPr>
              <a:t> de son </a:t>
            </a:r>
            <a:r>
              <a:rPr lang="en-US" sz="3200" dirty="0" err="1">
                <a:solidFill>
                  <a:schemeClr val="tx1"/>
                </a:solidFill>
              </a:rPr>
              <a:t>héritage</a:t>
            </a:r>
            <a:r>
              <a:rPr lang="en-US" sz="3200" dirty="0">
                <a:solidFill>
                  <a:schemeClr val="tx1"/>
                </a:solidFill>
              </a:rPr>
              <a:t/>
            </a:r>
            <a:br>
              <a:rPr lang="en-US" sz="3200" dirty="0">
                <a:solidFill>
                  <a:schemeClr val="tx1"/>
                </a:solidFill>
              </a:rPr>
            </a:br>
            <a:r>
              <a:rPr lang="en-US" sz="3200" dirty="0" err="1">
                <a:solidFill>
                  <a:schemeClr val="tx1"/>
                </a:solidFill>
              </a:rPr>
              <a:t>Afin</a:t>
            </a:r>
            <a:r>
              <a:rPr lang="en-US" sz="3200" dirty="0">
                <a:solidFill>
                  <a:schemeClr val="tx1"/>
                </a:solidFill>
              </a:rPr>
              <a:t> </a:t>
            </a:r>
            <a:r>
              <a:rPr lang="en-US" sz="3200" dirty="0" err="1">
                <a:solidFill>
                  <a:schemeClr val="tx1"/>
                </a:solidFill>
              </a:rPr>
              <a:t>que</a:t>
            </a:r>
            <a:r>
              <a:rPr lang="en-US" sz="3200" dirty="0">
                <a:solidFill>
                  <a:schemeClr val="tx1"/>
                </a:solidFill>
              </a:rPr>
              <a:t> nous </a:t>
            </a:r>
            <a:r>
              <a:rPr lang="en-US" sz="3200" dirty="0" err="1">
                <a:solidFill>
                  <a:schemeClr val="tx1"/>
                </a:solidFill>
              </a:rPr>
              <a:t>soyons</a:t>
            </a:r>
            <a:r>
              <a:rPr lang="en-US" sz="3200" dirty="0">
                <a:solidFill>
                  <a:schemeClr val="tx1"/>
                </a:solidFill>
              </a:rPr>
              <a:t> </a:t>
            </a:r>
            <a:r>
              <a:rPr lang="en-US" sz="3200" dirty="0" err="1">
                <a:solidFill>
                  <a:schemeClr val="tx1"/>
                </a:solidFill>
              </a:rPr>
              <a:t>rassasiés</a:t>
            </a:r>
            <a:r>
              <a:rPr lang="en-US" sz="3200" dirty="0">
                <a:solidFill>
                  <a:schemeClr val="tx1"/>
                </a:solidFill>
              </a:rPr>
              <a:t>. </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(2/4)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 xmlns:p14="http://schemas.microsoft.com/office/powerpoint/2010/main" val="8653092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96552"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3 - </a:t>
            </a:r>
            <a:r>
              <a:rPr lang="en-US" sz="3200" dirty="0" err="1">
                <a:solidFill>
                  <a:schemeClr val="tx1"/>
                </a:solidFill>
              </a:rPr>
              <a:t>C'est</a:t>
            </a:r>
            <a:r>
              <a:rPr lang="en-US" sz="3200" dirty="0">
                <a:solidFill>
                  <a:schemeClr val="tx1"/>
                </a:solidFill>
              </a:rPr>
              <a:t> la </a:t>
            </a:r>
            <a:r>
              <a:rPr lang="en-US" sz="3200" dirty="0" err="1">
                <a:solidFill>
                  <a:schemeClr val="tx1"/>
                </a:solidFill>
              </a:rPr>
              <a:t>foi</a:t>
            </a:r>
            <a:r>
              <a:rPr lang="en-US" sz="3200" dirty="0">
                <a:solidFill>
                  <a:schemeClr val="tx1"/>
                </a:solidFill>
              </a:rPr>
              <a:t> qui nous fait </a:t>
            </a:r>
            <a:r>
              <a:rPr lang="en-US" sz="3200" dirty="0" err="1">
                <a:solidFill>
                  <a:schemeClr val="tx1"/>
                </a:solidFill>
              </a:rPr>
              <a:t>reconnaître</a:t>
            </a:r>
            <a:r>
              <a:rPr lang="en-US" sz="3200" dirty="0">
                <a:solidFill>
                  <a:schemeClr val="tx1"/>
                </a:solidFill>
              </a:rPr>
              <a:t/>
            </a:r>
            <a:br>
              <a:rPr lang="en-US" sz="3200" dirty="0">
                <a:solidFill>
                  <a:schemeClr val="tx1"/>
                </a:solidFill>
              </a:rPr>
            </a:br>
            <a:r>
              <a:rPr lang="en-US" sz="3200" dirty="0" err="1">
                <a:solidFill>
                  <a:schemeClr val="tx1"/>
                </a:solidFill>
              </a:rPr>
              <a:t>Dans</a:t>
            </a:r>
            <a:r>
              <a:rPr lang="en-US" sz="3200" dirty="0">
                <a:solidFill>
                  <a:schemeClr val="tx1"/>
                </a:solidFill>
              </a:rPr>
              <a:t> </a:t>
            </a:r>
            <a:r>
              <a:rPr lang="en-US" sz="3200" dirty="0" err="1">
                <a:solidFill>
                  <a:schemeClr val="tx1"/>
                </a:solidFill>
              </a:rPr>
              <a:t>ce</a:t>
            </a:r>
            <a:r>
              <a:rPr lang="en-US" sz="3200" dirty="0">
                <a:solidFill>
                  <a:schemeClr val="tx1"/>
                </a:solidFill>
              </a:rPr>
              <a:t> pain et </a:t>
            </a:r>
            <a:r>
              <a:rPr lang="en-US" sz="3200" dirty="0" err="1">
                <a:solidFill>
                  <a:schemeClr val="tx1"/>
                </a:solidFill>
              </a:rPr>
              <a:t>ce</a:t>
            </a:r>
            <a:r>
              <a:rPr lang="en-US" sz="3200" dirty="0">
                <a:solidFill>
                  <a:schemeClr val="tx1"/>
                </a:solidFill>
              </a:rPr>
              <a:t> </a:t>
            </a:r>
            <a:r>
              <a:rPr lang="en-US" sz="3200" dirty="0" err="1">
                <a:solidFill>
                  <a:schemeClr val="tx1"/>
                </a:solidFill>
              </a:rPr>
              <a:t>vin</a:t>
            </a:r>
            <a:r>
              <a:rPr lang="en-US" sz="3200" dirty="0">
                <a:solidFill>
                  <a:schemeClr val="tx1"/>
                </a:solidFill>
              </a:rPr>
              <a:t> </a:t>
            </a:r>
            <a:r>
              <a:rPr lang="en-US" sz="3200" dirty="0" err="1">
                <a:solidFill>
                  <a:schemeClr val="tx1"/>
                </a:solidFill>
              </a:rPr>
              <a:t>consacrés</a:t>
            </a:r>
            <a:r>
              <a:rPr lang="en-US" sz="3200" dirty="0">
                <a:solidFill>
                  <a:schemeClr val="tx1"/>
                </a:solidFill>
              </a:rPr>
              <a:t>,</a:t>
            </a:r>
            <a:br>
              <a:rPr lang="en-US" sz="3200" dirty="0">
                <a:solidFill>
                  <a:schemeClr val="tx1"/>
                </a:solidFill>
              </a:rPr>
            </a:br>
            <a:r>
              <a:rPr lang="en-US" sz="3200" dirty="0">
                <a:solidFill>
                  <a:schemeClr val="tx1"/>
                </a:solidFill>
              </a:rPr>
              <a:t>La </a:t>
            </a:r>
            <a:r>
              <a:rPr lang="en-US" sz="3200" dirty="0" err="1">
                <a:solidFill>
                  <a:schemeClr val="tx1"/>
                </a:solidFill>
              </a:rPr>
              <a:t>présence</a:t>
            </a:r>
            <a:r>
              <a:rPr lang="en-US" sz="3200" dirty="0">
                <a:solidFill>
                  <a:schemeClr val="tx1"/>
                </a:solidFill>
              </a:rPr>
              <a:t> de </a:t>
            </a:r>
            <a:r>
              <a:rPr lang="en-US" sz="3200" dirty="0" err="1">
                <a:solidFill>
                  <a:schemeClr val="tx1"/>
                </a:solidFill>
              </a:rPr>
              <a:t>Dieu</a:t>
            </a:r>
            <a:r>
              <a:rPr lang="en-US" sz="3200" dirty="0">
                <a:solidFill>
                  <a:schemeClr val="tx1"/>
                </a:solidFill>
              </a:rPr>
              <a:t> </a:t>
            </a:r>
            <a:r>
              <a:rPr lang="en-US" sz="3200" dirty="0" err="1">
                <a:solidFill>
                  <a:schemeClr val="tx1"/>
                </a:solidFill>
              </a:rPr>
              <a:t>notre</a:t>
            </a:r>
            <a:r>
              <a:rPr lang="en-US" sz="3200" dirty="0">
                <a:solidFill>
                  <a:schemeClr val="tx1"/>
                </a:solidFill>
              </a:rPr>
              <a:t> maître</a:t>
            </a:r>
            <a:br>
              <a:rPr lang="en-US" sz="3200" dirty="0">
                <a:solidFill>
                  <a:schemeClr val="tx1"/>
                </a:solidFill>
              </a:rPr>
            </a:br>
            <a:r>
              <a:rPr lang="en-US" sz="3200" dirty="0">
                <a:solidFill>
                  <a:schemeClr val="tx1"/>
                </a:solidFill>
              </a:rPr>
              <a:t>Le Seigneur </a:t>
            </a:r>
            <a:r>
              <a:rPr lang="en-US" sz="3200" dirty="0" err="1">
                <a:solidFill>
                  <a:schemeClr val="tx1"/>
                </a:solidFill>
              </a:rPr>
              <a:t>Jésus</a:t>
            </a:r>
            <a:r>
              <a:rPr lang="en-US" sz="3200" dirty="0">
                <a:solidFill>
                  <a:schemeClr val="tx1"/>
                </a:solidFill>
              </a:rPr>
              <a:t> </a:t>
            </a:r>
            <a:r>
              <a:rPr lang="en-US" sz="3200" dirty="0" err="1">
                <a:solidFill>
                  <a:schemeClr val="tx1"/>
                </a:solidFill>
              </a:rPr>
              <a:t>ressuscité</a:t>
            </a:r>
            <a:r>
              <a:rPr lang="en-US" sz="3200" dirty="0">
                <a:solidFill>
                  <a:schemeClr val="tx1"/>
                </a:solidFill>
              </a:rPr>
              <a:t>. </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(3/4)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 xmlns:p14="http://schemas.microsoft.com/office/powerpoint/2010/main" val="37953303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036" y="1196752"/>
            <a:ext cx="8495928" cy="5293672"/>
          </a:xfrm>
        </p:spPr>
        <p:txBody>
          <a:bodyPr>
            <a:noAutofit/>
          </a:bodyPr>
          <a:lstStyle/>
          <a:p>
            <a:pPr algn="ct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4 - </a:t>
            </a:r>
            <a:r>
              <a:rPr lang="en-US" sz="3200" dirty="0" err="1">
                <a:solidFill>
                  <a:schemeClr val="tx1"/>
                </a:solidFill>
              </a:rPr>
              <a:t>Que</a:t>
            </a:r>
            <a:r>
              <a:rPr lang="en-US" sz="3200" dirty="0">
                <a:solidFill>
                  <a:schemeClr val="tx1"/>
                </a:solidFill>
              </a:rPr>
              <a:t> </a:t>
            </a:r>
            <a:r>
              <a:rPr lang="en-US" sz="3200" dirty="0" err="1">
                <a:solidFill>
                  <a:schemeClr val="tx1"/>
                </a:solidFill>
              </a:rPr>
              <a:t>nos</a:t>
            </a:r>
            <a:r>
              <a:rPr lang="en-US" sz="3200" dirty="0">
                <a:solidFill>
                  <a:schemeClr val="tx1"/>
                </a:solidFill>
              </a:rPr>
              <a:t> </a:t>
            </a:r>
            <a:r>
              <a:rPr lang="en-US" sz="3200" dirty="0" err="1">
                <a:solidFill>
                  <a:schemeClr val="tx1"/>
                </a:solidFill>
              </a:rPr>
              <a:t>langues</a:t>
            </a:r>
            <a:r>
              <a:rPr lang="en-US" sz="3200" dirty="0">
                <a:solidFill>
                  <a:schemeClr val="tx1"/>
                </a:solidFill>
              </a:rPr>
              <a:t> sans </a:t>
            </a:r>
            <a:r>
              <a:rPr lang="en-US" sz="3200" dirty="0" err="1">
                <a:solidFill>
                  <a:schemeClr val="tx1"/>
                </a:solidFill>
              </a:rPr>
              <a:t>cesse</a:t>
            </a:r>
            <a:r>
              <a:rPr lang="en-US" sz="3200" dirty="0">
                <a:solidFill>
                  <a:schemeClr val="tx1"/>
                </a:solidFill>
              </a:rPr>
              <a:t> </a:t>
            </a:r>
            <a:r>
              <a:rPr lang="en-US" sz="3200" dirty="0" err="1">
                <a:solidFill>
                  <a:schemeClr val="tx1"/>
                </a:solidFill>
              </a:rPr>
              <a:t>proclament</a:t>
            </a:r>
            <a:r>
              <a:rPr lang="en-US" sz="3200" dirty="0">
                <a:solidFill>
                  <a:schemeClr val="tx1"/>
                </a:solidFill>
              </a:rPr>
              <a:t/>
            </a:r>
            <a:br>
              <a:rPr lang="en-US" sz="3200" dirty="0">
                <a:solidFill>
                  <a:schemeClr val="tx1"/>
                </a:solidFill>
              </a:rPr>
            </a:br>
            <a:r>
              <a:rPr lang="en-US" sz="3200" dirty="0">
                <a:solidFill>
                  <a:schemeClr val="tx1"/>
                </a:solidFill>
              </a:rPr>
              <a:t>La </a:t>
            </a:r>
            <a:r>
              <a:rPr lang="en-US" sz="3200" dirty="0" err="1">
                <a:solidFill>
                  <a:schemeClr val="tx1"/>
                </a:solidFill>
              </a:rPr>
              <a:t>merveille</a:t>
            </a:r>
            <a:r>
              <a:rPr lang="en-US" sz="3200" dirty="0">
                <a:solidFill>
                  <a:schemeClr val="tx1"/>
                </a:solidFill>
              </a:rPr>
              <a:t> </a:t>
            </a:r>
            <a:r>
              <a:rPr lang="en-US" sz="3200" dirty="0" err="1">
                <a:solidFill>
                  <a:schemeClr val="tx1"/>
                </a:solidFill>
              </a:rPr>
              <a:t>que</a:t>
            </a:r>
            <a:r>
              <a:rPr lang="en-US" sz="3200" dirty="0">
                <a:solidFill>
                  <a:schemeClr val="tx1"/>
                </a:solidFill>
              </a:rPr>
              <a:t> </a:t>
            </a:r>
            <a:r>
              <a:rPr lang="en-US" sz="3200" dirty="0" err="1">
                <a:solidFill>
                  <a:schemeClr val="tx1"/>
                </a:solidFill>
              </a:rPr>
              <a:t>Dieu</a:t>
            </a:r>
            <a:r>
              <a:rPr lang="en-US" sz="3200" dirty="0">
                <a:solidFill>
                  <a:schemeClr val="tx1"/>
                </a:solidFill>
              </a:rPr>
              <a:t> fait pour nous ;</a:t>
            </a:r>
            <a:br>
              <a:rPr lang="en-US" sz="3200" dirty="0">
                <a:solidFill>
                  <a:schemeClr val="tx1"/>
                </a:solidFill>
              </a:rPr>
            </a:br>
            <a:r>
              <a:rPr lang="en-US" sz="3200" dirty="0" err="1">
                <a:solidFill>
                  <a:schemeClr val="tx1"/>
                </a:solidFill>
              </a:rPr>
              <a:t>Aujourd'hui</a:t>
            </a:r>
            <a:r>
              <a:rPr lang="en-US" sz="3200" dirty="0">
                <a:solidFill>
                  <a:schemeClr val="tx1"/>
                </a:solidFill>
              </a:rPr>
              <a:t> </a:t>
            </a:r>
            <a:r>
              <a:rPr lang="en-US" sz="3200" dirty="0" err="1">
                <a:solidFill>
                  <a:schemeClr val="tx1"/>
                </a:solidFill>
              </a:rPr>
              <a:t>il</a:t>
            </a:r>
            <a:r>
              <a:rPr lang="en-US" sz="3200" dirty="0">
                <a:solidFill>
                  <a:schemeClr val="tx1"/>
                </a:solidFill>
              </a:rPr>
              <a:t> </a:t>
            </a:r>
            <a:r>
              <a:rPr lang="en-US" sz="3200" dirty="0" err="1">
                <a:solidFill>
                  <a:schemeClr val="tx1"/>
                </a:solidFill>
              </a:rPr>
              <a:t>allume</a:t>
            </a:r>
            <a:r>
              <a:rPr lang="en-US" sz="3200" dirty="0">
                <a:solidFill>
                  <a:schemeClr val="tx1"/>
                </a:solidFill>
              </a:rPr>
              <a:t> </a:t>
            </a:r>
            <a:r>
              <a:rPr lang="en-US" sz="3200" dirty="0" err="1">
                <a:solidFill>
                  <a:schemeClr val="tx1"/>
                </a:solidFill>
              </a:rPr>
              <a:t>une</a:t>
            </a:r>
            <a:r>
              <a:rPr lang="en-US" sz="3200" dirty="0">
                <a:solidFill>
                  <a:schemeClr val="tx1"/>
                </a:solidFill>
              </a:rPr>
              <a:t> </a:t>
            </a:r>
            <a:r>
              <a:rPr lang="en-US" sz="3200" dirty="0" err="1">
                <a:solidFill>
                  <a:schemeClr val="tx1"/>
                </a:solidFill>
              </a:rPr>
              <a:t>flamme</a:t>
            </a:r>
            <a:r>
              <a:rPr lang="en-US" sz="3200" dirty="0">
                <a:solidFill>
                  <a:schemeClr val="tx1"/>
                </a:solidFill>
              </a:rPr>
              <a:t>,</a:t>
            </a:r>
            <a:br>
              <a:rPr lang="en-US" sz="3200" dirty="0">
                <a:solidFill>
                  <a:schemeClr val="tx1"/>
                </a:solidFill>
              </a:rPr>
            </a:br>
            <a:r>
              <a:rPr lang="en-US" sz="3200" dirty="0" err="1">
                <a:solidFill>
                  <a:schemeClr val="tx1"/>
                </a:solidFill>
              </a:rPr>
              <a:t>Afin</a:t>
            </a:r>
            <a:r>
              <a:rPr lang="en-US" sz="3200" dirty="0">
                <a:solidFill>
                  <a:schemeClr val="tx1"/>
                </a:solidFill>
              </a:rPr>
              <a:t> </a:t>
            </a:r>
            <a:r>
              <a:rPr lang="en-US" sz="3200" dirty="0" err="1">
                <a:solidFill>
                  <a:schemeClr val="tx1"/>
                </a:solidFill>
              </a:rPr>
              <a:t>que</a:t>
            </a:r>
            <a:r>
              <a:rPr lang="en-US" sz="3200" dirty="0">
                <a:solidFill>
                  <a:schemeClr val="tx1"/>
                </a:solidFill>
              </a:rPr>
              <a:t> nous </a:t>
            </a:r>
            <a:r>
              <a:rPr lang="en-US" sz="3200" dirty="0" err="1">
                <a:solidFill>
                  <a:schemeClr val="tx1"/>
                </a:solidFill>
              </a:rPr>
              <a:t>l'aimions</a:t>
            </a:r>
            <a:r>
              <a:rPr lang="en-US" sz="3200" dirty="0">
                <a:solidFill>
                  <a:schemeClr val="tx1"/>
                </a:solidFill>
              </a:rPr>
              <a:t> </a:t>
            </a:r>
            <a:r>
              <a:rPr lang="en-US" sz="3200" dirty="0" err="1">
                <a:solidFill>
                  <a:schemeClr val="tx1"/>
                </a:solidFill>
              </a:rPr>
              <a:t>jusqu'au</a:t>
            </a:r>
            <a:r>
              <a:rPr lang="en-US" sz="3200" dirty="0">
                <a:solidFill>
                  <a:schemeClr val="tx1"/>
                </a:solidFill>
              </a:rPr>
              <a:t> bout.</a:t>
            </a: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(4/4)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 xmlns:p14="http://schemas.microsoft.com/office/powerpoint/2010/main" val="30246988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58366"/>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1/5 </a:t>
            </a:r>
          </a:p>
        </p:txBody>
      </p:sp>
      <p:sp>
        <p:nvSpPr>
          <p:cNvPr id="5" name="Espace réservé du contenu 4"/>
          <p:cNvSpPr>
            <a:spLocks noGrp="1"/>
          </p:cNvSpPr>
          <p:nvPr>
            <p:ph idx="1"/>
          </p:nvPr>
        </p:nvSpPr>
        <p:spPr>
          <a:xfrm>
            <a:off x="-53343" y="764704"/>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1 - Puisque tu chantes avec nous</a:t>
            </a:r>
          </a:p>
          <a:p>
            <a:pPr algn="ctr">
              <a:buNone/>
            </a:pPr>
            <a:r>
              <a:rPr lang="fr-FR" sz="3200" dirty="0"/>
              <a:t>"Magnificat", Vierge Marie,</a:t>
            </a:r>
          </a:p>
          <a:p>
            <a:pPr algn="ctr">
              <a:buNone/>
            </a:pPr>
            <a:r>
              <a:rPr lang="fr-FR" sz="3200" dirty="0"/>
              <a:t>Permets la Pâque sur nos pas</a:t>
            </a:r>
          </a:p>
          <a:p>
            <a:pPr algn="ctr">
              <a:buNone/>
            </a:pPr>
            <a:r>
              <a:rPr lang="fr-FR" sz="3200" dirty="0"/>
              <a:t>Nous ferons tout ce qu'il dira.</a:t>
            </a:r>
          </a:p>
          <a:p>
            <a:endParaRPr lang="fr-FR" sz="3200" dirty="0"/>
          </a:p>
        </p:txBody>
      </p:sp>
    </p:spTree>
    <p:extLst>
      <p:ext uri="{BB962C8B-B14F-4D97-AF65-F5344CB8AC3E}">
        <p14:creationId xmlns="" xmlns:p14="http://schemas.microsoft.com/office/powerpoint/2010/main" val="3857543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33" y="-74463"/>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3/5 </a:t>
            </a:r>
          </a:p>
        </p:txBody>
      </p:sp>
      <p:sp>
        <p:nvSpPr>
          <p:cNvPr id="5" name="Espace réservé du contenu 4"/>
          <p:cNvSpPr>
            <a:spLocks noGrp="1"/>
          </p:cNvSpPr>
          <p:nvPr>
            <p:ph idx="1"/>
          </p:nvPr>
        </p:nvSpPr>
        <p:spPr>
          <a:xfrm>
            <a:off x="179294" y="798869"/>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3 - Puisque tu demeures avec nous</a:t>
            </a:r>
          </a:p>
          <a:p>
            <a:pPr algn="ctr">
              <a:buNone/>
            </a:pPr>
            <a:r>
              <a:rPr lang="fr-FR" sz="3200" dirty="0"/>
              <a:t>pour l'Angélus, Vierge Marie</a:t>
            </a:r>
          </a:p>
          <a:p>
            <a:pPr algn="ctr">
              <a:buNone/>
            </a:pPr>
            <a:r>
              <a:rPr lang="fr-FR" sz="3200" dirty="0"/>
              <a:t>Guide nos pas dans l'inconnu</a:t>
            </a:r>
          </a:p>
          <a:p>
            <a:pPr algn="ctr">
              <a:buNone/>
            </a:pPr>
            <a:r>
              <a:rPr lang="fr-FR" sz="3200" dirty="0"/>
              <a:t>Car tu es Celle qui a cru.</a:t>
            </a:r>
          </a:p>
        </p:txBody>
      </p:sp>
    </p:spTree>
    <p:extLst>
      <p:ext uri="{BB962C8B-B14F-4D97-AF65-F5344CB8AC3E}">
        <p14:creationId xmlns="" xmlns:p14="http://schemas.microsoft.com/office/powerpoint/2010/main" val="533971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17" y="-48638"/>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5/5 </a:t>
            </a:r>
          </a:p>
        </p:txBody>
      </p:sp>
      <p:sp>
        <p:nvSpPr>
          <p:cNvPr id="5" name="Espace réservé du contenu 4"/>
          <p:cNvSpPr>
            <a:spLocks noGrp="1"/>
          </p:cNvSpPr>
          <p:nvPr>
            <p:ph idx="1"/>
          </p:nvPr>
        </p:nvSpPr>
        <p:spPr>
          <a:xfrm>
            <a:off x="152127" y="764704"/>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5 - Puisque tu as dit oui à Dieu</a:t>
            </a:r>
          </a:p>
          <a:p>
            <a:pPr algn="ctr">
              <a:buNone/>
            </a:pPr>
            <a:r>
              <a:rPr lang="fr-FR" sz="3200" dirty="0"/>
              <a:t>Sans hésiter, Vierge Marie</a:t>
            </a:r>
          </a:p>
          <a:p>
            <a:pPr algn="ctr">
              <a:buNone/>
            </a:pPr>
            <a:r>
              <a:rPr lang="fr-FR" sz="3200" dirty="0"/>
              <a:t>Sois un exemple pour nos vies</a:t>
            </a:r>
          </a:p>
          <a:p>
            <a:pPr algn="ctr">
              <a:buNone/>
            </a:pPr>
            <a:r>
              <a:rPr lang="fr-FR" sz="3200" dirty="0"/>
              <a:t>Que nous aimions sa volonté.</a:t>
            </a:r>
          </a:p>
        </p:txBody>
      </p:sp>
    </p:spTree>
    <p:extLst>
      <p:ext uri="{BB962C8B-B14F-4D97-AF65-F5344CB8AC3E}">
        <p14:creationId xmlns="" xmlns:p14="http://schemas.microsoft.com/office/powerpoint/2010/main" val="2305473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3/3)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algn="ctr"/>
            <a:r>
              <a:rPr lang="fr-FR" sz="2800" dirty="0">
                <a:solidFill>
                  <a:schemeClr val="tx1"/>
                </a:solidFill>
              </a:rPr>
              <a:t>3. Le Roi de gloire nous a donné le salut,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Sa majesté, nous pouvons la contempler, </a:t>
            </a:r>
          </a:p>
          <a:p>
            <a:pPr marL="514350" indent="-514350" algn="ctr"/>
            <a:r>
              <a:rPr lang="fr-FR" sz="2800" dirty="0">
                <a:solidFill>
                  <a:schemeClr val="tx1"/>
                </a:solidFill>
              </a:rPr>
              <a:t>Exulte, Jérusalem danse de joie.</a:t>
            </a:r>
            <a:endParaRPr lang="en-US" sz="2800" dirty="0">
              <a:solidFill>
                <a:schemeClr val="tx1"/>
              </a:solidFill>
            </a:endParaRPr>
          </a:p>
          <a:p>
            <a:pPr algn="ctr"/>
            <a:endParaRPr lang="fr-FR" sz="2000" b="1" dirty="0">
              <a:solidFill>
                <a:schemeClr val="accent6">
                  <a:lumMod val="60000"/>
                  <a:lumOff val="40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dirty="0">
                <a:solidFill>
                  <a:srgbClr val="D63800"/>
                </a:solidFill>
              </a:rPr>
              <a:t>Prière pénitentielle</a:t>
            </a:r>
            <a:endParaRPr lang="en-GB" sz="3200" dirty="0">
              <a:solidFill>
                <a:srgbClr val="D63800"/>
              </a:solidFill>
            </a:endParaRPr>
          </a:p>
        </p:txBody>
      </p:sp>
      <p:sp>
        <p:nvSpPr>
          <p:cNvPr id="4" name="Rectangle 2"/>
          <p:cNvSpPr>
            <a:spLocks noChangeArrowheads="1"/>
          </p:cNvSpPr>
          <p:nvPr/>
        </p:nvSpPr>
        <p:spPr bwMode="auto">
          <a:xfrm>
            <a:off x="214313" y="1412776"/>
            <a:ext cx="8542337" cy="510120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Je confesse à Dieu tout puissant, </a:t>
            </a:r>
            <a:br>
              <a:rPr lang="fr-FR" sz="3200" dirty="0">
                <a:solidFill>
                  <a:schemeClr val="tx1"/>
                </a:solidFill>
              </a:rPr>
            </a:br>
            <a:r>
              <a:rPr lang="fr-FR" sz="3200" dirty="0">
                <a:solidFill>
                  <a:schemeClr val="tx1"/>
                </a:solidFill>
              </a:rPr>
              <a:t>Je reconnais devant mes frères, </a:t>
            </a:r>
            <a:br>
              <a:rPr lang="fr-FR" sz="3200" dirty="0">
                <a:solidFill>
                  <a:schemeClr val="tx1"/>
                </a:solidFill>
              </a:rPr>
            </a:br>
            <a:r>
              <a:rPr lang="fr-FR" sz="3200" dirty="0">
                <a:solidFill>
                  <a:schemeClr val="tx1"/>
                </a:solidFill>
              </a:rPr>
              <a:t>que j'ai péché, en pensée, en parole,</a:t>
            </a:r>
            <a:br>
              <a:rPr lang="fr-FR" sz="3200" dirty="0">
                <a:solidFill>
                  <a:schemeClr val="tx1"/>
                </a:solidFill>
              </a:rPr>
            </a:br>
            <a:r>
              <a:rPr lang="fr-FR" sz="3200" dirty="0">
                <a:solidFill>
                  <a:schemeClr val="tx1"/>
                </a:solidFill>
              </a:rPr>
              <a:t> par action et par omission. </a:t>
            </a:r>
            <a:br>
              <a:rPr lang="fr-FR" sz="3200" dirty="0">
                <a:solidFill>
                  <a:schemeClr val="tx1"/>
                </a:solidFill>
              </a:rPr>
            </a:br>
            <a:r>
              <a:rPr lang="fr-FR" sz="3200" dirty="0">
                <a:solidFill>
                  <a:schemeClr val="tx1"/>
                </a:solidFill>
              </a:rPr>
              <a:t>Oui, j'ai vraiment péché. </a:t>
            </a:r>
            <a:br>
              <a:rPr lang="fr-FR" sz="3200" dirty="0">
                <a:solidFill>
                  <a:schemeClr val="tx1"/>
                </a:solidFill>
              </a:rPr>
            </a:br>
            <a:r>
              <a:rPr lang="fr-FR" sz="3200" dirty="0">
                <a:solidFill>
                  <a:schemeClr val="tx1"/>
                </a:solidFill>
              </a:rPr>
              <a:t>C'est pourquoi je supplie la Vierge Marie, </a:t>
            </a:r>
            <a:br>
              <a:rPr lang="fr-FR" sz="3200" dirty="0">
                <a:solidFill>
                  <a:schemeClr val="tx1"/>
                </a:solidFill>
              </a:rPr>
            </a:br>
            <a:r>
              <a:rPr lang="fr-FR" sz="3200" dirty="0">
                <a:solidFill>
                  <a:schemeClr val="tx1"/>
                </a:solidFill>
              </a:rPr>
              <a:t>les anges et tous les saints, </a:t>
            </a:r>
            <a:br>
              <a:rPr lang="fr-FR" sz="3200" dirty="0">
                <a:solidFill>
                  <a:schemeClr val="tx1"/>
                </a:solidFill>
              </a:rPr>
            </a:br>
            <a:r>
              <a:rPr lang="fr-FR" sz="3200" dirty="0">
                <a:solidFill>
                  <a:schemeClr val="tx1"/>
                </a:solidFill>
              </a:rPr>
              <a:t>et vous aussi, mes frères, </a:t>
            </a:r>
            <a:br>
              <a:rPr lang="fr-FR" sz="3200" dirty="0">
                <a:solidFill>
                  <a:schemeClr val="tx1"/>
                </a:solidFill>
              </a:rPr>
            </a:br>
            <a:r>
              <a:rPr lang="fr-FR" sz="3200" dirty="0">
                <a:solidFill>
                  <a:schemeClr val="tx1"/>
                </a:solidFill>
              </a:rPr>
              <a:t>de prier pour moi le Seigneur notre Dieu.</a:t>
            </a:r>
            <a:endParaRPr lang="en-GB" sz="3200" dirty="0">
              <a:solidFill>
                <a:schemeClr val="tx1"/>
              </a:solidFill>
            </a:endParaRPr>
          </a:p>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80528" y="1196752"/>
            <a:ext cx="9023697" cy="511256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2800" b="1" dirty="0">
                <a:solidFill>
                  <a:schemeClr val="accent6">
                    <a:lumMod val="50000"/>
                  </a:schemeClr>
                </a:solidFill>
              </a:rPr>
              <a:t/>
            </a:r>
            <a:br>
              <a:rPr lang="fr-FR" sz="2800" b="1" dirty="0">
                <a:solidFill>
                  <a:schemeClr val="accent6">
                    <a:lumMod val="50000"/>
                  </a:schemeClr>
                </a:solidFill>
              </a:rPr>
            </a:br>
            <a:r>
              <a:rPr lang="fr-FR" sz="2800" b="1" dirty="0">
                <a:solidFill>
                  <a:schemeClr val="accent6">
                    <a:lumMod val="50000"/>
                  </a:schemeClr>
                </a:solidFill>
              </a:rPr>
              <a:t> </a:t>
            </a:r>
            <a:r>
              <a:rPr lang="fr-FR" sz="2800" dirty="0">
                <a:solidFill>
                  <a:schemeClr val="tx1"/>
                </a:solidFill>
              </a:rPr>
              <a:t>1. </a:t>
            </a:r>
            <a:r>
              <a:rPr lang="fr-FR" sz="2800" dirty="0" smtClean="0">
                <a:solidFill>
                  <a:schemeClr val="tx1"/>
                </a:solidFill>
              </a:rPr>
              <a:t>Kyrie </a:t>
            </a:r>
            <a:r>
              <a:rPr lang="fr-FR" sz="2800" dirty="0">
                <a:solidFill>
                  <a:schemeClr val="tx1"/>
                </a:solidFill>
              </a:rPr>
              <a:t>eleison </a:t>
            </a:r>
            <a:r>
              <a:rPr lang="fr-FR" sz="2800" dirty="0" err="1">
                <a:solidFill>
                  <a:schemeClr val="tx1"/>
                </a:solidFill>
              </a:rPr>
              <a:t>eleison</a:t>
            </a:r>
            <a:r>
              <a:rPr lang="fr-FR" sz="2800" dirty="0">
                <a:solidFill>
                  <a:schemeClr val="tx1"/>
                </a:solidFill>
              </a:rPr>
              <a:t> </a:t>
            </a:r>
          </a:p>
          <a:p>
            <a:pPr algn="ctr"/>
            <a:r>
              <a:rPr lang="fr-FR" sz="2800" dirty="0">
                <a:solidFill>
                  <a:schemeClr val="tx1"/>
                </a:solidFill>
              </a:rPr>
              <a:t>Kyrie eleison Kyrie eleison</a:t>
            </a:r>
            <a:br>
              <a:rPr lang="fr-FR" sz="2800" dirty="0">
                <a:solidFill>
                  <a:schemeClr val="tx1"/>
                </a:solidFill>
              </a:rPr>
            </a:br>
            <a:r>
              <a:rPr lang="fr-FR" sz="2800" dirty="0">
                <a:solidFill>
                  <a:schemeClr val="tx1"/>
                </a:solidFill>
              </a:rPr>
              <a:t> </a:t>
            </a:r>
          </a:p>
          <a:p>
            <a:pPr algn="ctr"/>
            <a:r>
              <a:rPr lang="fr-FR" sz="2800" dirty="0">
                <a:solidFill>
                  <a:schemeClr val="tx1"/>
                </a:solidFill>
              </a:rPr>
              <a:t>2. </a:t>
            </a:r>
            <a:r>
              <a:rPr lang="fr-FR" sz="2800" dirty="0" err="1">
                <a:solidFill>
                  <a:schemeClr val="tx1"/>
                </a:solidFill>
              </a:rPr>
              <a:t>Christe</a:t>
            </a:r>
            <a:r>
              <a:rPr lang="fr-FR" sz="2800" dirty="0">
                <a:solidFill>
                  <a:schemeClr val="tx1"/>
                </a:solidFill>
              </a:rPr>
              <a:t> eleison </a:t>
            </a:r>
            <a:r>
              <a:rPr lang="fr-FR" sz="2800" dirty="0" err="1">
                <a:solidFill>
                  <a:schemeClr val="tx1"/>
                </a:solidFill>
              </a:rPr>
              <a:t>eleison</a:t>
            </a:r>
            <a:r>
              <a:rPr lang="fr-FR" sz="2800" dirty="0">
                <a:solidFill>
                  <a:schemeClr val="tx1"/>
                </a:solidFill>
              </a:rPr>
              <a:t> </a:t>
            </a:r>
          </a:p>
          <a:p>
            <a:pPr algn="ctr"/>
            <a:r>
              <a:rPr lang="fr-FR" sz="2800" dirty="0" err="1">
                <a:solidFill>
                  <a:schemeClr val="tx1"/>
                </a:solidFill>
              </a:rPr>
              <a:t>Christe</a:t>
            </a:r>
            <a:r>
              <a:rPr lang="fr-FR" sz="2800" dirty="0">
                <a:solidFill>
                  <a:schemeClr val="tx1"/>
                </a:solidFill>
              </a:rPr>
              <a:t> eleison </a:t>
            </a:r>
            <a:r>
              <a:rPr lang="fr-FR" sz="2800" dirty="0" err="1">
                <a:solidFill>
                  <a:schemeClr val="tx1"/>
                </a:solidFill>
              </a:rPr>
              <a:t>Christe</a:t>
            </a:r>
            <a:r>
              <a:rPr lang="fr-FR" sz="2800" dirty="0">
                <a:solidFill>
                  <a:schemeClr val="tx1"/>
                </a:solidFill>
              </a:rPr>
              <a:t> eleison</a:t>
            </a:r>
          </a:p>
          <a:p>
            <a:pPr algn="ctr"/>
            <a:endParaRPr lang="fr-FR" sz="2800" dirty="0">
              <a:solidFill>
                <a:schemeClr val="tx1"/>
              </a:solidFill>
            </a:endParaRPr>
          </a:p>
          <a:p>
            <a:pPr algn="ctr"/>
            <a:r>
              <a:rPr lang="fr-FR" sz="2800" dirty="0">
                <a:solidFill>
                  <a:schemeClr val="tx1"/>
                </a:solidFill>
              </a:rPr>
              <a:t>3. </a:t>
            </a:r>
            <a:r>
              <a:rPr lang="fr-FR" sz="2800" dirty="0" smtClean="0">
                <a:solidFill>
                  <a:schemeClr val="tx1"/>
                </a:solidFill>
              </a:rPr>
              <a:t>Kyrie </a:t>
            </a:r>
            <a:r>
              <a:rPr lang="fr-FR" sz="2800" dirty="0">
                <a:solidFill>
                  <a:schemeClr val="tx1"/>
                </a:solidFill>
              </a:rPr>
              <a:t>eleison </a:t>
            </a:r>
            <a:r>
              <a:rPr lang="fr-FR" sz="2800" dirty="0" err="1">
                <a:solidFill>
                  <a:schemeClr val="tx1"/>
                </a:solidFill>
              </a:rPr>
              <a:t>eleison</a:t>
            </a:r>
            <a:r>
              <a:rPr lang="fr-FR" sz="2800" dirty="0">
                <a:solidFill>
                  <a:schemeClr val="tx1"/>
                </a:solidFill>
              </a:rPr>
              <a:t> </a:t>
            </a:r>
          </a:p>
          <a:p>
            <a:pPr algn="ctr"/>
            <a:r>
              <a:rPr lang="fr-FR" sz="2800" dirty="0">
                <a:solidFill>
                  <a:schemeClr val="tx1"/>
                </a:solidFill>
              </a:rPr>
              <a:t>Kyrie eleison Kyrie eleison</a:t>
            </a:r>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04664"/>
            <a:ext cx="8208912" cy="584775"/>
          </a:xfrm>
          <a:prstGeom prst="rect">
            <a:avLst/>
          </a:prstGeom>
          <a:noFill/>
        </p:spPr>
        <p:txBody>
          <a:bodyPr wrap="square" rtlCol="0">
            <a:spAutoFit/>
          </a:bodyPr>
          <a:lstStyle/>
          <a:p>
            <a:r>
              <a:rPr lang="" sz="3200" b="1" dirty="0">
                <a:solidFill>
                  <a:srgbClr val="D63800"/>
                </a:solidFill>
              </a:rPr>
              <a:t>KYRIE: St Jean</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2350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algn="ct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fr-FR" sz="2400" i="1" dirty="0">
                <a:solidFill>
                  <a:srgbClr val="D2533C"/>
                </a:solidFill>
              </a:rPr>
              <a:t>Gloire à Dieu, paix aux </a:t>
            </a:r>
            <a:r>
              <a:rPr lang="fr-FR" sz="2400" i="1" dirty="0" smtClean="0">
                <a:solidFill>
                  <a:srgbClr val="D2533C"/>
                </a:solidFill>
              </a:rPr>
              <a:t>hommes</a:t>
            </a:r>
            <a:r>
              <a:rPr lang="en-US" sz="2400" i="1" dirty="0" smtClean="0">
                <a:solidFill>
                  <a:srgbClr val="D2533C"/>
                </a:solidFill>
              </a:rPr>
              <a:t>(1/2</a:t>
            </a:r>
            <a:r>
              <a:rPr lang="en-US" sz="2400" i="1" dirty="0">
                <a:solidFill>
                  <a:srgbClr val="D2533C"/>
                </a:solidFill>
              </a:rPr>
              <a:t>) </a:t>
            </a:r>
          </a:p>
        </p:txBody>
      </p:sp>
      <p:sp>
        <p:nvSpPr>
          <p:cNvPr id="8194" name="Rectangle 2"/>
          <p:cNvSpPr>
            <a:spLocks noChangeArrowheads="1"/>
          </p:cNvSpPr>
          <p:nvPr/>
        </p:nvSpPr>
        <p:spPr bwMode="auto">
          <a:xfrm>
            <a:off x="471488" y="1484784"/>
            <a:ext cx="80772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r>
              <a:rPr lang="fr-FR" sz="3200" b="1" i="0" dirty="0">
                <a:solidFill>
                  <a:srgbClr val="512301"/>
                </a:solidFill>
                <a:effectLst/>
                <a:latin typeface="arial" panose="020B0604020202020204" pitchFamily="34" charset="0"/>
              </a:rPr>
              <a:t>Gloire à Dieu, paix aux hommes, </a:t>
            </a:r>
            <a:endParaRPr lang="fr-FR" sz="3200" b="1" i="0" dirty="0" smtClean="0">
              <a:solidFill>
                <a:srgbClr val="512301"/>
              </a:solidFill>
              <a:effectLst/>
              <a:latin typeface="arial" panose="020B0604020202020204" pitchFamily="34" charset="0"/>
            </a:endParaRPr>
          </a:p>
          <a:p>
            <a:pPr algn="l"/>
            <a:r>
              <a:rPr lang="fr-FR" sz="3200" b="1" i="0" dirty="0" smtClean="0">
                <a:solidFill>
                  <a:srgbClr val="512301"/>
                </a:solidFill>
                <a:effectLst/>
                <a:latin typeface="arial" panose="020B0604020202020204" pitchFamily="34" charset="0"/>
              </a:rPr>
              <a:t>joie </a:t>
            </a:r>
            <a:r>
              <a:rPr lang="fr-FR" sz="3200" b="1" i="0" dirty="0">
                <a:solidFill>
                  <a:srgbClr val="512301"/>
                </a:solidFill>
                <a:effectLst/>
                <a:latin typeface="arial" panose="020B0604020202020204" pitchFamily="34" charset="0"/>
              </a:rPr>
              <a:t>du ciel sur la terre</a:t>
            </a:r>
          </a:p>
          <a:p>
            <a:pPr algn="l"/>
            <a:endParaRPr lang="fr-FR" sz="4400" b="0" i="0" dirty="0">
              <a:solidFill>
                <a:srgbClr val="512301"/>
              </a:solidFill>
              <a:effectLst/>
              <a:latin typeface="Arial" panose="020B0604020202020204" pitchFamily="34" charset="0"/>
            </a:endParaRPr>
          </a:p>
          <a:p>
            <a:pPr algn="l"/>
            <a:r>
              <a:rPr lang="fr-FR" sz="3200" b="0" i="0" dirty="0">
                <a:solidFill>
                  <a:srgbClr val="512301"/>
                </a:solidFill>
                <a:effectLst/>
                <a:latin typeface="arial" panose="020B0604020202020204" pitchFamily="34" charset="0"/>
              </a:rPr>
              <a:t>1. Pour tes merveilles, Seigneur Dieu,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ton </a:t>
            </a:r>
            <a:r>
              <a:rPr lang="fr-FR" sz="3200" b="0" i="0" dirty="0">
                <a:solidFill>
                  <a:srgbClr val="512301"/>
                </a:solidFill>
                <a:effectLst/>
                <a:latin typeface="arial" panose="020B0604020202020204" pitchFamily="34" charset="0"/>
              </a:rPr>
              <a:t>peuple te rend grâce.</a:t>
            </a:r>
          </a:p>
          <a:p>
            <a:pPr algn="l"/>
            <a:r>
              <a:rPr lang="fr-FR" sz="3200" b="0" i="0" dirty="0">
                <a:solidFill>
                  <a:srgbClr val="512301"/>
                </a:solidFill>
                <a:effectLst/>
                <a:latin typeface="arial" panose="020B0604020202020204" pitchFamily="34" charset="0"/>
              </a:rPr>
              <a:t>Ami des hommes, sois béni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pour </a:t>
            </a:r>
            <a:r>
              <a:rPr lang="fr-FR" sz="3200" b="0" i="0" dirty="0">
                <a:solidFill>
                  <a:srgbClr val="512301"/>
                </a:solidFill>
                <a:effectLst/>
                <a:latin typeface="arial" panose="020B0604020202020204" pitchFamily="34" charset="0"/>
              </a:rPr>
              <a:t>ton règne qui vient. </a:t>
            </a:r>
            <a:endParaRPr lang="fr-FR" sz="3200" b="1" dirty="0">
              <a:solidFill>
                <a:srgbClr val="512301"/>
              </a:solidFill>
              <a:latin typeface="arial" panose="020B060402020202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A toi, les chants de fête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par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ton Fils bien-aimé, dans l’Esprit.</a:t>
            </a:r>
          </a:p>
          <a:p>
            <a:pPr algn="l"/>
            <a:endParaRPr lang="fr-FR" sz="4400" b="1" i="0" dirty="0">
              <a:solidFill>
                <a:srgbClr val="512301"/>
              </a:solidFill>
              <a:effectLst/>
              <a:latin typeface="Arial" panose="020B0604020202020204" pitchFamily="34" charset="0"/>
            </a:endParaRPr>
          </a:p>
        </p:txBody>
      </p:sp>
    </p:spTree>
    <p:extLst>
      <p:ext uri="{BB962C8B-B14F-4D97-AF65-F5344CB8AC3E}">
        <p14:creationId xmlns="" xmlns:p14="http://schemas.microsoft.com/office/powerpoint/2010/main" val="9481643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39366</TotalTime>
  <Words>926</Words>
  <Application>Microsoft Office PowerPoint</Application>
  <PresentationFormat>On-screen Show (4:3)</PresentationFormat>
  <Paragraphs>217</Paragraphs>
  <Slides>39</Slides>
  <Notes>20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1_Office Theme</vt:lpstr>
      <vt:lpstr>Clarity</vt:lpstr>
      <vt:lpstr> Bienvenue !</vt:lpstr>
      <vt:lpstr>Entrée: Venez chantons notre dieu (1/3)</vt:lpstr>
      <vt:lpstr>Entrée: Venez chantons notre dieu (2/3)</vt:lpstr>
      <vt:lpstr>Entrée: Venez chantons notre dieu (3/3)</vt:lpstr>
      <vt:lpstr>Slide 5</vt:lpstr>
      <vt:lpstr>Slide 6</vt:lpstr>
      <vt:lpstr>Slide 7</vt:lpstr>
      <vt:lpstr>Slide 8</vt:lpstr>
      <vt:lpstr>Gloria: Gloire à Dieu, paix aux hommes(1/2) </vt:lpstr>
      <vt:lpstr>Gloria: Gloire à Dieu, paix aux hommes (2/2) </vt:lpstr>
      <vt:lpstr>Slide 11</vt:lpstr>
      <vt:lpstr>Slide 12</vt:lpstr>
      <vt:lpstr>Slide 13</vt:lpstr>
      <vt:lpstr>Slide 14</vt:lpstr>
      <vt:lpstr>Slide 15</vt:lpstr>
      <vt:lpstr>Slide 16</vt:lpstr>
      <vt:lpstr>Prière Universelle</vt:lpstr>
      <vt:lpstr>Slide 18</vt:lpstr>
      <vt:lpstr>Slide 19</vt:lpstr>
      <vt:lpstr>Slide 20</vt:lpstr>
      <vt:lpstr>Slide 21</vt:lpstr>
      <vt:lpstr>Offertoire: je viens vers toi les mains ouvertes 4/4</vt:lpstr>
      <vt:lpstr>Slide 23</vt:lpstr>
      <vt:lpstr>Slide 24</vt:lpstr>
      <vt:lpstr>Slide 25</vt:lpstr>
      <vt:lpstr>Slide 26</vt:lpstr>
      <vt:lpstr>Slide 27</vt:lpstr>
      <vt:lpstr>Slide 28</vt:lpstr>
      <vt:lpstr>Slide 29</vt:lpstr>
      <vt:lpstr>Slide 30</vt:lpstr>
      <vt:lpstr> Voici le corps et le sang du Seigneur La coupe du salut et le pain de la vie. Dieu immortel se donne en nourriture Pour que nous ayons la vie éternelle.  1 - Au moment de passer vers le Père Le Seigneur prit du pain et du vin Pour que soit accompli le mystère Qui apaise à jamais notre faim.  </vt:lpstr>
      <vt:lpstr> Voici le corps et le sang du Seigneur La coupe du salut et le pain de la vie. Dieu immortel se donne en nourriture Pour que nous ayons la vie éternelle.   2 - Dieu se livre lui-même en partage Par amour pour son peuple affamé. Il nous comble de son héritage Afin que nous soyons rassasiés.   </vt:lpstr>
      <vt:lpstr> Voici le corps et le sang du Seigneur La coupe du salut et le pain de la vie. Dieu immortel se donne en nourriture Pour que nous ayons la vie éternelle.   3 - C'est la foi qui nous fait reconnaître Dans ce pain et ce vin consacrés, La présence de Dieu notre maître Le Seigneur Jésus ressuscité.   </vt:lpstr>
      <vt:lpstr>Voici le corps et le sang du Seigneur La coupe du salut et le pain de la vie. Dieu immortel se donne en nourriture Pour que nous ayons la vie éternelle.   4 - Que nos langues sans cesse proclament La merveille que Dieu fait pour nous ; Aujourd'hui il allume une flamme, Afin que nous l'aimions jusqu'au bout.</vt:lpstr>
      <vt:lpstr>Slide 35</vt:lpstr>
      <vt:lpstr>Envoi : Cherchez avec toi, Marie 1/5 </vt:lpstr>
      <vt:lpstr>Envoi : Cherchez avec toi, Marie 3/5 </vt:lpstr>
      <vt:lpstr>Envoi : Cherchez avec toi, Marie 5/5 </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338</cp:revision>
  <cp:lastPrinted>2018-05-13T00:38:21Z</cp:lastPrinted>
  <dcterms:created xsi:type="dcterms:W3CDTF">1601-01-01T00:00:00Z</dcterms:created>
  <dcterms:modified xsi:type="dcterms:W3CDTF">2024-11-16T07:10:55Z</dcterms:modified>
</cp:coreProperties>
</file>