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revisionInfo.xml" ContentType="application/vnd.ms-powerpoint.revisioninfo+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 id="2147483673" r:id="rId2"/>
  </p:sldMasterIdLst>
  <p:notesMasterIdLst>
    <p:notesMasterId r:id="rId42"/>
  </p:notesMasterIdLst>
  <p:sldIdLst>
    <p:sldId id="549" r:id="rId3"/>
    <p:sldId id="753" r:id="rId4"/>
    <p:sldId id="754" r:id="rId5"/>
    <p:sldId id="755" r:id="rId6"/>
    <p:sldId id="713" r:id="rId7"/>
    <p:sldId id="727" r:id="rId8"/>
    <p:sldId id="672" r:id="rId9"/>
    <p:sldId id="714" r:id="rId10"/>
    <p:sldId id="673" r:id="rId11"/>
    <p:sldId id="688" r:id="rId12"/>
    <p:sldId id="715" r:id="rId13"/>
    <p:sldId id="329" r:id="rId14"/>
    <p:sldId id="330" r:id="rId15"/>
    <p:sldId id="716" r:id="rId16"/>
    <p:sldId id="413" r:id="rId17"/>
    <p:sldId id="717" r:id="rId18"/>
    <p:sldId id="676" r:id="rId19"/>
    <p:sldId id="718" r:id="rId20"/>
    <p:sldId id="733" r:id="rId21"/>
    <p:sldId id="734" r:id="rId22"/>
    <p:sldId id="735" r:id="rId23"/>
    <p:sldId id="741" r:id="rId24"/>
    <p:sldId id="719" r:id="rId25"/>
    <p:sldId id="613" r:id="rId26"/>
    <p:sldId id="720" r:id="rId27"/>
    <p:sldId id="355" r:id="rId28"/>
    <p:sldId id="721" r:id="rId29"/>
    <p:sldId id="616" r:id="rId30"/>
    <p:sldId id="722" r:id="rId31"/>
    <p:sldId id="680" r:id="rId32"/>
    <p:sldId id="763" r:id="rId33"/>
    <p:sldId id="764" r:id="rId34"/>
    <p:sldId id="765" r:id="rId35"/>
    <p:sldId id="766" r:id="rId36"/>
    <p:sldId id="723" r:id="rId37"/>
    <p:sldId id="757" r:id="rId38"/>
    <p:sldId id="759" r:id="rId39"/>
    <p:sldId id="761" r:id="rId40"/>
    <p:sldId id="684" r:id="rId41"/>
  </p:sldIdLst>
  <p:sldSz cx="9144000" cy="6858000" type="screen4x3"/>
  <p:notesSz cx="7772400" cy="10058400"/>
  <p:defaultTextStyle>
    <a:defPPr>
      <a:defRPr lang="en-GB"/>
    </a:defPPr>
    <a:lvl1pPr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1pPr>
    <a:lvl2pPr marL="742950" indent="-285750"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2pPr>
    <a:lvl3pPr marL="1143000" indent="-228600"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3pPr>
    <a:lvl4pPr marL="1600200" indent="-228600"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4pPr>
    <a:lvl5pPr marL="2057400" indent="-228600"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5pPr>
    <a:lvl6pPr marL="2286000" algn="l" defTabSz="914400" rtl="0" eaLnBrk="1" latinLnBrk="0" hangingPunct="1">
      <a:defRPr sz="2400" kern="1200">
        <a:solidFill>
          <a:schemeClr val="bg1"/>
        </a:solidFill>
        <a:latin typeface="Arial" charset="0"/>
        <a:ea typeface="MS PGothic" pitchFamily="34" charset="-128"/>
        <a:cs typeface="+mn-cs"/>
      </a:defRPr>
    </a:lvl6pPr>
    <a:lvl7pPr marL="2743200" algn="l" defTabSz="914400" rtl="0" eaLnBrk="1" latinLnBrk="0" hangingPunct="1">
      <a:defRPr sz="2400" kern="1200">
        <a:solidFill>
          <a:schemeClr val="bg1"/>
        </a:solidFill>
        <a:latin typeface="Arial" charset="0"/>
        <a:ea typeface="MS PGothic" pitchFamily="34" charset="-128"/>
        <a:cs typeface="+mn-cs"/>
      </a:defRPr>
    </a:lvl7pPr>
    <a:lvl8pPr marL="3200400" algn="l" defTabSz="914400" rtl="0" eaLnBrk="1" latinLnBrk="0" hangingPunct="1">
      <a:defRPr sz="2400" kern="1200">
        <a:solidFill>
          <a:schemeClr val="bg1"/>
        </a:solidFill>
        <a:latin typeface="Arial" charset="0"/>
        <a:ea typeface="MS PGothic" pitchFamily="34" charset="-128"/>
        <a:cs typeface="+mn-cs"/>
      </a:defRPr>
    </a:lvl8pPr>
    <a:lvl9pPr marL="3657600" algn="l" defTabSz="914400" rtl="0" eaLnBrk="1" latinLnBrk="0" hangingPunct="1">
      <a:defRPr sz="2400" kern="1200">
        <a:solidFill>
          <a:schemeClr val="bg1"/>
        </a:solidFill>
        <a:latin typeface="Arial" charset="0"/>
        <a:ea typeface="MS PGothic"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rgbClr val="FF0000"/>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EC8514"/>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6616308-AF5F-4E2F-9CCF-40C3A0AC774D}" v="49" dt="2024-09-14T14:36:22.2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28" autoAdjust="0"/>
    <p:restoredTop sz="94918"/>
  </p:normalViewPr>
  <p:slideViewPr>
    <p:cSldViewPr>
      <p:cViewPr varScale="1">
        <p:scale>
          <a:sx n="62" d="100"/>
          <a:sy n="62" d="100"/>
        </p:scale>
        <p:origin x="-990" y="-84"/>
      </p:cViewPr>
      <p:guideLst>
        <p:guide orient="horz" pos="2160"/>
        <p:guide pos="2880"/>
      </p:guideLst>
    </p:cSldViewPr>
  </p:slideViewPr>
  <p:outlineViewPr>
    <p:cViewPr varScale="1">
      <p:scale>
        <a:sx n="170" d="200"/>
        <a:sy n="170" d="200"/>
      </p:scale>
      <p:origin x="56"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AutoShape 1"/>
          <p:cNvSpPr>
            <a:spLocks noChangeArrowheads="1"/>
          </p:cNvSpPr>
          <p:nvPr/>
        </p:nvSpPr>
        <p:spPr bwMode="auto">
          <a:xfrm>
            <a:off x="0" y="0"/>
            <a:ext cx="7772400" cy="10058400"/>
          </a:xfrm>
          <a:prstGeom prst="roundRect">
            <a:avLst>
              <a:gd name="adj" fmla="val 19"/>
            </a:avLst>
          </a:prstGeom>
          <a:solidFill>
            <a:srgbClr val="FFFFFF"/>
          </a:solidFill>
          <a:ln w="9525">
            <a:noFill/>
            <a:round/>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15363" name="AutoShape 2"/>
          <p:cNvSpPr>
            <a:spLocks noChangeArrowheads="1"/>
          </p:cNvSpPr>
          <p:nvPr/>
        </p:nvSpPr>
        <p:spPr bwMode="auto">
          <a:xfrm>
            <a:off x="0" y="0"/>
            <a:ext cx="7772400" cy="10058400"/>
          </a:xfrm>
          <a:prstGeom prst="roundRect">
            <a:avLst>
              <a:gd name="adj" fmla="val 19"/>
            </a:avLst>
          </a:prstGeom>
          <a:solidFill>
            <a:srgbClr val="FFFFFF"/>
          </a:solidFill>
          <a:ln w="9525">
            <a:noFill/>
            <a:round/>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15364" name="Rectangle 3"/>
          <p:cNvSpPr>
            <a:spLocks noGrp="1" noRot="1" noChangeAspect="1" noChangeArrowheads="1"/>
          </p:cNvSpPr>
          <p:nvPr>
            <p:ph type="sldImg"/>
          </p:nvPr>
        </p:nvSpPr>
        <p:spPr bwMode="auto">
          <a:xfrm>
            <a:off x="1371600" y="763588"/>
            <a:ext cx="5024438" cy="3767137"/>
          </a:xfrm>
          <a:prstGeom prst="rect">
            <a:avLst/>
          </a:prstGeom>
          <a:noFill/>
          <a:ln w="9525">
            <a:noFill/>
            <a:miter lim="800000"/>
            <a:headEnd/>
            <a:tailEnd/>
          </a:ln>
        </p:spPr>
      </p:sp>
      <p:sp>
        <p:nvSpPr>
          <p:cNvPr id="3076" name="Rectangle 4"/>
          <p:cNvSpPr>
            <a:spLocks noGrp="1" noChangeArrowheads="1"/>
          </p:cNvSpPr>
          <p:nvPr>
            <p:ph type="body"/>
          </p:nvPr>
        </p:nvSpPr>
        <p:spPr bwMode="auto">
          <a:xfrm>
            <a:off x="777875" y="4776788"/>
            <a:ext cx="6213475" cy="4521200"/>
          </a:xfrm>
          <a:prstGeom prst="rect">
            <a:avLst/>
          </a:prstGeom>
          <a:noFill/>
          <a:ln>
            <a:noFill/>
          </a:ln>
          <a:effectLst/>
        </p:spPr>
        <p:txBody>
          <a:bodyPr vert="horz" wrap="square" lIns="0" tIns="0" rIns="0" bIns="0" numCol="1" anchor="t" anchorCtr="0" compatLnSpc="1">
            <a:prstTxWarp prst="textNoShape">
              <a:avLst/>
            </a:prstTxWarp>
          </a:bodyPr>
          <a:lstStyle/>
          <a:p>
            <a:pPr lvl="0"/>
            <a:endParaRPr lang="en-US" altLang="en-US" noProof="0"/>
          </a:p>
        </p:txBody>
      </p:sp>
      <p:sp>
        <p:nvSpPr>
          <p:cNvPr id="3077" name="Rectangle 5"/>
          <p:cNvSpPr>
            <a:spLocks noGrp="1" noChangeArrowheads="1"/>
          </p:cNvSpPr>
          <p:nvPr>
            <p:ph type="hdr"/>
          </p:nvPr>
        </p:nvSpPr>
        <p:spPr bwMode="auto">
          <a:xfrm>
            <a:off x="0" y="0"/>
            <a:ext cx="3368675" cy="498475"/>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3000"/>
              </a:lnSpc>
              <a:buSzPct val="100000"/>
              <a:tabLst>
                <a:tab pos="723900" algn="l"/>
                <a:tab pos="1447800" algn="l"/>
                <a:tab pos="2171700" algn="l"/>
                <a:tab pos="2895600" algn="l"/>
              </a:tabLst>
              <a:defRPr sz="1400">
                <a:solidFill>
                  <a:srgbClr val="000000"/>
                </a:solidFill>
                <a:latin typeface="Times New Roman" panose="02020603050405020304" pitchFamily="18" charset="0"/>
              </a:defRPr>
            </a:lvl1pPr>
          </a:lstStyle>
          <a:p>
            <a:pPr>
              <a:defRPr/>
            </a:pPr>
            <a:endParaRPr lang="en-US" altLang="en-US"/>
          </a:p>
        </p:txBody>
      </p:sp>
      <p:sp>
        <p:nvSpPr>
          <p:cNvPr id="3078" name="Rectangle 6"/>
          <p:cNvSpPr>
            <a:spLocks noGrp="1" noChangeArrowheads="1"/>
          </p:cNvSpPr>
          <p:nvPr>
            <p:ph type="dt"/>
          </p:nvPr>
        </p:nvSpPr>
        <p:spPr bwMode="auto">
          <a:xfrm>
            <a:off x="4398963" y="0"/>
            <a:ext cx="3368675" cy="498475"/>
          </a:xfrm>
          <a:prstGeom prst="rect">
            <a:avLst/>
          </a:prstGeom>
          <a:noFill/>
          <a:ln>
            <a:noFill/>
          </a:ln>
          <a:effectLst/>
        </p:spPr>
        <p:txBody>
          <a:bodyPr vert="horz" wrap="square" lIns="0" tIns="0" rIns="0" bIns="0" numCol="1" anchor="t" anchorCtr="0" compatLnSpc="1">
            <a:prstTxWarp prst="textNoShape">
              <a:avLst/>
            </a:prstTxWarp>
          </a:bodyPr>
          <a:lstStyle>
            <a:lvl1pPr algn="r" eaLnBrk="1">
              <a:lnSpc>
                <a:spcPct val="93000"/>
              </a:lnSpc>
              <a:buSzPct val="100000"/>
              <a:tabLst>
                <a:tab pos="723900" algn="l"/>
                <a:tab pos="1447800" algn="l"/>
                <a:tab pos="2171700" algn="l"/>
                <a:tab pos="2895600" algn="l"/>
              </a:tabLst>
              <a:defRPr sz="1400">
                <a:solidFill>
                  <a:srgbClr val="000000"/>
                </a:solidFill>
                <a:latin typeface="Times New Roman" panose="02020603050405020304" pitchFamily="18" charset="0"/>
              </a:defRPr>
            </a:lvl1pPr>
          </a:lstStyle>
          <a:p>
            <a:pPr>
              <a:defRPr/>
            </a:pPr>
            <a:endParaRPr lang="en-US" altLang="en-US"/>
          </a:p>
        </p:txBody>
      </p:sp>
      <p:sp>
        <p:nvSpPr>
          <p:cNvPr id="3079" name="Rectangle 7"/>
          <p:cNvSpPr>
            <a:spLocks noGrp="1" noChangeArrowheads="1"/>
          </p:cNvSpPr>
          <p:nvPr>
            <p:ph type="ftr"/>
          </p:nvPr>
        </p:nvSpPr>
        <p:spPr bwMode="auto">
          <a:xfrm>
            <a:off x="0" y="9555163"/>
            <a:ext cx="3368675" cy="498475"/>
          </a:xfrm>
          <a:prstGeom prst="rect">
            <a:avLst/>
          </a:prstGeom>
          <a:noFill/>
          <a:ln>
            <a:noFill/>
          </a:ln>
          <a:effectLst/>
        </p:spPr>
        <p:txBody>
          <a:bodyPr vert="horz" wrap="square" lIns="0" tIns="0" rIns="0" bIns="0" numCol="1" anchor="b" anchorCtr="0" compatLnSpc="1">
            <a:prstTxWarp prst="textNoShape">
              <a:avLst/>
            </a:prstTxWarp>
          </a:bodyPr>
          <a:lstStyle>
            <a:lvl1pPr eaLnBrk="1">
              <a:lnSpc>
                <a:spcPct val="93000"/>
              </a:lnSpc>
              <a:buSzPct val="100000"/>
              <a:tabLst>
                <a:tab pos="723900" algn="l"/>
                <a:tab pos="1447800" algn="l"/>
                <a:tab pos="2171700" algn="l"/>
                <a:tab pos="2895600" algn="l"/>
              </a:tabLst>
              <a:defRPr sz="1400">
                <a:solidFill>
                  <a:srgbClr val="000000"/>
                </a:solidFill>
                <a:latin typeface="Times New Roman" panose="02020603050405020304" pitchFamily="18" charset="0"/>
              </a:defRPr>
            </a:lvl1pPr>
          </a:lstStyle>
          <a:p>
            <a:pPr>
              <a:defRPr/>
            </a:pPr>
            <a:endParaRPr lang="en-US" altLang="en-US"/>
          </a:p>
        </p:txBody>
      </p:sp>
      <p:sp>
        <p:nvSpPr>
          <p:cNvPr id="3080" name="Rectangle 8"/>
          <p:cNvSpPr>
            <a:spLocks noGrp="1" noChangeArrowheads="1"/>
          </p:cNvSpPr>
          <p:nvPr>
            <p:ph type="sldNum"/>
          </p:nvPr>
        </p:nvSpPr>
        <p:spPr bwMode="auto">
          <a:xfrm>
            <a:off x="4398963" y="9555163"/>
            <a:ext cx="3368675" cy="498475"/>
          </a:xfrm>
          <a:prstGeom prst="rect">
            <a:avLst/>
          </a:prstGeom>
          <a:noFill/>
          <a:ln>
            <a:noFill/>
          </a:ln>
          <a:effectLst/>
        </p:spPr>
        <p:txBody>
          <a:bodyPr vert="horz" wrap="square" lIns="0" tIns="0" rIns="0" bIns="0" numCol="1" anchor="b" anchorCtr="0" compatLnSpc="1">
            <a:prstTxWarp prst="textNoShape">
              <a:avLst/>
            </a:prstTxWarp>
          </a:bodyPr>
          <a:lstStyle>
            <a:lvl1pPr algn="r" eaLnBrk="1">
              <a:lnSpc>
                <a:spcPct val="93000"/>
              </a:lnSpc>
              <a:buSzPct val="100000"/>
              <a:tabLst>
                <a:tab pos="723900" algn="l"/>
                <a:tab pos="1447800" algn="l"/>
                <a:tab pos="2171700" algn="l"/>
                <a:tab pos="2895600" algn="l"/>
              </a:tabLst>
              <a:defRPr sz="1400">
                <a:solidFill>
                  <a:srgbClr val="000000"/>
                </a:solidFill>
                <a:latin typeface="Times New Roman" pitchFamily="18" charset="0"/>
              </a:defRPr>
            </a:lvl1pPr>
          </a:lstStyle>
          <a:p>
            <a:fld id="{BBC9A19E-16C5-455E-8A5E-6C7C391F0E58}"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6AD7811-4846-534F-B9B2-45C2DD9EA4D0}" type="slidenum">
              <a:rPr lang="en-US"/>
              <a:pPr>
                <a:defRPr/>
              </a:pPr>
              <a:t>2</a:t>
            </a:fld>
            <a:endParaRPr lang="en-US"/>
          </a:p>
        </p:txBody>
      </p:sp>
      <p:sp>
        <p:nvSpPr>
          <p:cNvPr id="24577"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a:xfrm>
            <a:off x="777875" y="4776788"/>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a:cs typeface="+mn-cs"/>
            </a:endParaRPr>
          </a:p>
        </p:txBody>
      </p:sp>
    </p:spTree>
    <p:extLst>
      <p:ext uri="{BB962C8B-B14F-4D97-AF65-F5344CB8AC3E}">
        <p14:creationId xmlns="" xmlns:p14="http://schemas.microsoft.com/office/powerpoint/2010/main" val="20000493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FE0F976-8894-0043-B09C-D655D87DBAEA}" type="slidenum">
              <a:rPr lang="en-US"/>
              <a:pPr>
                <a:defRPr/>
              </a:pPr>
              <a:t>17</a:t>
            </a:fld>
            <a:endParaRPr lang="en-US"/>
          </a:p>
        </p:txBody>
      </p:sp>
      <p:sp>
        <p:nvSpPr>
          <p:cNvPr id="33793"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3794" name="Text Box 2"/>
          <p:cNvSpPr txBox="1">
            <a:spLocks noGrp="1" noChangeArrowheads="1"/>
          </p:cNvSpPr>
          <p:nvPr>
            <p:ph type="body" idx="1"/>
          </p:nvPr>
        </p:nvSpPr>
        <p:spPr>
          <a:xfrm>
            <a:off x="777875" y="4776788"/>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 xmlns:p14="http://schemas.microsoft.com/office/powerpoint/2010/main" val="16004906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8CE2D101-F247-4F4C-A56A-4DF611B779DE}" type="slidenum">
              <a:rPr lang="en-US"/>
              <a:pPr>
                <a:defRPr/>
              </a:pPr>
              <a:t>19</a:t>
            </a:fld>
            <a:endParaRPr lang="en-US"/>
          </a:p>
        </p:txBody>
      </p:sp>
      <p:sp>
        <p:nvSpPr>
          <p:cNvPr id="36865"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6866" name="Text Box 2"/>
          <p:cNvSpPr txBox="1">
            <a:spLocks noGrp="1" noChangeArrowheads="1"/>
          </p:cNvSpPr>
          <p:nvPr>
            <p:ph type="body" idx="1"/>
          </p:nvPr>
        </p:nvSpPr>
        <p:spPr>
          <a:xfrm>
            <a:off x="777875" y="4776789"/>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 xmlns:p14="http://schemas.microsoft.com/office/powerpoint/2010/main" val="3978446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defTabSz="1018824" fontAlgn="auto" hangingPunct="1">
              <a:lnSpc>
                <a:spcPct val="100000"/>
              </a:lnSpc>
              <a:spcBef>
                <a:spcPts val="0"/>
              </a:spcBef>
              <a:spcAft>
                <a:spcPts val="0"/>
              </a:spcAft>
              <a:buSzTx/>
              <a:tabLst/>
              <a:defRPr/>
            </a:pPr>
            <a:fld id="{8CE2D101-F247-4F4C-A56A-4DF611B779DE}" type="slidenum">
              <a:rPr lang="en-US" sz="1300">
                <a:solidFill>
                  <a:prstClr val="black"/>
                </a:solidFill>
                <a:latin typeface="Calibri"/>
                <a:ea typeface="+mn-ea"/>
              </a:rPr>
              <a:pPr defTabSz="1018824" fontAlgn="auto" hangingPunct="1">
                <a:lnSpc>
                  <a:spcPct val="100000"/>
                </a:lnSpc>
                <a:spcBef>
                  <a:spcPts val="0"/>
                </a:spcBef>
                <a:spcAft>
                  <a:spcPts val="0"/>
                </a:spcAft>
                <a:buSzTx/>
                <a:tabLst/>
                <a:defRPr/>
              </a:pPr>
              <a:t>20</a:t>
            </a:fld>
            <a:endParaRPr lang="en-US" sz="1300" dirty="0">
              <a:solidFill>
                <a:prstClr val="black"/>
              </a:solidFill>
              <a:latin typeface="Calibri"/>
              <a:ea typeface="+mn-ea"/>
            </a:endParaRPr>
          </a:p>
        </p:txBody>
      </p:sp>
      <p:sp>
        <p:nvSpPr>
          <p:cNvPr id="36865"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6866" name="Text Box 2"/>
          <p:cNvSpPr txBox="1">
            <a:spLocks noGrp="1" noChangeArrowheads="1"/>
          </p:cNvSpPr>
          <p:nvPr>
            <p:ph type="body" idx="1"/>
          </p:nvPr>
        </p:nvSpPr>
        <p:spPr>
          <a:xfrm>
            <a:off x="777875" y="4776789"/>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 xmlns:p14="http://schemas.microsoft.com/office/powerpoint/2010/main" val="26638484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defTabSz="1018824" fontAlgn="auto" hangingPunct="1">
              <a:lnSpc>
                <a:spcPct val="100000"/>
              </a:lnSpc>
              <a:spcBef>
                <a:spcPts val="0"/>
              </a:spcBef>
              <a:spcAft>
                <a:spcPts val="0"/>
              </a:spcAft>
              <a:buSzTx/>
              <a:tabLst/>
              <a:defRPr/>
            </a:pPr>
            <a:fld id="{8CE2D101-F247-4F4C-A56A-4DF611B779DE}" type="slidenum">
              <a:rPr lang="en-US" sz="1300">
                <a:solidFill>
                  <a:prstClr val="black"/>
                </a:solidFill>
                <a:latin typeface="Calibri"/>
                <a:ea typeface="+mn-ea"/>
              </a:rPr>
              <a:pPr defTabSz="1018824" fontAlgn="auto" hangingPunct="1">
                <a:lnSpc>
                  <a:spcPct val="100000"/>
                </a:lnSpc>
                <a:spcBef>
                  <a:spcPts val="0"/>
                </a:spcBef>
                <a:spcAft>
                  <a:spcPts val="0"/>
                </a:spcAft>
                <a:buSzTx/>
                <a:tabLst/>
                <a:defRPr/>
              </a:pPr>
              <a:t>21</a:t>
            </a:fld>
            <a:endParaRPr lang="en-US" sz="1300" dirty="0">
              <a:solidFill>
                <a:prstClr val="black"/>
              </a:solidFill>
              <a:latin typeface="Calibri"/>
              <a:ea typeface="+mn-ea"/>
            </a:endParaRPr>
          </a:p>
        </p:txBody>
      </p:sp>
      <p:sp>
        <p:nvSpPr>
          <p:cNvPr id="36865"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6866" name="Text Box 2"/>
          <p:cNvSpPr txBox="1">
            <a:spLocks noGrp="1" noChangeArrowheads="1"/>
          </p:cNvSpPr>
          <p:nvPr>
            <p:ph type="body" idx="1"/>
          </p:nvPr>
        </p:nvSpPr>
        <p:spPr>
          <a:xfrm>
            <a:off x="777875" y="4776789"/>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 xmlns:p14="http://schemas.microsoft.com/office/powerpoint/2010/main" val="32755364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0EE9E079-2CF1-2C43-9B20-E1B4393468DB}" type="slidenum">
              <a:rPr lang="en-US"/>
              <a:pPr>
                <a:defRPr/>
              </a:pPr>
              <a:t>24</a:t>
            </a:fld>
            <a:endParaRPr lang="en-US"/>
          </a:p>
        </p:txBody>
      </p:sp>
      <p:sp>
        <p:nvSpPr>
          <p:cNvPr id="34817"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4818"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 xmlns:p14="http://schemas.microsoft.com/office/powerpoint/2010/main" val="8758501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6AAC5551-C455-6F41-BAC7-CB62396FEF1D}" type="slidenum">
              <a:rPr lang="en-US"/>
              <a:pPr>
                <a:defRPr/>
              </a:pPr>
              <a:t>28</a:t>
            </a:fld>
            <a:endParaRPr lang="en-US"/>
          </a:p>
        </p:txBody>
      </p:sp>
      <p:sp>
        <p:nvSpPr>
          <p:cNvPr id="35841"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5842"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 xmlns:p14="http://schemas.microsoft.com/office/powerpoint/2010/main" val="2998420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3795" name="Espace réservé des not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altLang="fr-FR"/>
          </a:p>
        </p:txBody>
      </p:sp>
      <p:sp>
        <p:nvSpPr>
          <p:cNvPr id="33796" name="Espace réservé du numéro de diapositive 3"/>
          <p:cNvSpPr>
            <a:spLocks noGrp="1" noChangeArrowheads="1"/>
          </p:cNvSpPr>
          <p:nvPr>
            <p:ph type="sldNum" sz="quarter" idx="5"/>
          </p:nvPr>
        </p:nvSpPr>
        <p:spPr bwMode="auto">
          <a:noFill/>
          <a:ln>
            <a:miter lim="800000"/>
            <a:headEnd/>
            <a:tailEnd/>
          </a:ln>
        </p:spPr>
        <p:txBody>
          <a:bodyPr/>
          <a:lstStyle/>
          <a:p>
            <a:fld id="{22C9C0AD-5281-40AE-9E94-D80BAB4A3B07}" type="slidenum">
              <a:rPr lang="fr-FR" altLang="fr-FR"/>
              <a:pPr/>
              <a:t>30</a:t>
            </a:fld>
            <a:endParaRPr lang="fr-FR" altLang="fr-FR"/>
          </a:p>
        </p:txBody>
      </p:sp>
    </p:spTree>
    <p:extLst>
      <p:ext uri="{BB962C8B-B14F-4D97-AF65-F5344CB8AC3E}">
        <p14:creationId xmlns="" xmlns:p14="http://schemas.microsoft.com/office/powerpoint/2010/main" val="4271294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1E35D093-C0B8-D245-A02D-DEE4C1774BD7}" type="slidenum">
              <a:rPr lang="en-US"/>
              <a:pPr>
                <a:defRPr/>
              </a:pPr>
              <a:t>31</a:t>
            </a:fld>
            <a:endParaRPr lang="en-US"/>
          </a:p>
        </p:txBody>
      </p:sp>
      <p:sp>
        <p:nvSpPr>
          <p:cNvPr id="37889"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7890" name="Text Box 2"/>
          <p:cNvSpPr txBox="1">
            <a:spLocks noGrp="1" noChangeArrowheads="1"/>
          </p:cNvSpPr>
          <p:nvPr>
            <p:ph type="body" idx="1"/>
          </p:nvPr>
        </p:nvSpPr>
        <p:spPr>
          <a:xfrm>
            <a:off x="777875" y="4776789"/>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dirty="0">
              <a:cs typeface="+mn-cs"/>
            </a:endParaRPr>
          </a:p>
        </p:txBody>
      </p:sp>
    </p:spTree>
    <p:extLst>
      <p:ext uri="{BB962C8B-B14F-4D97-AF65-F5344CB8AC3E}">
        <p14:creationId xmlns="" xmlns:p14="http://schemas.microsoft.com/office/powerpoint/2010/main" val="11027392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1E35D093-C0B8-D245-A02D-DEE4C1774BD7}" type="slidenum">
              <a:rPr lang="en-US"/>
              <a:pPr>
                <a:defRPr/>
              </a:pPr>
              <a:t>32</a:t>
            </a:fld>
            <a:endParaRPr lang="en-US"/>
          </a:p>
        </p:txBody>
      </p:sp>
      <p:sp>
        <p:nvSpPr>
          <p:cNvPr id="37889"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7890" name="Text Box 2"/>
          <p:cNvSpPr txBox="1">
            <a:spLocks noGrp="1" noChangeArrowheads="1"/>
          </p:cNvSpPr>
          <p:nvPr>
            <p:ph type="body" idx="1"/>
          </p:nvPr>
        </p:nvSpPr>
        <p:spPr>
          <a:xfrm>
            <a:off x="777875" y="4776789"/>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dirty="0">
              <a:cs typeface="+mn-cs"/>
            </a:endParaRPr>
          </a:p>
        </p:txBody>
      </p:sp>
    </p:spTree>
    <p:extLst>
      <p:ext uri="{BB962C8B-B14F-4D97-AF65-F5344CB8AC3E}">
        <p14:creationId xmlns="" xmlns:p14="http://schemas.microsoft.com/office/powerpoint/2010/main" val="11027392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1E35D093-C0B8-D245-A02D-DEE4C1774BD7}" type="slidenum">
              <a:rPr lang="en-US"/>
              <a:pPr>
                <a:defRPr/>
              </a:pPr>
              <a:t>33</a:t>
            </a:fld>
            <a:endParaRPr lang="en-US"/>
          </a:p>
        </p:txBody>
      </p:sp>
      <p:sp>
        <p:nvSpPr>
          <p:cNvPr id="37889"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7890" name="Text Box 2"/>
          <p:cNvSpPr txBox="1">
            <a:spLocks noGrp="1" noChangeArrowheads="1"/>
          </p:cNvSpPr>
          <p:nvPr>
            <p:ph type="body" idx="1"/>
          </p:nvPr>
        </p:nvSpPr>
        <p:spPr>
          <a:xfrm>
            <a:off x="777875" y="4776789"/>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dirty="0">
              <a:cs typeface="+mn-cs"/>
            </a:endParaRPr>
          </a:p>
        </p:txBody>
      </p:sp>
    </p:spTree>
    <p:extLst>
      <p:ext uri="{BB962C8B-B14F-4D97-AF65-F5344CB8AC3E}">
        <p14:creationId xmlns="" xmlns:p14="http://schemas.microsoft.com/office/powerpoint/2010/main" val="1102739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6AD7811-4846-534F-B9B2-45C2DD9EA4D0}" type="slidenum">
              <a:rPr lang="en-US"/>
              <a:pPr>
                <a:defRPr/>
              </a:pPr>
              <a:t>3</a:t>
            </a:fld>
            <a:endParaRPr lang="en-US"/>
          </a:p>
        </p:txBody>
      </p:sp>
      <p:sp>
        <p:nvSpPr>
          <p:cNvPr id="24577"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a:xfrm>
            <a:off x="777875" y="4776788"/>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a:cs typeface="+mn-cs"/>
            </a:endParaRPr>
          </a:p>
        </p:txBody>
      </p:sp>
    </p:spTree>
    <p:extLst>
      <p:ext uri="{BB962C8B-B14F-4D97-AF65-F5344CB8AC3E}">
        <p14:creationId xmlns="" xmlns:p14="http://schemas.microsoft.com/office/powerpoint/2010/main" val="20000493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1E35D093-C0B8-D245-A02D-DEE4C1774BD7}" type="slidenum">
              <a:rPr lang="en-US"/>
              <a:pPr>
                <a:defRPr/>
              </a:pPr>
              <a:t>34</a:t>
            </a:fld>
            <a:endParaRPr lang="en-US"/>
          </a:p>
        </p:txBody>
      </p:sp>
      <p:sp>
        <p:nvSpPr>
          <p:cNvPr id="37889"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7890" name="Text Box 2"/>
          <p:cNvSpPr txBox="1">
            <a:spLocks noGrp="1" noChangeArrowheads="1"/>
          </p:cNvSpPr>
          <p:nvPr>
            <p:ph type="body" idx="1"/>
          </p:nvPr>
        </p:nvSpPr>
        <p:spPr>
          <a:xfrm>
            <a:off x="777875" y="4776789"/>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dirty="0">
              <a:cs typeface="+mn-cs"/>
            </a:endParaRPr>
          </a:p>
        </p:txBody>
      </p:sp>
    </p:spTree>
    <p:extLst>
      <p:ext uri="{BB962C8B-B14F-4D97-AF65-F5344CB8AC3E}">
        <p14:creationId xmlns="" xmlns:p14="http://schemas.microsoft.com/office/powerpoint/2010/main" val="11027392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6AD7811-4846-534F-B9B2-45C2DD9EA4D0}" type="slidenum">
              <a:rPr lang="en-US"/>
              <a:pPr>
                <a:defRPr/>
              </a:pPr>
              <a:t>4</a:t>
            </a:fld>
            <a:endParaRPr lang="en-US"/>
          </a:p>
        </p:txBody>
      </p:sp>
      <p:sp>
        <p:nvSpPr>
          <p:cNvPr id="24577"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a:xfrm>
            <a:off x="777875" y="4776788"/>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a:cs typeface="+mn-cs"/>
            </a:endParaRPr>
          </a:p>
        </p:txBody>
      </p:sp>
    </p:spTree>
    <p:extLst>
      <p:ext uri="{BB962C8B-B14F-4D97-AF65-F5344CB8AC3E}">
        <p14:creationId xmlns="" xmlns:p14="http://schemas.microsoft.com/office/powerpoint/2010/main" val="20000493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5B828376-84B2-486F-AA89-EE3F244A8398}" type="slidenum">
              <a:rPr lang="en-US"/>
              <a:pPr/>
              <a:t>6</a:t>
            </a:fld>
            <a:endParaRPr lang="en-US"/>
          </a:p>
        </p:txBody>
      </p:sp>
      <p:sp>
        <p:nvSpPr>
          <p:cNvPr id="26625" name="Text Box 1"/>
          <p:cNvSpPr>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p:spPr>
      </p:sp>
      <p:sp>
        <p:nvSpPr>
          <p:cNvPr id="26626" name="Text Box 2"/>
          <p:cNvSpPr>
            <a:spLocks noGrp="1" noChangeArrowheads="1"/>
          </p:cNvSpPr>
          <p:nvPr>
            <p:ph type="body" idx="1"/>
          </p:nvPr>
        </p:nvSpPr>
        <p:spPr>
          <a:xfrm>
            <a:off x="777875" y="4776788"/>
            <a:ext cx="6218238" cy="4525962"/>
          </a:xfrm>
          <a:noFill/>
        </p:spPr>
        <p:txBody>
          <a:bodyPr wrap="none" anchor="ctr"/>
          <a:lstStyle/>
          <a:p>
            <a:endParaRPr lang="en-US">
              <a:latin typeface="Times New Roman" pitchFamily="18" charset="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5B828376-84B2-486F-AA89-EE3F244A8398}" type="slidenum">
              <a:rPr lang="en-US"/>
              <a:pPr/>
              <a:t>7</a:t>
            </a:fld>
            <a:endParaRPr lang="en-US"/>
          </a:p>
        </p:txBody>
      </p:sp>
      <p:sp>
        <p:nvSpPr>
          <p:cNvPr id="26625" name="Text Box 1"/>
          <p:cNvSpPr>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p:spPr>
      </p:sp>
      <p:sp>
        <p:nvSpPr>
          <p:cNvPr id="26626" name="Text Box 2"/>
          <p:cNvSpPr>
            <a:spLocks noGrp="1" noChangeArrowheads="1"/>
          </p:cNvSpPr>
          <p:nvPr>
            <p:ph type="body" idx="1"/>
          </p:nvPr>
        </p:nvSpPr>
        <p:spPr>
          <a:xfrm>
            <a:off x="777875" y="4776788"/>
            <a:ext cx="6218238" cy="4525962"/>
          </a:xfrm>
          <a:noFill/>
        </p:spPr>
        <p:txBody>
          <a:bodyPr wrap="none" anchor="ctr"/>
          <a:lstStyle/>
          <a:p>
            <a:endParaRPr lang="en-US">
              <a:latin typeface="Times New Roman" pitchFamily="18" charset="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0A59B798-FE3C-B54B-8461-23FA0D47244A}" type="slidenum">
              <a:rPr lang="en-US"/>
              <a:pPr>
                <a:defRPr/>
              </a:pPr>
              <a:t>9</a:t>
            </a:fld>
            <a:endParaRPr lang="en-US"/>
          </a:p>
        </p:txBody>
      </p:sp>
      <p:sp>
        <p:nvSpPr>
          <p:cNvPr id="27649"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7650" name="Text Box 2"/>
          <p:cNvSpPr txBox="1">
            <a:spLocks noGrp="1" noChangeArrowheads="1"/>
          </p:cNvSpPr>
          <p:nvPr>
            <p:ph type="body" idx="1"/>
          </p:nvPr>
        </p:nvSpPr>
        <p:spPr>
          <a:xfrm>
            <a:off x="777875" y="4776788"/>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 xmlns:p14="http://schemas.microsoft.com/office/powerpoint/2010/main" val="14703092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0A59B798-FE3C-B54B-8461-23FA0D47244A}" type="slidenum">
              <a:rPr lang="en-US"/>
              <a:pPr>
                <a:defRPr/>
              </a:pPr>
              <a:t>10</a:t>
            </a:fld>
            <a:endParaRPr lang="en-US"/>
          </a:p>
        </p:txBody>
      </p:sp>
      <p:sp>
        <p:nvSpPr>
          <p:cNvPr id="27649"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7650" name="Text Box 2"/>
          <p:cNvSpPr txBox="1">
            <a:spLocks noGrp="1" noChangeArrowheads="1"/>
          </p:cNvSpPr>
          <p:nvPr>
            <p:ph type="body" idx="1"/>
          </p:nvPr>
        </p:nvSpPr>
        <p:spPr>
          <a:xfrm>
            <a:off x="777875" y="4776788"/>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 xmlns:p14="http://schemas.microsoft.com/office/powerpoint/2010/main" val="13470423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8"/>
          <p:cNvSpPr>
            <a:spLocks noGrp="1" noChangeArrowheads="1"/>
          </p:cNvSpPr>
          <p:nvPr>
            <p:ph type="sldNum" sz="quarter"/>
          </p:nvPr>
        </p:nvSpPr>
        <p:spPr>
          <a:noFill/>
          <a:ln>
            <a:miter lim="800000"/>
            <a:headEnd/>
            <a:tailEnd/>
          </a:ln>
        </p:spPr>
        <p:txBody>
          <a:bodyPr/>
          <a:lstStyle/>
          <a:p>
            <a:fld id="{459DE95C-AF6F-47C4-B1DB-F3FBA0298621}" type="slidenum">
              <a:rPr lang="en-US" altLang="en-US">
                <a:ea typeface="Arial Unicode MS" pitchFamily="34" charset="-122"/>
                <a:cs typeface="Arial Unicode MS" pitchFamily="34" charset="-122"/>
              </a:rPr>
              <a:pPr/>
              <a:t>12</a:t>
            </a:fld>
            <a:endParaRPr lang="en-US" altLang="en-US">
              <a:ea typeface="Arial Unicode MS" pitchFamily="34" charset="-122"/>
              <a:cs typeface="Arial Unicode MS" pitchFamily="34" charset="-122"/>
            </a:endParaRPr>
          </a:p>
        </p:txBody>
      </p:sp>
      <p:sp>
        <p:nvSpPr>
          <p:cNvPr id="35843"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35844" name="Text Box 2"/>
          <p:cNvSpPr>
            <a:spLocks noGrp="1" noChangeArrowheads="1"/>
          </p:cNvSpPr>
          <p:nvPr>
            <p:ph type="body" idx="1"/>
          </p:nvPr>
        </p:nvSpPr>
        <p:spPr>
          <a:xfrm>
            <a:off x="777875" y="4776788"/>
            <a:ext cx="6218238" cy="4525962"/>
          </a:xfrm>
          <a:noFill/>
        </p:spPr>
        <p:txBody>
          <a:bodyPr wrap="none" anchor="ctr"/>
          <a:lstStyle/>
          <a:p>
            <a:endParaRPr lang="en-US" altLang="en-US">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8"/>
          <p:cNvSpPr>
            <a:spLocks noGrp="1" noChangeArrowheads="1"/>
          </p:cNvSpPr>
          <p:nvPr>
            <p:ph type="sldNum" sz="quarter"/>
          </p:nvPr>
        </p:nvSpPr>
        <p:spPr>
          <a:noFill/>
          <a:ln>
            <a:miter lim="800000"/>
            <a:headEnd/>
            <a:tailEnd/>
          </a:ln>
        </p:spPr>
        <p:txBody>
          <a:bodyPr/>
          <a:lstStyle/>
          <a:p>
            <a:fld id="{7B978D57-66A1-483C-B9BA-F87C967BAFD0}" type="slidenum">
              <a:rPr lang="en-US" altLang="en-US">
                <a:ea typeface="Arial Unicode MS" pitchFamily="34" charset="-122"/>
                <a:cs typeface="Arial Unicode MS" pitchFamily="34" charset="-122"/>
              </a:rPr>
              <a:pPr/>
              <a:t>13</a:t>
            </a:fld>
            <a:endParaRPr lang="en-US" altLang="en-US">
              <a:ea typeface="Arial Unicode MS" pitchFamily="34" charset="-122"/>
              <a:cs typeface="Arial Unicode MS" pitchFamily="34" charset="-122"/>
            </a:endParaRPr>
          </a:p>
        </p:txBody>
      </p:sp>
      <p:sp>
        <p:nvSpPr>
          <p:cNvPr id="37891"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37892" name="Text Box 2"/>
          <p:cNvSpPr>
            <a:spLocks noGrp="1" noChangeArrowheads="1"/>
          </p:cNvSpPr>
          <p:nvPr>
            <p:ph type="body" idx="1"/>
          </p:nvPr>
        </p:nvSpPr>
        <p:spPr>
          <a:xfrm>
            <a:off x="777875" y="4776788"/>
            <a:ext cx="6218238" cy="4525962"/>
          </a:xfrm>
          <a:noFill/>
        </p:spPr>
        <p:txBody>
          <a:bodyPr wrap="none" anchor="ctr"/>
          <a:lstStyle/>
          <a:p>
            <a:endParaRPr lang="en-US" altLang="en-US">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fr-FR"/>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Click to edit Master subtitle style</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7B5B1540-27F8-407C-BC4D-65FA89FA11DA}"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F46EA630-A397-47B8-A6B0-A36C06E3E9A2}" type="slidenum">
              <a:rPr lang="en-US" altLang="en-US"/>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533400"/>
            <a:ext cx="2055813" cy="5938838"/>
          </a:xfrm>
        </p:spPr>
        <p:txBody>
          <a:bodyPr vert="eaVert"/>
          <a:lstStyle/>
          <a:p>
            <a:r>
              <a:rPr lang="fr-FR"/>
              <a:t>Click to edit Master title style</a:t>
            </a:r>
            <a:endParaRPr lang="en-US"/>
          </a:p>
        </p:txBody>
      </p:sp>
      <p:sp>
        <p:nvSpPr>
          <p:cNvPr id="3" name="Vertical Text Placeholder 2"/>
          <p:cNvSpPr>
            <a:spLocks noGrp="1"/>
          </p:cNvSpPr>
          <p:nvPr>
            <p:ph type="body" orient="vert" idx="1"/>
          </p:nvPr>
        </p:nvSpPr>
        <p:spPr>
          <a:xfrm>
            <a:off x="457200" y="533400"/>
            <a:ext cx="6016625" cy="5938838"/>
          </a:xfrm>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8C6197F5-CFBC-44FF-8A78-4B8C1773BFBB}" type="slidenum">
              <a:rPr lang="en-US" altLang="en-US"/>
              <a:pPr/>
              <a:t>‹#›</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fr-FR"/>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Click to edit Master subtitle style</a:t>
            </a:r>
            <a:endParaRPr lang="en-US" dirty="0"/>
          </a:p>
        </p:txBody>
      </p:sp>
      <p:sp>
        <p:nvSpPr>
          <p:cNvPr id="5" name="Date Placeholder 3"/>
          <p:cNvSpPr>
            <a:spLocks noGrp="1"/>
          </p:cNvSpPr>
          <p:nvPr>
            <p:ph type="dt" sz="half" idx="10"/>
          </p:nvPr>
        </p:nvSpPr>
        <p:spPr/>
        <p:txBody>
          <a:bodyPr/>
          <a:lstStyle>
            <a:lvl1pPr defTabSz="457200">
              <a:defRPr/>
            </a:lvl1pPr>
          </a:lstStyle>
          <a:p>
            <a:pPr>
              <a:defRPr/>
            </a:pPr>
            <a:fld id="{FD958E63-224D-4647-B5E2-735832295E6E}" type="datetime2">
              <a:rPr lang="en-US" altLang="en-US"/>
              <a:pPr>
                <a:defRPr/>
              </a:pPr>
              <a:t>Saturday, November 16, 2024</a:t>
            </a:fld>
            <a:endParaRPr lang="en-US" altLang="en-US"/>
          </a:p>
        </p:txBody>
      </p:sp>
      <p:sp>
        <p:nvSpPr>
          <p:cNvPr id="6"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7" name="Slide Number Placeholder 5"/>
          <p:cNvSpPr>
            <a:spLocks noGrp="1"/>
          </p:cNvSpPr>
          <p:nvPr>
            <p:ph type="sldNum" sz="quarter" idx="12"/>
          </p:nvPr>
        </p:nvSpPr>
        <p:spPr/>
        <p:txBody>
          <a:bodyPr/>
          <a:lstStyle>
            <a:lvl1pPr defTabSz="457200">
              <a:defRPr/>
            </a:lvl1pPr>
          </a:lstStyle>
          <a:p>
            <a:fld id="{E474B5B0-08BB-43A8-A3B6-6F715FCAD77A}" type="slidenum">
              <a:rPr lang="en-US" altLang="en-US"/>
              <a:pPr/>
              <a:t>‹#›</a:t>
            </a:fld>
            <a:endParaRPr lang="en-US"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idx="1"/>
          </p:nvPr>
        </p:nvSpPr>
        <p:spPr/>
        <p:txBody>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lvl1pPr defTabSz="457200">
              <a:defRPr/>
            </a:lvl1pPr>
          </a:lstStyle>
          <a:p>
            <a:pPr>
              <a:defRPr/>
            </a:pPr>
            <a:fld id="{5E02A2C1-8B7B-411B-85AD-3CB969597230}" type="datetime2">
              <a:rPr lang="en-US" altLang="en-US"/>
              <a:pPr>
                <a:defRPr/>
              </a:pPr>
              <a:t>Saturday, November 16, 2024</a:t>
            </a:fld>
            <a:endParaRPr lang="en-US" altLang="en-US"/>
          </a:p>
        </p:txBody>
      </p:sp>
      <p:sp>
        <p:nvSpPr>
          <p:cNvPr id="5"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6" name="Slide Number Placeholder 5"/>
          <p:cNvSpPr>
            <a:spLocks noGrp="1"/>
          </p:cNvSpPr>
          <p:nvPr>
            <p:ph type="sldNum" sz="quarter" idx="12"/>
          </p:nvPr>
        </p:nvSpPr>
        <p:spPr/>
        <p:txBody>
          <a:bodyPr/>
          <a:lstStyle>
            <a:lvl1pPr defTabSz="457200">
              <a:defRPr/>
            </a:lvl1pPr>
          </a:lstStyle>
          <a:p>
            <a:fld id="{AED742B7-1364-40AD-A85C-BBBE772E0867}" type="slidenum">
              <a:rPr lang="en-US" altLang="en-US"/>
              <a:pPr/>
              <a:t>‹#›</a:t>
            </a:fld>
            <a:endParaRPr lang="en-US"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2"/>
        </a:solidFill>
        <a:effectLst/>
      </p:bgPr>
    </p:bg>
    <p:spTree>
      <p:nvGrpSpPr>
        <p:cNvPr id="1" name=""/>
        <p:cNvGrpSpPr/>
        <p:nvPr/>
      </p:nvGrpSpPr>
      <p:grpSpPr>
        <a:xfrm>
          <a:off x="0" y="0"/>
          <a:ext cx="0" cy="0"/>
          <a:chOff x="0" y="0"/>
          <a:chExt cx="0" cy="0"/>
        </a:xfrm>
      </p:grpSpPr>
      <p:cxnSp>
        <p:nvCxnSpPr>
          <p:cNvPr id="4" name="Straight Connector 3"/>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fr-FR"/>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Click to edit Master text styles</a:t>
            </a:r>
          </a:p>
        </p:txBody>
      </p:sp>
      <p:sp>
        <p:nvSpPr>
          <p:cNvPr id="5" name="Date Placeholder 3"/>
          <p:cNvSpPr>
            <a:spLocks noGrp="1"/>
          </p:cNvSpPr>
          <p:nvPr>
            <p:ph type="dt" sz="half" idx="10"/>
          </p:nvPr>
        </p:nvSpPr>
        <p:spPr/>
        <p:txBody>
          <a:bodyPr/>
          <a:lstStyle>
            <a:lvl1pPr defTabSz="457200">
              <a:defRPr/>
            </a:lvl1pPr>
          </a:lstStyle>
          <a:p>
            <a:pPr>
              <a:defRPr/>
            </a:pPr>
            <a:fld id="{31F2A882-90D2-464D-A7C7-D85A5814E4C5}" type="datetime2">
              <a:rPr lang="en-US" altLang="en-US"/>
              <a:pPr>
                <a:defRPr/>
              </a:pPr>
              <a:t>Saturday, November 16, 2024</a:t>
            </a:fld>
            <a:endParaRPr lang="en-US" altLang="en-US"/>
          </a:p>
        </p:txBody>
      </p:sp>
      <p:sp>
        <p:nvSpPr>
          <p:cNvPr id="6"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7" name="Slide Number Placeholder 5"/>
          <p:cNvSpPr>
            <a:spLocks noGrp="1"/>
          </p:cNvSpPr>
          <p:nvPr>
            <p:ph type="sldNum" sz="quarter" idx="12"/>
          </p:nvPr>
        </p:nvSpPr>
        <p:spPr/>
        <p:txBody>
          <a:bodyPr/>
          <a:lstStyle>
            <a:lvl1pPr defTabSz="457200">
              <a:defRPr/>
            </a:lvl1pPr>
          </a:lstStyle>
          <a:p>
            <a:fld id="{70C51047-C2D4-4C01-B1B4-C91F706BC659}" type="slidenum">
              <a:rPr lang="en-US" altLang="en-US"/>
              <a:pPr/>
              <a:t>‹#›</a:t>
            </a:fld>
            <a:endParaRPr lang="en-US"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5" name="Date Placeholder 4"/>
          <p:cNvSpPr>
            <a:spLocks noGrp="1"/>
          </p:cNvSpPr>
          <p:nvPr>
            <p:ph type="dt" sz="half" idx="10"/>
          </p:nvPr>
        </p:nvSpPr>
        <p:spPr/>
        <p:txBody>
          <a:bodyPr/>
          <a:lstStyle>
            <a:lvl1pPr defTabSz="457200">
              <a:defRPr/>
            </a:lvl1pPr>
          </a:lstStyle>
          <a:p>
            <a:pPr>
              <a:defRPr/>
            </a:pPr>
            <a:fld id="{6444CFC5-CF5A-4B51-B679-35525E1330AC}" type="datetime2">
              <a:rPr lang="en-US" altLang="en-US"/>
              <a:pPr>
                <a:defRPr/>
              </a:pPr>
              <a:t>Saturday, November 16, 2024</a:t>
            </a:fld>
            <a:endParaRPr lang="en-US" altLang="en-US"/>
          </a:p>
        </p:txBody>
      </p:sp>
      <p:sp>
        <p:nvSpPr>
          <p:cNvPr id="6" name="Footer Placeholder 5"/>
          <p:cNvSpPr>
            <a:spLocks noGrp="1"/>
          </p:cNvSpPr>
          <p:nvPr>
            <p:ph type="ftr" sz="quarter" idx="11"/>
          </p:nvPr>
        </p:nvSpPr>
        <p:spPr/>
        <p:txBody>
          <a:bodyPr/>
          <a:lstStyle>
            <a:lvl1pPr defTabSz="457200">
              <a:defRPr/>
            </a:lvl1pPr>
          </a:lstStyle>
          <a:p>
            <a:pPr>
              <a:defRPr/>
            </a:pPr>
            <a:endParaRPr lang="en-US" altLang="en-US"/>
          </a:p>
        </p:txBody>
      </p:sp>
      <p:sp>
        <p:nvSpPr>
          <p:cNvPr id="7" name="Slide Number Placeholder 6"/>
          <p:cNvSpPr>
            <a:spLocks noGrp="1"/>
          </p:cNvSpPr>
          <p:nvPr>
            <p:ph type="sldNum" sz="quarter" idx="12"/>
          </p:nvPr>
        </p:nvSpPr>
        <p:spPr/>
        <p:txBody>
          <a:bodyPr/>
          <a:lstStyle>
            <a:lvl1pPr defTabSz="457200">
              <a:defRPr/>
            </a:lvl1pPr>
          </a:lstStyle>
          <a:p>
            <a:fld id="{CD9FB85A-0B7D-4EA8-BDE3-F1962E03521C}" type="slidenum">
              <a:rPr lang="en-US" altLang="en-US"/>
              <a:pPr/>
              <a:t>‹#›</a:t>
            </a:fld>
            <a:endParaRPr lang="en-US"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fr-FR"/>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8" name="Date Placeholder 6"/>
          <p:cNvSpPr>
            <a:spLocks noGrp="1"/>
          </p:cNvSpPr>
          <p:nvPr>
            <p:ph type="dt" sz="half" idx="10"/>
          </p:nvPr>
        </p:nvSpPr>
        <p:spPr/>
        <p:txBody>
          <a:bodyPr/>
          <a:lstStyle>
            <a:lvl1pPr defTabSz="457200">
              <a:defRPr/>
            </a:lvl1pPr>
          </a:lstStyle>
          <a:p>
            <a:pPr>
              <a:defRPr/>
            </a:pPr>
            <a:fld id="{00F9724C-B7EC-4FA6-800D-4345AE2CBBB5}" type="datetime2">
              <a:rPr lang="en-US" altLang="en-US"/>
              <a:pPr>
                <a:defRPr/>
              </a:pPr>
              <a:t>Saturday, November 16, 2024</a:t>
            </a:fld>
            <a:endParaRPr lang="en-US" altLang="en-US"/>
          </a:p>
        </p:txBody>
      </p:sp>
      <p:sp>
        <p:nvSpPr>
          <p:cNvPr id="9" name="Footer Placeholder 7"/>
          <p:cNvSpPr>
            <a:spLocks noGrp="1"/>
          </p:cNvSpPr>
          <p:nvPr>
            <p:ph type="ftr" sz="quarter" idx="11"/>
          </p:nvPr>
        </p:nvSpPr>
        <p:spPr/>
        <p:txBody>
          <a:bodyPr/>
          <a:lstStyle>
            <a:lvl1pPr defTabSz="457200">
              <a:defRPr/>
            </a:lvl1pPr>
          </a:lstStyle>
          <a:p>
            <a:pPr>
              <a:defRPr/>
            </a:pPr>
            <a:endParaRPr lang="en-US" altLang="en-US"/>
          </a:p>
        </p:txBody>
      </p:sp>
      <p:sp>
        <p:nvSpPr>
          <p:cNvPr id="10" name="Slide Number Placeholder 8"/>
          <p:cNvSpPr>
            <a:spLocks noGrp="1"/>
          </p:cNvSpPr>
          <p:nvPr>
            <p:ph type="sldNum" sz="quarter" idx="12"/>
          </p:nvPr>
        </p:nvSpPr>
        <p:spPr/>
        <p:txBody>
          <a:bodyPr/>
          <a:lstStyle>
            <a:lvl1pPr defTabSz="457200">
              <a:defRPr/>
            </a:lvl1pPr>
          </a:lstStyle>
          <a:p>
            <a:fld id="{A9DC868D-BC90-4B22-B541-01E11A9F137F}" type="slidenum">
              <a:rPr lang="en-US" altLang="en-US"/>
              <a:pPr/>
              <a:t>‹#›</a:t>
            </a:fld>
            <a:endParaRPr lang="en-US"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Date Placeholder 2"/>
          <p:cNvSpPr>
            <a:spLocks noGrp="1"/>
          </p:cNvSpPr>
          <p:nvPr>
            <p:ph type="dt" sz="half" idx="10"/>
          </p:nvPr>
        </p:nvSpPr>
        <p:spPr/>
        <p:txBody>
          <a:bodyPr/>
          <a:lstStyle>
            <a:lvl1pPr defTabSz="457200">
              <a:defRPr/>
            </a:lvl1pPr>
          </a:lstStyle>
          <a:p>
            <a:pPr>
              <a:defRPr/>
            </a:pPr>
            <a:fld id="{C9011C2E-E385-4543-8F58-6E27631792E9}" type="datetime2">
              <a:rPr lang="en-US" altLang="en-US"/>
              <a:pPr>
                <a:defRPr/>
              </a:pPr>
              <a:t>Saturday, November 16, 2024</a:t>
            </a:fld>
            <a:endParaRPr lang="en-US" altLang="en-US"/>
          </a:p>
        </p:txBody>
      </p:sp>
      <p:sp>
        <p:nvSpPr>
          <p:cNvPr id="4" name="Footer Placeholder 3"/>
          <p:cNvSpPr>
            <a:spLocks noGrp="1"/>
          </p:cNvSpPr>
          <p:nvPr>
            <p:ph type="ftr" sz="quarter" idx="11"/>
          </p:nvPr>
        </p:nvSpPr>
        <p:spPr/>
        <p:txBody>
          <a:bodyPr/>
          <a:lstStyle>
            <a:lvl1pPr defTabSz="457200">
              <a:defRPr/>
            </a:lvl1pPr>
          </a:lstStyle>
          <a:p>
            <a:pPr>
              <a:defRPr/>
            </a:pPr>
            <a:endParaRPr lang="en-US" altLang="en-US"/>
          </a:p>
        </p:txBody>
      </p:sp>
      <p:sp>
        <p:nvSpPr>
          <p:cNvPr id="5" name="Slide Number Placeholder 4"/>
          <p:cNvSpPr>
            <a:spLocks noGrp="1"/>
          </p:cNvSpPr>
          <p:nvPr>
            <p:ph type="sldNum" sz="quarter" idx="12"/>
          </p:nvPr>
        </p:nvSpPr>
        <p:spPr/>
        <p:txBody>
          <a:bodyPr/>
          <a:lstStyle>
            <a:lvl1pPr defTabSz="457200">
              <a:defRPr/>
            </a:lvl1pPr>
          </a:lstStyle>
          <a:p>
            <a:fld id="{1001F199-A628-4A38-AAC3-53BF2FBAAE49}" type="slidenum">
              <a:rPr lang="en-US" altLang="en-US"/>
              <a:pPr/>
              <a:t>‹#›</a:t>
            </a:fld>
            <a:endParaRPr lang="en-US"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defTabSz="457200">
              <a:defRPr/>
            </a:lvl1pPr>
          </a:lstStyle>
          <a:p>
            <a:pPr>
              <a:defRPr/>
            </a:pPr>
            <a:fld id="{D0F82E59-31D6-471E-9C07-2176E451E629}" type="datetime2">
              <a:rPr lang="en-US" altLang="en-US"/>
              <a:pPr>
                <a:defRPr/>
              </a:pPr>
              <a:t>Saturday, November 16, 2024</a:t>
            </a:fld>
            <a:endParaRPr lang="en-US" altLang="en-US"/>
          </a:p>
        </p:txBody>
      </p:sp>
      <p:sp>
        <p:nvSpPr>
          <p:cNvPr id="3" name="Footer Placeholder 2"/>
          <p:cNvSpPr>
            <a:spLocks noGrp="1"/>
          </p:cNvSpPr>
          <p:nvPr>
            <p:ph type="ftr" sz="quarter" idx="11"/>
          </p:nvPr>
        </p:nvSpPr>
        <p:spPr/>
        <p:txBody>
          <a:bodyPr/>
          <a:lstStyle>
            <a:lvl1pPr defTabSz="457200">
              <a:defRPr/>
            </a:lvl1pPr>
          </a:lstStyle>
          <a:p>
            <a:pPr>
              <a:defRPr/>
            </a:pPr>
            <a:endParaRPr lang="en-US" altLang="en-US"/>
          </a:p>
        </p:txBody>
      </p:sp>
      <p:sp>
        <p:nvSpPr>
          <p:cNvPr id="4" name="Slide Number Placeholder 3"/>
          <p:cNvSpPr>
            <a:spLocks noGrp="1"/>
          </p:cNvSpPr>
          <p:nvPr>
            <p:ph type="sldNum" sz="quarter" idx="12"/>
          </p:nvPr>
        </p:nvSpPr>
        <p:spPr/>
        <p:txBody>
          <a:bodyPr/>
          <a:lstStyle>
            <a:lvl1pPr defTabSz="457200">
              <a:defRPr/>
            </a:lvl1pPr>
          </a:lstStyle>
          <a:p>
            <a:fld id="{70E92B8E-81AC-4DC3-991A-AFDC76729A4F}" type="slidenum">
              <a:rPr lang="en-US" altLang="en-US"/>
              <a:pPr/>
              <a:t>‹#›</a:t>
            </a:fld>
            <a:endParaRPr lang="en-US"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fr-FR"/>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6" name="Date Placeholder 4"/>
          <p:cNvSpPr>
            <a:spLocks noGrp="1"/>
          </p:cNvSpPr>
          <p:nvPr>
            <p:ph type="dt" sz="half" idx="10"/>
          </p:nvPr>
        </p:nvSpPr>
        <p:spPr/>
        <p:txBody>
          <a:bodyPr/>
          <a:lstStyle>
            <a:lvl1pPr defTabSz="457200">
              <a:defRPr/>
            </a:lvl1pPr>
          </a:lstStyle>
          <a:p>
            <a:pPr>
              <a:defRPr/>
            </a:pPr>
            <a:fld id="{CEBCDF90-2A47-4185-8445-CE1BC7B8F7E2}" type="datetime2">
              <a:rPr lang="en-US" altLang="en-US"/>
              <a:pPr>
                <a:defRPr/>
              </a:pPr>
              <a:t>Saturday, November 16, 2024</a:t>
            </a:fld>
            <a:endParaRPr lang="en-US" altLang="en-US"/>
          </a:p>
        </p:txBody>
      </p:sp>
      <p:sp>
        <p:nvSpPr>
          <p:cNvPr id="7" name="Footer Placeholder 5"/>
          <p:cNvSpPr>
            <a:spLocks noGrp="1"/>
          </p:cNvSpPr>
          <p:nvPr>
            <p:ph type="ftr" sz="quarter" idx="11"/>
          </p:nvPr>
        </p:nvSpPr>
        <p:spPr/>
        <p:txBody>
          <a:bodyPr/>
          <a:lstStyle>
            <a:lvl1pPr defTabSz="457200">
              <a:defRPr/>
            </a:lvl1pPr>
          </a:lstStyle>
          <a:p>
            <a:pPr>
              <a:defRPr/>
            </a:pPr>
            <a:endParaRPr lang="en-US" altLang="en-US"/>
          </a:p>
        </p:txBody>
      </p:sp>
      <p:sp>
        <p:nvSpPr>
          <p:cNvPr id="8" name="Slide Number Placeholder 6"/>
          <p:cNvSpPr>
            <a:spLocks noGrp="1"/>
          </p:cNvSpPr>
          <p:nvPr>
            <p:ph type="sldNum" sz="quarter" idx="12"/>
          </p:nvPr>
        </p:nvSpPr>
        <p:spPr/>
        <p:txBody>
          <a:bodyPr/>
          <a:lstStyle>
            <a:lvl1pPr defTabSz="457200">
              <a:defRPr/>
            </a:lvl1pPr>
          </a:lstStyle>
          <a:p>
            <a:fld id="{C5561102-B2F7-4123-9A82-194FDA126A3C}" type="slidenum">
              <a:rPr lang="en-US"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idx="1"/>
          </p:nvPr>
        </p:nvSpPr>
        <p:spPr/>
        <p:txBody>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ACB73C93-AC6B-4472-8B4F-37DB8B0684F1}" type="slidenum">
              <a:rPr lang="en-US" altLang="en-US"/>
              <a:pPr/>
              <a:t>‹#›</a:t>
            </a:fld>
            <a:endParaRPr lang="en-US"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fr-FR"/>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Drag picture to placeholder or click icon to add</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Date Placeholder 4"/>
          <p:cNvSpPr>
            <a:spLocks noGrp="1"/>
          </p:cNvSpPr>
          <p:nvPr>
            <p:ph type="dt" sz="half" idx="10"/>
          </p:nvPr>
        </p:nvSpPr>
        <p:spPr/>
        <p:txBody>
          <a:bodyPr/>
          <a:lstStyle>
            <a:lvl1pPr defTabSz="457200">
              <a:defRPr/>
            </a:lvl1pPr>
          </a:lstStyle>
          <a:p>
            <a:pPr>
              <a:defRPr/>
            </a:pPr>
            <a:fld id="{D5FB5D6F-209F-42B2-9EB7-C8B38EA751CB}" type="datetime2">
              <a:rPr lang="en-US" altLang="en-US"/>
              <a:pPr>
                <a:defRPr/>
              </a:pPr>
              <a:t>Saturday, November 16, 2024</a:t>
            </a:fld>
            <a:endParaRPr lang="en-US" altLang="en-US"/>
          </a:p>
        </p:txBody>
      </p:sp>
      <p:sp>
        <p:nvSpPr>
          <p:cNvPr id="6" name="Footer Placeholder 5"/>
          <p:cNvSpPr>
            <a:spLocks noGrp="1"/>
          </p:cNvSpPr>
          <p:nvPr>
            <p:ph type="ftr" sz="quarter" idx="11"/>
          </p:nvPr>
        </p:nvSpPr>
        <p:spPr/>
        <p:txBody>
          <a:bodyPr/>
          <a:lstStyle>
            <a:lvl1pPr defTabSz="457200">
              <a:defRPr/>
            </a:lvl1pPr>
          </a:lstStyle>
          <a:p>
            <a:pPr>
              <a:defRPr/>
            </a:pPr>
            <a:endParaRPr lang="en-US" altLang="en-US"/>
          </a:p>
        </p:txBody>
      </p:sp>
      <p:sp>
        <p:nvSpPr>
          <p:cNvPr id="7" name="Slide Number Placeholder 6"/>
          <p:cNvSpPr>
            <a:spLocks noGrp="1"/>
          </p:cNvSpPr>
          <p:nvPr>
            <p:ph type="sldNum" sz="quarter" idx="12"/>
          </p:nvPr>
        </p:nvSpPr>
        <p:spPr/>
        <p:txBody>
          <a:bodyPr/>
          <a:lstStyle>
            <a:lvl1pPr defTabSz="457200">
              <a:defRPr/>
            </a:lvl1pPr>
          </a:lstStyle>
          <a:p>
            <a:fld id="{3EBD42A5-101C-4570-9F2E-CA91B53EDD7E}" type="slidenum">
              <a:rPr lang="en-US" altLang="en-US"/>
              <a:pPr/>
              <a:t>‹#›</a:t>
            </a:fld>
            <a:endParaRPr lang="en-US"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lvl1pPr defTabSz="457200">
              <a:defRPr/>
            </a:lvl1pPr>
          </a:lstStyle>
          <a:p>
            <a:pPr>
              <a:defRPr/>
            </a:pPr>
            <a:fld id="{7F14788F-BF35-4A6A-84A9-219C04D73207}" type="datetime2">
              <a:rPr lang="en-US" altLang="en-US"/>
              <a:pPr>
                <a:defRPr/>
              </a:pPr>
              <a:t>Saturday, November 16, 2024</a:t>
            </a:fld>
            <a:endParaRPr lang="en-US" altLang="en-US"/>
          </a:p>
        </p:txBody>
      </p:sp>
      <p:sp>
        <p:nvSpPr>
          <p:cNvPr id="5"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6" name="Slide Number Placeholder 5"/>
          <p:cNvSpPr>
            <a:spLocks noGrp="1"/>
          </p:cNvSpPr>
          <p:nvPr>
            <p:ph type="sldNum" sz="quarter" idx="12"/>
          </p:nvPr>
        </p:nvSpPr>
        <p:spPr/>
        <p:txBody>
          <a:bodyPr/>
          <a:lstStyle>
            <a:lvl1pPr defTabSz="457200">
              <a:defRPr/>
            </a:lvl1pPr>
          </a:lstStyle>
          <a:p>
            <a:fld id="{49D50F9A-4EF0-4A01-AB60-103A68883FD7}" type="slidenum">
              <a:rPr lang="en-US" altLang="en-US"/>
              <a:pPr/>
              <a:t>‹#›</a:t>
            </a:fld>
            <a:endParaRPr lang="en-US"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fr-FR"/>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Date Placeholder 3"/>
          <p:cNvSpPr>
            <a:spLocks noGrp="1"/>
          </p:cNvSpPr>
          <p:nvPr>
            <p:ph type="dt" sz="half" idx="10"/>
          </p:nvPr>
        </p:nvSpPr>
        <p:spPr/>
        <p:txBody>
          <a:bodyPr/>
          <a:lstStyle>
            <a:lvl1pPr defTabSz="457200">
              <a:defRPr/>
            </a:lvl1pPr>
          </a:lstStyle>
          <a:p>
            <a:pPr>
              <a:defRPr/>
            </a:pPr>
            <a:fld id="{9AC93CAF-AB25-44D4-8922-1752DA39331E}" type="datetime2">
              <a:rPr lang="en-US" altLang="en-US"/>
              <a:pPr>
                <a:defRPr/>
              </a:pPr>
              <a:t>Saturday, November 16, 2024</a:t>
            </a:fld>
            <a:endParaRPr lang="en-US" altLang="en-US"/>
          </a:p>
        </p:txBody>
      </p:sp>
      <p:sp>
        <p:nvSpPr>
          <p:cNvPr id="5"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6" name="Slide Number Placeholder 5"/>
          <p:cNvSpPr>
            <a:spLocks noGrp="1"/>
          </p:cNvSpPr>
          <p:nvPr>
            <p:ph type="sldNum" sz="quarter" idx="12"/>
          </p:nvPr>
        </p:nvSpPr>
        <p:spPr/>
        <p:txBody>
          <a:bodyPr/>
          <a:lstStyle>
            <a:lvl1pPr defTabSz="457200">
              <a:defRPr/>
            </a:lvl1pPr>
          </a:lstStyle>
          <a:p>
            <a:fld id="{F7AF5D34-D171-4711-AD8B-7A4511614BAF}" type="slidenum">
              <a:rPr lang="en-US" altLang="en-US"/>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fr-FR"/>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Click to edit Master text styles</a:t>
            </a:r>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FF0F3FF5-DC3A-4ADD-AB34-7AA1933899A4}" type="slidenum">
              <a:rPr lang="en-US" altLang="en-US"/>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sz="half" idx="1"/>
          </p:nvPr>
        </p:nvSpPr>
        <p:spPr>
          <a:xfrm>
            <a:off x="457200" y="1600200"/>
            <a:ext cx="4035425" cy="4872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Content Placeholder 3"/>
          <p:cNvSpPr>
            <a:spLocks noGrp="1"/>
          </p:cNvSpPr>
          <p:nvPr>
            <p:ph sz="half" idx="2"/>
          </p:nvPr>
        </p:nvSpPr>
        <p:spPr>
          <a:xfrm>
            <a:off x="4645025" y="1600200"/>
            <a:ext cx="4037013" cy="4872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5" name="Rectangle 5"/>
          <p:cNvSpPr>
            <a:spLocks noGrp="1" noChangeArrowheads="1"/>
          </p:cNvSpPr>
          <p:nvPr>
            <p:ph type="dt" idx="10"/>
          </p:nvPr>
        </p:nvSpPr>
        <p:spPr>
          <a:ln/>
        </p:spPr>
        <p:txBody>
          <a:bodyPr/>
          <a:lstStyle>
            <a:lvl1pPr>
              <a:defRPr/>
            </a:lvl1pPr>
          </a:lstStyle>
          <a:p>
            <a:pPr>
              <a:defRPr/>
            </a:pPr>
            <a:r>
              <a:rPr lang="en-US"/>
              <a:t>11/15/16</a:t>
            </a:r>
          </a:p>
        </p:txBody>
      </p:sp>
      <p:sp>
        <p:nvSpPr>
          <p:cNvPr id="6" name="Rectangle 7"/>
          <p:cNvSpPr>
            <a:spLocks noGrp="1" noChangeArrowheads="1"/>
          </p:cNvSpPr>
          <p:nvPr>
            <p:ph type="sldNum" idx="11"/>
          </p:nvPr>
        </p:nvSpPr>
        <p:spPr>
          <a:ln/>
        </p:spPr>
        <p:txBody>
          <a:bodyPr/>
          <a:lstStyle>
            <a:lvl1pPr>
              <a:defRPr/>
            </a:lvl1pPr>
          </a:lstStyle>
          <a:p>
            <a:fld id="{BE5A397A-6331-42BD-B927-80B39D6C82FD}" type="slidenum">
              <a:rPr lang="en-US" altLang="en-US"/>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fr-FR"/>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7" name="Rectangle 5"/>
          <p:cNvSpPr>
            <a:spLocks noGrp="1" noChangeArrowheads="1"/>
          </p:cNvSpPr>
          <p:nvPr>
            <p:ph type="dt" idx="10"/>
          </p:nvPr>
        </p:nvSpPr>
        <p:spPr>
          <a:ln/>
        </p:spPr>
        <p:txBody>
          <a:bodyPr/>
          <a:lstStyle>
            <a:lvl1pPr>
              <a:defRPr/>
            </a:lvl1pPr>
          </a:lstStyle>
          <a:p>
            <a:pPr>
              <a:defRPr/>
            </a:pPr>
            <a:r>
              <a:rPr lang="en-US"/>
              <a:t>11/15/16</a:t>
            </a:r>
          </a:p>
        </p:txBody>
      </p:sp>
      <p:sp>
        <p:nvSpPr>
          <p:cNvPr id="8" name="Rectangle 7"/>
          <p:cNvSpPr>
            <a:spLocks noGrp="1" noChangeArrowheads="1"/>
          </p:cNvSpPr>
          <p:nvPr>
            <p:ph type="sldNum" idx="11"/>
          </p:nvPr>
        </p:nvSpPr>
        <p:spPr>
          <a:ln/>
        </p:spPr>
        <p:txBody>
          <a:bodyPr/>
          <a:lstStyle>
            <a:lvl1pPr>
              <a:defRPr/>
            </a:lvl1pPr>
          </a:lstStyle>
          <a:p>
            <a:fld id="{B75CB83A-79ED-4440-AFED-B021E36EF2B4}" type="slidenum">
              <a:rPr lang="en-US" altLang="en-US"/>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Rectangle 5"/>
          <p:cNvSpPr>
            <a:spLocks noGrp="1" noChangeArrowheads="1"/>
          </p:cNvSpPr>
          <p:nvPr>
            <p:ph type="dt" idx="10"/>
          </p:nvPr>
        </p:nvSpPr>
        <p:spPr>
          <a:ln/>
        </p:spPr>
        <p:txBody>
          <a:bodyPr/>
          <a:lstStyle>
            <a:lvl1pPr>
              <a:defRPr/>
            </a:lvl1pPr>
          </a:lstStyle>
          <a:p>
            <a:pPr>
              <a:defRPr/>
            </a:pPr>
            <a:r>
              <a:rPr lang="en-US"/>
              <a:t>11/15/16</a:t>
            </a:r>
          </a:p>
        </p:txBody>
      </p:sp>
      <p:sp>
        <p:nvSpPr>
          <p:cNvPr id="4" name="Rectangle 7"/>
          <p:cNvSpPr>
            <a:spLocks noGrp="1" noChangeArrowheads="1"/>
          </p:cNvSpPr>
          <p:nvPr>
            <p:ph type="sldNum" idx="11"/>
          </p:nvPr>
        </p:nvSpPr>
        <p:spPr>
          <a:ln/>
        </p:spPr>
        <p:txBody>
          <a:bodyPr/>
          <a:lstStyle>
            <a:lvl1pPr>
              <a:defRPr/>
            </a:lvl1pPr>
          </a:lstStyle>
          <a:p>
            <a:fld id="{61706DD0-EB57-4F2F-B3D2-CE9BADBE1FA4}" type="slidenum">
              <a:rPr lang="en-US" altLang="en-US"/>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idx="10"/>
          </p:nvPr>
        </p:nvSpPr>
        <p:spPr>
          <a:ln/>
        </p:spPr>
        <p:txBody>
          <a:bodyPr/>
          <a:lstStyle>
            <a:lvl1pPr>
              <a:defRPr/>
            </a:lvl1pPr>
          </a:lstStyle>
          <a:p>
            <a:pPr>
              <a:defRPr/>
            </a:pPr>
            <a:r>
              <a:rPr lang="en-US"/>
              <a:t>11/15/16</a:t>
            </a:r>
          </a:p>
        </p:txBody>
      </p:sp>
      <p:sp>
        <p:nvSpPr>
          <p:cNvPr id="3" name="Rectangle 7"/>
          <p:cNvSpPr>
            <a:spLocks noGrp="1" noChangeArrowheads="1"/>
          </p:cNvSpPr>
          <p:nvPr>
            <p:ph type="sldNum" idx="11"/>
          </p:nvPr>
        </p:nvSpPr>
        <p:spPr>
          <a:ln/>
        </p:spPr>
        <p:txBody>
          <a:bodyPr/>
          <a:lstStyle>
            <a:lvl1pPr>
              <a:defRPr/>
            </a:lvl1pPr>
          </a:lstStyle>
          <a:p>
            <a:fld id="{029AC67A-5543-4D9D-A025-0FCD2F0B61F7}" type="slidenum">
              <a:rPr lang="en-US" altLang="en-US"/>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fr-FR"/>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Rectangle 5"/>
          <p:cNvSpPr>
            <a:spLocks noGrp="1" noChangeArrowheads="1"/>
          </p:cNvSpPr>
          <p:nvPr>
            <p:ph type="dt" idx="10"/>
          </p:nvPr>
        </p:nvSpPr>
        <p:spPr>
          <a:ln/>
        </p:spPr>
        <p:txBody>
          <a:bodyPr/>
          <a:lstStyle>
            <a:lvl1pPr>
              <a:defRPr/>
            </a:lvl1pPr>
          </a:lstStyle>
          <a:p>
            <a:pPr>
              <a:defRPr/>
            </a:pPr>
            <a:r>
              <a:rPr lang="en-US"/>
              <a:t>11/15/16</a:t>
            </a:r>
          </a:p>
        </p:txBody>
      </p:sp>
      <p:sp>
        <p:nvSpPr>
          <p:cNvPr id="6" name="Rectangle 7"/>
          <p:cNvSpPr>
            <a:spLocks noGrp="1" noChangeArrowheads="1"/>
          </p:cNvSpPr>
          <p:nvPr>
            <p:ph type="sldNum" idx="11"/>
          </p:nvPr>
        </p:nvSpPr>
        <p:spPr>
          <a:ln/>
        </p:spPr>
        <p:txBody>
          <a:bodyPr/>
          <a:lstStyle>
            <a:lvl1pPr>
              <a:defRPr/>
            </a:lvl1pPr>
          </a:lstStyle>
          <a:p>
            <a:fld id="{2EBE61E6-F591-490D-A03E-BBAF659C23E2}" type="slidenum">
              <a:rPr lang="en-US" altLang="en-US"/>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fr-FR"/>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Rectangle 5"/>
          <p:cNvSpPr>
            <a:spLocks noGrp="1" noChangeArrowheads="1"/>
          </p:cNvSpPr>
          <p:nvPr>
            <p:ph type="dt" idx="10"/>
          </p:nvPr>
        </p:nvSpPr>
        <p:spPr>
          <a:ln/>
        </p:spPr>
        <p:txBody>
          <a:bodyPr/>
          <a:lstStyle>
            <a:lvl1pPr>
              <a:defRPr/>
            </a:lvl1pPr>
          </a:lstStyle>
          <a:p>
            <a:pPr>
              <a:defRPr/>
            </a:pPr>
            <a:r>
              <a:rPr lang="en-US"/>
              <a:t>11/15/16</a:t>
            </a:r>
          </a:p>
        </p:txBody>
      </p:sp>
      <p:sp>
        <p:nvSpPr>
          <p:cNvPr id="6" name="Rectangle 7"/>
          <p:cNvSpPr>
            <a:spLocks noGrp="1" noChangeArrowheads="1"/>
          </p:cNvSpPr>
          <p:nvPr>
            <p:ph type="sldNum" idx="11"/>
          </p:nvPr>
        </p:nvSpPr>
        <p:spPr>
          <a:ln/>
        </p:spPr>
        <p:txBody>
          <a:bodyPr/>
          <a:lstStyle>
            <a:lvl1pPr>
              <a:defRPr/>
            </a:lvl1pPr>
          </a:lstStyle>
          <a:p>
            <a:fld id="{1375F16D-3D21-4268-A060-F386BE4AB0CB}" type="slidenum">
              <a:rPr lang="en-US" altLang="en-US"/>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ChangeArrowheads="1"/>
          </p:cNvSpPr>
          <p:nvPr/>
        </p:nvSpPr>
        <p:spPr bwMode="auto">
          <a:xfrm>
            <a:off x="0" y="220663"/>
            <a:ext cx="9144000" cy="228600"/>
          </a:xfrm>
          <a:prstGeom prst="rect">
            <a:avLst/>
          </a:prstGeom>
          <a:solidFill>
            <a:srgbClr val="FFFFFF"/>
          </a:solidFill>
          <a:ln w="9525">
            <a:noFill/>
            <a:miter lim="800000"/>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1027" name="Rectangle 2"/>
          <p:cNvSpPr>
            <a:spLocks noChangeArrowheads="1"/>
          </p:cNvSpPr>
          <p:nvPr/>
        </p:nvSpPr>
        <p:spPr bwMode="auto">
          <a:xfrm>
            <a:off x="0" y="0"/>
            <a:ext cx="9144000" cy="365125"/>
          </a:xfrm>
          <a:prstGeom prst="rect">
            <a:avLst/>
          </a:prstGeom>
          <a:solidFill>
            <a:srgbClr val="93A299"/>
          </a:solidFill>
          <a:ln w="9525">
            <a:noFill/>
            <a:miter lim="800000"/>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1028" name="Rectangle 3"/>
          <p:cNvSpPr>
            <a:spLocks noGrp="1" noChangeArrowheads="1"/>
          </p:cNvSpPr>
          <p:nvPr>
            <p:ph type="title"/>
          </p:nvPr>
        </p:nvSpPr>
        <p:spPr bwMode="auto">
          <a:xfrm>
            <a:off x="457200" y="533400"/>
            <a:ext cx="8224838" cy="985838"/>
          </a:xfrm>
          <a:prstGeom prst="rect">
            <a:avLst/>
          </a:prstGeom>
          <a:noFill/>
          <a:ln w="9525">
            <a:noFill/>
            <a:miter lim="800000"/>
            <a:headEnd/>
            <a:tailEnd/>
          </a:ln>
        </p:spPr>
        <p:txBody>
          <a:bodyPr vert="horz" wrap="square" lIns="90000" tIns="45000" rIns="90000" bIns="45000" numCol="1" anchor="t" anchorCtr="0" compatLnSpc="1">
            <a:prstTxWarp prst="textNoShape">
              <a:avLst/>
            </a:prstTxWarp>
          </a:bodyPr>
          <a:lstStyle/>
          <a:p>
            <a:pPr lvl="0"/>
            <a:r>
              <a:rPr lang="en-GB" altLang="en-US"/>
              <a:t>Cliquez pour éditer le format du texte-titre</a:t>
            </a:r>
          </a:p>
        </p:txBody>
      </p:sp>
      <p:sp>
        <p:nvSpPr>
          <p:cNvPr id="1029" name="Rectangle 4"/>
          <p:cNvSpPr>
            <a:spLocks noGrp="1" noChangeArrowheads="1"/>
          </p:cNvSpPr>
          <p:nvPr>
            <p:ph type="body" idx="1"/>
          </p:nvPr>
        </p:nvSpPr>
        <p:spPr bwMode="auto">
          <a:xfrm>
            <a:off x="457200" y="1600200"/>
            <a:ext cx="8224838" cy="4872038"/>
          </a:xfrm>
          <a:prstGeom prst="rect">
            <a:avLst/>
          </a:prstGeom>
          <a:noFill/>
          <a:ln w="9525">
            <a:noFill/>
            <a:miter lim="800000"/>
            <a:headEnd/>
            <a:tailEnd/>
          </a:ln>
        </p:spPr>
        <p:txBody>
          <a:bodyPr vert="horz" wrap="square" lIns="90000" tIns="45000" rIns="90000" bIns="45000" numCol="1" anchor="t" anchorCtr="0" compatLnSpc="1">
            <a:prstTxWarp prst="textNoShape">
              <a:avLst/>
            </a:prstTxWarp>
          </a:bodyPr>
          <a:lstStyle/>
          <a:p>
            <a:pPr lvl="0"/>
            <a:r>
              <a:rPr lang="en-GB" altLang="en-US"/>
              <a:t>Cliquez pour éditer le format du plan de texte</a:t>
            </a:r>
          </a:p>
          <a:p>
            <a:pPr lvl="1"/>
            <a:r>
              <a:rPr lang="en-GB" altLang="en-US"/>
              <a:t>Second niveau de plan</a:t>
            </a:r>
          </a:p>
          <a:p>
            <a:pPr lvl="2"/>
            <a:r>
              <a:rPr lang="en-GB" altLang="en-US"/>
              <a:t>Troisième niveau de plan</a:t>
            </a:r>
          </a:p>
          <a:p>
            <a:pPr lvl="3"/>
            <a:r>
              <a:rPr lang="en-GB" altLang="en-US"/>
              <a:t>Quatrième niveau de plan</a:t>
            </a:r>
          </a:p>
          <a:p>
            <a:pPr lvl="4"/>
            <a:r>
              <a:rPr lang="en-GB" altLang="en-US"/>
              <a:t>Cinquième niveau de plan</a:t>
            </a:r>
          </a:p>
          <a:p>
            <a:pPr lvl="4"/>
            <a:r>
              <a:rPr lang="en-GB" altLang="en-US"/>
              <a:t>Sixième niveau de plan</a:t>
            </a:r>
          </a:p>
          <a:p>
            <a:pPr lvl="4"/>
            <a:r>
              <a:rPr lang="en-GB" altLang="en-US"/>
              <a:t>Septième niveau de plan</a:t>
            </a:r>
          </a:p>
          <a:p>
            <a:pPr lvl="4"/>
            <a:r>
              <a:rPr lang="en-GB" altLang="en-US"/>
              <a:t>Huitième niveau de plan</a:t>
            </a:r>
          </a:p>
          <a:p>
            <a:pPr lvl="4"/>
            <a:r>
              <a:rPr lang="en-GB" altLang="en-US"/>
              <a:t>Neuvième niveau de plan</a:t>
            </a:r>
          </a:p>
        </p:txBody>
      </p:sp>
      <p:sp>
        <p:nvSpPr>
          <p:cNvPr id="2053" name="Rectangle 5"/>
          <p:cNvSpPr>
            <a:spLocks noGrp="1" noChangeArrowheads="1"/>
          </p:cNvSpPr>
          <p:nvPr>
            <p:ph type="dt"/>
          </p:nvPr>
        </p:nvSpPr>
        <p:spPr bwMode="auto">
          <a:xfrm>
            <a:off x="457200" y="19050"/>
            <a:ext cx="2890838" cy="323850"/>
          </a:xfrm>
          <a:prstGeom prst="rect">
            <a:avLst/>
          </a:prstGeom>
          <a:noFill/>
          <a:ln>
            <a:noFill/>
          </a:ln>
          <a:effectLst/>
        </p:spPr>
        <p:txBody>
          <a:bodyPr vert="horz" wrap="square" lIns="90000" tIns="45000" rIns="90000" bIns="45000" numCol="1" anchor="t" anchorCtr="0" compatLnSpc="1">
            <a:prstTxWarp prst="textNoShape">
              <a:avLst/>
            </a:prstTxWarp>
          </a:bodyPr>
          <a:lstStyle>
            <a:lvl1pPr eaLnBrk="1" hangingPunct="1">
              <a:lnSpc>
                <a:spcPct val="100000"/>
              </a:lnSpc>
              <a:buClrTx/>
              <a:buSzPct val="100000"/>
              <a:buFontTx/>
              <a:buNone/>
              <a:tabLst>
                <a:tab pos="723900" algn="l"/>
                <a:tab pos="1447800" algn="l"/>
                <a:tab pos="2171700" algn="l"/>
              </a:tabLst>
              <a:defRPr sz="1800">
                <a:solidFill>
                  <a:srgbClr val="292934"/>
                </a:solidFill>
                <a:latin typeface="Arial" charset="0"/>
                <a:ea typeface="ＭＳ Ｐゴシック" charset="0"/>
                <a:cs typeface="Arial Unicode MS" charset="0"/>
              </a:defRPr>
            </a:lvl1pPr>
          </a:lstStyle>
          <a:p>
            <a:pPr>
              <a:defRPr/>
            </a:pPr>
            <a:r>
              <a:rPr lang="en-US"/>
              <a:t>11/15/16</a:t>
            </a:r>
          </a:p>
        </p:txBody>
      </p:sp>
      <p:sp>
        <p:nvSpPr>
          <p:cNvPr id="1031" name="Text Box 6"/>
          <p:cNvSpPr txBox="1">
            <a:spLocks noChangeArrowheads="1"/>
          </p:cNvSpPr>
          <p:nvPr/>
        </p:nvSpPr>
        <p:spPr bwMode="auto">
          <a:xfrm>
            <a:off x="3429000" y="19050"/>
            <a:ext cx="4114800" cy="328613"/>
          </a:xfrm>
          <a:prstGeom prst="rect">
            <a:avLst/>
          </a:prstGeom>
          <a:noFill/>
          <a:ln w="9525">
            <a:noFill/>
            <a:miter lim="800000"/>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2055" name="Rectangle 7"/>
          <p:cNvSpPr>
            <a:spLocks noGrp="1" noChangeArrowheads="1"/>
          </p:cNvSpPr>
          <p:nvPr>
            <p:ph type="sldNum"/>
          </p:nvPr>
        </p:nvSpPr>
        <p:spPr bwMode="auto">
          <a:xfrm>
            <a:off x="7620000" y="19050"/>
            <a:ext cx="1062038" cy="323850"/>
          </a:xfrm>
          <a:prstGeom prst="rect">
            <a:avLst/>
          </a:prstGeom>
          <a:noFill/>
          <a:ln>
            <a:noFill/>
          </a:ln>
          <a:effectLst/>
        </p:spPr>
        <p:txBody>
          <a:bodyPr vert="horz" wrap="square" lIns="90000" tIns="45000" rIns="90000" bIns="45000" numCol="1" anchor="t" anchorCtr="0" compatLnSpc="1">
            <a:prstTxWarp prst="textNoShape">
              <a:avLst/>
            </a:prstTxWarp>
          </a:bodyPr>
          <a:lstStyle>
            <a:lvl1pPr eaLnBrk="1" hangingPunct="1">
              <a:buSzPct val="100000"/>
              <a:tabLst>
                <a:tab pos="723900" algn="l"/>
              </a:tabLst>
              <a:defRPr sz="1800">
                <a:solidFill>
                  <a:srgbClr val="292934"/>
                </a:solidFill>
              </a:defRPr>
            </a:lvl1pPr>
          </a:lstStyle>
          <a:p>
            <a:fld id="{8D077725-19DD-4D4E-A322-5CF7579DF2E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577" r:id="rId1"/>
    <p:sldLayoutId id="2147484578" r:id="rId2"/>
    <p:sldLayoutId id="2147484579" r:id="rId3"/>
    <p:sldLayoutId id="2147484580" r:id="rId4"/>
    <p:sldLayoutId id="2147484581" r:id="rId5"/>
    <p:sldLayoutId id="2147484582" r:id="rId6"/>
    <p:sldLayoutId id="2147484583" r:id="rId7"/>
    <p:sldLayoutId id="2147484584" r:id="rId8"/>
    <p:sldLayoutId id="2147484585" r:id="rId9"/>
    <p:sldLayoutId id="2147484586" r:id="rId10"/>
    <p:sldLayoutId id="2147484587" r:id="rId11"/>
  </p:sldLayoutIdLst>
  <p:hf sldNum="0" hdr="0" ftr="0"/>
  <p:txStyles>
    <p:titleStyle>
      <a:lvl1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mj-lt"/>
          <a:ea typeface="MS PGothic" panose="020B0600070205080204" pitchFamily="34" charset="-128"/>
          <a:cs typeface="+mj-cs"/>
        </a:defRPr>
      </a:lvl1pPr>
      <a:lvl2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2pPr>
      <a:lvl3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3pPr>
      <a:lvl4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4pPr>
      <a:lvl5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5pPr>
      <a:lvl6pPr marL="25146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6pPr>
      <a:lvl7pPr marL="29718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7pPr>
      <a:lvl8pPr marL="34290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8pPr>
      <a:lvl9pPr marL="38862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9pPr>
    </p:titleStyle>
    <p:bodyStyle>
      <a:lvl1pPr marL="342900" indent="-342900" algn="l" defTabSz="457200" rtl="0" eaLnBrk="0" fontAlgn="base" hangingPunct="0">
        <a:lnSpc>
          <a:spcPct val="93000"/>
        </a:lnSpc>
        <a:spcBef>
          <a:spcPct val="0"/>
        </a:spcBef>
        <a:spcAft>
          <a:spcPts val="1425"/>
        </a:spcAft>
        <a:buClr>
          <a:srgbClr val="000000"/>
        </a:buClr>
        <a:buSzPct val="100000"/>
        <a:buFont typeface="Times New Roman" pitchFamily="18" charset="0"/>
        <a:defRPr sz="2400">
          <a:solidFill>
            <a:srgbClr val="292934"/>
          </a:solidFill>
          <a:latin typeface="+mn-lt"/>
          <a:ea typeface="MS PGothic" panose="020B0600070205080204" pitchFamily="34" charset="-128"/>
          <a:cs typeface="+mn-cs"/>
        </a:defRPr>
      </a:lvl1pPr>
      <a:lvl2pPr marL="742950" indent="-285750" algn="l" defTabSz="457200" rtl="0" eaLnBrk="0" fontAlgn="base" hangingPunct="0">
        <a:lnSpc>
          <a:spcPct val="93000"/>
        </a:lnSpc>
        <a:spcBef>
          <a:spcPct val="0"/>
        </a:spcBef>
        <a:spcAft>
          <a:spcPts val="1138"/>
        </a:spcAft>
        <a:buClr>
          <a:srgbClr val="000000"/>
        </a:buClr>
        <a:buSzPct val="100000"/>
        <a:buFont typeface="Times New Roman" pitchFamily="18" charset="0"/>
        <a:defRPr>
          <a:solidFill>
            <a:srgbClr val="292934"/>
          </a:solidFill>
          <a:latin typeface="+mn-lt"/>
          <a:ea typeface="MS PGothic" panose="020B0600070205080204" pitchFamily="34" charset="-128"/>
          <a:cs typeface="+mn-cs"/>
        </a:defRPr>
      </a:lvl2pPr>
      <a:lvl3pPr marL="1143000" indent="-228600" algn="l" defTabSz="457200" rtl="0" eaLnBrk="0" fontAlgn="base" hangingPunct="0">
        <a:lnSpc>
          <a:spcPct val="93000"/>
        </a:lnSpc>
        <a:spcBef>
          <a:spcPct val="0"/>
        </a:spcBef>
        <a:spcAft>
          <a:spcPts val="850"/>
        </a:spcAft>
        <a:buClr>
          <a:srgbClr val="000000"/>
        </a:buClr>
        <a:buSzPct val="100000"/>
        <a:buFont typeface="Times New Roman" pitchFamily="18" charset="0"/>
        <a:defRPr sz="1600">
          <a:solidFill>
            <a:srgbClr val="292934"/>
          </a:solidFill>
          <a:latin typeface="+mn-lt"/>
          <a:ea typeface="MS PGothic" panose="020B0600070205080204" pitchFamily="34" charset="-128"/>
          <a:cs typeface="+mn-cs"/>
        </a:defRPr>
      </a:lvl3pPr>
      <a:lvl4pPr marL="1600200" indent="-228600" algn="l" defTabSz="457200" rtl="0" eaLnBrk="0" fontAlgn="base" hangingPunct="0">
        <a:lnSpc>
          <a:spcPct val="93000"/>
        </a:lnSpc>
        <a:spcBef>
          <a:spcPct val="0"/>
        </a:spcBef>
        <a:spcAft>
          <a:spcPts val="575"/>
        </a:spcAft>
        <a:buClr>
          <a:srgbClr val="000000"/>
        </a:buClr>
        <a:buSzPct val="100000"/>
        <a:buFont typeface="Times New Roman" pitchFamily="18" charset="0"/>
        <a:defRPr sz="1400">
          <a:solidFill>
            <a:srgbClr val="292934"/>
          </a:solidFill>
          <a:latin typeface="+mn-lt"/>
          <a:ea typeface="MS PGothic" panose="020B0600070205080204" pitchFamily="34" charset="-128"/>
          <a:cs typeface="+mn-cs"/>
        </a:defRPr>
      </a:lvl4pPr>
      <a:lvl5pPr marL="2057400" indent="-228600" algn="l" defTabSz="457200" rtl="0" eaLnBrk="0" fontAlgn="base" hangingPunct="0">
        <a:lnSpc>
          <a:spcPct val="93000"/>
        </a:lnSpc>
        <a:spcBef>
          <a:spcPct val="0"/>
        </a:spcBef>
        <a:spcAft>
          <a:spcPts val="288"/>
        </a:spcAft>
        <a:buClr>
          <a:srgbClr val="000000"/>
        </a:buClr>
        <a:buSzPct val="100000"/>
        <a:buFont typeface="Times New Roman" pitchFamily="18" charset="0"/>
        <a:defRPr sz="2000">
          <a:solidFill>
            <a:srgbClr val="292934"/>
          </a:solidFill>
          <a:latin typeface="+mn-lt"/>
          <a:ea typeface="MS PGothic" panose="020B0600070205080204" pitchFamily="34" charset="-128"/>
          <a:cs typeface="+mn-cs"/>
        </a:defRPr>
      </a:lvl5pPr>
      <a:lvl6pPr marL="25146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6pPr>
      <a:lvl7pPr marL="29718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7pPr>
      <a:lvl8pPr marL="34290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8pPr>
      <a:lvl9pPr marL="38862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2400">
                <a:solidFill>
                  <a:schemeClr val="bg1"/>
                </a:solidFill>
                <a:latin typeface="Arial" panose="020B0604020202020204" pitchFamily="34" charset="0"/>
                <a:ea typeface="MS PGothic" panose="020B0600070205080204" pitchFamily="34" charset="-128"/>
              </a:defRPr>
            </a:lvl1pPr>
            <a:lvl2pPr>
              <a:defRPr sz="2400">
                <a:solidFill>
                  <a:schemeClr val="bg1"/>
                </a:solidFill>
                <a:latin typeface="Arial" panose="020B0604020202020204" pitchFamily="34" charset="0"/>
                <a:ea typeface="MS PGothic" panose="020B0600070205080204" pitchFamily="34" charset="-128"/>
              </a:defRPr>
            </a:lvl2pPr>
            <a:lvl3pPr>
              <a:defRPr sz="2400">
                <a:solidFill>
                  <a:schemeClr val="bg1"/>
                </a:solidFill>
                <a:latin typeface="Arial" panose="020B0604020202020204" pitchFamily="34" charset="0"/>
                <a:ea typeface="MS PGothic" panose="020B0600070205080204" pitchFamily="34" charset="-128"/>
              </a:defRPr>
            </a:lvl3pPr>
            <a:lvl4pPr>
              <a:defRPr sz="2400">
                <a:solidFill>
                  <a:schemeClr val="bg1"/>
                </a:solidFill>
                <a:latin typeface="Arial" panose="020B0604020202020204" pitchFamily="34" charset="0"/>
                <a:ea typeface="MS PGothic" panose="020B0600070205080204" pitchFamily="34" charset="-128"/>
              </a:defRPr>
            </a:lvl4pPr>
            <a:lvl5pPr>
              <a:defRPr sz="2400">
                <a:solidFill>
                  <a:schemeClr val="bg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9pPr>
          </a:lstStyle>
          <a:p>
            <a:pPr algn="ctr" defTabSz="914400" eaLnBrk="1" hangingPunct="1">
              <a:defRPr/>
            </a:pPr>
            <a:endParaRPr lang="en-US" altLang="en-US" sz="1800">
              <a:solidFill>
                <a:srgbClr val="FFFFFF"/>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wrap="square" lIns="91440" tIns="45720" rIns="91440" bIns="45720" numCol="1" anchor="ctr" anchorCtr="0" compatLnSpc="1">
            <a:prstTxWarp prst="textNoShape">
              <a:avLst/>
            </a:prstTxWarp>
            <a:normAutofit/>
          </a:bodyPr>
          <a:lstStyle/>
          <a:p>
            <a:pPr lvl="0"/>
            <a:r>
              <a:rPr lang="fr-FR" altLang="en-US"/>
              <a:t>Click to edit Master title style</a:t>
            </a:r>
            <a:endParaRPr lang="en-US" altLang="en-US"/>
          </a:p>
        </p:txBody>
      </p:sp>
      <p:sp>
        <p:nvSpPr>
          <p:cNvPr id="2052" name="Text Placeholder 2"/>
          <p:cNvSpPr>
            <a:spLocks noGrp="1"/>
          </p:cNvSpPr>
          <p:nvPr>
            <p:ph type="body" idx="1"/>
          </p:nvPr>
        </p:nvSpPr>
        <p:spPr bwMode="auto">
          <a:xfrm>
            <a:off x="457200" y="1600200"/>
            <a:ext cx="82296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ltLang="en-US"/>
              <a:t>Click to edit Master text styles</a:t>
            </a:r>
          </a:p>
          <a:p>
            <a:pPr lvl="1"/>
            <a:r>
              <a:rPr lang="fr-FR" altLang="en-US"/>
              <a:t>Second level</a:t>
            </a:r>
          </a:p>
          <a:p>
            <a:pPr lvl="2"/>
            <a:r>
              <a:rPr lang="fr-FR" altLang="en-US"/>
              <a:t>Third level</a:t>
            </a:r>
          </a:p>
          <a:p>
            <a:pPr lvl="3"/>
            <a:r>
              <a:rPr lang="fr-FR" altLang="en-US"/>
              <a:t>Fourth level</a:t>
            </a:r>
          </a:p>
          <a:p>
            <a:pPr lvl="4"/>
            <a:r>
              <a:rPr lang="fr-FR" altLang="en-US"/>
              <a:t>Fifth level</a:t>
            </a:r>
            <a:endParaRPr lang="en-US" altLang="en-US"/>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2400">
                <a:solidFill>
                  <a:schemeClr val="bg1"/>
                </a:solidFill>
                <a:latin typeface="Arial" panose="020B0604020202020204" pitchFamily="34" charset="0"/>
                <a:ea typeface="MS PGothic" panose="020B0600070205080204" pitchFamily="34" charset="-128"/>
              </a:defRPr>
            </a:lvl1pPr>
            <a:lvl2pPr>
              <a:defRPr sz="2400">
                <a:solidFill>
                  <a:schemeClr val="bg1"/>
                </a:solidFill>
                <a:latin typeface="Arial" panose="020B0604020202020204" pitchFamily="34" charset="0"/>
                <a:ea typeface="MS PGothic" panose="020B0600070205080204" pitchFamily="34" charset="-128"/>
              </a:defRPr>
            </a:lvl2pPr>
            <a:lvl3pPr>
              <a:defRPr sz="2400">
                <a:solidFill>
                  <a:schemeClr val="bg1"/>
                </a:solidFill>
                <a:latin typeface="Arial" panose="020B0604020202020204" pitchFamily="34" charset="0"/>
                <a:ea typeface="MS PGothic" panose="020B0600070205080204" pitchFamily="34" charset="-128"/>
              </a:defRPr>
            </a:lvl3pPr>
            <a:lvl4pPr>
              <a:defRPr sz="2400">
                <a:solidFill>
                  <a:schemeClr val="bg1"/>
                </a:solidFill>
                <a:latin typeface="Arial" panose="020B0604020202020204" pitchFamily="34" charset="0"/>
                <a:ea typeface="MS PGothic" panose="020B0600070205080204" pitchFamily="34" charset="-128"/>
              </a:defRPr>
            </a:lvl4pPr>
            <a:lvl5pPr>
              <a:defRPr sz="2400">
                <a:solidFill>
                  <a:schemeClr val="bg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9pPr>
          </a:lstStyle>
          <a:p>
            <a:pPr algn="ctr" defTabSz="914400" eaLnBrk="1" hangingPunct="1">
              <a:defRPr/>
            </a:pPr>
            <a:endParaRPr lang="en-US" altLang="en-US" sz="1800">
              <a:solidFill>
                <a:srgbClr val="FFFFFF"/>
              </a:solidFill>
            </a:endParaRPr>
          </a:p>
        </p:txBody>
      </p:sp>
      <p:sp>
        <p:nvSpPr>
          <p:cNvPr id="4" name="Date Placeholder 3"/>
          <p:cNvSpPr>
            <a:spLocks noGrp="1"/>
          </p:cNvSpPr>
          <p:nvPr>
            <p:ph type="dt" sz="half" idx="2"/>
          </p:nvPr>
        </p:nvSpPr>
        <p:spPr>
          <a:xfrm>
            <a:off x="457200" y="19050"/>
            <a:ext cx="2895600" cy="328613"/>
          </a:xfrm>
          <a:prstGeom prst="rect">
            <a:avLst/>
          </a:prstGeom>
        </p:spPr>
        <p:txBody>
          <a:bodyPr vert="horz" wrap="square" lIns="91440" tIns="45720" rIns="91440" bIns="45720" numCol="1" anchor="ctr" anchorCtr="0" compatLnSpc="1">
            <a:prstTxWarp prst="textNoShape">
              <a:avLst/>
            </a:prstTxWarp>
          </a:bodyPr>
          <a:lstStyle>
            <a:lvl1pPr defTabSz="914400" eaLnBrk="1" hangingPunct="1">
              <a:defRPr sz="1200">
                <a:solidFill>
                  <a:srgbClr val="FFFFFF"/>
                </a:solidFill>
                <a:latin typeface="Arial" panose="020B0604020202020204" pitchFamily="34" charset="0"/>
              </a:defRPr>
            </a:lvl1pPr>
          </a:lstStyle>
          <a:p>
            <a:pPr>
              <a:defRPr/>
            </a:pPr>
            <a:fld id="{01862DFC-60BC-438F-91C1-2546E478600E}" type="datetime2">
              <a:rPr lang="en-US" altLang="en-US"/>
              <a:pPr>
                <a:defRPr/>
              </a:pPr>
              <a:t>Saturday, November 16, 2024</a:t>
            </a:fld>
            <a:endParaRPr lang="en-US" altLang="en-US"/>
          </a:p>
        </p:txBody>
      </p:sp>
      <p:sp>
        <p:nvSpPr>
          <p:cNvPr id="5" name="Footer Placeholder 4"/>
          <p:cNvSpPr>
            <a:spLocks noGrp="1"/>
          </p:cNvSpPr>
          <p:nvPr>
            <p:ph type="ftr" sz="quarter" idx="3"/>
          </p:nvPr>
        </p:nvSpPr>
        <p:spPr>
          <a:xfrm>
            <a:off x="3429000" y="19050"/>
            <a:ext cx="4114800" cy="328613"/>
          </a:xfrm>
          <a:prstGeom prst="rect">
            <a:avLst/>
          </a:prstGeom>
        </p:spPr>
        <p:txBody>
          <a:bodyPr vert="horz" wrap="square" lIns="91440" tIns="45720" rIns="91440" bIns="45720" numCol="1" anchor="ctr" anchorCtr="0" compatLnSpc="1">
            <a:prstTxWarp prst="textNoShape">
              <a:avLst/>
            </a:prstTxWarp>
          </a:bodyPr>
          <a:lstStyle>
            <a:lvl1pPr algn="r" defTabSz="914400" eaLnBrk="1" hangingPunct="1">
              <a:defRPr sz="1200">
                <a:solidFill>
                  <a:srgbClr val="FFFFFF"/>
                </a:solidFill>
                <a:latin typeface="Arial" panose="020B0604020202020204" pitchFamily="34" charset="0"/>
              </a:defRPr>
            </a:lvl1pPr>
          </a:lstStyle>
          <a:p>
            <a:pPr>
              <a:defRPr/>
            </a:pPr>
            <a:endParaRPr lang="en-US" altLang="en-US"/>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wrap="square" lIns="91440" tIns="45720" rIns="91440" bIns="45720" numCol="1" anchor="ctr" anchorCtr="0" compatLnSpc="1">
            <a:prstTxWarp prst="textNoShape">
              <a:avLst/>
            </a:prstTxWarp>
          </a:bodyPr>
          <a:lstStyle>
            <a:lvl1pPr defTabSz="914400" eaLnBrk="1" hangingPunct="1">
              <a:defRPr sz="1400" b="1">
                <a:solidFill>
                  <a:srgbClr val="FFFFFF"/>
                </a:solidFill>
              </a:defRPr>
            </a:lvl1pPr>
          </a:lstStyle>
          <a:p>
            <a:fld id="{DEFEDDC9-6B4E-4530-A40D-6A5BB31ACF7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599" r:id="rId1"/>
    <p:sldLayoutId id="2147484600" r:id="rId2"/>
    <p:sldLayoutId id="2147484601" r:id="rId3"/>
    <p:sldLayoutId id="2147484602" r:id="rId4"/>
    <p:sldLayoutId id="2147484603" r:id="rId5"/>
    <p:sldLayoutId id="2147484604" r:id="rId6"/>
    <p:sldLayoutId id="2147484605" r:id="rId7"/>
    <p:sldLayoutId id="2147484606" r:id="rId8"/>
    <p:sldLayoutId id="2147484607" r:id="rId9"/>
    <p:sldLayoutId id="2147484608" r:id="rId10"/>
    <p:sldLayoutId id="2147484609" r:id="rId11"/>
  </p:sldLayoutIdLst>
  <p:hf sldNum="0" hdr="0" ftr="0" dt="0"/>
  <p:txStyles>
    <p:titleStyle>
      <a:lvl1pPr algn="l" rtl="0" eaLnBrk="0" fontAlgn="base" hangingPunct="0">
        <a:spcBef>
          <a:spcPct val="0"/>
        </a:spcBef>
        <a:spcAft>
          <a:spcPct val="0"/>
        </a:spcAft>
        <a:defRPr sz="4000" kern="1200" spc="-100">
          <a:solidFill>
            <a:schemeClr val="tx2"/>
          </a:solidFill>
          <a:latin typeface="+mj-lt"/>
          <a:ea typeface="MS PGothic" panose="020B0600070205080204" pitchFamily="34" charset="-128"/>
          <a:cs typeface="ＭＳ Ｐゴシック" charset="0"/>
        </a:defRPr>
      </a:lvl1pPr>
      <a:lvl2pPr algn="l" rtl="0" eaLnBrk="0" fontAlgn="base" hangingPunct="0">
        <a:spcBef>
          <a:spcPct val="0"/>
        </a:spcBef>
        <a:spcAft>
          <a:spcPct val="0"/>
        </a:spcAft>
        <a:defRPr sz="4000">
          <a:solidFill>
            <a:schemeClr val="tx2"/>
          </a:solidFill>
          <a:latin typeface="Arial" charset="0"/>
          <a:ea typeface="MS PGothic" panose="020B0600070205080204" pitchFamily="34" charset="-128"/>
          <a:cs typeface="ＭＳ Ｐゴシック" charset="0"/>
        </a:defRPr>
      </a:lvl2pPr>
      <a:lvl3pPr algn="l" rtl="0" eaLnBrk="0" fontAlgn="base" hangingPunct="0">
        <a:spcBef>
          <a:spcPct val="0"/>
        </a:spcBef>
        <a:spcAft>
          <a:spcPct val="0"/>
        </a:spcAft>
        <a:defRPr sz="4000">
          <a:solidFill>
            <a:schemeClr val="tx2"/>
          </a:solidFill>
          <a:latin typeface="Arial" charset="0"/>
          <a:ea typeface="MS PGothic" panose="020B0600070205080204" pitchFamily="34" charset="-128"/>
          <a:cs typeface="ＭＳ Ｐゴシック" charset="0"/>
        </a:defRPr>
      </a:lvl3pPr>
      <a:lvl4pPr algn="l" rtl="0" eaLnBrk="0" fontAlgn="base" hangingPunct="0">
        <a:spcBef>
          <a:spcPct val="0"/>
        </a:spcBef>
        <a:spcAft>
          <a:spcPct val="0"/>
        </a:spcAft>
        <a:defRPr sz="4000">
          <a:solidFill>
            <a:schemeClr val="tx2"/>
          </a:solidFill>
          <a:latin typeface="Arial" charset="0"/>
          <a:ea typeface="MS PGothic" panose="020B0600070205080204" pitchFamily="34" charset="-128"/>
          <a:cs typeface="ＭＳ Ｐゴシック" charset="0"/>
        </a:defRPr>
      </a:lvl4pPr>
      <a:lvl5pPr algn="l" rtl="0" eaLnBrk="0" fontAlgn="base" hangingPunct="0">
        <a:spcBef>
          <a:spcPct val="0"/>
        </a:spcBef>
        <a:spcAft>
          <a:spcPct val="0"/>
        </a:spcAft>
        <a:defRPr sz="4000">
          <a:solidFill>
            <a:schemeClr val="tx2"/>
          </a:solidFill>
          <a:latin typeface="Arial" charset="0"/>
          <a:ea typeface="MS PGothic" panose="020B0600070205080204" pitchFamily="34" charset="-128"/>
          <a:cs typeface="ＭＳ Ｐゴシック" charset="0"/>
        </a:defRPr>
      </a:lvl5pPr>
      <a:lvl6pPr marL="457200" algn="l" rtl="0" fontAlgn="base">
        <a:spcBef>
          <a:spcPct val="0"/>
        </a:spcBef>
        <a:spcAft>
          <a:spcPct val="0"/>
        </a:spcAft>
        <a:defRPr sz="4000">
          <a:solidFill>
            <a:schemeClr val="tx2"/>
          </a:solidFill>
          <a:latin typeface="Arial" charset="0"/>
          <a:ea typeface="ＭＳ Ｐゴシック" charset="0"/>
          <a:cs typeface="ＭＳ Ｐゴシック" charset="0"/>
        </a:defRPr>
      </a:lvl6pPr>
      <a:lvl7pPr marL="914400" algn="l" rtl="0" fontAlgn="base">
        <a:spcBef>
          <a:spcPct val="0"/>
        </a:spcBef>
        <a:spcAft>
          <a:spcPct val="0"/>
        </a:spcAft>
        <a:defRPr sz="4000">
          <a:solidFill>
            <a:schemeClr val="tx2"/>
          </a:solidFill>
          <a:latin typeface="Arial" charset="0"/>
          <a:ea typeface="ＭＳ Ｐゴシック" charset="0"/>
          <a:cs typeface="ＭＳ Ｐゴシック" charset="0"/>
        </a:defRPr>
      </a:lvl7pPr>
      <a:lvl8pPr marL="1371600" algn="l" rtl="0" fontAlgn="base">
        <a:spcBef>
          <a:spcPct val="0"/>
        </a:spcBef>
        <a:spcAft>
          <a:spcPct val="0"/>
        </a:spcAft>
        <a:defRPr sz="4000">
          <a:solidFill>
            <a:schemeClr val="tx2"/>
          </a:solidFill>
          <a:latin typeface="Arial" charset="0"/>
          <a:ea typeface="ＭＳ Ｐゴシック" charset="0"/>
          <a:cs typeface="ＭＳ Ｐゴシック" charset="0"/>
        </a:defRPr>
      </a:lvl8pPr>
      <a:lvl9pPr marL="1828800" algn="l" rtl="0" fontAlgn="base">
        <a:spcBef>
          <a:spcPct val="0"/>
        </a:spcBef>
        <a:spcAft>
          <a:spcPct val="0"/>
        </a:spcAft>
        <a:defRPr sz="4000">
          <a:solidFill>
            <a:schemeClr val="tx2"/>
          </a:solidFill>
          <a:latin typeface="Arial" charset="0"/>
          <a:ea typeface="ＭＳ Ｐゴシック" charset="0"/>
          <a:cs typeface="ＭＳ Ｐゴシック" charset="0"/>
        </a:defRPr>
      </a:lvl9pPr>
    </p:titleStyle>
    <p:bodyStyle>
      <a:lvl1pPr marL="182563" indent="-182563" algn="l" rtl="0" eaLnBrk="0" fontAlgn="base" hangingPunct="0">
        <a:spcBef>
          <a:spcPct val="20000"/>
        </a:spcBef>
        <a:spcAft>
          <a:spcPct val="0"/>
        </a:spcAft>
        <a:buClr>
          <a:schemeClr val="accent1"/>
        </a:buClr>
        <a:buSzPct val="85000"/>
        <a:buFont typeface="Arial" charset="0"/>
        <a:buChar char="•"/>
        <a:defRPr sz="2400" kern="1200">
          <a:solidFill>
            <a:schemeClr val="tx1"/>
          </a:solidFill>
          <a:latin typeface="+mn-lt"/>
          <a:ea typeface="MS PGothic" panose="020B0600070205080204" pitchFamily="34" charset="-128"/>
          <a:cs typeface="ＭＳ Ｐゴシック" charset="0"/>
        </a:defRPr>
      </a:lvl1pPr>
      <a:lvl2pPr marL="457200" indent="-182563" algn="l" rtl="0" eaLnBrk="0" fontAlgn="base" hangingPunct="0">
        <a:spcBef>
          <a:spcPct val="20000"/>
        </a:spcBef>
        <a:spcAft>
          <a:spcPct val="0"/>
        </a:spcAft>
        <a:buClr>
          <a:schemeClr val="accent1"/>
        </a:buClr>
        <a:buSzPct val="85000"/>
        <a:buFont typeface="Arial" charset="0"/>
        <a:buChar char="•"/>
        <a:defRPr sz="2000" kern="1200">
          <a:solidFill>
            <a:schemeClr val="tx1"/>
          </a:solidFill>
          <a:latin typeface="+mn-lt"/>
          <a:ea typeface="MS PGothic" panose="020B0600070205080204" pitchFamily="34" charset="-128"/>
          <a:cs typeface="+mn-cs"/>
        </a:defRPr>
      </a:lvl2pPr>
      <a:lvl3pPr marL="730250" indent="-182563" algn="l" rtl="0" eaLnBrk="0" fontAlgn="base" hangingPunct="0">
        <a:spcBef>
          <a:spcPct val="20000"/>
        </a:spcBef>
        <a:spcAft>
          <a:spcPct val="0"/>
        </a:spcAft>
        <a:buClr>
          <a:schemeClr val="accent1"/>
        </a:buClr>
        <a:buSzPct val="90000"/>
        <a:buFont typeface="Arial" charset="0"/>
        <a:buChar char="•"/>
        <a:defRPr kern="1200">
          <a:solidFill>
            <a:schemeClr val="tx1"/>
          </a:solidFill>
          <a:latin typeface="+mn-lt"/>
          <a:ea typeface="MS PGothic" panose="020B0600070205080204" pitchFamily="34" charset="-128"/>
          <a:cs typeface="+mn-cs"/>
        </a:defRPr>
      </a:lvl3pPr>
      <a:lvl4pPr marL="1004888" indent="-182563" algn="l" rtl="0" eaLnBrk="0" fontAlgn="base" hangingPunct="0">
        <a:spcBef>
          <a:spcPct val="20000"/>
        </a:spcBef>
        <a:spcAft>
          <a:spcPct val="0"/>
        </a:spcAft>
        <a:buClr>
          <a:schemeClr val="accent1"/>
        </a:buClr>
        <a:buFont typeface="Arial" charset="0"/>
        <a:buChar char="•"/>
        <a:defRPr sz="1600" kern="1200">
          <a:solidFill>
            <a:schemeClr val="tx1"/>
          </a:solidFill>
          <a:latin typeface="+mn-lt"/>
          <a:ea typeface="MS PGothic" panose="020B0600070205080204" pitchFamily="34" charset="-128"/>
          <a:cs typeface="+mn-cs"/>
        </a:defRPr>
      </a:lvl4pPr>
      <a:lvl5pPr marL="1187450" indent="-136525" algn="l" rtl="0" eaLnBrk="0" fontAlgn="base" hangingPunct="0">
        <a:spcBef>
          <a:spcPct val="20000"/>
        </a:spcBef>
        <a:spcAft>
          <a:spcPct val="0"/>
        </a:spcAft>
        <a:buClr>
          <a:schemeClr val="accent1"/>
        </a:buClr>
        <a:buSzPct val="100000"/>
        <a:buFont typeface="Arial" charset="0"/>
        <a:buChar char="•"/>
        <a:defRPr sz="1400" kern="1200">
          <a:solidFill>
            <a:schemeClr val="tx1"/>
          </a:solidFill>
          <a:latin typeface="+mn-lt"/>
          <a:ea typeface="MS PGothic" panose="020B0600070205080204" pitchFamily="34" charset="-128"/>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eaLnBrk="1" hangingPunct="1">
              <a:defRPr/>
            </a:pPr>
            <a:r>
              <a:rPr lang="fr-FR" altLang="en-US" i="1" cap="none" dirty="0"/>
              <a:t/>
            </a:r>
            <a:br>
              <a:rPr lang="fr-FR" altLang="en-US" i="1" cap="none" dirty="0"/>
            </a:br>
            <a:r>
              <a:rPr lang="en-GB" altLang="en-US" b="1" cap="none" dirty="0" err="1">
                <a:latin typeface="Arial Narrow" panose="020B0606020202030204" pitchFamily="34" charset="0"/>
              </a:rPr>
              <a:t>Bienvenue</a:t>
            </a:r>
            <a:r>
              <a:rPr lang="en-GB" altLang="en-US" b="1" cap="none" dirty="0">
                <a:latin typeface="Arial Narrow" panose="020B0606020202030204" pitchFamily="34" charset="0"/>
              </a:rPr>
              <a:t> !</a:t>
            </a:r>
            <a:endParaRPr lang="en-US" altLang="en-US" b="1" cap="none" dirty="0">
              <a:latin typeface="Arial Narrow" panose="020B0606020202030204" pitchFamily="34" charset="0"/>
            </a:endParaRPr>
          </a:p>
        </p:txBody>
      </p:sp>
      <p:pic>
        <p:nvPicPr>
          <p:cNvPr id="16387" name="Picture 4"/>
          <p:cNvPicPr>
            <a:picLocks noChangeAspect="1" noChangeArrowheads="1"/>
          </p:cNvPicPr>
          <p:nvPr/>
        </p:nvPicPr>
        <p:blipFill>
          <a:blip r:embed="rId2"/>
          <a:srcRect/>
          <a:stretch>
            <a:fillRect/>
          </a:stretch>
        </p:blipFill>
        <p:spPr bwMode="auto">
          <a:xfrm>
            <a:off x="7874000" y="5195888"/>
            <a:ext cx="812800" cy="1016000"/>
          </a:xfrm>
          <a:prstGeom prst="rect">
            <a:avLst/>
          </a:prstGeom>
          <a:noFill/>
          <a:ln w="9525">
            <a:noFill/>
            <a:miter lim="800000"/>
            <a:headEnd/>
            <a:tailEnd/>
          </a:ln>
        </p:spPr>
      </p:pic>
      <p:sp>
        <p:nvSpPr>
          <p:cNvPr id="4" name="Rectangle 3">
            <a:extLst>
              <a:ext uri="{FF2B5EF4-FFF2-40B4-BE49-F238E27FC236}">
                <a16:creationId xmlns="" xmlns:a16="http://schemas.microsoft.com/office/drawing/2014/main" id="{7F2E5B40-42C6-4659-BFFA-30D80B464FD6}"/>
              </a:ext>
            </a:extLst>
          </p:cNvPr>
          <p:cNvSpPr>
            <a:spLocks noChangeArrowheads="1"/>
          </p:cNvSpPr>
          <p:nvPr/>
        </p:nvSpPr>
        <p:spPr bwMode="auto">
          <a:xfrm>
            <a:off x="6804248" y="6211888"/>
            <a:ext cx="2112962" cy="365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0000" tIns="45000" rIns="90000" bIns="45000">
            <a:spAutoFit/>
          </a:bodyPr>
          <a:lstStyle>
            <a:lvl1pPr>
              <a:lnSpc>
                <a:spcPct val="93000"/>
              </a:lnSpc>
              <a:spcAft>
                <a:spcPts val="14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292934"/>
                </a:solidFill>
                <a:latin typeface="Arial" panose="020B0604020202020204" pitchFamily="34" charset="0"/>
                <a:ea typeface="ＭＳ Ｐゴシック" panose="020B0600070205080204" pitchFamily="34" charset="-128"/>
                <a:cs typeface="Arial Unicode MS"/>
              </a:defRPr>
            </a:lvl1pPr>
            <a:lvl2pPr>
              <a:lnSpc>
                <a:spcPct val="93000"/>
              </a:lnSpc>
              <a:spcAft>
                <a:spcPts val="113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292934"/>
                </a:solidFill>
                <a:latin typeface="Arial" panose="020B0604020202020204" pitchFamily="34" charset="0"/>
                <a:ea typeface="ＭＳ Ｐゴシック" panose="020B0600070205080204" pitchFamily="34" charset="-128"/>
                <a:cs typeface="Arial Unicode MS"/>
              </a:defRPr>
            </a:lvl2pPr>
            <a:lvl3pPr>
              <a:lnSpc>
                <a:spcPct val="93000"/>
              </a:lnSpc>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292934"/>
                </a:solidFill>
                <a:latin typeface="Arial" panose="020B0604020202020204" pitchFamily="34" charset="0"/>
                <a:ea typeface="ＭＳ Ｐゴシック" panose="020B0600070205080204" pitchFamily="34" charset="-128"/>
                <a:cs typeface="Arial Unicode MS"/>
              </a:defRPr>
            </a:lvl3pPr>
            <a:lvl4pPr>
              <a:lnSpc>
                <a:spcPct val="93000"/>
              </a:lnSpc>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292934"/>
                </a:solidFill>
                <a:latin typeface="Arial" panose="020B0604020202020204" pitchFamily="34" charset="0"/>
                <a:ea typeface="ＭＳ Ｐゴシック" panose="020B0600070205080204" pitchFamily="34" charset="-128"/>
                <a:cs typeface="Arial Unicode MS"/>
              </a:defRPr>
            </a:lvl4pPr>
            <a:lvl5pPr>
              <a:lnSpc>
                <a:spcPct val="93000"/>
              </a:lnSpc>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9pPr>
          </a:lstStyle>
          <a:p>
            <a:pPr algn="r" eaLnBrk="1" hangingPunct="1">
              <a:lnSpc>
                <a:spcPct val="100000"/>
              </a:lnSpc>
              <a:spcAft>
                <a:spcPct val="0"/>
              </a:spcAft>
              <a:buClrTx/>
              <a:buFontTx/>
              <a:buNone/>
            </a:pPr>
            <a:r>
              <a:rPr lang="en-US" altLang="fr-FR" sz="1800" dirty="0" err="1"/>
              <a:t>Paroisse</a:t>
            </a:r>
            <a:r>
              <a:rPr lang="en-US" altLang="fr-FR" sz="1800" dirty="0"/>
              <a:t> St Michel</a:t>
            </a:r>
          </a:p>
        </p:txBody>
      </p:sp>
      <p:sp>
        <p:nvSpPr>
          <p:cNvPr id="3" name="ZoneTexte 2"/>
          <p:cNvSpPr txBox="1"/>
          <p:nvPr/>
        </p:nvSpPr>
        <p:spPr>
          <a:xfrm>
            <a:off x="2096096" y="4109025"/>
            <a:ext cx="5314404" cy="646331"/>
          </a:xfrm>
          <a:prstGeom prst="rect">
            <a:avLst/>
          </a:prstGeom>
          <a:noFill/>
        </p:spPr>
        <p:txBody>
          <a:bodyPr wrap="none" rtlCol="0">
            <a:spAutoFit/>
          </a:bodyPr>
          <a:lstStyle/>
          <a:p>
            <a:pPr algn="ctr"/>
            <a:r>
              <a:rPr lang="en-US" sz="3600" b="1" dirty="0">
                <a:solidFill>
                  <a:schemeClr val="tx1"/>
                </a:solidFill>
              </a:rPr>
              <a:t>33</a:t>
            </a:r>
            <a:r>
              <a:rPr lang="en-US" sz="3600" b="1" baseline="30000" dirty="0">
                <a:solidFill>
                  <a:schemeClr val="tx1"/>
                </a:solidFill>
              </a:rPr>
              <a:t>EME</a:t>
            </a:r>
            <a:r>
              <a:rPr lang="en-US" sz="3600" b="1" dirty="0">
                <a:solidFill>
                  <a:schemeClr val="tx1"/>
                </a:solidFill>
              </a:rPr>
              <a:t> DIMANCHE T.O-B</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395288" y="350838"/>
            <a:ext cx="8229600" cy="485775"/>
          </a:xfrm>
        </p:spPr>
        <p:txBody>
          <a:bodyPr/>
          <a:lstStyle/>
          <a:p>
            <a:pPr algn="ct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a:solidFill>
                  <a:srgbClr val="D2533C"/>
                </a:solidFill>
              </a:rPr>
              <a:t>Gloria: </a:t>
            </a:r>
            <a:r>
              <a:rPr lang="fr-FR" sz="2400" i="1" dirty="0">
                <a:solidFill>
                  <a:srgbClr val="D2533C"/>
                </a:solidFill>
              </a:rPr>
              <a:t>Gloire à Dieu, paix aux </a:t>
            </a:r>
            <a:r>
              <a:rPr lang="fr-FR" sz="2400" i="1" dirty="0" smtClean="0">
                <a:solidFill>
                  <a:srgbClr val="D2533C"/>
                </a:solidFill>
              </a:rPr>
              <a:t>hommes </a:t>
            </a:r>
            <a:r>
              <a:rPr lang="en-US" sz="2400" i="1" dirty="0">
                <a:solidFill>
                  <a:srgbClr val="D2533C"/>
                </a:solidFill>
              </a:rPr>
              <a:t>(2/2) </a:t>
            </a:r>
          </a:p>
        </p:txBody>
      </p:sp>
      <p:sp>
        <p:nvSpPr>
          <p:cNvPr id="8194" name="Rectangle 2"/>
          <p:cNvSpPr>
            <a:spLocks noChangeArrowheads="1"/>
          </p:cNvSpPr>
          <p:nvPr/>
        </p:nvSpPr>
        <p:spPr bwMode="auto">
          <a:xfrm>
            <a:off x="395288" y="1484784"/>
            <a:ext cx="8077200" cy="4876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l"/>
            <a:r>
              <a:rPr lang="fr-FR" sz="3200" b="1" i="0" dirty="0">
                <a:solidFill>
                  <a:srgbClr val="512301"/>
                </a:solidFill>
                <a:effectLst/>
                <a:latin typeface="arial" panose="020B0604020202020204" pitchFamily="34" charset="0"/>
              </a:rPr>
              <a:t>Gloire à Dieu, paix aux hommes, joie du ciel sur la terre</a:t>
            </a:r>
          </a:p>
          <a:p>
            <a:pPr algn="l"/>
            <a:endParaRPr lang="fr-FR" sz="4400" b="0" i="0" dirty="0">
              <a:solidFill>
                <a:srgbClr val="512301"/>
              </a:solidFill>
              <a:effectLst/>
              <a:latin typeface="Arial" panose="020B0604020202020204" pitchFamily="34" charset="0"/>
            </a:endParaRPr>
          </a:p>
          <a:p>
            <a:pPr algn="l"/>
            <a:r>
              <a:rPr lang="fr-FR" sz="3200" b="0" i="0" dirty="0">
                <a:solidFill>
                  <a:srgbClr val="512301"/>
                </a:solidFill>
                <a:effectLst/>
                <a:latin typeface="arial" panose="020B0604020202020204" pitchFamily="34" charset="0"/>
              </a:rPr>
              <a:t>2.Sauveur du monde, Jésus Christ, </a:t>
            </a:r>
            <a:r>
              <a:rPr lang="fr-FR" sz="3200" b="0" i="0" dirty="0" smtClean="0">
                <a:solidFill>
                  <a:srgbClr val="512301"/>
                </a:solidFill>
                <a:effectLst/>
                <a:latin typeface="arial" panose="020B0604020202020204" pitchFamily="34" charset="0"/>
              </a:rPr>
              <a:t/>
            </a:r>
            <a:br>
              <a:rPr lang="fr-FR" sz="3200" b="0" i="0" dirty="0" smtClean="0">
                <a:solidFill>
                  <a:srgbClr val="512301"/>
                </a:solidFill>
                <a:effectLst/>
                <a:latin typeface="arial" panose="020B0604020202020204" pitchFamily="34" charset="0"/>
              </a:rPr>
            </a:br>
            <a:r>
              <a:rPr lang="fr-FR" sz="3200" b="0" i="0" dirty="0" smtClean="0">
                <a:solidFill>
                  <a:srgbClr val="512301"/>
                </a:solidFill>
                <a:effectLst/>
                <a:latin typeface="arial" panose="020B0604020202020204" pitchFamily="34" charset="0"/>
              </a:rPr>
              <a:t>écoute </a:t>
            </a:r>
            <a:r>
              <a:rPr lang="fr-FR" sz="3200" b="0" i="0" dirty="0">
                <a:solidFill>
                  <a:srgbClr val="512301"/>
                </a:solidFill>
                <a:effectLst/>
                <a:latin typeface="arial" panose="020B0604020202020204" pitchFamily="34" charset="0"/>
              </a:rPr>
              <a:t>nos prières. </a:t>
            </a:r>
            <a:endParaRPr lang="fr-FR" sz="3200" b="1" dirty="0">
              <a:solidFill>
                <a:srgbClr val="512301"/>
              </a:solidFill>
              <a:latin typeface="arial" panose="020B0604020202020204" pitchFamily="34" charset="0"/>
            </a:endParaRPr>
          </a:p>
          <a:p>
            <a:pPr marL="0" marR="0" lvl="0" indent="0" algn="l" defTabSz="457200" rtl="0" eaLnBrk="0" fontAlgn="base" latinLnBrk="0" hangingPunct="0">
              <a:lnSpc>
                <a:spcPct val="100000"/>
              </a:lnSpc>
              <a:spcBef>
                <a:spcPct val="0"/>
              </a:spcBef>
              <a:spcAft>
                <a:spcPct val="0"/>
              </a:spcAft>
              <a:buClrTx/>
              <a:buSzTx/>
              <a:buFontTx/>
              <a:buNone/>
              <a:tabLst/>
              <a:defRPr/>
            </a:pPr>
            <a:r>
              <a:rPr kumimoji="0" lang="fr-FR" sz="3200" b="0" i="0" u="none" strike="noStrike" kern="1200" cap="none" spc="0" normalizeH="0" baseline="0" noProof="0" dirty="0">
                <a:ln>
                  <a:noFill/>
                </a:ln>
                <a:solidFill>
                  <a:srgbClr val="512301"/>
                </a:solidFill>
                <a:effectLst/>
                <a:uLnTx/>
                <a:uFillTx/>
                <a:latin typeface="arial" panose="020B0604020202020204" pitchFamily="34" charset="0"/>
                <a:ea typeface="MS PGothic" pitchFamily="34" charset="-128"/>
              </a:rPr>
              <a:t>Agneau de Dieu, vainqueur du mal, </a:t>
            </a:r>
            <a:r>
              <a:rPr kumimoji="0" lang="fr-FR" sz="3200" b="0" i="0" u="none" strike="noStrike" kern="1200" cap="none" spc="0" normalizeH="0" baseline="0" noProof="0" dirty="0" smtClean="0">
                <a:ln>
                  <a:noFill/>
                </a:ln>
                <a:solidFill>
                  <a:srgbClr val="512301"/>
                </a:solidFill>
                <a:effectLst/>
                <a:uLnTx/>
                <a:uFillTx/>
                <a:latin typeface="arial" panose="020B0604020202020204" pitchFamily="34" charset="0"/>
                <a:ea typeface="MS PGothic" pitchFamily="34" charset="-128"/>
              </a:rPr>
              <a:t/>
            </a:r>
            <a:br>
              <a:rPr kumimoji="0" lang="fr-FR" sz="3200" b="0" i="0" u="none" strike="noStrike" kern="1200" cap="none" spc="0" normalizeH="0" baseline="0" noProof="0" dirty="0" smtClean="0">
                <a:ln>
                  <a:noFill/>
                </a:ln>
                <a:solidFill>
                  <a:srgbClr val="512301"/>
                </a:solidFill>
                <a:effectLst/>
                <a:uLnTx/>
                <a:uFillTx/>
                <a:latin typeface="arial" panose="020B0604020202020204" pitchFamily="34" charset="0"/>
                <a:ea typeface="MS PGothic" pitchFamily="34" charset="-128"/>
              </a:rPr>
            </a:br>
            <a:r>
              <a:rPr kumimoji="0" lang="fr-FR" sz="3200" b="0" i="0" u="none" strike="noStrike" kern="1200" cap="none" spc="0" normalizeH="0" baseline="0" noProof="0" dirty="0" smtClean="0">
                <a:ln>
                  <a:noFill/>
                </a:ln>
                <a:solidFill>
                  <a:srgbClr val="512301"/>
                </a:solidFill>
                <a:effectLst/>
                <a:uLnTx/>
                <a:uFillTx/>
                <a:latin typeface="arial" panose="020B0604020202020204" pitchFamily="34" charset="0"/>
                <a:ea typeface="MS PGothic" pitchFamily="34" charset="-128"/>
              </a:rPr>
              <a:t>sauve-nous </a:t>
            </a:r>
            <a:r>
              <a:rPr kumimoji="0" lang="fr-FR" sz="3200" b="0" i="0" u="none" strike="noStrike" kern="1200" cap="none" spc="0" normalizeH="0" baseline="0" noProof="0" dirty="0">
                <a:ln>
                  <a:noFill/>
                </a:ln>
                <a:solidFill>
                  <a:srgbClr val="512301"/>
                </a:solidFill>
                <a:effectLst/>
                <a:uLnTx/>
                <a:uFillTx/>
                <a:latin typeface="arial" panose="020B0604020202020204" pitchFamily="34" charset="0"/>
                <a:ea typeface="MS PGothic" pitchFamily="34" charset="-128"/>
              </a:rPr>
              <a:t>du péché.</a:t>
            </a:r>
            <a:endParaRPr kumimoji="0" lang="fr-FR" sz="4400" b="0" i="0" u="none" strike="noStrike" kern="1200" cap="none" spc="0" normalizeH="0" baseline="0" noProof="0" dirty="0">
              <a:ln>
                <a:noFill/>
              </a:ln>
              <a:solidFill>
                <a:srgbClr val="512301"/>
              </a:solidFill>
              <a:effectLst/>
              <a:uLnTx/>
              <a:uFillTx/>
              <a:latin typeface="Arial" panose="020B0604020202020204" pitchFamily="34" charset="0"/>
              <a:ea typeface="MS PGothic" pitchFamily="34" charset="-128"/>
            </a:endParaRPr>
          </a:p>
          <a:p>
            <a:pPr marL="0" marR="0" lvl="0" indent="0" algn="l" defTabSz="457200" rtl="0" eaLnBrk="0" fontAlgn="base" latinLnBrk="0" hangingPunct="0">
              <a:lnSpc>
                <a:spcPct val="100000"/>
              </a:lnSpc>
              <a:spcBef>
                <a:spcPct val="0"/>
              </a:spcBef>
              <a:spcAft>
                <a:spcPct val="0"/>
              </a:spcAft>
              <a:buClrTx/>
              <a:buSzTx/>
              <a:buFontTx/>
              <a:buNone/>
              <a:tabLst/>
              <a:defRPr/>
            </a:pPr>
            <a:r>
              <a:rPr kumimoji="0" lang="fr-FR" sz="3200" b="0" i="0" u="none" strike="noStrike" kern="1200" cap="none" spc="0" normalizeH="0" baseline="0" noProof="0" dirty="0">
                <a:ln>
                  <a:noFill/>
                </a:ln>
                <a:solidFill>
                  <a:srgbClr val="512301"/>
                </a:solidFill>
                <a:effectLst/>
                <a:uLnTx/>
                <a:uFillTx/>
                <a:latin typeface="arial" panose="020B0604020202020204" pitchFamily="34" charset="0"/>
                <a:ea typeface="MS PGothic" pitchFamily="34" charset="-128"/>
              </a:rPr>
              <a:t>Dieu saint, splendeur du Père, </a:t>
            </a:r>
            <a:r>
              <a:rPr kumimoji="0" lang="fr-FR" sz="3200" b="0" i="0" u="none" strike="noStrike" kern="1200" cap="none" spc="0" normalizeH="0" baseline="0" noProof="0" dirty="0" smtClean="0">
                <a:ln>
                  <a:noFill/>
                </a:ln>
                <a:solidFill>
                  <a:srgbClr val="512301"/>
                </a:solidFill>
                <a:effectLst/>
                <a:uLnTx/>
                <a:uFillTx/>
                <a:latin typeface="arial" panose="020B0604020202020204" pitchFamily="34" charset="0"/>
                <a:ea typeface="MS PGothic" pitchFamily="34" charset="-128"/>
              </a:rPr>
              <a:t/>
            </a:r>
            <a:br>
              <a:rPr kumimoji="0" lang="fr-FR" sz="3200" b="0" i="0" u="none" strike="noStrike" kern="1200" cap="none" spc="0" normalizeH="0" baseline="0" noProof="0" dirty="0" smtClean="0">
                <a:ln>
                  <a:noFill/>
                </a:ln>
                <a:solidFill>
                  <a:srgbClr val="512301"/>
                </a:solidFill>
                <a:effectLst/>
                <a:uLnTx/>
                <a:uFillTx/>
                <a:latin typeface="arial" panose="020B0604020202020204" pitchFamily="34" charset="0"/>
                <a:ea typeface="MS PGothic" pitchFamily="34" charset="-128"/>
              </a:rPr>
            </a:br>
            <a:r>
              <a:rPr kumimoji="0" lang="fr-FR" sz="3200" b="0" i="0" u="none" strike="noStrike" kern="1200" cap="none" spc="0" normalizeH="0" baseline="0" noProof="0" dirty="0" smtClean="0">
                <a:ln>
                  <a:noFill/>
                </a:ln>
                <a:solidFill>
                  <a:srgbClr val="512301"/>
                </a:solidFill>
                <a:effectLst/>
                <a:uLnTx/>
                <a:uFillTx/>
                <a:latin typeface="arial" panose="020B0604020202020204" pitchFamily="34" charset="0"/>
                <a:ea typeface="MS PGothic" pitchFamily="34" charset="-128"/>
              </a:rPr>
              <a:t>Dieu </a:t>
            </a:r>
            <a:r>
              <a:rPr kumimoji="0" lang="fr-FR" sz="3200" b="0" i="0" u="none" strike="noStrike" kern="1200" cap="none" spc="0" normalizeH="0" baseline="0" noProof="0" dirty="0">
                <a:ln>
                  <a:noFill/>
                </a:ln>
                <a:solidFill>
                  <a:srgbClr val="512301"/>
                </a:solidFill>
                <a:effectLst/>
                <a:uLnTx/>
                <a:uFillTx/>
                <a:latin typeface="arial" panose="020B0604020202020204" pitchFamily="34" charset="0"/>
                <a:ea typeface="MS PGothic" pitchFamily="34" charset="-128"/>
              </a:rPr>
              <a:t>vivant, le Très-Haut, le Seigneur.</a:t>
            </a:r>
            <a:endParaRPr lang="fr-FR" sz="4400" b="1" i="0" dirty="0">
              <a:solidFill>
                <a:srgbClr val="512301"/>
              </a:solidFill>
              <a:effectLst/>
              <a:latin typeface="Arial" panose="020B0604020202020204" pitchFamily="34" charset="0"/>
            </a:endParaRPr>
          </a:p>
        </p:txBody>
      </p:sp>
    </p:spTree>
    <p:extLst>
      <p:ext uri="{BB962C8B-B14F-4D97-AF65-F5344CB8AC3E}">
        <p14:creationId xmlns="" xmlns:p14="http://schemas.microsoft.com/office/powerpoint/2010/main" val="324350276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 xmlns:p14="http://schemas.microsoft.com/office/powerpoint/2010/main" val="20235057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250825" y="1320800"/>
            <a:ext cx="8893175" cy="5310188"/>
          </a:xfrm>
          <a:prstGeom prst="rect">
            <a:avLst/>
          </a:prstGeom>
          <a:noFill/>
          <a:ln w="9525">
            <a:noFill/>
            <a:miter lim="800000"/>
            <a:headEnd/>
            <a:tailEnd/>
          </a:ln>
        </p:spPr>
        <p:txBody>
          <a:bodyPr lIns="90000" tIns="45000" rIns="90000" bIns="45000"/>
          <a:lstStyle/>
          <a:p>
            <a:pPr eaLnBrk="1" hangingPunct="1">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200" b="1" i="1" dirty="0">
                <a:solidFill>
                  <a:srgbClr val="292934"/>
                </a:solidFill>
              </a:rPr>
              <a:t>Première lecture</a:t>
            </a:r>
            <a:r>
              <a:rPr lang="en-US" altLang="en-US" sz="2200" b="1" dirty="0">
                <a:solidFill>
                  <a:srgbClr val="292934"/>
                </a:solidFill>
              </a:rPr>
              <a:t> </a:t>
            </a:r>
          </a:p>
          <a:p>
            <a:r>
              <a:rPr lang="fr-FR" sz="2000" dirty="0">
                <a:solidFill>
                  <a:schemeClr val="tx1"/>
                </a:solidFill>
              </a:rPr>
              <a:t>« En ce temps-ci, ton peuple sera délivré » (</a:t>
            </a:r>
            <a:r>
              <a:rPr lang="fr-FR" sz="2000" dirty="0" err="1">
                <a:solidFill>
                  <a:schemeClr val="tx1"/>
                </a:solidFill>
              </a:rPr>
              <a:t>Dn</a:t>
            </a:r>
            <a:r>
              <a:rPr lang="fr-FR" sz="2000" dirty="0">
                <a:solidFill>
                  <a:schemeClr val="tx1"/>
                </a:solidFill>
              </a:rPr>
              <a:t> 12, 1-3)</a:t>
            </a:r>
            <a:endParaRPr lang="en-GB" sz="2000" i="0" dirty="0">
              <a:solidFill>
                <a:schemeClr val="tx1"/>
              </a:solidFill>
              <a:effectLst/>
              <a:latin typeface="+mj-lt"/>
            </a:endParaRP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sz="2000" b="1" i="0" dirty="0">
              <a:solidFill>
                <a:srgbClr val="333333"/>
              </a:solidFill>
              <a:effectLst/>
              <a:latin typeface="+mj-lt"/>
            </a:endParaRPr>
          </a:p>
          <a:p>
            <a:pP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000" b="1" i="1" dirty="0">
                <a:solidFill>
                  <a:schemeClr val="tx1"/>
                </a:solidFill>
              </a:rPr>
              <a:t>Psaume</a:t>
            </a:r>
          </a:p>
          <a:p>
            <a:pP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800" b="1" i="1" dirty="0" smtClean="0">
                <a:solidFill>
                  <a:srgbClr val="0070C0"/>
                </a:solidFill>
              </a:rPr>
              <a:t>Ps 15</a:t>
            </a:r>
            <a:endParaRPr lang="fr-FR" sz="2800" b="1" i="1" dirty="0">
              <a:solidFill>
                <a:srgbClr val="0070C0"/>
              </a:solidFill>
            </a:endParaRP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800" b="1" i="1" dirty="0">
                <a:solidFill>
                  <a:srgbClr val="0070C0"/>
                </a:solidFill>
              </a:rPr>
              <a:t>R/ Garde-moi, mon Dieu,</a:t>
            </a: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800" b="1" i="1" dirty="0">
                <a:solidFill>
                  <a:srgbClr val="0070C0"/>
                </a:solidFill>
              </a:rPr>
              <a:t>j’ai fait de toi mon refuge</a:t>
            </a:r>
            <a:r>
              <a:rPr lang="fr-FR" sz="2800" b="1" i="1" dirty="0" smtClean="0">
                <a:solidFill>
                  <a:srgbClr val="0070C0"/>
                </a:solidFill>
              </a:rPr>
              <a:t>.</a:t>
            </a:r>
            <a:endParaRPr lang="fr-FR" altLang="en-US" sz="2000" b="1" i="1" dirty="0" smtClean="0">
              <a:solidFill>
                <a:srgbClr val="0070C0"/>
              </a:solidFill>
            </a:endParaRP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fr-FR" altLang="en-US" sz="2000" b="1" i="1" dirty="0" smtClean="0">
              <a:solidFill>
                <a:srgbClr val="0070C0"/>
              </a:solidFill>
            </a:endParaRPr>
          </a:p>
          <a:p>
            <a:pP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200" b="1" i="1" dirty="0" err="1" smtClean="0">
                <a:solidFill>
                  <a:schemeClr val="tx1"/>
                </a:solidFill>
              </a:rPr>
              <a:t>Deuxième</a:t>
            </a:r>
            <a:r>
              <a:rPr lang="en-US" altLang="en-US" sz="2200" b="1" i="1" dirty="0" smtClean="0">
                <a:solidFill>
                  <a:schemeClr val="tx1"/>
                </a:solidFill>
              </a:rPr>
              <a:t> </a:t>
            </a:r>
            <a:r>
              <a:rPr lang="en-US" altLang="en-US" sz="2200" b="1" i="1" dirty="0">
                <a:solidFill>
                  <a:schemeClr val="tx1"/>
                </a:solidFill>
              </a:rPr>
              <a:t>lecture</a:t>
            </a:r>
            <a:endParaRPr lang="en-US" altLang="en-US" sz="2200" b="1" dirty="0">
              <a:solidFill>
                <a:schemeClr val="tx1"/>
              </a:solidFill>
            </a:endParaRPr>
          </a:p>
          <a:p>
            <a:pPr eaLnBrk="1" hangingPunct="1">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2200" dirty="0">
                <a:solidFill>
                  <a:schemeClr val="tx1"/>
                </a:solidFill>
              </a:rPr>
              <a:t>« Par son unique offrande, il a mené pour toujours à leur perfection ceux qu’il sanctifie » (He 10, 11-14.18)</a:t>
            </a:r>
          </a:p>
        </p:txBody>
      </p:sp>
      <p:sp>
        <p:nvSpPr>
          <p:cNvPr id="34819" name="Rectangle 2"/>
          <p:cNvSpPr>
            <a:spLocks noChangeArrowheads="1"/>
          </p:cNvSpPr>
          <p:nvPr/>
        </p:nvSpPr>
        <p:spPr bwMode="auto">
          <a:xfrm>
            <a:off x="2124075" y="549275"/>
            <a:ext cx="7307263" cy="771525"/>
          </a:xfrm>
          <a:prstGeom prst="rect">
            <a:avLst/>
          </a:prstGeom>
          <a:noFill/>
          <a:ln w="9525">
            <a:noFill/>
            <a:miter lim="800000"/>
            <a:headEnd/>
            <a:tailEnd/>
          </a:ln>
        </p:spPr>
        <p:txBody>
          <a:bodyPr/>
          <a:lstStyle/>
          <a:p>
            <a:r>
              <a:rPr lang="en-US" altLang="en-US" sz="2800" b="1">
                <a:solidFill>
                  <a:srgbClr val="EC8514"/>
                </a:solidFill>
              </a:rPr>
              <a:t>LITURGIE DE LA PAROLE </a:t>
            </a:r>
            <a:endParaRPr lang="fr-FR" altLang="en-US" sz="2800" b="1">
              <a:solidFill>
                <a:srgbClr val="EC8514"/>
              </a:solidFill>
            </a:endParaRPr>
          </a:p>
        </p:txBody>
      </p:sp>
      <p:pic>
        <p:nvPicPr>
          <p:cNvPr id="34820"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477888" y="1556792"/>
            <a:ext cx="8208912" cy="4478203"/>
          </a:xfrm>
          <a:prstGeom prst="rect">
            <a:avLst/>
          </a:prstGeom>
          <a:noFill/>
          <a:ln w="9525">
            <a:noFill/>
            <a:miter lim="800000"/>
            <a:headEnd/>
            <a:tailEnd/>
          </a:ln>
        </p:spPr>
        <p:txBody>
          <a:bodyPr lIns="90000" tIns="45000" rIns="90000" bIns="45000"/>
          <a:lstStyle/>
          <a:p>
            <a:pPr eaLnBrk="1" hangingPunct="1">
              <a:spcBef>
                <a:spcPts val="488"/>
              </a:spcBef>
              <a:spcAft>
                <a:spcPts val="14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3200" b="1" i="1" dirty="0">
                <a:solidFill>
                  <a:srgbClr val="262699"/>
                </a:solidFill>
              </a:rPr>
              <a:t>Alleluia</a:t>
            </a:r>
            <a:endParaRPr lang="en-US" altLang="en-US" b="1" i="1" dirty="0">
              <a:solidFill>
                <a:srgbClr val="262699"/>
              </a:solidFill>
            </a:endParaRP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2300" b="1" i="1" dirty="0">
                <a:solidFill>
                  <a:schemeClr val="tx1"/>
                </a:solidFill>
              </a:rPr>
              <a:t>Alléluia. </a:t>
            </a:r>
            <a:r>
              <a:rPr lang="fr-FR" altLang="en-US" sz="2300" b="1" i="1" dirty="0" smtClean="0">
                <a:solidFill>
                  <a:schemeClr val="tx1"/>
                </a:solidFill>
              </a:rPr>
              <a:t>Alléluia !</a:t>
            </a:r>
            <a:endParaRPr lang="fr-FR" altLang="en-US" sz="2300" b="1" i="1" dirty="0">
              <a:solidFill>
                <a:schemeClr val="tx1"/>
              </a:solidFill>
            </a:endParaRP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2300" i="1" dirty="0">
                <a:solidFill>
                  <a:schemeClr val="tx1"/>
                </a:solidFill>
              </a:rPr>
              <a:t>Restez éveillés et priez en tout temps :</a:t>
            </a: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2300" i="1" dirty="0">
                <a:solidFill>
                  <a:schemeClr val="tx1"/>
                </a:solidFill>
              </a:rPr>
              <a:t>ainsi vous pourrez vous tenir debout </a:t>
            </a:r>
            <a:r>
              <a:rPr lang="fr-FR" altLang="en-US" sz="2300" i="1" dirty="0" smtClean="0">
                <a:solidFill>
                  <a:schemeClr val="tx1"/>
                </a:solidFill>
              </a:rPr>
              <a:t/>
            </a:r>
            <a:br>
              <a:rPr lang="fr-FR" altLang="en-US" sz="2300" i="1" dirty="0" smtClean="0">
                <a:solidFill>
                  <a:schemeClr val="tx1"/>
                </a:solidFill>
              </a:rPr>
            </a:br>
            <a:r>
              <a:rPr lang="fr-FR" altLang="en-US" sz="2300" i="1" dirty="0" smtClean="0">
                <a:solidFill>
                  <a:schemeClr val="tx1"/>
                </a:solidFill>
              </a:rPr>
              <a:t>devant </a:t>
            </a:r>
            <a:r>
              <a:rPr lang="fr-FR" altLang="en-US" sz="2300" i="1" dirty="0">
                <a:solidFill>
                  <a:schemeClr val="tx1"/>
                </a:solidFill>
              </a:rPr>
              <a:t>le Fils de l’homme.</a:t>
            </a: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2300" b="1" i="1" dirty="0" smtClean="0">
                <a:solidFill>
                  <a:schemeClr val="tx1"/>
                </a:solidFill>
              </a:rPr>
              <a:t>Alléluia ! </a:t>
            </a:r>
            <a:endParaRPr lang="fr-FR" altLang="en-US" sz="2300" b="1" i="1" dirty="0">
              <a:solidFill>
                <a:schemeClr val="tx1"/>
              </a:solidFill>
            </a:endParaRP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fr-FR" altLang="en-US" sz="2800" b="1" dirty="0">
              <a:solidFill>
                <a:srgbClr val="000000"/>
              </a:solidFill>
            </a:endParaRP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3200" b="1" i="1" dirty="0">
                <a:solidFill>
                  <a:srgbClr val="262699"/>
                </a:solidFill>
              </a:rPr>
              <a:t>Évangile</a:t>
            </a:r>
            <a:r>
              <a:rPr lang="fr-FR" altLang="en-US" sz="2800" b="1" dirty="0">
                <a:solidFill>
                  <a:srgbClr val="000000"/>
                </a:solidFill>
              </a:rPr>
              <a:t> </a:t>
            </a:r>
            <a:endParaRPr lang="fr-FR" altLang="en-US" sz="2800" dirty="0">
              <a:solidFill>
                <a:srgbClr val="000000"/>
              </a:solidFill>
            </a:endParaRP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2200" dirty="0">
                <a:solidFill>
                  <a:srgbClr val="000000"/>
                </a:solidFill>
              </a:rPr>
              <a:t>« Il rassemblera les élus des quatre coins du monde » </a:t>
            </a:r>
            <a:r>
              <a:rPr lang="fr-FR" altLang="en-US" sz="2200" dirty="0" smtClean="0">
                <a:solidFill>
                  <a:srgbClr val="000000"/>
                </a:solidFill>
              </a:rPr>
              <a:t/>
            </a:r>
            <a:br>
              <a:rPr lang="fr-FR" altLang="en-US" sz="2200" dirty="0" smtClean="0">
                <a:solidFill>
                  <a:srgbClr val="000000"/>
                </a:solidFill>
              </a:rPr>
            </a:br>
            <a:r>
              <a:rPr lang="fr-FR" altLang="en-US" sz="2200" dirty="0" smtClean="0">
                <a:solidFill>
                  <a:srgbClr val="000000"/>
                </a:solidFill>
              </a:rPr>
              <a:t>(</a:t>
            </a:r>
            <a:r>
              <a:rPr lang="fr-FR" altLang="en-US" sz="2200" dirty="0">
                <a:solidFill>
                  <a:srgbClr val="000000"/>
                </a:solidFill>
              </a:rPr>
              <a:t>Mc 13, 24-32</a:t>
            </a:r>
          </a:p>
        </p:txBody>
      </p:sp>
      <p:sp>
        <p:nvSpPr>
          <p:cNvPr id="36867" name="Rectangle 2"/>
          <p:cNvSpPr>
            <a:spLocks noChangeArrowheads="1"/>
          </p:cNvSpPr>
          <p:nvPr/>
        </p:nvSpPr>
        <p:spPr bwMode="auto">
          <a:xfrm>
            <a:off x="2124075" y="549275"/>
            <a:ext cx="7307263" cy="771525"/>
          </a:xfrm>
          <a:prstGeom prst="rect">
            <a:avLst/>
          </a:prstGeom>
          <a:noFill/>
          <a:ln w="9525">
            <a:noFill/>
            <a:miter lim="800000"/>
            <a:headEnd/>
            <a:tailEnd/>
          </a:ln>
        </p:spPr>
        <p:txBody>
          <a:bodyPr/>
          <a:lstStyle/>
          <a:p>
            <a:r>
              <a:rPr lang="en-US" altLang="en-US" sz="2800" b="1">
                <a:solidFill>
                  <a:srgbClr val="EC8514"/>
                </a:solidFill>
              </a:rPr>
              <a:t>LITURGIE DE LA PAROLE </a:t>
            </a:r>
            <a:endParaRPr lang="fr-FR" altLang="en-US" sz="1600" b="1">
              <a:solidFill>
                <a:srgbClr val="EC8514"/>
              </a:solidFill>
              <a:cs typeface="Times New Roman" pitchFamily="18" charset="0"/>
            </a:endParaRPr>
          </a:p>
        </p:txBody>
      </p:sp>
      <p:sp>
        <p:nvSpPr>
          <p:cNvPr id="36868" name="TextBox 4"/>
          <p:cNvSpPr txBox="1">
            <a:spLocks noChangeArrowheads="1"/>
          </p:cNvSpPr>
          <p:nvPr/>
        </p:nvSpPr>
        <p:spPr bwMode="auto">
          <a:xfrm>
            <a:off x="0" y="0"/>
            <a:ext cx="4321175" cy="400050"/>
          </a:xfrm>
          <a:prstGeom prst="rect">
            <a:avLst/>
          </a:prstGeom>
          <a:noFill/>
          <a:ln w="9525">
            <a:noFill/>
            <a:miter lim="800000"/>
            <a:headEnd/>
            <a:tailEnd/>
          </a:ln>
        </p:spPr>
        <p:txBody>
          <a:bodyPr>
            <a:spAutoFit/>
          </a:bodyPr>
          <a:lstStyle/>
          <a:p>
            <a:r>
              <a:rPr lang="en-US" altLang="en-US" sz="2000"/>
              <a:t>Messe de Shanghai</a:t>
            </a:r>
          </a:p>
        </p:txBody>
      </p:sp>
      <p:pic>
        <p:nvPicPr>
          <p:cNvPr id="36869"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 xmlns:p14="http://schemas.microsoft.com/office/powerpoint/2010/main" val="20235057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txBox="1">
            <a:spLocks noChangeArrowheads="1"/>
          </p:cNvSpPr>
          <p:nvPr/>
        </p:nvSpPr>
        <p:spPr bwMode="auto">
          <a:xfrm>
            <a:off x="179512" y="1268413"/>
            <a:ext cx="8964488" cy="5478462"/>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r>
              <a:rPr lang="fr-FR" altLang="en-US" dirty="0">
                <a:solidFill>
                  <a:srgbClr val="292934"/>
                </a:solidFill>
                <a:latin typeface="Calibri" pitchFamily="34" charset="0"/>
                <a:cs typeface="Calibri" pitchFamily="34" charset="0"/>
              </a:rPr>
              <a:t>Je crois en Dieu, le Père tout-puissant, créateur du ciel et de la terre; </a:t>
            </a:r>
          </a:p>
          <a:p>
            <a:pPr defTabSz="914400" eaLnBrk="1" hangingPunct="1">
              <a:spcBef>
                <a:spcPts val="488"/>
              </a:spcBef>
              <a:buSzPct val="85000"/>
              <a:buFont typeface="Arial" charset="0"/>
              <a:buNone/>
            </a:pPr>
            <a:r>
              <a:rPr lang="fr-FR" altLang="en-US" dirty="0">
                <a:solidFill>
                  <a:srgbClr val="292934"/>
                </a:solidFill>
                <a:latin typeface="Calibri" pitchFamily="34" charset="0"/>
                <a:cs typeface="Calibri" pitchFamily="34" charset="0"/>
              </a:rPr>
              <a:t>et en Jésus-Christ, son Fils unique, notre Seigneur, </a:t>
            </a:r>
          </a:p>
          <a:p>
            <a:pPr defTabSz="914400" eaLnBrk="1" hangingPunct="1">
              <a:spcBef>
                <a:spcPts val="488"/>
              </a:spcBef>
              <a:buSzPct val="85000"/>
              <a:buFont typeface="Arial" charset="0"/>
              <a:buNone/>
            </a:pPr>
            <a:r>
              <a:rPr lang="fr-FR" altLang="en-US" dirty="0">
                <a:solidFill>
                  <a:srgbClr val="292934"/>
                </a:solidFill>
                <a:latin typeface="Calibri" pitchFamily="34" charset="0"/>
                <a:cs typeface="Calibri" pitchFamily="34" charset="0"/>
              </a:rPr>
              <a:t>qui a été conçu du Saint-Esprit, est né de la Vierge Marie, </a:t>
            </a:r>
          </a:p>
          <a:p>
            <a:pPr defTabSz="914400" eaLnBrk="1" hangingPunct="1">
              <a:spcBef>
                <a:spcPts val="488"/>
              </a:spcBef>
              <a:buSzPct val="85000"/>
              <a:buFont typeface="Arial" charset="0"/>
              <a:buNone/>
            </a:pPr>
            <a:r>
              <a:rPr lang="fr-FR" altLang="en-US" dirty="0">
                <a:solidFill>
                  <a:srgbClr val="292934"/>
                </a:solidFill>
                <a:latin typeface="Calibri" pitchFamily="34" charset="0"/>
                <a:cs typeface="Calibri" pitchFamily="34" charset="0"/>
              </a:rPr>
              <a:t>a souffert sous Ponce Pilate, a été crucifié, est mort et a été enseveli, </a:t>
            </a:r>
          </a:p>
          <a:p>
            <a:pPr defTabSz="914400" eaLnBrk="1" hangingPunct="1">
              <a:spcBef>
                <a:spcPts val="488"/>
              </a:spcBef>
              <a:buSzPct val="85000"/>
              <a:buFont typeface="Arial" charset="0"/>
              <a:buNone/>
            </a:pPr>
            <a:r>
              <a:rPr lang="fr-FR" altLang="en-US" dirty="0">
                <a:solidFill>
                  <a:srgbClr val="292934"/>
                </a:solidFill>
                <a:latin typeface="Calibri" pitchFamily="34" charset="0"/>
                <a:cs typeface="Calibri" pitchFamily="34" charset="0"/>
              </a:rPr>
              <a:t>est descendu aux enfers, le troisième jour, est ressuscité des morts, </a:t>
            </a:r>
          </a:p>
          <a:p>
            <a:pPr defTabSz="914400" eaLnBrk="1" hangingPunct="1">
              <a:spcBef>
                <a:spcPts val="488"/>
              </a:spcBef>
              <a:buSzPct val="85000"/>
              <a:buFont typeface="Arial" charset="0"/>
              <a:buNone/>
            </a:pPr>
            <a:r>
              <a:rPr lang="fr-FR" altLang="en-US" dirty="0">
                <a:solidFill>
                  <a:srgbClr val="292934"/>
                </a:solidFill>
                <a:latin typeface="Calibri" pitchFamily="34" charset="0"/>
                <a:cs typeface="Calibri" pitchFamily="34" charset="0"/>
              </a:rPr>
              <a:t>est monté aux cieux, est assis à la droite de Dieu le Père tout-puissant, d’où il viendra juger les vivants et les morts. </a:t>
            </a:r>
          </a:p>
          <a:p>
            <a:pPr defTabSz="914400" eaLnBrk="1" hangingPunct="1">
              <a:spcBef>
                <a:spcPts val="488"/>
              </a:spcBef>
              <a:buSzPct val="85000"/>
              <a:buFont typeface="Arial" charset="0"/>
              <a:buNone/>
            </a:pPr>
            <a:r>
              <a:rPr lang="fr-FR" altLang="en-US" dirty="0">
                <a:solidFill>
                  <a:srgbClr val="292934"/>
                </a:solidFill>
                <a:latin typeface="Calibri" pitchFamily="34" charset="0"/>
                <a:cs typeface="Calibri" pitchFamily="34" charset="0"/>
              </a:rPr>
              <a:t>Je crois en l’Esprit-Saint, à la sainte Eglise catholique,</a:t>
            </a:r>
          </a:p>
          <a:p>
            <a:pPr defTabSz="914400" eaLnBrk="1" hangingPunct="1">
              <a:spcBef>
                <a:spcPts val="488"/>
              </a:spcBef>
              <a:buSzPct val="85000"/>
              <a:buFont typeface="Arial" charset="0"/>
              <a:buNone/>
            </a:pPr>
            <a:r>
              <a:rPr lang="fr-FR" altLang="en-US" dirty="0">
                <a:solidFill>
                  <a:srgbClr val="292934"/>
                </a:solidFill>
                <a:latin typeface="Calibri" pitchFamily="34" charset="0"/>
                <a:cs typeface="Calibri" pitchFamily="34" charset="0"/>
              </a:rPr>
              <a:t>à la communion des saints, à la rémission des péchés,</a:t>
            </a:r>
          </a:p>
          <a:p>
            <a:pPr defTabSz="914400" eaLnBrk="1" hangingPunct="1">
              <a:spcBef>
                <a:spcPts val="488"/>
              </a:spcBef>
              <a:buSzPct val="85000"/>
              <a:buFont typeface="Arial" charset="0"/>
              <a:buNone/>
            </a:pPr>
            <a:r>
              <a:rPr lang="fr-FR" altLang="en-US" dirty="0">
                <a:solidFill>
                  <a:srgbClr val="292934"/>
                </a:solidFill>
                <a:latin typeface="Calibri" pitchFamily="34" charset="0"/>
                <a:cs typeface="Calibri" pitchFamily="34" charset="0"/>
              </a:rPr>
              <a:t>à la résurrection de la chair, à la vie éternelle.</a:t>
            </a:r>
            <a:br>
              <a:rPr lang="fr-FR" altLang="en-US" dirty="0">
                <a:solidFill>
                  <a:srgbClr val="292934"/>
                </a:solidFill>
                <a:latin typeface="Calibri" pitchFamily="34" charset="0"/>
                <a:cs typeface="Calibri" pitchFamily="34" charset="0"/>
              </a:rPr>
            </a:br>
            <a:r>
              <a:rPr lang="fr-FR" altLang="en-US" dirty="0">
                <a:solidFill>
                  <a:srgbClr val="292934"/>
                </a:solidFill>
                <a:latin typeface="Calibri" pitchFamily="34" charset="0"/>
                <a:cs typeface="Calibri" pitchFamily="34" charset="0"/>
              </a:rPr>
              <a:t>Amen</a:t>
            </a:r>
          </a:p>
          <a:p>
            <a:pPr defTabSz="914400" eaLnBrk="1" hangingPunct="1">
              <a:spcBef>
                <a:spcPts val="488"/>
              </a:spcBef>
              <a:buSzPct val="85000"/>
              <a:buFont typeface="Arial" charset="0"/>
              <a:buNone/>
            </a:pPr>
            <a:endParaRPr lang="fr-FR" altLang="en-US" dirty="0">
              <a:solidFill>
                <a:srgbClr val="292934"/>
              </a:solidFill>
              <a:latin typeface="Calibri" pitchFamily="34" charset="0"/>
              <a:cs typeface="Calibri" pitchFamily="34" charset="0"/>
            </a:endParaRPr>
          </a:p>
        </p:txBody>
      </p:sp>
      <p:sp>
        <p:nvSpPr>
          <p:cNvPr id="39939" name="Rectangle 2"/>
          <p:cNvSpPr>
            <a:spLocks noChangeArrowheads="1"/>
          </p:cNvSpPr>
          <p:nvPr/>
        </p:nvSpPr>
        <p:spPr bwMode="auto">
          <a:xfrm>
            <a:off x="1979613" y="549275"/>
            <a:ext cx="7308850" cy="771525"/>
          </a:xfrm>
          <a:prstGeom prst="rect">
            <a:avLst/>
          </a:prstGeom>
          <a:noFill/>
          <a:ln w="9525">
            <a:noFill/>
            <a:miter lim="800000"/>
            <a:headEnd/>
            <a:tailEnd/>
          </a:ln>
        </p:spPr>
        <p:txBody>
          <a:bodyPr/>
          <a:lstStyle/>
          <a:p>
            <a:pPr defTabSz="914400" eaLnBrk="1" hangingPunct="1">
              <a:spcBef>
                <a:spcPct val="20000"/>
              </a:spcBef>
              <a:buClr>
                <a:schemeClr val="accent1"/>
              </a:buClr>
              <a:buSzPct val="85000"/>
            </a:pPr>
            <a:r>
              <a:rPr lang="fr-FR" altLang="en-US" sz="2800" b="1">
                <a:solidFill>
                  <a:srgbClr val="EC8514"/>
                </a:solidFill>
              </a:rPr>
              <a:t>PROFESSION DE FOI: CREDO</a:t>
            </a:r>
          </a:p>
        </p:txBody>
      </p:sp>
      <p:pic>
        <p:nvPicPr>
          <p:cNvPr id="39940" name="Picture 4"/>
          <p:cNvPicPr>
            <a:picLocks noChangeAspect="1" noChangeArrowheads="1"/>
          </p:cNvPicPr>
          <p:nvPr/>
        </p:nvPicPr>
        <p:blipFill>
          <a:blip r:embed="rId2"/>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 xmlns:p14="http://schemas.microsoft.com/office/powerpoint/2010/main" val="20235057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468313" y="404813"/>
            <a:ext cx="8229600" cy="990600"/>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err="1">
                <a:solidFill>
                  <a:srgbClr val="D2533C"/>
                </a:solidFill>
              </a:rPr>
              <a:t>Prière</a:t>
            </a:r>
            <a:r>
              <a:rPr lang="en-US" sz="2400" b="1" i="1" dirty="0">
                <a:solidFill>
                  <a:srgbClr val="D2533C"/>
                </a:solidFill>
              </a:rPr>
              <a:t> </a:t>
            </a:r>
            <a:r>
              <a:rPr lang="en-US" sz="2400" b="1" i="1" dirty="0" err="1">
                <a:solidFill>
                  <a:srgbClr val="D2533C"/>
                </a:solidFill>
              </a:rPr>
              <a:t>Universelle</a:t>
            </a:r>
            <a:endParaRPr lang="en-US" sz="2400" b="1" i="1" dirty="0">
              <a:solidFill>
                <a:srgbClr val="D2533C"/>
              </a:solidFill>
            </a:endParaRPr>
          </a:p>
        </p:txBody>
      </p:sp>
      <p:sp>
        <p:nvSpPr>
          <p:cNvPr id="14338" name="Text Box 2"/>
          <p:cNvSpPr txBox="1">
            <a:spLocks noChangeArrowheads="1"/>
          </p:cNvSpPr>
          <p:nvPr/>
        </p:nvSpPr>
        <p:spPr bwMode="auto">
          <a:xfrm>
            <a:off x="441383" y="1628800"/>
            <a:ext cx="8229600" cy="4876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hangingPunct="1">
              <a:lnSpc>
                <a:spcPct val="100000"/>
              </a:lnSpc>
              <a:spcBef>
                <a:spcPts val="488"/>
              </a:spcBef>
              <a:spcAft>
                <a:spcPts val="1425"/>
              </a:spcAft>
              <a:buClrTx/>
              <a:buFontTx/>
              <a:buNone/>
              <a:defRPr/>
            </a:pPr>
            <a:endParaRPr lang="en-US" sz="2400">
              <a:solidFill>
                <a:srgbClr val="292934"/>
              </a:solidFill>
            </a:endParaRPr>
          </a:p>
          <a:p>
            <a:pPr hangingPunct="1">
              <a:lnSpc>
                <a:spcPct val="100000"/>
              </a:lnSpc>
              <a:spcBef>
                <a:spcPts val="488"/>
              </a:spcBef>
              <a:spcAft>
                <a:spcPts val="1425"/>
              </a:spcAft>
              <a:buClrTx/>
              <a:buFontTx/>
              <a:buNone/>
              <a:defRPr/>
            </a:pPr>
            <a:endParaRPr lang="en-US" sz="2400">
              <a:solidFill>
                <a:srgbClr val="292934"/>
              </a:solidFill>
            </a:endParaRPr>
          </a:p>
        </p:txBody>
      </p:sp>
      <p:sp>
        <p:nvSpPr>
          <p:cNvPr id="14341" name="Text Box 5"/>
          <p:cNvSpPr txBox="1">
            <a:spLocks noChangeArrowheads="1"/>
          </p:cNvSpPr>
          <p:nvPr/>
        </p:nvSpPr>
        <p:spPr bwMode="auto">
          <a:xfrm>
            <a:off x="445720" y="1418277"/>
            <a:ext cx="8229600" cy="26765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hangingPunct="1">
              <a:lnSpc>
                <a:spcPct val="100000"/>
              </a:lnSpc>
              <a:defRPr/>
            </a:pPr>
            <a:r>
              <a:rPr lang="fr-FR" sz="3600" b="1" dirty="0">
                <a:solidFill>
                  <a:schemeClr val="tx2"/>
                </a:solidFill>
              </a:rPr>
              <a:t>Ô Seigneur en ce jour, </a:t>
            </a:r>
            <a:r>
              <a:rPr lang="fr-FR" sz="3600" b="1" dirty="0" smtClean="0">
                <a:solidFill>
                  <a:schemeClr val="tx2"/>
                </a:solidFill>
              </a:rPr>
              <a:t/>
            </a:r>
            <a:br>
              <a:rPr lang="fr-FR" sz="3600" b="1" dirty="0" smtClean="0">
                <a:solidFill>
                  <a:schemeClr val="tx2"/>
                </a:solidFill>
              </a:rPr>
            </a:br>
            <a:r>
              <a:rPr lang="fr-FR" sz="3600" b="1" dirty="0" smtClean="0">
                <a:solidFill>
                  <a:schemeClr val="tx2"/>
                </a:solidFill>
              </a:rPr>
              <a:t>écoute </a:t>
            </a:r>
            <a:r>
              <a:rPr lang="fr-FR" sz="3600" b="1" dirty="0">
                <a:solidFill>
                  <a:schemeClr val="tx2"/>
                </a:solidFill>
              </a:rPr>
              <a:t>nos prières</a:t>
            </a:r>
          </a:p>
        </p:txBody>
      </p:sp>
      <p:pic>
        <p:nvPicPr>
          <p:cNvPr id="2" name="Picture 1"/>
          <p:cNvPicPr>
            <a:picLocks noChangeAspect="1"/>
          </p:cNvPicPr>
          <p:nvPr/>
        </p:nvPicPr>
        <p:blipFill>
          <a:blip r:embed="rId3"/>
          <a:stretch>
            <a:fillRect/>
          </a:stretch>
        </p:blipFill>
        <p:spPr>
          <a:xfrm>
            <a:off x="76200" y="3276600"/>
            <a:ext cx="4060700" cy="3381652"/>
          </a:xfrm>
          <a:prstGeom prst="rect">
            <a:avLst/>
          </a:prstGeom>
        </p:spPr>
      </p:pic>
    </p:spTree>
    <p:extLst>
      <p:ext uri="{BB962C8B-B14F-4D97-AF65-F5344CB8AC3E}">
        <p14:creationId xmlns="" xmlns:p14="http://schemas.microsoft.com/office/powerpoint/2010/main" val="103020251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 xmlns:p14="http://schemas.microsoft.com/office/powerpoint/2010/main" val="20235057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448405" y="398585"/>
            <a:ext cx="8570089" cy="6080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r>
              <a:rPr lang="fr-FR" sz="2400" b="1" dirty="0">
                <a:solidFill>
                  <a:srgbClr val="D2533C"/>
                </a:solidFill>
              </a:rPr>
              <a:t>Offertoire: </a:t>
            </a:r>
            <a:r>
              <a:rPr lang="fr-FR" b="1" dirty="0">
                <a:solidFill>
                  <a:srgbClr val="D2533C"/>
                </a:solidFill>
              </a:rPr>
              <a:t>je viens vers toi les mains ouvertes </a:t>
            </a:r>
            <a:r>
              <a:rPr lang="fr-FR" sz="2400" b="1" dirty="0">
                <a:solidFill>
                  <a:srgbClr val="D2533C"/>
                </a:solidFill>
              </a:rPr>
              <a:t>1/4</a:t>
            </a:r>
          </a:p>
        </p:txBody>
      </p:sp>
      <p:sp>
        <p:nvSpPr>
          <p:cNvPr id="2" name="Text Box 3">
            <a:extLst>
              <a:ext uri="{FF2B5EF4-FFF2-40B4-BE49-F238E27FC236}">
                <a16:creationId xmlns="" xmlns:a16="http://schemas.microsoft.com/office/drawing/2014/main" id="{BE404EB0-1BD0-A42E-CFFD-C91165F2CD8A}"/>
              </a:ext>
            </a:extLst>
          </p:cNvPr>
          <p:cNvSpPr txBox="1">
            <a:spLocks noChangeArrowheads="1"/>
          </p:cNvSpPr>
          <p:nvPr/>
        </p:nvSpPr>
        <p:spPr bwMode="auto">
          <a:xfrm>
            <a:off x="323528" y="1268760"/>
            <a:ext cx="8247190" cy="543950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r>
              <a:rPr lang="fr-FR" altLang="zh-CN" sz="3200" b="1" dirty="0">
                <a:solidFill>
                  <a:schemeClr val="tx2"/>
                </a:solidFill>
                <a:latin typeface="Alegreya"/>
              </a:rPr>
              <a:t>J</a:t>
            </a:r>
            <a:r>
              <a:rPr lang="fr-FR" altLang="zh-CN" sz="3200" b="1" i="0" dirty="0">
                <a:solidFill>
                  <a:schemeClr val="tx2"/>
                </a:solidFill>
                <a:effectLst/>
                <a:latin typeface="Alegreya"/>
              </a:rPr>
              <a:t>e viens vers toi les mains ouvertes, </a:t>
            </a:r>
            <a:r>
              <a:rPr lang="fr-FR" altLang="zh-CN" sz="3200" b="1" i="0" dirty="0" smtClean="0">
                <a:solidFill>
                  <a:schemeClr val="tx2"/>
                </a:solidFill>
                <a:effectLst/>
                <a:latin typeface="Alegreya"/>
              </a:rPr>
              <a:t/>
            </a:r>
            <a:br>
              <a:rPr lang="fr-FR" altLang="zh-CN" sz="3200" b="1" i="0" dirty="0" smtClean="0">
                <a:solidFill>
                  <a:schemeClr val="tx2"/>
                </a:solidFill>
                <a:effectLst/>
                <a:latin typeface="Alegreya"/>
              </a:rPr>
            </a:br>
            <a:r>
              <a:rPr lang="fr-FR" altLang="zh-CN" sz="3200" b="1" i="0" dirty="0" smtClean="0">
                <a:solidFill>
                  <a:schemeClr val="tx2"/>
                </a:solidFill>
                <a:effectLst/>
                <a:latin typeface="Alegreya"/>
              </a:rPr>
              <a:t>avec </a:t>
            </a:r>
            <a:r>
              <a:rPr lang="fr-FR" altLang="zh-CN" sz="3200" b="1" i="0" dirty="0">
                <a:solidFill>
                  <a:schemeClr val="tx2"/>
                </a:solidFill>
                <a:effectLst/>
                <a:latin typeface="Alegreya"/>
              </a:rPr>
              <a:t>ma faim t’offrir ma vie.</a:t>
            </a:r>
            <a:r>
              <a:rPr lang="fr-FR" altLang="zh-CN" sz="3200" b="1" dirty="0">
                <a:solidFill>
                  <a:schemeClr val="tx2"/>
                </a:solidFill>
                <a:latin typeface="Alegreya"/>
              </a:rPr>
              <a:t/>
            </a:r>
            <a:br>
              <a:rPr lang="fr-FR" altLang="zh-CN" sz="3200" b="1" dirty="0">
                <a:solidFill>
                  <a:schemeClr val="tx2"/>
                </a:solidFill>
                <a:latin typeface="Alegreya"/>
              </a:rPr>
            </a:br>
            <a:r>
              <a:rPr lang="fr-FR" altLang="zh-CN" sz="3200" b="1" i="0" dirty="0">
                <a:solidFill>
                  <a:schemeClr val="tx2"/>
                </a:solidFill>
                <a:effectLst/>
                <a:latin typeface="Alegreya"/>
              </a:rPr>
              <a:t>Tu viens vers moi les mains offertes </a:t>
            </a:r>
            <a:r>
              <a:rPr lang="fr-FR" altLang="zh-CN" sz="3200" b="1" i="0" dirty="0" smtClean="0">
                <a:solidFill>
                  <a:schemeClr val="tx2"/>
                </a:solidFill>
                <a:effectLst/>
                <a:latin typeface="Alegreya"/>
              </a:rPr>
              <a:t/>
            </a:r>
            <a:br>
              <a:rPr lang="fr-FR" altLang="zh-CN" sz="3200" b="1" i="0" dirty="0" smtClean="0">
                <a:solidFill>
                  <a:schemeClr val="tx2"/>
                </a:solidFill>
                <a:effectLst/>
                <a:latin typeface="Alegreya"/>
              </a:rPr>
            </a:br>
            <a:r>
              <a:rPr lang="fr-FR" altLang="zh-CN" sz="3200" b="1" i="0" dirty="0" smtClean="0">
                <a:solidFill>
                  <a:schemeClr val="tx2"/>
                </a:solidFill>
                <a:effectLst/>
                <a:latin typeface="Alegreya"/>
              </a:rPr>
              <a:t>avec </a:t>
            </a:r>
            <a:r>
              <a:rPr lang="fr-FR" altLang="zh-CN" sz="3200" b="1" i="0" dirty="0">
                <a:solidFill>
                  <a:schemeClr val="tx2"/>
                </a:solidFill>
                <a:effectLst/>
                <a:latin typeface="Alegreya"/>
              </a:rPr>
              <a:t>ce pain m’offrir ta vie.</a:t>
            </a:r>
            <a:r>
              <a:rPr lang="fr-FR" altLang="zh-CN" sz="3200" dirty="0">
                <a:solidFill>
                  <a:schemeClr val="accent6">
                    <a:lumMod val="50000"/>
                  </a:schemeClr>
                </a:solidFill>
                <a:latin typeface="Alegreya"/>
              </a:rPr>
              <a:t/>
            </a:r>
            <a:br>
              <a:rPr lang="fr-FR" altLang="zh-CN" sz="3200" dirty="0">
                <a:solidFill>
                  <a:schemeClr val="accent6">
                    <a:lumMod val="50000"/>
                  </a:schemeClr>
                </a:solidFill>
                <a:latin typeface="Alegreya"/>
              </a:rPr>
            </a:br>
            <a:r>
              <a:rPr lang="fr-FR" altLang="zh-CN" sz="3200" dirty="0">
                <a:latin typeface="Alegreya"/>
              </a:rPr>
              <a:t/>
            </a:r>
            <a:br>
              <a:rPr lang="fr-FR" altLang="zh-CN" sz="3200" dirty="0">
                <a:latin typeface="Alegreya"/>
              </a:rPr>
            </a:br>
            <a:r>
              <a:rPr lang="fr-FR" altLang="zh-CN" sz="3200" b="0" i="0" dirty="0">
                <a:solidFill>
                  <a:srgbClr val="000000"/>
                </a:solidFill>
                <a:effectLst/>
                <a:latin typeface="Alegreya"/>
              </a:rPr>
              <a:t>1. Tu n’as cessé d’être l’écoute </a:t>
            </a:r>
            <a:r>
              <a:rPr lang="fr-FR" altLang="zh-CN" sz="3200" b="0" i="0" dirty="0" smtClean="0">
                <a:solidFill>
                  <a:srgbClr val="000000"/>
                </a:solidFill>
                <a:effectLst/>
                <a:latin typeface="Alegreya"/>
              </a:rPr>
              <a:t/>
            </a:r>
            <a:br>
              <a:rPr lang="fr-FR" altLang="zh-CN" sz="3200" b="0" i="0" dirty="0" smtClean="0">
                <a:solidFill>
                  <a:srgbClr val="000000"/>
                </a:solidFill>
                <a:effectLst/>
                <a:latin typeface="Alegreya"/>
              </a:rPr>
            </a:br>
            <a:r>
              <a:rPr lang="fr-FR" altLang="zh-CN" sz="3200" b="0" i="0" dirty="0" smtClean="0">
                <a:solidFill>
                  <a:srgbClr val="000000"/>
                </a:solidFill>
                <a:effectLst/>
                <a:latin typeface="Alegreya"/>
              </a:rPr>
              <a:t>au </a:t>
            </a:r>
            <a:r>
              <a:rPr lang="fr-FR" altLang="zh-CN" sz="3200" b="0" i="0" dirty="0">
                <a:solidFill>
                  <a:srgbClr val="000000"/>
                </a:solidFill>
                <a:effectLst/>
                <a:latin typeface="Alegreya"/>
              </a:rPr>
              <a:t>long des jours, au long des nuits. </a:t>
            </a:r>
            <a:r>
              <a:rPr lang="fr-FR" altLang="zh-CN" sz="3200" b="0" i="0" dirty="0" smtClean="0">
                <a:solidFill>
                  <a:srgbClr val="000000"/>
                </a:solidFill>
                <a:effectLst/>
                <a:latin typeface="Alegreya"/>
              </a:rPr>
              <a:t/>
            </a:r>
            <a:br>
              <a:rPr lang="fr-FR" altLang="zh-CN" sz="3200" b="0" i="0" dirty="0" smtClean="0">
                <a:solidFill>
                  <a:srgbClr val="000000"/>
                </a:solidFill>
                <a:effectLst/>
                <a:latin typeface="Alegreya"/>
              </a:rPr>
            </a:br>
            <a:r>
              <a:rPr lang="fr-FR" altLang="zh-CN" sz="3200" b="0" i="0" dirty="0" smtClean="0">
                <a:solidFill>
                  <a:srgbClr val="000000"/>
                </a:solidFill>
                <a:effectLst/>
                <a:latin typeface="Alegreya"/>
              </a:rPr>
              <a:t>Le </a:t>
            </a:r>
            <a:r>
              <a:rPr lang="fr-FR" altLang="zh-CN" sz="3200" b="0" i="0" dirty="0">
                <a:solidFill>
                  <a:srgbClr val="000000"/>
                </a:solidFill>
                <a:effectLst/>
                <a:latin typeface="Alegreya"/>
              </a:rPr>
              <a:t>pain rompu pour cette route</a:t>
            </a:r>
            <a:r>
              <a:rPr lang="fr-FR" altLang="zh-CN" sz="3200" b="0" i="0" dirty="0" smtClean="0">
                <a:solidFill>
                  <a:srgbClr val="000000"/>
                </a:solidFill>
                <a:effectLst/>
                <a:latin typeface="Alegreya"/>
              </a:rPr>
              <a:t>,</a:t>
            </a:r>
            <a:br>
              <a:rPr lang="fr-FR" altLang="zh-CN" sz="3200" b="0" i="0" dirty="0" smtClean="0">
                <a:solidFill>
                  <a:srgbClr val="000000"/>
                </a:solidFill>
                <a:effectLst/>
                <a:latin typeface="Alegreya"/>
              </a:rPr>
            </a:br>
            <a:r>
              <a:rPr lang="fr-FR" altLang="zh-CN" sz="3200" b="0" i="0" dirty="0" smtClean="0">
                <a:solidFill>
                  <a:srgbClr val="000000"/>
                </a:solidFill>
                <a:effectLst/>
                <a:latin typeface="Alegreya"/>
              </a:rPr>
              <a:t> </a:t>
            </a:r>
            <a:r>
              <a:rPr lang="fr-FR" altLang="zh-CN" sz="3200" b="0" i="0" dirty="0">
                <a:solidFill>
                  <a:srgbClr val="000000"/>
                </a:solidFill>
                <a:effectLst/>
                <a:latin typeface="Alegreya"/>
              </a:rPr>
              <a:t>je l’attendais et le voici.</a:t>
            </a:r>
            <a:endParaRPr lang="fr-FR" sz="3200" b="0" i="0" dirty="0">
              <a:solidFill>
                <a:srgbClr val="202124"/>
              </a:solidFill>
              <a:effectLst/>
              <a:highlight>
                <a:srgbClr val="FFFFFF"/>
              </a:highlight>
              <a:latin typeface="Alegreya"/>
            </a:endParaRPr>
          </a:p>
        </p:txBody>
      </p:sp>
    </p:spTree>
    <p:extLst>
      <p:ext uri="{BB962C8B-B14F-4D97-AF65-F5344CB8AC3E}">
        <p14:creationId xmlns="" xmlns:p14="http://schemas.microsoft.com/office/powerpoint/2010/main" val="63505632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7200" y="350838"/>
            <a:ext cx="7571184" cy="639762"/>
          </a:xfrm>
        </p:spPr>
        <p:txBody>
          <a:bodyPr/>
          <a:lstStyle/>
          <a:p>
            <a:pPr eaLnBrk="1" hangingPunct="1">
              <a:lnSpc>
                <a:spcPct val="100000"/>
              </a:lnSpc>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a:solidFill>
                  <a:srgbClr val="D2533C"/>
                </a:solidFill>
              </a:rPr>
              <a:t>Entrée: Venez chantons notre dieu </a:t>
            </a:r>
            <a:r>
              <a:rPr lang="fr-FR" sz="2400" i="1" dirty="0">
                <a:solidFill>
                  <a:srgbClr val="D2533C"/>
                </a:solidFill>
              </a:rPr>
              <a:t>(</a:t>
            </a:r>
            <a:r>
              <a:rPr lang="fr-FR" sz="2400" b="1" i="1" dirty="0">
                <a:solidFill>
                  <a:srgbClr val="D2533C"/>
                </a:solidFill>
              </a:rPr>
              <a:t>1/3)</a:t>
            </a:r>
          </a:p>
        </p:txBody>
      </p:sp>
      <p:sp>
        <p:nvSpPr>
          <p:cNvPr id="5122" name="Rectangle 2"/>
          <p:cNvSpPr>
            <a:spLocks noChangeArrowheads="1"/>
          </p:cNvSpPr>
          <p:nvPr/>
        </p:nvSpPr>
        <p:spPr bwMode="auto">
          <a:xfrm>
            <a:off x="571472" y="714356"/>
            <a:ext cx="8256587" cy="509433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US" sz="2800" dirty="0">
              <a:solidFill>
                <a:schemeClr val="tx1"/>
              </a:solidFill>
            </a:endParaRPr>
          </a:p>
          <a:p>
            <a:pPr algn="ctr"/>
            <a:r>
              <a:rPr lang="fr-FR" sz="2800" b="1" dirty="0">
                <a:solidFill>
                  <a:schemeClr val="tx1"/>
                </a:solidFill>
              </a:rPr>
              <a:t>Venez chantons notre Dieu, lui le roi des cieux !</a:t>
            </a:r>
            <a:endParaRPr lang="en-US" sz="2800" dirty="0">
              <a:solidFill>
                <a:schemeClr val="tx1"/>
              </a:solidFill>
            </a:endParaRPr>
          </a:p>
          <a:p>
            <a:pPr algn="ctr"/>
            <a:r>
              <a:rPr lang="fr-FR" sz="2800" b="1" dirty="0">
                <a:solidFill>
                  <a:schemeClr val="tx1"/>
                </a:solidFill>
              </a:rPr>
              <a:t>Il est venu pour sauver l'humanité </a:t>
            </a:r>
          </a:p>
          <a:p>
            <a:pPr algn="ctr"/>
            <a:r>
              <a:rPr lang="fr-FR" sz="2800" b="1" dirty="0">
                <a:solidFill>
                  <a:schemeClr val="tx1"/>
                </a:solidFill>
              </a:rPr>
              <a:t>et nous donner la vie.</a:t>
            </a:r>
            <a:endParaRPr lang="en-US" sz="2800" dirty="0">
              <a:solidFill>
                <a:schemeClr val="tx1"/>
              </a:solidFill>
            </a:endParaRPr>
          </a:p>
          <a:p>
            <a:pPr algn="ctr"/>
            <a:r>
              <a:rPr lang="fr-FR" sz="2800" b="1" dirty="0">
                <a:solidFill>
                  <a:schemeClr val="tx1"/>
                </a:solidFill>
              </a:rPr>
              <a:t>Exulte pour ton roi, Jérusalem danse de joie.</a:t>
            </a:r>
            <a:endParaRPr lang="en-US" sz="2800" dirty="0">
              <a:solidFill>
                <a:schemeClr val="tx1"/>
              </a:solidFill>
            </a:endParaRPr>
          </a:p>
          <a:p>
            <a:pPr algn="ctr"/>
            <a:r>
              <a:rPr lang="fr-FR" sz="2800" dirty="0">
                <a:solidFill>
                  <a:schemeClr val="tx1"/>
                </a:solidFill>
              </a:rPr>
              <a:t> </a:t>
            </a:r>
            <a:endParaRPr lang="en-US" sz="2800" dirty="0">
              <a:solidFill>
                <a:schemeClr val="tx1"/>
              </a:solidFill>
            </a:endParaRPr>
          </a:p>
          <a:p>
            <a:pPr marL="514350" indent="-514350" algn="ctr">
              <a:buAutoNum type="arabicPeriod"/>
            </a:pPr>
            <a:r>
              <a:rPr lang="fr-FR" sz="2800" dirty="0">
                <a:solidFill>
                  <a:schemeClr val="tx1"/>
                </a:solidFill>
              </a:rPr>
              <a:t>Il est venu pour nous sauver du péché, </a:t>
            </a:r>
          </a:p>
          <a:p>
            <a:pPr marL="514350" indent="-514350" algn="ctr"/>
            <a:r>
              <a:rPr lang="fr-FR" sz="2800" dirty="0">
                <a:solidFill>
                  <a:schemeClr val="tx1"/>
                </a:solidFill>
              </a:rPr>
              <a:t>Exulte, Jérusalem danse de joie.</a:t>
            </a:r>
            <a:endParaRPr lang="en-US" sz="2800" dirty="0">
              <a:solidFill>
                <a:schemeClr val="tx1"/>
              </a:solidFill>
            </a:endParaRPr>
          </a:p>
          <a:p>
            <a:pPr algn="ctr"/>
            <a:r>
              <a:rPr lang="fr-FR" sz="2800" dirty="0">
                <a:solidFill>
                  <a:schemeClr val="tx1"/>
                </a:solidFill>
              </a:rPr>
              <a:t>Oui par sa mort, tous nous sommes libérés, Exulte, Jérusalem danse de joie.</a:t>
            </a:r>
            <a:endParaRPr lang="en-US" sz="2800" dirty="0">
              <a:solidFill>
                <a:schemeClr val="tx1"/>
              </a:solidFill>
            </a:endParaRPr>
          </a:p>
          <a:p>
            <a:pPr algn="ctr"/>
            <a:r>
              <a:rPr lang="fr-FR" sz="2800" dirty="0">
                <a:solidFill>
                  <a:schemeClr val="tx1"/>
                </a:solidFill>
              </a:rPr>
              <a:t> </a:t>
            </a:r>
            <a:endParaRPr lang="en-US" sz="2800" dirty="0">
              <a:solidFill>
                <a:schemeClr val="tx1"/>
              </a:solidFill>
            </a:endParaRPr>
          </a:p>
        </p:txBody>
      </p:sp>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2</a:t>
            </a:fld>
            <a:endParaRPr lang="en-US"/>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448405" y="398585"/>
            <a:ext cx="8570089" cy="6080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lvl="0" defTabSz="914400" eaLnBrk="1" fontAlgn="auto" hangingPunct="1">
              <a:spcBef>
                <a:spcPts val="0"/>
              </a:spcBef>
              <a:spcAft>
                <a:spcPts val="0"/>
              </a:spcAft>
              <a:defRPr/>
            </a:pPr>
            <a:r>
              <a:rPr kumimoji="0" lang="fr-FR" sz="2400" b="1" i="0" u="none" strike="noStrike" kern="1200" cap="none" spc="0" normalizeH="0" baseline="0" noProof="0" dirty="0">
                <a:ln>
                  <a:noFill/>
                </a:ln>
                <a:solidFill>
                  <a:srgbClr val="D2533C"/>
                </a:solidFill>
                <a:effectLst/>
                <a:uLnTx/>
                <a:uFillTx/>
                <a:latin typeface="Arial" charset="0"/>
                <a:ea typeface="ＭＳ Ｐゴシック" charset="0"/>
              </a:rPr>
              <a:t>Offertoire: </a:t>
            </a:r>
            <a:r>
              <a:rPr lang="fr-FR" b="1" dirty="0">
                <a:solidFill>
                  <a:srgbClr val="D2533C"/>
                </a:solidFill>
              </a:rPr>
              <a:t>je viens vers toi les mains ouvertes </a:t>
            </a:r>
            <a:r>
              <a:rPr kumimoji="0" lang="fr-FR" sz="2400" b="1" i="0" u="none" strike="noStrike" kern="1200" cap="none" spc="0" normalizeH="0" baseline="0" noProof="0" dirty="0">
                <a:ln>
                  <a:noFill/>
                </a:ln>
                <a:solidFill>
                  <a:srgbClr val="D2533C"/>
                </a:solidFill>
                <a:effectLst/>
                <a:uLnTx/>
                <a:uFillTx/>
                <a:latin typeface="Arial" charset="0"/>
                <a:ea typeface="ＭＳ Ｐゴシック" charset="0"/>
              </a:rPr>
              <a:t>2/4</a:t>
            </a:r>
          </a:p>
        </p:txBody>
      </p:sp>
      <p:sp>
        <p:nvSpPr>
          <p:cNvPr id="2" name="Text Box 3">
            <a:extLst>
              <a:ext uri="{FF2B5EF4-FFF2-40B4-BE49-F238E27FC236}">
                <a16:creationId xmlns="" xmlns:a16="http://schemas.microsoft.com/office/drawing/2014/main" id="{BE404EB0-1BD0-A42E-CFFD-C91165F2CD8A}"/>
              </a:ext>
            </a:extLst>
          </p:cNvPr>
          <p:cNvSpPr txBox="1">
            <a:spLocks noChangeArrowheads="1"/>
          </p:cNvSpPr>
          <p:nvPr/>
        </p:nvSpPr>
        <p:spPr bwMode="auto">
          <a:xfrm>
            <a:off x="432015" y="709246"/>
            <a:ext cx="8247190" cy="543950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lvl="0" algn="ctr" defTabSz="914400" eaLnBrk="1" fontAlgn="auto" hangingPunct="1">
              <a:spcBef>
                <a:spcPts val="0"/>
              </a:spcBef>
              <a:spcAft>
                <a:spcPts val="0"/>
              </a:spcAft>
              <a:defRPr/>
            </a:pPr>
            <a:r>
              <a:rPr kumimoji="0" lang="fr-FR" altLang="zh-CN" sz="3200" b="0" i="0" u="none" strike="noStrike" kern="1200" cap="none" spc="0" normalizeH="0" baseline="0" noProof="0" dirty="0">
                <a:ln>
                  <a:noFill/>
                </a:ln>
                <a:solidFill>
                  <a:srgbClr val="000000"/>
                </a:solidFill>
                <a:effectLst/>
                <a:uLnTx/>
                <a:uFillTx/>
                <a:latin typeface="Alegreya"/>
              </a:rPr>
              <a:t/>
            </a:r>
            <a:br>
              <a:rPr kumimoji="0" lang="fr-FR" altLang="zh-CN" sz="3200" b="0" i="0" u="none" strike="noStrike" kern="1200" cap="none" spc="0" normalizeH="0" baseline="0" noProof="0" dirty="0">
                <a:ln>
                  <a:noFill/>
                </a:ln>
                <a:solidFill>
                  <a:srgbClr val="000000"/>
                </a:solidFill>
                <a:effectLst/>
                <a:uLnTx/>
                <a:uFillTx/>
                <a:latin typeface="Alegreya"/>
              </a:rPr>
            </a:br>
            <a:r>
              <a:rPr lang="fr-FR" altLang="zh-CN" sz="3200" b="1" noProof="0" dirty="0">
                <a:solidFill>
                  <a:schemeClr val="tx2"/>
                </a:solidFill>
                <a:latin typeface="Alegreya"/>
              </a:rPr>
              <a:t>J</a:t>
            </a:r>
            <a:r>
              <a:rPr lang="fr-FR" altLang="zh-CN" sz="3200" b="1" dirty="0">
                <a:solidFill>
                  <a:schemeClr val="tx2"/>
                </a:solidFill>
                <a:latin typeface="Alegreya"/>
              </a:rPr>
              <a:t>e viens vers toi les mains ouvertes, </a:t>
            </a:r>
            <a:r>
              <a:rPr lang="fr-FR" altLang="zh-CN" sz="3200" b="1" dirty="0" smtClean="0">
                <a:solidFill>
                  <a:schemeClr val="tx2"/>
                </a:solidFill>
                <a:latin typeface="Alegreya"/>
              </a:rPr>
              <a:t/>
            </a:r>
            <a:br>
              <a:rPr lang="fr-FR" altLang="zh-CN" sz="3200" b="1" dirty="0" smtClean="0">
                <a:solidFill>
                  <a:schemeClr val="tx2"/>
                </a:solidFill>
                <a:latin typeface="Alegreya"/>
              </a:rPr>
            </a:br>
            <a:r>
              <a:rPr lang="fr-FR" altLang="zh-CN" sz="3200" b="1" dirty="0" smtClean="0">
                <a:solidFill>
                  <a:schemeClr val="tx2"/>
                </a:solidFill>
                <a:latin typeface="Alegreya"/>
              </a:rPr>
              <a:t>avec </a:t>
            </a:r>
            <a:r>
              <a:rPr lang="fr-FR" altLang="zh-CN" sz="3200" b="1" dirty="0">
                <a:solidFill>
                  <a:schemeClr val="tx2"/>
                </a:solidFill>
                <a:latin typeface="Alegreya"/>
              </a:rPr>
              <a:t>ma faim t’offrir ma vie.</a:t>
            </a:r>
            <a:br>
              <a:rPr lang="fr-FR" altLang="zh-CN" sz="3200" b="1" dirty="0">
                <a:solidFill>
                  <a:schemeClr val="tx2"/>
                </a:solidFill>
                <a:latin typeface="Alegreya"/>
              </a:rPr>
            </a:br>
            <a:r>
              <a:rPr lang="fr-FR" altLang="zh-CN" sz="3200" b="1" dirty="0">
                <a:solidFill>
                  <a:schemeClr val="tx2"/>
                </a:solidFill>
                <a:latin typeface="Alegreya"/>
              </a:rPr>
              <a:t>Tu viens vers moi les mains offertes </a:t>
            </a:r>
            <a:r>
              <a:rPr lang="fr-FR" altLang="zh-CN" sz="3200" b="1" dirty="0" smtClean="0">
                <a:solidFill>
                  <a:schemeClr val="tx2"/>
                </a:solidFill>
                <a:latin typeface="Alegreya"/>
              </a:rPr>
              <a:t/>
            </a:r>
            <a:br>
              <a:rPr lang="fr-FR" altLang="zh-CN" sz="3200" b="1" dirty="0" smtClean="0">
                <a:solidFill>
                  <a:schemeClr val="tx2"/>
                </a:solidFill>
                <a:latin typeface="Alegreya"/>
              </a:rPr>
            </a:br>
            <a:r>
              <a:rPr lang="fr-FR" altLang="zh-CN" sz="3200" b="1" dirty="0" smtClean="0">
                <a:solidFill>
                  <a:schemeClr val="tx2"/>
                </a:solidFill>
                <a:latin typeface="Alegreya"/>
              </a:rPr>
              <a:t>avec </a:t>
            </a:r>
            <a:r>
              <a:rPr lang="fr-FR" altLang="zh-CN" sz="3200" b="1" dirty="0">
                <a:solidFill>
                  <a:schemeClr val="tx2"/>
                </a:solidFill>
                <a:latin typeface="Alegreya"/>
              </a:rPr>
              <a:t>ce pain m’offrir ta vie.</a:t>
            </a:r>
          </a:p>
          <a:p>
            <a:pPr lvl="0" algn="ctr" defTabSz="914400" eaLnBrk="1" fontAlgn="auto" hangingPunct="1">
              <a:spcBef>
                <a:spcPts val="0"/>
              </a:spcBef>
              <a:spcAft>
                <a:spcPts val="0"/>
              </a:spcAft>
              <a:defRPr/>
            </a:pPr>
            <a:r>
              <a:rPr lang="fr-FR" altLang="zh-CN" sz="3200" dirty="0">
                <a:latin typeface="Alegreya"/>
              </a:rPr>
              <a:t/>
            </a:r>
            <a:br>
              <a:rPr lang="fr-FR" altLang="zh-CN" sz="3200" dirty="0">
                <a:latin typeface="Alegreya"/>
              </a:rPr>
            </a:br>
            <a:r>
              <a:rPr lang="fr-FR" altLang="zh-CN" sz="3200" b="0" i="0" dirty="0">
                <a:solidFill>
                  <a:srgbClr val="000000"/>
                </a:solidFill>
                <a:effectLst/>
                <a:latin typeface="Alegreya"/>
              </a:rPr>
              <a:t>2. </a:t>
            </a:r>
            <a:r>
              <a:rPr lang="fr-FR" altLang="zh-CN" sz="3200" dirty="0">
                <a:latin typeface="Alegreya"/>
              </a:rPr>
              <a:t>Tu m’as cherché dans mes absences</a:t>
            </a:r>
            <a:r>
              <a:rPr lang="fr-FR" altLang="zh-CN" sz="3200" b="0" i="0" dirty="0">
                <a:solidFill>
                  <a:srgbClr val="000000"/>
                </a:solidFill>
                <a:effectLst/>
                <a:latin typeface="Alegreya"/>
              </a:rPr>
              <a:t>, dans mes refus, dans mes oublis.</a:t>
            </a:r>
            <a:r>
              <a:rPr lang="fr-FR" altLang="zh-CN" sz="3200" dirty="0">
                <a:latin typeface="Alegreya"/>
              </a:rPr>
              <a:t/>
            </a:r>
            <a:br>
              <a:rPr lang="fr-FR" altLang="zh-CN" sz="3200" dirty="0">
                <a:latin typeface="Alegreya"/>
              </a:rPr>
            </a:br>
            <a:r>
              <a:rPr lang="fr-FR" altLang="zh-CN" sz="3200" dirty="0">
                <a:latin typeface="Alegreya"/>
              </a:rPr>
              <a:t>Tu m’as parlé dans le silence, </a:t>
            </a:r>
            <a:r>
              <a:rPr lang="fr-FR" altLang="zh-CN" sz="3200" dirty="0" smtClean="0">
                <a:latin typeface="Alegreya"/>
              </a:rPr>
              <a:t/>
            </a:r>
            <a:br>
              <a:rPr lang="fr-FR" altLang="zh-CN" sz="3200" dirty="0" smtClean="0">
                <a:latin typeface="Alegreya"/>
              </a:rPr>
            </a:br>
            <a:r>
              <a:rPr lang="fr-FR" altLang="zh-CN" sz="3200" dirty="0" smtClean="0">
                <a:latin typeface="Alegreya"/>
              </a:rPr>
              <a:t>tu </a:t>
            </a:r>
            <a:r>
              <a:rPr lang="fr-FR" altLang="zh-CN" sz="3200" dirty="0">
                <a:latin typeface="Alegreya"/>
              </a:rPr>
              <a:t>étais là comme un ami</a:t>
            </a:r>
            <a:r>
              <a:rPr lang="fr-FR" altLang="zh-CN" sz="3200" b="0" i="0" dirty="0">
                <a:solidFill>
                  <a:srgbClr val="000000"/>
                </a:solidFill>
                <a:effectLst/>
                <a:latin typeface="Alegreya"/>
              </a:rPr>
              <a:t>.</a:t>
            </a:r>
            <a:endParaRPr kumimoji="0" lang="fr-FR" sz="3200" b="0" i="0" u="none" strike="noStrike" kern="1200" cap="none" spc="0" normalizeH="0" baseline="0" noProof="0" dirty="0">
              <a:ln>
                <a:noFill/>
              </a:ln>
              <a:solidFill>
                <a:srgbClr val="202124"/>
              </a:solidFill>
              <a:effectLst/>
              <a:highlight>
                <a:srgbClr val="FFFFFF"/>
              </a:highlight>
              <a:uLnTx/>
              <a:uFillTx/>
              <a:latin typeface="Alegreya"/>
            </a:endParaRPr>
          </a:p>
        </p:txBody>
      </p:sp>
    </p:spTree>
    <p:extLst>
      <p:ext uri="{BB962C8B-B14F-4D97-AF65-F5344CB8AC3E}">
        <p14:creationId xmlns="" xmlns:p14="http://schemas.microsoft.com/office/powerpoint/2010/main" val="9880976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448405" y="398585"/>
            <a:ext cx="8570089" cy="6080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lvl="0" defTabSz="914400" eaLnBrk="1" fontAlgn="auto" hangingPunct="1">
              <a:spcBef>
                <a:spcPts val="0"/>
              </a:spcBef>
              <a:spcAft>
                <a:spcPts val="0"/>
              </a:spcAft>
              <a:defRPr/>
            </a:pPr>
            <a:r>
              <a:rPr kumimoji="0" lang="fr-FR" sz="2400" b="1" i="0" u="none" strike="noStrike" kern="1200" cap="none" spc="0" normalizeH="0" baseline="0" noProof="0" dirty="0">
                <a:ln>
                  <a:noFill/>
                </a:ln>
                <a:solidFill>
                  <a:srgbClr val="D2533C"/>
                </a:solidFill>
                <a:effectLst/>
                <a:uLnTx/>
                <a:uFillTx/>
                <a:latin typeface="Arial" charset="0"/>
                <a:ea typeface="ＭＳ Ｐゴシック" charset="0"/>
              </a:rPr>
              <a:t>Offertoire: </a:t>
            </a:r>
            <a:r>
              <a:rPr lang="fr-FR" b="1" dirty="0">
                <a:solidFill>
                  <a:srgbClr val="D2533C"/>
                </a:solidFill>
              </a:rPr>
              <a:t>je viens vers toi les mains ouvertes </a:t>
            </a:r>
            <a:r>
              <a:rPr kumimoji="0" lang="fr-FR" sz="2400" b="1" i="0" u="none" strike="noStrike" kern="1200" cap="none" spc="0" normalizeH="0" baseline="0" noProof="0" dirty="0">
                <a:ln>
                  <a:noFill/>
                </a:ln>
                <a:solidFill>
                  <a:srgbClr val="D2533C"/>
                </a:solidFill>
                <a:effectLst/>
                <a:uLnTx/>
                <a:uFillTx/>
                <a:latin typeface="Arial" charset="0"/>
                <a:ea typeface="ＭＳ Ｐゴシック" charset="0"/>
              </a:rPr>
              <a:t>3/4</a:t>
            </a:r>
          </a:p>
        </p:txBody>
      </p:sp>
      <p:sp>
        <p:nvSpPr>
          <p:cNvPr id="2" name="Text Box 3">
            <a:extLst>
              <a:ext uri="{FF2B5EF4-FFF2-40B4-BE49-F238E27FC236}">
                <a16:creationId xmlns="" xmlns:a16="http://schemas.microsoft.com/office/drawing/2014/main" id="{BE404EB0-1BD0-A42E-CFFD-C91165F2CD8A}"/>
              </a:ext>
            </a:extLst>
          </p:cNvPr>
          <p:cNvSpPr txBox="1">
            <a:spLocks noChangeArrowheads="1"/>
          </p:cNvSpPr>
          <p:nvPr/>
        </p:nvSpPr>
        <p:spPr bwMode="auto">
          <a:xfrm>
            <a:off x="437828" y="709246"/>
            <a:ext cx="8247190" cy="543950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lvl="0" algn="ctr" defTabSz="914400" eaLnBrk="1" fontAlgn="auto" hangingPunct="1">
              <a:spcBef>
                <a:spcPts val="0"/>
              </a:spcBef>
              <a:spcAft>
                <a:spcPts val="0"/>
              </a:spcAft>
              <a:defRPr/>
            </a:pPr>
            <a:r>
              <a:rPr kumimoji="0" lang="fr-FR" altLang="zh-CN" sz="3200" b="0" i="0" u="none" strike="noStrike" kern="1200" cap="none" spc="0" normalizeH="0" baseline="0" noProof="0" dirty="0">
                <a:ln>
                  <a:noFill/>
                </a:ln>
                <a:solidFill>
                  <a:srgbClr val="000000"/>
                </a:solidFill>
                <a:effectLst/>
                <a:uLnTx/>
                <a:uFillTx/>
                <a:latin typeface="Alegreya"/>
              </a:rPr>
              <a:t/>
            </a:r>
            <a:br>
              <a:rPr kumimoji="0" lang="fr-FR" altLang="zh-CN" sz="3200" b="0" i="0" u="none" strike="noStrike" kern="1200" cap="none" spc="0" normalizeH="0" baseline="0" noProof="0" dirty="0">
                <a:ln>
                  <a:noFill/>
                </a:ln>
                <a:solidFill>
                  <a:srgbClr val="000000"/>
                </a:solidFill>
                <a:effectLst/>
                <a:uLnTx/>
                <a:uFillTx/>
                <a:latin typeface="Alegreya"/>
              </a:rPr>
            </a:br>
            <a:r>
              <a:rPr lang="fr-FR" altLang="zh-CN" sz="3200" b="1" noProof="0" dirty="0">
                <a:solidFill>
                  <a:schemeClr val="tx2"/>
                </a:solidFill>
                <a:latin typeface="Alegreya"/>
              </a:rPr>
              <a:t>J</a:t>
            </a:r>
            <a:r>
              <a:rPr lang="fr-FR" altLang="zh-CN" sz="3200" b="1" dirty="0">
                <a:solidFill>
                  <a:schemeClr val="tx2"/>
                </a:solidFill>
                <a:latin typeface="Alegreya"/>
              </a:rPr>
              <a:t>e viens vers toi les mains ouvertes, </a:t>
            </a:r>
            <a:r>
              <a:rPr lang="fr-FR" altLang="zh-CN" sz="3200" b="1" dirty="0" smtClean="0">
                <a:solidFill>
                  <a:schemeClr val="tx2"/>
                </a:solidFill>
                <a:latin typeface="Alegreya"/>
              </a:rPr>
              <a:t/>
            </a:r>
            <a:br>
              <a:rPr lang="fr-FR" altLang="zh-CN" sz="3200" b="1" dirty="0" smtClean="0">
                <a:solidFill>
                  <a:schemeClr val="tx2"/>
                </a:solidFill>
                <a:latin typeface="Alegreya"/>
              </a:rPr>
            </a:br>
            <a:r>
              <a:rPr lang="fr-FR" altLang="zh-CN" sz="3200" b="1" dirty="0" smtClean="0">
                <a:solidFill>
                  <a:schemeClr val="tx2"/>
                </a:solidFill>
                <a:latin typeface="Alegreya"/>
              </a:rPr>
              <a:t>avec </a:t>
            </a:r>
            <a:r>
              <a:rPr lang="fr-FR" altLang="zh-CN" sz="3200" b="1" dirty="0">
                <a:solidFill>
                  <a:schemeClr val="tx2"/>
                </a:solidFill>
                <a:latin typeface="Alegreya"/>
              </a:rPr>
              <a:t>ma faim t’offrir ma vie.</a:t>
            </a:r>
            <a:br>
              <a:rPr lang="fr-FR" altLang="zh-CN" sz="3200" b="1" dirty="0">
                <a:solidFill>
                  <a:schemeClr val="tx2"/>
                </a:solidFill>
                <a:latin typeface="Alegreya"/>
              </a:rPr>
            </a:br>
            <a:r>
              <a:rPr lang="fr-FR" altLang="zh-CN" sz="3200" b="1" dirty="0">
                <a:solidFill>
                  <a:schemeClr val="tx2"/>
                </a:solidFill>
                <a:latin typeface="Alegreya"/>
              </a:rPr>
              <a:t>Tu viens vers moi les mains offertes </a:t>
            </a:r>
            <a:r>
              <a:rPr lang="fr-FR" altLang="zh-CN" sz="3200" b="1" dirty="0" smtClean="0">
                <a:solidFill>
                  <a:schemeClr val="tx2"/>
                </a:solidFill>
                <a:latin typeface="Alegreya"/>
              </a:rPr>
              <a:t/>
            </a:r>
            <a:br>
              <a:rPr lang="fr-FR" altLang="zh-CN" sz="3200" b="1" dirty="0" smtClean="0">
                <a:solidFill>
                  <a:schemeClr val="tx2"/>
                </a:solidFill>
                <a:latin typeface="Alegreya"/>
              </a:rPr>
            </a:br>
            <a:r>
              <a:rPr lang="fr-FR" altLang="zh-CN" sz="3200" b="1" dirty="0" smtClean="0">
                <a:solidFill>
                  <a:schemeClr val="tx2"/>
                </a:solidFill>
                <a:latin typeface="Alegreya"/>
              </a:rPr>
              <a:t>avec </a:t>
            </a:r>
            <a:r>
              <a:rPr lang="fr-FR" altLang="zh-CN" sz="3200" b="1" dirty="0">
                <a:solidFill>
                  <a:schemeClr val="tx2"/>
                </a:solidFill>
                <a:latin typeface="Alegreya"/>
              </a:rPr>
              <a:t>ce pain m’offrir ta vie.</a:t>
            </a:r>
            <a:r>
              <a:rPr lang="fr-FR" altLang="zh-CN" sz="3200" dirty="0">
                <a:solidFill>
                  <a:schemeClr val="tx2"/>
                </a:solidFill>
                <a:latin typeface="Alegreya"/>
              </a:rPr>
              <a:t/>
            </a:r>
            <a:br>
              <a:rPr lang="fr-FR" altLang="zh-CN" sz="3200" dirty="0">
                <a:solidFill>
                  <a:schemeClr val="tx2"/>
                </a:solidFill>
                <a:latin typeface="Alegreya"/>
              </a:rPr>
            </a:br>
            <a:r>
              <a:rPr kumimoji="0" lang="fr-FR" altLang="zh-CN" sz="3200" b="0" i="0" u="none" strike="noStrike" kern="1200" cap="none" spc="0" normalizeH="0" baseline="0" noProof="0" dirty="0">
                <a:ln>
                  <a:noFill/>
                </a:ln>
                <a:solidFill>
                  <a:schemeClr val="accent6">
                    <a:lumMod val="50000"/>
                  </a:schemeClr>
                </a:solidFill>
                <a:effectLst/>
                <a:uLnTx/>
                <a:uFillTx/>
                <a:latin typeface="Alegreya"/>
              </a:rPr>
              <a:t/>
            </a:r>
            <a:br>
              <a:rPr kumimoji="0" lang="fr-FR" altLang="zh-CN" sz="3200" b="0" i="0" u="none" strike="noStrike" kern="1200" cap="none" spc="0" normalizeH="0" baseline="0" noProof="0" dirty="0">
                <a:ln>
                  <a:noFill/>
                </a:ln>
                <a:solidFill>
                  <a:schemeClr val="accent6">
                    <a:lumMod val="50000"/>
                  </a:schemeClr>
                </a:solidFill>
                <a:effectLst/>
                <a:uLnTx/>
                <a:uFillTx/>
                <a:latin typeface="Alegreya"/>
              </a:rPr>
            </a:br>
            <a:r>
              <a:rPr lang="fr-FR" altLang="zh-CN" sz="3200" b="0" i="0" dirty="0">
                <a:solidFill>
                  <a:srgbClr val="000000"/>
                </a:solidFill>
                <a:effectLst/>
                <a:latin typeface="Alegreya"/>
              </a:rPr>
              <a:t>3. </a:t>
            </a:r>
            <a:r>
              <a:rPr lang="fr-FR" altLang="zh-CN" sz="3200" dirty="0">
                <a:latin typeface="Alegreya"/>
              </a:rPr>
              <a:t>Je viens vers toi le cœur paisible</a:t>
            </a:r>
            <a:r>
              <a:rPr lang="fr-FR" altLang="zh-CN" sz="3200" b="0" i="0" dirty="0">
                <a:solidFill>
                  <a:srgbClr val="000000"/>
                </a:solidFill>
                <a:effectLst/>
                <a:latin typeface="Alegreya"/>
              </a:rPr>
              <a:t>, </a:t>
            </a:r>
            <a:r>
              <a:rPr lang="fr-FR" altLang="zh-CN" sz="3200" b="0" i="0" dirty="0" smtClean="0">
                <a:solidFill>
                  <a:srgbClr val="000000"/>
                </a:solidFill>
                <a:effectLst/>
                <a:latin typeface="Alegreya"/>
              </a:rPr>
              <a:t/>
            </a:r>
            <a:br>
              <a:rPr lang="fr-FR" altLang="zh-CN" sz="3200" b="0" i="0" dirty="0" smtClean="0">
                <a:solidFill>
                  <a:srgbClr val="000000"/>
                </a:solidFill>
                <a:effectLst/>
                <a:latin typeface="Alegreya"/>
              </a:rPr>
            </a:br>
            <a:r>
              <a:rPr lang="fr-FR" altLang="zh-CN" sz="3200" b="0" i="0" dirty="0" smtClean="0">
                <a:solidFill>
                  <a:srgbClr val="000000"/>
                </a:solidFill>
                <a:effectLst/>
                <a:latin typeface="Alegreya"/>
              </a:rPr>
              <a:t>quand </a:t>
            </a:r>
            <a:r>
              <a:rPr lang="fr-FR" altLang="zh-CN" sz="3200" b="0" i="0" dirty="0">
                <a:solidFill>
                  <a:srgbClr val="000000"/>
                </a:solidFill>
                <a:effectLst/>
                <a:latin typeface="Alegreya"/>
              </a:rPr>
              <a:t>tout renaît, quand tout fini.</a:t>
            </a:r>
            <a:r>
              <a:rPr lang="fr-FR" altLang="zh-CN" sz="3200" dirty="0">
                <a:latin typeface="Alegreya"/>
              </a:rPr>
              <a:t/>
            </a:r>
            <a:br>
              <a:rPr lang="fr-FR" altLang="zh-CN" sz="3200" dirty="0">
                <a:latin typeface="Alegreya"/>
              </a:rPr>
            </a:br>
            <a:r>
              <a:rPr lang="fr-FR" altLang="zh-CN" sz="3200" dirty="0">
                <a:latin typeface="Alegreya"/>
              </a:rPr>
              <a:t>Avec mes désirs impossible, </a:t>
            </a:r>
            <a:r>
              <a:rPr lang="fr-FR" altLang="zh-CN" sz="3200" dirty="0" smtClean="0">
                <a:latin typeface="Alegreya"/>
              </a:rPr>
              <a:t/>
            </a:r>
            <a:br>
              <a:rPr lang="fr-FR" altLang="zh-CN" sz="3200" dirty="0" smtClean="0">
                <a:latin typeface="Alegreya"/>
              </a:rPr>
            </a:br>
            <a:r>
              <a:rPr lang="fr-FR" altLang="zh-CN" sz="3200" dirty="0" smtClean="0">
                <a:latin typeface="Alegreya"/>
              </a:rPr>
              <a:t>je </a:t>
            </a:r>
            <a:r>
              <a:rPr lang="fr-FR" altLang="zh-CN" sz="3200" dirty="0">
                <a:latin typeface="Alegreya"/>
              </a:rPr>
              <a:t>viens vers toi tel que je suis.</a:t>
            </a:r>
            <a:endParaRPr kumimoji="0" lang="fr-FR" sz="3200" b="0" i="0" u="none" strike="noStrike" kern="1200" cap="none" spc="0" normalizeH="0" baseline="0" noProof="0" dirty="0">
              <a:ln>
                <a:noFill/>
              </a:ln>
              <a:solidFill>
                <a:srgbClr val="202124"/>
              </a:solidFill>
              <a:effectLst/>
              <a:highlight>
                <a:srgbClr val="FFFFFF"/>
              </a:highlight>
              <a:uLnTx/>
              <a:uFillTx/>
              <a:latin typeface="Alegreya"/>
            </a:endParaRPr>
          </a:p>
        </p:txBody>
      </p:sp>
    </p:spTree>
    <p:extLst>
      <p:ext uri="{BB962C8B-B14F-4D97-AF65-F5344CB8AC3E}">
        <p14:creationId xmlns="" xmlns:p14="http://schemas.microsoft.com/office/powerpoint/2010/main" val="146257866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33400"/>
            <a:ext cx="8224838" cy="591344"/>
          </a:xfrm>
        </p:spPr>
        <p:txBody>
          <a:bodyPr/>
          <a:lstStyle/>
          <a:p>
            <a:r>
              <a:rPr lang="fr-FR" sz="2400" b="1" kern="1200" dirty="0">
                <a:solidFill>
                  <a:srgbClr val="D2533C"/>
                </a:solidFill>
                <a:latin typeface="Arial" charset="0"/>
                <a:ea typeface="ＭＳ Ｐゴシック" charset="0"/>
              </a:rPr>
              <a:t>Offertoire:</a:t>
            </a:r>
            <a:r>
              <a:rPr lang="fr-FR" sz="2000" b="1" kern="1200" dirty="0">
                <a:solidFill>
                  <a:srgbClr val="D2533C"/>
                </a:solidFill>
                <a:latin typeface="Arial" charset="0"/>
                <a:ea typeface="ＭＳ Ｐゴシック" charset="0"/>
              </a:rPr>
              <a:t> </a:t>
            </a:r>
            <a:r>
              <a:rPr lang="fr-FR" sz="2000" b="1" dirty="0">
                <a:solidFill>
                  <a:srgbClr val="D2533C"/>
                </a:solidFill>
              </a:rPr>
              <a:t>je viens vers toi les mains ouvertes 4/4</a:t>
            </a:r>
            <a:endParaRPr lang="en-US" sz="2000" dirty="0"/>
          </a:p>
        </p:txBody>
      </p:sp>
      <p:sp>
        <p:nvSpPr>
          <p:cNvPr id="3" name="Espace réservé du contenu 2"/>
          <p:cNvSpPr>
            <a:spLocks noGrp="1"/>
          </p:cNvSpPr>
          <p:nvPr>
            <p:ph idx="1"/>
          </p:nvPr>
        </p:nvSpPr>
        <p:spPr>
          <a:xfrm>
            <a:off x="323528" y="829072"/>
            <a:ext cx="8224838" cy="5347494"/>
          </a:xfrm>
        </p:spPr>
        <p:txBody>
          <a:bodyPr/>
          <a:lstStyle/>
          <a:p>
            <a:pPr algn="ctr"/>
            <a:r>
              <a:rPr lang="fr-FR" altLang="zh-CN" sz="3200" kern="1200" dirty="0">
                <a:solidFill>
                  <a:srgbClr val="000000"/>
                </a:solidFill>
                <a:latin typeface="Alegreya"/>
              </a:rPr>
              <a:t/>
            </a:r>
            <a:br>
              <a:rPr lang="fr-FR" altLang="zh-CN" sz="3200" kern="1200" dirty="0">
                <a:solidFill>
                  <a:srgbClr val="000000"/>
                </a:solidFill>
                <a:latin typeface="Alegreya"/>
              </a:rPr>
            </a:br>
            <a:r>
              <a:rPr lang="fr-FR" altLang="zh-CN" sz="3200" b="1" dirty="0">
                <a:solidFill>
                  <a:schemeClr val="tx2"/>
                </a:solidFill>
                <a:latin typeface="Alegreya"/>
              </a:rPr>
              <a:t>Je viens vers toi les mains ouvertes, avec ma faim t’offrir ma vie.</a:t>
            </a:r>
            <a:br>
              <a:rPr lang="fr-FR" altLang="zh-CN" sz="3200" b="1" dirty="0">
                <a:solidFill>
                  <a:schemeClr val="tx2"/>
                </a:solidFill>
                <a:latin typeface="Alegreya"/>
              </a:rPr>
            </a:br>
            <a:r>
              <a:rPr lang="fr-FR" altLang="zh-CN" sz="3200" b="1" dirty="0">
                <a:solidFill>
                  <a:schemeClr val="tx2"/>
                </a:solidFill>
                <a:latin typeface="Alegreya"/>
              </a:rPr>
              <a:t>Tu viens vers moi les mains offertes avec ce pain m’offrir ta vie</a:t>
            </a:r>
            <a:r>
              <a:rPr lang="fr-FR" altLang="zh-CN" b="1" dirty="0">
                <a:solidFill>
                  <a:schemeClr val="tx2"/>
                </a:solidFill>
                <a:latin typeface="Alegreya"/>
              </a:rPr>
              <a:t>.</a:t>
            </a:r>
          </a:p>
          <a:p>
            <a:pPr algn="ctr"/>
            <a:endParaRPr lang="fr-FR" altLang="zh-CN" b="1" dirty="0">
              <a:latin typeface="Alegreya"/>
            </a:endParaRPr>
          </a:p>
          <a:p>
            <a:pPr lvl="0" algn="ctr"/>
            <a:r>
              <a:rPr lang="fr-FR" altLang="zh-CN" sz="3200" dirty="0">
                <a:solidFill>
                  <a:srgbClr val="000000"/>
                </a:solidFill>
                <a:latin typeface="Alegreya"/>
              </a:rPr>
              <a:t>4. </a:t>
            </a:r>
            <a:r>
              <a:rPr lang="fr-FR" altLang="zh-CN" sz="3200" dirty="0">
                <a:latin typeface="Alegreya"/>
              </a:rPr>
              <a:t>Viens me révéler ton langage, </a:t>
            </a:r>
            <a:r>
              <a:rPr lang="fr-FR" altLang="zh-CN" sz="3200" dirty="0" smtClean="0">
                <a:latin typeface="Alegreya"/>
              </a:rPr>
              <a:t/>
            </a:r>
            <a:br>
              <a:rPr lang="fr-FR" altLang="zh-CN" sz="3200" dirty="0" smtClean="0">
                <a:latin typeface="Alegreya"/>
              </a:rPr>
            </a:br>
            <a:r>
              <a:rPr lang="fr-FR" altLang="zh-CN" sz="3200" dirty="0" smtClean="0">
                <a:latin typeface="Alegreya"/>
              </a:rPr>
              <a:t>à </a:t>
            </a:r>
            <a:r>
              <a:rPr lang="fr-FR" altLang="zh-CN" sz="3200" dirty="0">
                <a:latin typeface="Alegreya"/>
              </a:rPr>
              <a:t>livre ouvert jusqu’à ma vie. </a:t>
            </a:r>
            <a:r>
              <a:rPr lang="fr-FR" altLang="zh-CN" sz="3200" dirty="0" smtClean="0">
                <a:latin typeface="Alegreya"/>
              </a:rPr>
              <a:t/>
            </a:r>
            <a:br>
              <a:rPr lang="fr-FR" altLang="zh-CN" sz="3200" dirty="0" smtClean="0">
                <a:latin typeface="Alegreya"/>
              </a:rPr>
            </a:br>
            <a:r>
              <a:rPr lang="fr-FR" altLang="zh-CN" sz="3200" dirty="0" smtClean="0">
                <a:latin typeface="Alegreya"/>
              </a:rPr>
              <a:t>Emmène-moi </a:t>
            </a:r>
            <a:r>
              <a:rPr lang="fr-FR" altLang="zh-CN" sz="3200" dirty="0">
                <a:latin typeface="Alegreya"/>
              </a:rPr>
              <a:t>faire le passage </a:t>
            </a:r>
            <a:r>
              <a:rPr lang="fr-FR" altLang="zh-CN" sz="3200" dirty="0" smtClean="0">
                <a:latin typeface="Alegreya"/>
              </a:rPr>
              <a:t/>
            </a:r>
            <a:br>
              <a:rPr lang="fr-FR" altLang="zh-CN" sz="3200" dirty="0" smtClean="0">
                <a:latin typeface="Alegreya"/>
              </a:rPr>
            </a:br>
            <a:r>
              <a:rPr lang="fr-FR" altLang="zh-CN" sz="3200" dirty="0" smtClean="0">
                <a:latin typeface="Alegreya"/>
              </a:rPr>
              <a:t>de </a:t>
            </a:r>
            <a:r>
              <a:rPr lang="fr-FR" altLang="zh-CN" sz="3200" dirty="0">
                <a:latin typeface="Alegreya"/>
              </a:rPr>
              <a:t>mes déserts</a:t>
            </a:r>
            <a:r>
              <a:rPr lang="fr-FR" altLang="zh-CN" sz="3200" dirty="0">
                <a:solidFill>
                  <a:srgbClr val="000000"/>
                </a:solidFill>
                <a:latin typeface="Alegreya"/>
              </a:rPr>
              <a:t>, jusqu’à la vie.</a:t>
            </a:r>
            <a:endParaRPr lang="fr-FR" sz="3200" kern="1200" dirty="0">
              <a:solidFill>
                <a:srgbClr val="202124"/>
              </a:solidFill>
              <a:highlight>
                <a:srgbClr val="FFFFFF"/>
              </a:highlight>
              <a:latin typeface="Alegreya"/>
            </a:endParaRPr>
          </a:p>
          <a:p>
            <a:pPr algn="ctr"/>
            <a:r>
              <a:rPr lang="fr-FR" altLang="zh-CN" dirty="0">
                <a:latin typeface="Alegreya"/>
              </a:rPr>
              <a:t/>
            </a:r>
            <a:br>
              <a:rPr lang="fr-FR" altLang="zh-CN" dirty="0">
                <a:latin typeface="Alegreya"/>
              </a:rPr>
            </a:br>
            <a:endParaRPr lang="en-US" dirty="0"/>
          </a:p>
        </p:txBody>
      </p:sp>
    </p:spTree>
    <p:extLst>
      <p:ext uri="{BB962C8B-B14F-4D97-AF65-F5344CB8AC3E}">
        <p14:creationId xmlns="" xmlns:p14="http://schemas.microsoft.com/office/powerpoint/2010/main" val="29839616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 xmlns:p14="http://schemas.microsoft.com/office/powerpoint/2010/main" val="20235057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179512" y="1095822"/>
            <a:ext cx="8856984" cy="5544616"/>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200" b="1" dirty="0">
                <a:solidFill>
                  <a:schemeClr val="tx1"/>
                </a:solidFill>
                <a:cs typeface="Arial Unicode MS" charset="0"/>
              </a:rPr>
              <a:t>Saint, Saint, Saint  le Seigneur, </a:t>
            </a:r>
            <a:r>
              <a:rPr lang="fr-FR" sz="3200" b="1" dirty="0" smtClean="0">
                <a:solidFill>
                  <a:schemeClr val="tx1"/>
                </a:solidFill>
                <a:cs typeface="Arial Unicode MS" charset="0"/>
              </a:rPr>
              <a:t/>
            </a:r>
            <a:br>
              <a:rPr lang="fr-FR" sz="3200" b="1" dirty="0" smtClean="0">
                <a:solidFill>
                  <a:schemeClr val="tx1"/>
                </a:solidFill>
                <a:cs typeface="Arial Unicode MS" charset="0"/>
              </a:rPr>
            </a:br>
            <a:r>
              <a:rPr lang="fr-FR" sz="3200" b="1" dirty="0" smtClean="0">
                <a:solidFill>
                  <a:schemeClr val="tx1"/>
                </a:solidFill>
                <a:cs typeface="Arial Unicode MS" charset="0"/>
              </a:rPr>
              <a:t>Dieu </a:t>
            </a:r>
            <a:r>
              <a:rPr lang="fr-FR" sz="3200" b="1" dirty="0">
                <a:solidFill>
                  <a:schemeClr val="tx1"/>
                </a:solidFill>
                <a:cs typeface="Arial Unicode MS" charset="0"/>
              </a:rPr>
              <a:t>de l’univers !</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3200" b="1" dirty="0">
              <a:solidFill>
                <a:schemeClr val="tx1"/>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200" dirty="0">
                <a:solidFill>
                  <a:schemeClr val="tx1"/>
                </a:solidFill>
                <a:cs typeface="Arial Unicode MS" charset="0"/>
              </a:rPr>
              <a:t>Le ciel et la terre sont remplis de ta Gloire.</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200" b="1" dirty="0">
                <a:solidFill>
                  <a:schemeClr val="tx1"/>
                </a:solidFill>
                <a:cs typeface="Arial Unicode MS" charset="0"/>
              </a:rPr>
              <a:t>Hosanna, hosanna au plus haut des cieux ! </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3200" b="1" dirty="0">
              <a:solidFill>
                <a:schemeClr val="tx1"/>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200" dirty="0">
                <a:solidFill>
                  <a:schemeClr val="tx1"/>
                </a:solidFill>
                <a:cs typeface="Arial Unicode MS" charset="0"/>
              </a:rPr>
              <a:t>Béni soit celui qui vient au nom du Seigneur</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200" b="1" dirty="0">
                <a:solidFill>
                  <a:schemeClr val="tx1"/>
                </a:solidFill>
                <a:cs typeface="Arial Unicode MS" charset="0"/>
              </a:rPr>
              <a:t>Hosanna, hosanna au plus haut des cieux ! </a:t>
            </a:r>
            <a:endParaRPr lang="fr-FR" sz="3200" b="1" dirty="0">
              <a:solidFill>
                <a:srgbClr val="292934"/>
              </a:solidFill>
              <a:cs typeface="Arial Unicode MS" charset="0"/>
            </a:endParaRPr>
          </a:p>
        </p:txBody>
      </p:sp>
      <p:sp>
        <p:nvSpPr>
          <p:cNvPr id="5" name="Rectangle 2"/>
          <p:cNvSpPr>
            <a:spLocks noChangeArrowheads="1"/>
          </p:cNvSpPr>
          <p:nvPr/>
        </p:nvSpPr>
        <p:spPr bwMode="auto">
          <a:xfrm>
            <a:off x="468313" y="62136"/>
            <a:ext cx="8229600" cy="9906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nchor="ctr"/>
          <a:lstStyle/>
          <a:p>
            <a:pP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a:solidFill>
                  <a:srgbClr val="D63800"/>
                </a:solidFill>
                <a:cs typeface="Arial Unicode MS" charset="0"/>
              </a:rPr>
              <a:t>Sanctus : Messe </a:t>
            </a:r>
            <a:r>
              <a:rPr lang="en-US" sz="2400" b="1" i="1" dirty="0" err="1">
                <a:solidFill>
                  <a:srgbClr val="D63800"/>
                </a:solidFill>
                <a:cs typeface="Arial Unicode MS" charset="0"/>
              </a:rPr>
              <a:t>peuple</a:t>
            </a:r>
            <a:r>
              <a:rPr lang="en-US" sz="2400" b="1" i="1" dirty="0">
                <a:solidFill>
                  <a:srgbClr val="D63800"/>
                </a:solidFill>
                <a:cs typeface="Arial Unicode MS" charset="0"/>
              </a:rPr>
              <a:t> de Dieu</a:t>
            </a:r>
            <a:endParaRPr lang="en-US" sz="2400" i="1" dirty="0">
              <a:solidFill>
                <a:srgbClr val="D63800"/>
              </a:solidFill>
              <a:cs typeface="Arial Unicode MS" charset="0"/>
            </a:endParaRPr>
          </a:p>
        </p:txBody>
      </p:sp>
    </p:spTree>
    <p:extLst>
      <p:ext uri="{BB962C8B-B14F-4D97-AF65-F5344CB8AC3E}">
        <p14:creationId xmlns="" xmlns:p14="http://schemas.microsoft.com/office/powerpoint/2010/main" val="94186813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 xmlns:p14="http://schemas.microsoft.com/office/powerpoint/2010/main" val="20235057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260555" y="489154"/>
            <a:ext cx="8779928" cy="5722733"/>
          </a:xfrm>
          <a:prstGeom prst="rect">
            <a:avLst/>
          </a:prstGeom>
        </p:spPr>
        <p:txBody>
          <a:bodyPr vert="horz" lIns="91440" tIns="45720" rIns="91440" bIns="45720" rtlCol="0" anchor="ctr">
            <a:normAutofit lnSpcReduction="1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r>
              <a:rPr lang="fr-FR" sz="3200" dirty="0">
                <a:solidFill>
                  <a:schemeClr val="tx1"/>
                </a:solidFill>
                <a:latin typeface="+mn-lt"/>
              </a:rPr>
              <a:t>Notre Père qui es aux cieux, </a:t>
            </a:r>
          </a:p>
          <a:p>
            <a:pPr algn="ctr"/>
            <a:r>
              <a:rPr lang="fr-FR" sz="3200" dirty="0">
                <a:solidFill>
                  <a:schemeClr val="tx1"/>
                </a:solidFill>
                <a:latin typeface="+mn-lt"/>
              </a:rPr>
              <a:t>que ton Nom soit sanctifié, que ton règne vienne;</a:t>
            </a:r>
          </a:p>
          <a:p>
            <a:pPr algn="ctr"/>
            <a:r>
              <a:rPr lang="fr-FR" sz="3200" dirty="0">
                <a:solidFill>
                  <a:schemeClr val="tx1"/>
                </a:solidFill>
                <a:latin typeface="+mn-lt"/>
              </a:rPr>
              <a:t>Que ta volonté soit faite, sur la terre comme au ciel. Donne-nous aujourd’hui notre pain de ce jour,</a:t>
            </a:r>
            <a:br>
              <a:rPr lang="fr-FR" sz="3200" dirty="0">
                <a:solidFill>
                  <a:schemeClr val="tx1"/>
                </a:solidFill>
                <a:latin typeface="+mn-lt"/>
              </a:rPr>
            </a:br>
            <a:r>
              <a:rPr lang="fr-FR" sz="3200" dirty="0">
                <a:solidFill>
                  <a:schemeClr val="tx1"/>
                </a:solidFill>
                <a:latin typeface="+mn-lt"/>
              </a:rPr>
              <a:t>Pardonne-nous nos offenses, comme nous pardonnons aussi à ceux qui nous ont offensés. </a:t>
            </a:r>
          </a:p>
          <a:p>
            <a:pPr algn="ctr"/>
            <a:r>
              <a:rPr lang="fr-FR" sz="3200" dirty="0">
                <a:solidFill>
                  <a:schemeClr val="tx1"/>
                </a:solidFill>
                <a:latin typeface="+mn-lt"/>
              </a:rPr>
              <a:t>Ne nous laisse pas entrer en tentation,</a:t>
            </a:r>
            <a:br>
              <a:rPr lang="fr-FR" sz="3200" dirty="0">
                <a:solidFill>
                  <a:schemeClr val="tx1"/>
                </a:solidFill>
                <a:latin typeface="+mn-lt"/>
              </a:rPr>
            </a:br>
            <a:r>
              <a:rPr lang="fr-FR" sz="3200" dirty="0">
                <a:solidFill>
                  <a:schemeClr val="tx1"/>
                </a:solidFill>
                <a:latin typeface="+mn-lt"/>
              </a:rPr>
              <a:t>Mais délivre-nous du mal.</a:t>
            </a:r>
            <a:br>
              <a:rPr lang="fr-FR" sz="3200" dirty="0">
                <a:solidFill>
                  <a:schemeClr val="tx1"/>
                </a:solidFill>
                <a:latin typeface="+mn-lt"/>
              </a:rPr>
            </a:br>
            <a:endParaRPr lang="fr-FR" sz="3200" dirty="0">
              <a:solidFill>
                <a:schemeClr val="tx1"/>
              </a:solidFill>
              <a:latin typeface="+mn-lt"/>
            </a:endParaRPr>
          </a:p>
          <a:p>
            <a:pPr algn="ctr"/>
            <a:r>
              <a:rPr lang="fr-FR" sz="3200" dirty="0">
                <a:solidFill>
                  <a:schemeClr val="tx1"/>
                </a:solidFill>
                <a:latin typeface="+mn-lt"/>
              </a:rPr>
              <a:t>Car c’est a Toi, qu’appartiennent le règne la puissance et la gloire, pour les siècles des siècles, </a:t>
            </a:r>
          </a:p>
          <a:p>
            <a:pPr algn="ctr"/>
            <a:r>
              <a:rPr lang="fr-FR" sz="3200" dirty="0">
                <a:solidFill>
                  <a:schemeClr val="tx1"/>
                </a:solidFill>
                <a:latin typeface="+mn-lt"/>
              </a:rPr>
              <a:t>Amen.</a:t>
            </a:r>
          </a:p>
        </p:txBody>
      </p:sp>
    </p:spTree>
    <p:extLst>
      <p:ext uri="{BB962C8B-B14F-4D97-AF65-F5344CB8AC3E}">
        <p14:creationId xmlns="" xmlns:p14="http://schemas.microsoft.com/office/powerpoint/2010/main" val="13476184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 xmlns:p14="http://schemas.microsoft.com/office/powerpoint/2010/main" val="20235057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245660" y="557436"/>
            <a:ext cx="8331200" cy="617373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endParaRPr lang="fr-FR" sz="3200" dirty="0"/>
          </a:p>
          <a:p>
            <a:pPr algn="ctr"/>
            <a:r>
              <a:rPr lang="fr-FR" sz="3200" dirty="0"/>
              <a:t>Agneau de Dieu, qui prends nos péchés (2x) Tu donnes joie au monde (joie)</a:t>
            </a:r>
          </a:p>
          <a:p>
            <a:pPr algn="ctr"/>
            <a:r>
              <a:rPr lang="fr-FR" sz="3200" dirty="0"/>
              <a:t>(Tu donnes joie au monde).</a:t>
            </a:r>
          </a:p>
          <a:p>
            <a:pPr algn="ctr"/>
            <a:endParaRPr lang="fr-FR" sz="3200" dirty="0"/>
          </a:p>
          <a:p>
            <a:pPr algn="ctr"/>
            <a:r>
              <a:rPr lang="fr-FR" sz="3200" dirty="0"/>
              <a:t>Agneau de Dieu, qui prends nos péchés (2x) Tu donnes vie au monde (vie)</a:t>
            </a:r>
          </a:p>
          <a:p>
            <a:pPr algn="ctr"/>
            <a:r>
              <a:rPr lang="fr-FR" sz="3200" dirty="0"/>
              <a:t>(Tu donnes vie au monde).</a:t>
            </a:r>
          </a:p>
          <a:p>
            <a:pPr algn="ctr"/>
            <a:endParaRPr lang="fr-FR" sz="3200" dirty="0"/>
          </a:p>
          <a:p>
            <a:pPr algn="ctr"/>
            <a:r>
              <a:rPr lang="fr-FR" sz="3200" dirty="0"/>
              <a:t>Agneau de Dieu, qui prends nos péchés (2x) Tu donnes paix au monde (paix)</a:t>
            </a:r>
          </a:p>
          <a:p>
            <a:pPr algn="ctr"/>
            <a:r>
              <a:rPr lang="fr-FR" sz="3200" dirty="0"/>
              <a:t>(Tu donnes paix au monde).</a:t>
            </a:r>
          </a:p>
          <a:p>
            <a:pPr algn="ctr"/>
            <a:endParaRPr lang="fr-FR" sz="3200" dirty="0"/>
          </a:p>
          <a:p>
            <a:pPr algn="ctr"/>
            <a:endParaRPr lang="fr-FR" sz="3200" dirty="0"/>
          </a:p>
        </p:txBody>
      </p:sp>
      <p:sp>
        <p:nvSpPr>
          <p:cNvPr id="6" name="Rectangle 2"/>
          <p:cNvSpPr>
            <a:spLocks noChangeArrowheads="1"/>
          </p:cNvSpPr>
          <p:nvPr/>
        </p:nvSpPr>
        <p:spPr bwMode="auto">
          <a:xfrm>
            <a:off x="468313" y="62136"/>
            <a:ext cx="8229600" cy="9906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nchor="ctr"/>
          <a:lstStyle/>
          <a:p>
            <a:pP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a:solidFill>
                  <a:srgbClr val="D63800"/>
                </a:solidFill>
                <a:cs typeface="Arial Unicode MS" charset="0"/>
              </a:rPr>
              <a:t>Agneau de Dieu: </a:t>
            </a:r>
            <a:endParaRPr lang="fr-FR" sz="2400" i="1" dirty="0">
              <a:solidFill>
                <a:srgbClr val="D63800"/>
              </a:solidFill>
              <a:cs typeface="Arial Unicode MS" charset="0"/>
            </a:endParaRPr>
          </a:p>
        </p:txBody>
      </p:sp>
    </p:spTree>
    <p:extLst>
      <p:ext uri="{BB962C8B-B14F-4D97-AF65-F5344CB8AC3E}">
        <p14:creationId xmlns="" xmlns:p14="http://schemas.microsoft.com/office/powerpoint/2010/main" val="41626736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 xmlns:p14="http://schemas.microsoft.com/office/powerpoint/2010/main" val="2023505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7200" y="350838"/>
            <a:ext cx="7571184" cy="639762"/>
          </a:xfrm>
        </p:spPr>
        <p:txBody>
          <a:bodyPr/>
          <a:lstStyle/>
          <a:p>
            <a:pPr eaLnBrk="1" hangingPunct="1">
              <a:lnSpc>
                <a:spcPct val="100000"/>
              </a:lnSpc>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a:solidFill>
                  <a:srgbClr val="D2533C"/>
                </a:solidFill>
              </a:rPr>
              <a:t>Entrée: Venez chantons notre dieu </a:t>
            </a:r>
            <a:r>
              <a:rPr lang="fr-FR" sz="2400" i="1" dirty="0">
                <a:solidFill>
                  <a:srgbClr val="D2533C"/>
                </a:solidFill>
              </a:rPr>
              <a:t>(</a:t>
            </a:r>
            <a:r>
              <a:rPr lang="fr-FR" sz="2400" b="1" i="1" dirty="0">
                <a:solidFill>
                  <a:srgbClr val="D2533C"/>
                </a:solidFill>
              </a:rPr>
              <a:t>2/3)</a:t>
            </a:r>
          </a:p>
        </p:txBody>
      </p:sp>
      <p:sp>
        <p:nvSpPr>
          <p:cNvPr id="5122" name="Rectangle 2"/>
          <p:cNvSpPr>
            <a:spLocks noChangeArrowheads="1"/>
          </p:cNvSpPr>
          <p:nvPr/>
        </p:nvSpPr>
        <p:spPr bwMode="auto">
          <a:xfrm>
            <a:off x="571472" y="714356"/>
            <a:ext cx="8256587" cy="509433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US" sz="2800" dirty="0">
              <a:solidFill>
                <a:schemeClr val="tx1"/>
              </a:solidFill>
            </a:endParaRPr>
          </a:p>
          <a:p>
            <a:pPr algn="ctr"/>
            <a:r>
              <a:rPr lang="fr-FR" sz="2800" b="1" dirty="0">
                <a:solidFill>
                  <a:schemeClr val="tx1"/>
                </a:solidFill>
              </a:rPr>
              <a:t>Venez chantons notre Dieu, lui le roi des cieux !</a:t>
            </a:r>
            <a:endParaRPr lang="en-US" sz="2800" dirty="0">
              <a:solidFill>
                <a:schemeClr val="tx1"/>
              </a:solidFill>
            </a:endParaRPr>
          </a:p>
          <a:p>
            <a:pPr algn="ctr"/>
            <a:r>
              <a:rPr lang="fr-FR" sz="2800" b="1" dirty="0">
                <a:solidFill>
                  <a:schemeClr val="tx1"/>
                </a:solidFill>
              </a:rPr>
              <a:t>Il est venu pour sauver l'humanité </a:t>
            </a:r>
          </a:p>
          <a:p>
            <a:pPr algn="ctr"/>
            <a:r>
              <a:rPr lang="fr-FR" sz="2800" b="1" dirty="0">
                <a:solidFill>
                  <a:schemeClr val="tx1"/>
                </a:solidFill>
              </a:rPr>
              <a:t>et nous donner la vie.</a:t>
            </a:r>
            <a:endParaRPr lang="en-US" sz="2800" dirty="0">
              <a:solidFill>
                <a:schemeClr val="tx1"/>
              </a:solidFill>
            </a:endParaRPr>
          </a:p>
          <a:p>
            <a:pPr algn="ctr"/>
            <a:r>
              <a:rPr lang="fr-FR" sz="2800" b="1" dirty="0">
                <a:solidFill>
                  <a:schemeClr val="tx1"/>
                </a:solidFill>
              </a:rPr>
              <a:t>Exulte pour ton roi, Jérusalem danse de joie.</a:t>
            </a:r>
            <a:endParaRPr lang="en-US" sz="2800" dirty="0">
              <a:solidFill>
                <a:schemeClr val="tx1"/>
              </a:solidFill>
            </a:endParaRPr>
          </a:p>
          <a:p>
            <a:pPr algn="ctr"/>
            <a:r>
              <a:rPr lang="fr-FR" sz="2800" dirty="0">
                <a:solidFill>
                  <a:schemeClr val="tx1"/>
                </a:solidFill>
              </a:rPr>
              <a:t> </a:t>
            </a:r>
            <a:endParaRPr lang="en-US" sz="2800" dirty="0">
              <a:solidFill>
                <a:schemeClr val="tx1"/>
              </a:solidFill>
            </a:endParaRPr>
          </a:p>
          <a:p>
            <a:pPr algn="ctr"/>
            <a:r>
              <a:rPr lang="fr-FR" sz="2800" dirty="0">
                <a:solidFill>
                  <a:schemeClr val="tx1"/>
                </a:solidFill>
              </a:rPr>
              <a:t>2. Oui tous ensemble rejetons notre péché, </a:t>
            </a:r>
          </a:p>
          <a:p>
            <a:pPr marL="514350" indent="-514350" algn="ctr"/>
            <a:r>
              <a:rPr lang="fr-FR" sz="2800" dirty="0">
                <a:solidFill>
                  <a:schemeClr val="tx1"/>
                </a:solidFill>
              </a:rPr>
              <a:t>Exulte, Jérusalem danse de joie.</a:t>
            </a:r>
            <a:endParaRPr lang="en-US" sz="2800" dirty="0">
              <a:solidFill>
                <a:schemeClr val="tx1"/>
              </a:solidFill>
            </a:endParaRPr>
          </a:p>
          <a:p>
            <a:pPr algn="ctr"/>
            <a:r>
              <a:rPr lang="fr-FR" sz="2800" dirty="0">
                <a:solidFill>
                  <a:schemeClr val="tx1"/>
                </a:solidFill>
              </a:rPr>
              <a:t>Dans sa bonté, tous nous sommes pardonnés, Exulte, Jérusalem danse de joie.</a:t>
            </a:r>
            <a:endParaRPr lang="en-US" sz="2800" dirty="0">
              <a:solidFill>
                <a:schemeClr val="tx1"/>
              </a:solidFill>
            </a:endParaRPr>
          </a:p>
        </p:txBody>
      </p:sp>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3</a:t>
            </a:fld>
            <a:endParaRPr lang="en-US"/>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p:cNvSpPr txBox="1">
            <a:spLocks/>
          </p:cNvSpPr>
          <p:nvPr/>
        </p:nvSpPr>
        <p:spPr bwMode="auto">
          <a:xfrm>
            <a:off x="0" y="384175"/>
            <a:ext cx="9050338" cy="6350000"/>
          </a:xfrm>
          <a:prstGeom prst="rect">
            <a:avLst/>
          </a:prstGeom>
          <a:noFill/>
          <a:ln w="9525">
            <a:noFill/>
            <a:miter lim="800000"/>
            <a:headEnd/>
            <a:tailEnd/>
          </a:ln>
        </p:spPr>
        <p:txBody>
          <a:bodyPr/>
          <a:lstStyle/>
          <a:p>
            <a:pPr algn="just" eaLnBrk="1" hangingPunct="1">
              <a:spcBef>
                <a:spcPct val="20000"/>
              </a:spcBef>
              <a:buClr>
                <a:schemeClr val="accent1"/>
              </a:buClr>
              <a:buSzPct val="85000"/>
              <a:buFont typeface="Arial" charset="0"/>
              <a:buNone/>
            </a:pPr>
            <a:r>
              <a:rPr lang="fr-FR" altLang="fr-FR" sz="2500" dirty="0">
                <a:solidFill>
                  <a:schemeClr val="tx1"/>
                </a:solidFill>
              </a:rPr>
              <a:t>Nous souhaitons vous rappeler que seules les personnes ayant fait leur première communion sont autorisées à communier. Dans le cas contraire, vous êtes invités à vous présenter les bras croisés sur le torse pour recevoir une bénédiction.</a:t>
            </a:r>
          </a:p>
          <a:p>
            <a:pPr algn="just" eaLnBrk="1" hangingPunct="1">
              <a:spcBef>
                <a:spcPct val="20000"/>
              </a:spcBef>
              <a:buClr>
                <a:schemeClr val="accent1"/>
              </a:buClr>
              <a:buSzPct val="85000"/>
              <a:buFont typeface="Arial" charset="0"/>
              <a:buNone/>
            </a:pPr>
            <a:r>
              <a:rPr lang="fr-FR" altLang="fr-FR" sz="500" dirty="0">
                <a:solidFill>
                  <a:schemeClr val="tx1"/>
                </a:solidFill>
              </a:rPr>
              <a:t> </a:t>
            </a:r>
          </a:p>
          <a:p>
            <a:pPr algn="just" eaLnBrk="1" hangingPunct="1">
              <a:spcBef>
                <a:spcPct val="20000"/>
              </a:spcBef>
              <a:buClr>
                <a:schemeClr val="accent1"/>
              </a:buClr>
              <a:buSzPct val="85000"/>
              <a:buFont typeface="Arial" charset="0"/>
              <a:buNone/>
            </a:pPr>
            <a:r>
              <a:rPr lang="ja-JP" altLang="fr-FR" sz="2500">
                <a:solidFill>
                  <a:schemeClr val="tx1"/>
                </a:solidFill>
                <a:latin typeface="Microsoft YaHei" pitchFamily="34" charset="-122"/>
                <a:ea typeface="Microsoft YaHei" pitchFamily="34" charset="-122"/>
                <a:cs typeface="Segoe UI Historic" pitchFamily="34" charset="0"/>
              </a:rPr>
              <a:t>友情提示：只有己经初领圣体的</a:t>
            </a:r>
            <a:r>
              <a:rPr lang="zh-CN" altLang="en-US" sz="2500" dirty="0">
                <a:solidFill>
                  <a:schemeClr val="tx1"/>
                </a:solidFill>
                <a:latin typeface="Microsoft YaHei" pitchFamily="34" charset="-122"/>
                <a:ea typeface="Microsoft YaHei" pitchFamily="34" charset="-122"/>
                <a:cs typeface="Segoe UI Historic" pitchFamily="34" charset="0"/>
              </a:rPr>
              <a:t>基督徒</a:t>
            </a:r>
            <a:r>
              <a:rPr lang="ja-JP" altLang="fr-FR" sz="2500">
                <a:solidFill>
                  <a:schemeClr val="tx1"/>
                </a:solidFill>
                <a:latin typeface="Microsoft YaHei" pitchFamily="34" charset="-122"/>
                <a:ea typeface="Microsoft YaHei" pitchFamily="34" charset="-122"/>
                <a:cs typeface="Segoe UI Historic" pitchFamily="34" charset="0"/>
              </a:rPr>
              <a:t>教友才可以领受圣体。如果您这没有初领圣体，您可以双手交叉成 </a:t>
            </a:r>
            <a:r>
              <a:rPr lang="fr-FR" altLang="fr-FR" sz="2500" dirty="0">
                <a:solidFill>
                  <a:schemeClr val="tx1"/>
                </a:solidFill>
                <a:latin typeface="Microsoft YaHei" pitchFamily="34" charset="-122"/>
                <a:ea typeface="Microsoft YaHei" pitchFamily="34" charset="-122"/>
                <a:cs typeface="Segoe UI Historic" pitchFamily="34" charset="0"/>
              </a:rPr>
              <a:t>X </a:t>
            </a:r>
            <a:r>
              <a:rPr lang="ja-JP" altLang="fr-FR" sz="2500">
                <a:solidFill>
                  <a:schemeClr val="tx1"/>
                </a:solidFill>
                <a:latin typeface="Microsoft YaHei" pitchFamily="34" charset="-122"/>
                <a:ea typeface="Microsoft YaHei" pitchFamily="34" charset="-122"/>
                <a:cs typeface="Segoe UI Historic" pitchFamily="34" charset="0"/>
              </a:rPr>
              <a:t>形，置于胸前，前往接受祝福。</a:t>
            </a:r>
            <a:endParaRPr lang="fr-FR" altLang="ja-JP" sz="2500" dirty="0">
              <a:solidFill>
                <a:schemeClr val="tx1"/>
              </a:solidFill>
              <a:latin typeface="Microsoft YaHei" pitchFamily="34" charset="-122"/>
              <a:ea typeface="Microsoft YaHei" pitchFamily="34" charset="-122"/>
              <a:cs typeface="Segoe UI Historic" pitchFamily="34" charset="0"/>
            </a:endParaRPr>
          </a:p>
          <a:p>
            <a:pPr algn="just" eaLnBrk="1" hangingPunct="1">
              <a:spcBef>
                <a:spcPct val="20000"/>
              </a:spcBef>
              <a:buClr>
                <a:schemeClr val="accent1"/>
              </a:buClr>
              <a:buSzPct val="85000"/>
              <a:buFont typeface="Arial" charset="0"/>
              <a:buNone/>
            </a:pPr>
            <a:r>
              <a:rPr lang="fr-FR" altLang="ja-JP" sz="500" dirty="0">
                <a:solidFill>
                  <a:schemeClr val="tx1"/>
                </a:solidFill>
              </a:rPr>
              <a:t> </a:t>
            </a:r>
            <a:endParaRPr lang="ja-JP" altLang="fr-FR" sz="500">
              <a:solidFill>
                <a:schemeClr val="tx1"/>
              </a:solidFill>
            </a:endParaRPr>
          </a:p>
          <a:p>
            <a:pPr algn="just" eaLnBrk="1" hangingPunct="1">
              <a:spcBef>
                <a:spcPts val="600"/>
              </a:spcBef>
              <a:buClr>
                <a:schemeClr val="accent1"/>
              </a:buClr>
              <a:buSzPct val="85000"/>
              <a:buFont typeface="Arial" charset="0"/>
              <a:buNone/>
            </a:pPr>
            <a:r>
              <a:rPr lang="fr-FR" altLang="fr-FR" sz="2500" dirty="0" err="1">
                <a:solidFill>
                  <a:schemeClr val="tx1"/>
                </a:solidFill>
              </a:rPr>
              <a:t>Please</a:t>
            </a:r>
            <a:r>
              <a:rPr lang="fr-FR" altLang="fr-FR" sz="2500" dirty="0">
                <a:solidFill>
                  <a:schemeClr val="tx1"/>
                </a:solidFill>
              </a:rPr>
              <a:t> </a:t>
            </a:r>
            <a:r>
              <a:rPr lang="fr-FR" altLang="fr-FR" sz="2500" dirty="0" err="1">
                <a:solidFill>
                  <a:schemeClr val="tx1"/>
                </a:solidFill>
              </a:rPr>
              <a:t>be</a:t>
            </a:r>
            <a:r>
              <a:rPr lang="fr-FR" altLang="fr-FR" sz="2500" dirty="0">
                <a:solidFill>
                  <a:schemeClr val="tx1"/>
                </a:solidFill>
              </a:rPr>
              <a:t> </a:t>
            </a:r>
            <a:r>
              <a:rPr lang="fr-FR" altLang="fr-FR" sz="2500" dirty="0" err="1">
                <a:solidFill>
                  <a:schemeClr val="tx1"/>
                </a:solidFill>
              </a:rPr>
              <a:t>reminded</a:t>
            </a:r>
            <a:r>
              <a:rPr lang="fr-FR" altLang="fr-FR" sz="2500" dirty="0">
                <a:solidFill>
                  <a:schemeClr val="tx1"/>
                </a:solidFill>
              </a:rPr>
              <a:t> </a:t>
            </a:r>
            <a:r>
              <a:rPr lang="fr-FR" altLang="fr-FR" sz="2500" dirty="0" err="1">
                <a:solidFill>
                  <a:schemeClr val="tx1"/>
                </a:solidFill>
              </a:rPr>
              <a:t>that</a:t>
            </a:r>
            <a:r>
              <a:rPr lang="fr-FR" altLang="fr-FR" sz="2500" dirty="0">
                <a:solidFill>
                  <a:schemeClr val="tx1"/>
                </a:solidFill>
              </a:rPr>
              <a:t> </a:t>
            </a:r>
            <a:r>
              <a:rPr lang="fr-FR" altLang="fr-FR" sz="2500" dirty="0" err="1">
                <a:solidFill>
                  <a:schemeClr val="tx1"/>
                </a:solidFill>
              </a:rPr>
              <a:t>only</a:t>
            </a:r>
            <a:r>
              <a:rPr lang="fr-FR" altLang="fr-FR" sz="2500" dirty="0">
                <a:solidFill>
                  <a:schemeClr val="tx1"/>
                </a:solidFill>
              </a:rPr>
              <a:t> </a:t>
            </a:r>
            <a:r>
              <a:rPr lang="fr-FR" altLang="fr-FR" sz="2500" dirty="0" err="1">
                <a:solidFill>
                  <a:schemeClr val="tx1"/>
                </a:solidFill>
              </a:rPr>
              <a:t>baptized</a:t>
            </a:r>
            <a:r>
              <a:rPr lang="fr-FR" altLang="fr-FR" sz="2500" dirty="0">
                <a:solidFill>
                  <a:schemeClr val="tx1"/>
                </a:solidFill>
              </a:rPr>
              <a:t> </a:t>
            </a:r>
            <a:r>
              <a:rPr lang="fr-FR" altLang="fr-FR" sz="2500" dirty="0" err="1">
                <a:solidFill>
                  <a:schemeClr val="tx1"/>
                </a:solidFill>
              </a:rPr>
              <a:t>christians</a:t>
            </a:r>
            <a:r>
              <a:rPr lang="fr-FR" altLang="fr-FR" sz="2500" dirty="0">
                <a:solidFill>
                  <a:schemeClr val="tx1"/>
                </a:solidFill>
              </a:rPr>
              <a:t> </a:t>
            </a:r>
            <a:r>
              <a:rPr lang="fr-FR" altLang="fr-FR" sz="2500" dirty="0" err="1">
                <a:solidFill>
                  <a:schemeClr val="tx1"/>
                </a:solidFill>
              </a:rPr>
              <a:t>who</a:t>
            </a:r>
            <a:r>
              <a:rPr lang="fr-FR" altLang="fr-FR" sz="2500" dirty="0">
                <a:solidFill>
                  <a:schemeClr val="tx1"/>
                </a:solidFill>
              </a:rPr>
              <a:t> have </a:t>
            </a:r>
            <a:r>
              <a:rPr lang="fr-FR" altLang="fr-FR" sz="2500" dirty="0" err="1">
                <a:solidFill>
                  <a:schemeClr val="tx1"/>
                </a:solidFill>
              </a:rPr>
              <a:t>received</a:t>
            </a:r>
            <a:r>
              <a:rPr lang="fr-FR" altLang="fr-FR" sz="2500" dirty="0">
                <a:solidFill>
                  <a:schemeClr val="tx1"/>
                </a:solidFill>
              </a:rPr>
              <a:t> First </a:t>
            </a:r>
            <a:r>
              <a:rPr lang="fr-FR" altLang="fr-FR" sz="2500" dirty="0" err="1">
                <a:solidFill>
                  <a:schemeClr val="tx1"/>
                </a:solidFill>
              </a:rPr>
              <a:t>Holy</a:t>
            </a:r>
            <a:r>
              <a:rPr lang="fr-FR" altLang="fr-FR" sz="2500" dirty="0">
                <a:solidFill>
                  <a:schemeClr val="tx1"/>
                </a:solidFill>
              </a:rPr>
              <a:t> Communion </a:t>
            </a:r>
            <a:r>
              <a:rPr lang="fr-FR" altLang="fr-FR" sz="2500" dirty="0" err="1">
                <a:solidFill>
                  <a:schemeClr val="tx1"/>
                </a:solidFill>
              </a:rPr>
              <a:t>may</a:t>
            </a:r>
            <a:r>
              <a:rPr lang="fr-FR" altLang="fr-FR" sz="2500" dirty="0">
                <a:solidFill>
                  <a:schemeClr val="tx1"/>
                </a:solidFill>
              </a:rPr>
              <a:t> </a:t>
            </a:r>
            <a:r>
              <a:rPr lang="fr-FR" altLang="fr-FR" sz="2500" dirty="0" err="1">
                <a:solidFill>
                  <a:schemeClr val="tx1"/>
                </a:solidFill>
              </a:rPr>
              <a:t>receive</a:t>
            </a:r>
            <a:r>
              <a:rPr lang="fr-FR" altLang="fr-FR" sz="2500" dirty="0">
                <a:solidFill>
                  <a:schemeClr val="tx1"/>
                </a:solidFill>
              </a:rPr>
              <a:t> </a:t>
            </a:r>
            <a:r>
              <a:rPr lang="fr-FR" altLang="fr-FR" sz="2500" dirty="0" err="1">
                <a:solidFill>
                  <a:schemeClr val="tx1"/>
                </a:solidFill>
              </a:rPr>
              <a:t>Holy</a:t>
            </a:r>
            <a:r>
              <a:rPr lang="fr-FR" altLang="fr-FR" sz="2500" dirty="0">
                <a:solidFill>
                  <a:schemeClr val="tx1"/>
                </a:solidFill>
              </a:rPr>
              <a:t> Communion. If </a:t>
            </a:r>
            <a:r>
              <a:rPr lang="fr-FR" altLang="fr-FR" sz="2500" dirty="0" err="1">
                <a:solidFill>
                  <a:schemeClr val="tx1"/>
                </a:solidFill>
              </a:rPr>
              <a:t>you</a:t>
            </a:r>
            <a:r>
              <a:rPr lang="fr-FR" altLang="fr-FR" sz="2500" dirty="0">
                <a:solidFill>
                  <a:schemeClr val="tx1"/>
                </a:solidFill>
              </a:rPr>
              <a:t> have not </a:t>
            </a:r>
            <a:r>
              <a:rPr lang="fr-FR" altLang="fr-FR" sz="2500" dirty="0" err="1">
                <a:solidFill>
                  <a:schemeClr val="tx1"/>
                </a:solidFill>
              </a:rPr>
              <a:t>received</a:t>
            </a:r>
            <a:r>
              <a:rPr lang="fr-FR" altLang="fr-FR" sz="2500" dirty="0">
                <a:solidFill>
                  <a:schemeClr val="tx1"/>
                </a:solidFill>
              </a:rPr>
              <a:t> First </a:t>
            </a:r>
            <a:r>
              <a:rPr lang="fr-FR" altLang="fr-FR" sz="2500" dirty="0" err="1">
                <a:solidFill>
                  <a:schemeClr val="tx1"/>
                </a:solidFill>
              </a:rPr>
              <a:t>Holy</a:t>
            </a:r>
            <a:r>
              <a:rPr lang="fr-FR" altLang="fr-FR" sz="2500" dirty="0">
                <a:solidFill>
                  <a:schemeClr val="tx1"/>
                </a:solidFill>
              </a:rPr>
              <a:t> Communion, </a:t>
            </a:r>
            <a:r>
              <a:rPr lang="fr-FR" altLang="fr-FR" sz="2500" dirty="0" err="1">
                <a:solidFill>
                  <a:schemeClr val="tx1"/>
                </a:solidFill>
              </a:rPr>
              <a:t>you</a:t>
            </a:r>
            <a:r>
              <a:rPr lang="fr-FR" altLang="fr-FR" sz="2500" dirty="0">
                <a:solidFill>
                  <a:schemeClr val="tx1"/>
                </a:solidFill>
              </a:rPr>
              <a:t> </a:t>
            </a:r>
            <a:r>
              <a:rPr lang="fr-FR" altLang="fr-FR" sz="2500" dirty="0" err="1">
                <a:solidFill>
                  <a:schemeClr val="tx1"/>
                </a:solidFill>
              </a:rPr>
              <a:t>may</a:t>
            </a:r>
            <a:r>
              <a:rPr lang="fr-FR" altLang="fr-FR" sz="2500" dirty="0">
                <a:solidFill>
                  <a:schemeClr val="tx1"/>
                </a:solidFill>
              </a:rPr>
              <a:t> </a:t>
            </a:r>
            <a:r>
              <a:rPr lang="fr-FR" altLang="fr-FR" sz="2500" dirty="0" err="1">
                <a:solidFill>
                  <a:schemeClr val="tx1"/>
                </a:solidFill>
              </a:rPr>
              <a:t>approach</a:t>
            </a:r>
            <a:r>
              <a:rPr lang="fr-FR" altLang="fr-FR" sz="2500" dirty="0">
                <a:solidFill>
                  <a:schemeClr val="tx1"/>
                </a:solidFill>
              </a:rPr>
              <a:t> the alter </a:t>
            </a:r>
            <a:r>
              <a:rPr lang="fr-FR" altLang="fr-FR" sz="2500" dirty="0" err="1">
                <a:solidFill>
                  <a:schemeClr val="tx1"/>
                </a:solidFill>
              </a:rPr>
              <a:t>with</a:t>
            </a:r>
            <a:r>
              <a:rPr lang="fr-FR" altLang="fr-FR" sz="2500" dirty="0">
                <a:solidFill>
                  <a:schemeClr val="tx1"/>
                </a:solidFill>
              </a:rPr>
              <a:t> </a:t>
            </a:r>
            <a:r>
              <a:rPr lang="fr-FR" altLang="fr-FR" sz="2500" dirty="0" err="1">
                <a:solidFill>
                  <a:schemeClr val="tx1"/>
                </a:solidFill>
              </a:rPr>
              <a:t>your</a:t>
            </a:r>
            <a:r>
              <a:rPr lang="fr-FR" altLang="fr-FR" sz="2500" dirty="0">
                <a:solidFill>
                  <a:schemeClr val="tx1"/>
                </a:solidFill>
              </a:rPr>
              <a:t> hands </a:t>
            </a:r>
            <a:r>
              <a:rPr lang="fr-FR" altLang="fr-FR" sz="2500" dirty="0" err="1">
                <a:solidFill>
                  <a:schemeClr val="tx1"/>
                </a:solidFill>
              </a:rPr>
              <a:t>folded</a:t>
            </a:r>
            <a:r>
              <a:rPr lang="fr-FR" altLang="fr-FR" sz="2500" dirty="0">
                <a:solidFill>
                  <a:schemeClr val="tx1"/>
                </a:solidFill>
              </a:rPr>
              <a:t> </a:t>
            </a:r>
            <a:r>
              <a:rPr lang="fr-FR" altLang="fr-FR" sz="2500" dirty="0" err="1">
                <a:solidFill>
                  <a:schemeClr val="tx1"/>
                </a:solidFill>
              </a:rPr>
              <a:t>across</a:t>
            </a:r>
            <a:r>
              <a:rPr lang="fr-FR" altLang="fr-FR" sz="2500" dirty="0">
                <a:solidFill>
                  <a:schemeClr val="tx1"/>
                </a:solidFill>
              </a:rPr>
              <a:t> the </a:t>
            </a:r>
            <a:r>
              <a:rPr lang="fr-FR" altLang="fr-FR" sz="2500" dirty="0" err="1">
                <a:solidFill>
                  <a:schemeClr val="tx1"/>
                </a:solidFill>
              </a:rPr>
              <a:t>chest</a:t>
            </a:r>
            <a:r>
              <a:rPr lang="fr-FR" altLang="fr-FR" sz="2500" dirty="0">
                <a:solidFill>
                  <a:schemeClr val="tx1"/>
                </a:solidFill>
              </a:rPr>
              <a:t> in an X in </a:t>
            </a:r>
            <a:r>
              <a:rPr lang="fr-FR" altLang="fr-FR" sz="2500" dirty="0" err="1">
                <a:solidFill>
                  <a:schemeClr val="tx1"/>
                </a:solidFill>
              </a:rPr>
              <a:t>order</a:t>
            </a:r>
            <a:r>
              <a:rPr lang="fr-FR" altLang="fr-FR" sz="2500" dirty="0">
                <a:solidFill>
                  <a:schemeClr val="tx1"/>
                </a:solidFill>
              </a:rPr>
              <a:t> to </a:t>
            </a:r>
            <a:r>
              <a:rPr lang="fr-FR" altLang="fr-FR" sz="2500" dirty="0" err="1">
                <a:solidFill>
                  <a:schemeClr val="tx1"/>
                </a:solidFill>
              </a:rPr>
              <a:t>receive</a:t>
            </a:r>
            <a:r>
              <a:rPr lang="fr-FR" altLang="fr-FR" sz="2500" dirty="0">
                <a:solidFill>
                  <a:schemeClr val="tx1"/>
                </a:solidFill>
              </a:rPr>
              <a:t> a blessing. </a:t>
            </a:r>
          </a:p>
        </p:txBody>
      </p:sp>
    </p:spTree>
    <p:extLst>
      <p:ext uri="{BB962C8B-B14F-4D97-AF65-F5344CB8AC3E}">
        <p14:creationId xmlns="" xmlns:p14="http://schemas.microsoft.com/office/powerpoint/2010/main" val="3634172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324036" y="764704"/>
            <a:ext cx="8495928" cy="4950296"/>
          </a:xfrm>
        </p:spPr>
        <p:txBody>
          <a:bodyPr>
            <a:noAutofit/>
          </a:bodyPr>
          <a:lstStyle/>
          <a:p>
            <a:pPr algn="ctr"/>
            <a:r>
              <a:rPr lang="fr-FR" sz="3200" dirty="0">
                <a:solidFill>
                  <a:schemeClr val="tx1"/>
                </a:solidFill>
                <a:latin typeface="+mn-lt"/>
              </a:rPr>
              <a:t/>
            </a:r>
            <a:br>
              <a:rPr lang="fr-FR" sz="3200" dirty="0">
                <a:solidFill>
                  <a:schemeClr val="tx1"/>
                </a:solidFill>
                <a:latin typeface="+mn-lt"/>
              </a:rPr>
            </a:br>
            <a:r>
              <a:rPr lang="fr-FR" sz="3200" b="1" dirty="0">
                <a:solidFill>
                  <a:schemeClr val="tx1"/>
                </a:solidFill>
                <a:latin typeface="+mn-lt"/>
              </a:rPr>
              <a:t>Voici le corps et le sang du Seigneur</a:t>
            </a:r>
            <a:r>
              <a:rPr lang="en-US" sz="3200" b="1" dirty="0">
                <a:solidFill>
                  <a:schemeClr val="tx1"/>
                </a:solidFill>
                <a:latin typeface="+mn-lt"/>
              </a:rPr>
              <a:t/>
            </a:r>
            <a:br>
              <a:rPr lang="en-US" sz="3200" b="1" dirty="0">
                <a:solidFill>
                  <a:schemeClr val="tx1"/>
                </a:solidFill>
                <a:latin typeface="+mn-lt"/>
              </a:rPr>
            </a:br>
            <a:r>
              <a:rPr lang="en-US" sz="3200" b="1" dirty="0">
                <a:solidFill>
                  <a:schemeClr val="tx1"/>
                </a:solidFill>
                <a:latin typeface="+mn-lt"/>
              </a:rPr>
              <a:t>La coupe du </a:t>
            </a:r>
            <a:r>
              <a:rPr lang="en-US" sz="3200" b="1" dirty="0" err="1">
                <a:solidFill>
                  <a:schemeClr val="tx1"/>
                </a:solidFill>
                <a:latin typeface="+mn-lt"/>
              </a:rPr>
              <a:t>salut</a:t>
            </a:r>
            <a:r>
              <a:rPr lang="en-US" sz="3200" b="1" dirty="0">
                <a:solidFill>
                  <a:schemeClr val="tx1"/>
                </a:solidFill>
                <a:latin typeface="+mn-lt"/>
              </a:rPr>
              <a:t> et le pain de la vie.</a:t>
            </a:r>
            <a:br>
              <a:rPr lang="en-US" sz="3200" b="1" dirty="0">
                <a:solidFill>
                  <a:schemeClr val="tx1"/>
                </a:solidFill>
                <a:latin typeface="+mn-lt"/>
              </a:rPr>
            </a:br>
            <a:r>
              <a:rPr lang="en-US" sz="3200" b="1" dirty="0" err="1">
                <a:solidFill>
                  <a:schemeClr val="tx1"/>
                </a:solidFill>
                <a:latin typeface="+mn-lt"/>
              </a:rPr>
              <a:t>Dieu</a:t>
            </a:r>
            <a:r>
              <a:rPr lang="en-US" sz="3200" b="1" dirty="0">
                <a:solidFill>
                  <a:schemeClr val="tx1"/>
                </a:solidFill>
                <a:latin typeface="+mn-lt"/>
              </a:rPr>
              <a:t> </a:t>
            </a:r>
            <a:r>
              <a:rPr lang="en-US" sz="3200" b="1" dirty="0" err="1">
                <a:solidFill>
                  <a:schemeClr val="tx1"/>
                </a:solidFill>
                <a:latin typeface="+mn-lt"/>
              </a:rPr>
              <a:t>immortel</a:t>
            </a:r>
            <a:r>
              <a:rPr lang="en-US" sz="3200" b="1" dirty="0">
                <a:solidFill>
                  <a:schemeClr val="tx1"/>
                </a:solidFill>
                <a:latin typeface="+mn-lt"/>
              </a:rPr>
              <a:t> se </a:t>
            </a:r>
            <a:r>
              <a:rPr lang="en-US" sz="3200" b="1" dirty="0" err="1">
                <a:solidFill>
                  <a:schemeClr val="tx1"/>
                </a:solidFill>
                <a:latin typeface="+mn-lt"/>
              </a:rPr>
              <a:t>donne</a:t>
            </a:r>
            <a:r>
              <a:rPr lang="en-US" sz="3200" b="1" dirty="0">
                <a:solidFill>
                  <a:schemeClr val="tx1"/>
                </a:solidFill>
                <a:latin typeface="+mn-lt"/>
              </a:rPr>
              <a:t> en </a:t>
            </a:r>
            <a:r>
              <a:rPr lang="en-US" sz="3200" b="1" dirty="0" err="1">
                <a:solidFill>
                  <a:schemeClr val="tx1"/>
                </a:solidFill>
                <a:latin typeface="+mn-lt"/>
              </a:rPr>
              <a:t>nourriture</a:t>
            </a:r>
            <a:r>
              <a:rPr lang="en-US" sz="3200" b="1" dirty="0">
                <a:solidFill>
                  <a:schemeClr val="tx1"/>
                </a:solidFill>
                <a:latin typeface="+mn-lt"/>
              </a:rPr>
              <a:t/>
            </a:r>
            <a:br>
              <a:rPr lang="en-US" sz="3200" b="1" dirty="0">
                <a:solidFill>
                  <a:schemeClr val="tx1"/>
                </a:solidFill>
                <a:latin typeface="+mn-lt"/>
              </a:rPr>
            </a:br>
            <a:r>
              <a:rPr lang="en-US" sz="3200" b="1" dirty="0">
                <a:solidFill>
                  <a:schemeClr val="tx1"/>
                </a:solidFill>
                <a:latin typeface="+mn-lt"/>
              </a:rPr>
              <a:t>Pour </a:t>
            </a:r>
            <a:r>
              <a:rPr lang="en-US" sz="3200" b="1" dirty="0" err="1">
                <a:solidFill>
                  <a:schemeClr val="tx1"/>
                </a:solidFill>
                <a:latin typeface="+mn-lt"/>
              </a:rPr>
              <a:t>que</a:t>
            </a:r>
            <a:r>
              <a:rPr lang="en-US" sz="3200" b="1" dirty="0">
                <a:solidFill>
                  <a:schemeClr val="tx1"/>
                </a:solidFill>
                <a:latin typeface="+mn-lt"/>
              </a:rPr>
              <a:t> nous </a:t>
            </a:r>
            <a:r>
              <a:rPr lang="en-US" sz="3200" b="1" dirty="0" err="1">
                <a:solidFill>
                  <a:schemeClr val="tx1"/>
                </a:solidFill>
                <a:latin typeface="+mn-lt"/>
              </a:rPr>
              <a:t>ayons</a:t>
            </a:r>
            <a:r>
              <a:rPr lang="en-US" sz="3200" b="1" dirty="0">
                <a:solidFill>
                  <a:schemeClr val="tx1"/>
                </a:solidFill>
                <a:latin typeface="+mn-lt"/>
              </a:rPr>
              <a:t> la vie </a:t>
            </a:r>
            <a:r>
              <a:rPr lang="en-US" sz="3200" b="1" dirty="0" err="1">
                <a:solidFill>
                  <a:schemeClr val="tx1"/>
                </a:solidFill>
                <a:latin typeface="+mn-lt"/>
              </a:rPr>
              <a:t>éternelle</a:t>
            </a:r>
            <a:r>
              <a:rPr lang="en-US" sz="3200" b="1" dirty="0">
                <a:solidFill>
                  <a:schemeClr val="tx1"/>
                </a:solidFill>
                <a:latin typeface="+mn-lt"/>
              </a:rPr>
              <a:t>.</a:t>
            </a:r>
            <a:br>
              <a:rPr lang="en-US" sz="3200" b="1" dirty="0">
                <a:solidFill>
                  <a:schemeClr val="tx1"/>
                </a:solidFill>
                <a:latin typeface="+mn-lt"/>
              </a:rPr>
            </a:br>
            <a:r>
              <a:rPr lang="en-US" sz="3200" dirty="0">
                <a:solidFill>
                  <a:schemeClr val="tx1"/>
                </a:solidFill>
                <a:latin typeface="+mn-lt"/>
              </a:rPr>
              <a:t/>
            </a:r>
            <a:br>
              <a:rPr lang="en-US" sz="3200" dirty="0">
                <a:solidFill>
                  <a:schemeClr val="tx1"/>
                </a:solidFill>
                <a:latin typeface="+mn-lt"/>
              </a:rPr>
            </a:br>
            <a:r>
              <a:rPr lang="en-US" sz="3200" dirty="0">
                <a:solidFill>
                  <a:schemeClr val="tx1"/>
                </a:solidFill>
                <a:latin typeface="+mn-lt"/>
              </a:rPr>
              <a:t>1 - Au moment de passer </a:t>
            </a:r>
            <a:r>
              <a:rPr lang="en-US" sz="3200" dirty="0" err="1">
                <a:solidFill>
                  <a:schemeClr val="tx1"/>
                </a:solidFill>
                <a:latin typeface="+mn-lt"/>
              </a:rPr>
              <a:t>vers</a:t>
            </a:r>
            <a:r>
              <a:rPr lang="en-US" sz="3200" dirty="0">
                <a:solidFill>
                  <a:schemeClr val="tx1"/>
                </a:solidFill>
                <a:latin typeface="+mn-lt"/>
              </a:rPr>
              <a:t> le </a:t>
            </a:r>
            <a:r>
              <a:rPr lang="en-US" sz="3200" dirty="0" err="1">
                <a:solidFill>
                  <a:schemeClr val="tx1"/>
                </a:solidFill>
                <a:latin typeface="+mn-lt"/>
              </a:rPr>
              <a:t>Père</a:t>
            </a:r>
            <a:r>
              <a:rPr lang="en-US" sz="3200" dirty="0">
                <a:solidFill>
                  <a:schemeClr val="tx1"/>
                </a:solidFill>
                <a:latin typeface="+mn-lt"/>
              </a:rPr>
              <a:t/>
            </a:r>
            <a:br>
              <a:rPr lang="en-US" sz="3200" dirty="0">
                <a:solidFill>
                  <a:schemeClr val="tx1"/>
                </a:solidFill>
                <a:latin typeface="+mn-lt"/>
              </a:rPr>
            </a:br>
            <a:r>
              <a:rPr lang="en-US" sz="3200" dirty="0">
                <a:solidFill>
                  <a:schemeClr val="tx1"/>
                </a:solidFill>
                <a:latin typeface="+mn-lt"/>
              </a:rPr>
              <a:t>Le Seigneur </a:t>
            </a:r>
            <a:r>
              <a:rPr lang="en-US" sz="3200" dirty="0" err="1">
                <a:solidFill>
                  <a:schemeClr val="tx1"/>
                </a:solidFill>
                <a:latin typeface="+mn-lt"/>
              </a:rPr>
              <a:t>prit</a:t>
            </a:r>
            <a:r>
              <a:rPr lang="en-US" sz="3200" dirty="0">
                <a:solidFill>
                  <a:schemeClr val="tx1"/>
                </a:solidFill>
                <a:latin typeface="+mn-lt"/>
              </a:rPr>
              <a:t> du pain et du </a:t>
            </a:r>
            <a:r>
              <a:rPr lang="en-US" sz="3200" dirty="0" err="1">
                <a:solidFill>
                  <a:schemeClr val="tx1"/>
                </a:solidFill>
                <a:latin typeface="+mn-lt"/>
              </a:rPr>
              <a:t>vin</a:t>
            </a:r>
            <a:r>
              <a:rPr lang="en-US" sz="3200" dirty="0">
                <a:solidFill>
                  <a:schemeClr val="tx1"/>
                </a:solidFill>
                <a:latin typeface="+mn-lt"/>
              </a:rPr>
              <a:t/>
            </a:r>
            <a:br>
              <a:rPr lang="en-US" sz="3200" dirty="0">
                <a:solidFill>
                  <a:schemeClr val="tx1"/>
                </a:solidFill>
                <a:latin typeface="+mn-lt"/>
              </a:rPr>
            </a:br>
            <a:r>
              <a:rPr lang="en-US" sz="3200" dirty="0">
                <a:solidFill>
                  <a:schemeClr val="tx1"/>
                </a:solidFill>
                <a:latin typeface="+mn-lt"/>
              </a:rPr>
              <a:t>Pour </a:t>
            </a:r>
            <a:r>
              <a:rPr lang="en-US" sz="3200" dirty="0" err="1">
                <a:solidFill>
                  <a:schemeClr val="tx1"/>
                </a:solidFill>
                <a:latin typeface="+mn-lt"/>
              </a:rPr>
              <a:t>que</a:t>
            </a:r>
            <a:r>
              <a:rPr lang="en-US" sz="3200" dirty="0">
                <a:solidFill>
                  <a:schemeClr val="tx1"/>
                </a:solidFill>
                <a:latin typeface="+mn-lt"/>
              </a:rPr>
              <a:t> </a:t>
            </a:r>
            <a:r>
              <a:rPr lang="en-US" sz="3200" dirty="0" err="1">
                <a:solidFill>
                  <a:schemeClr val="tx1"/>
                </a:solidFill>
                <a:latin typeface="+mn-lt"/>
              </a:rPr>
              <a:t>soit</a:t>
            </a:r>
            <a:r>
              <a:rPr lang="en-US" sz="3200" dirty="0">
                <a:solidFill>
                  <a:schemeClr val="tx1"/>
                </a:solidFill>
                <a:latin typeface="+mn-lt"/>
              </a:rPr>
              <a:t> accompli le </a:t>
            </a:r>
            <a:r>
              <a:rPr lang="en-US" sz="3200" dirty="0" err="1">
                <a:solidFill>
                  <a:schemeClr val="tx1"/>
                </a:solidFill>
                <a:latin typeface="+mn-lt"/>
              </a:rPr>
              <a:t>mystère</a:t>
            </a:r>
            <a:r>
              <a:rPr lang="en-US" sz="3200" dirty="0">
                <a:solidFill>
                  <a:schemeClr val="tx1"/>
                </a:solidFill>
                <a:latin typeface="+mn-lt"/>
              </a:rPr>
              <a:t/>
            </a:r>
            <a:br>
              <a:rPr lang="en-US" sz="3200" dirty="0">
                <a:solidFill>
                  <a:schemeClr val="tx1"/>
                </a:solidFill>
                <a:latin typeface="+mn-lt"/>
              </a:rPr>
            </a:br>
            <a:r>
              <a:rPr lang="en-US" sz="3200" dirty="0">
                <a:solidFill>
                  <a:schemeClr val="tx1"/>
                </a:solidFill>
                <a:latin typeface="+mn-lt"/>
              </a:rPr>
              <a:t>Qui </a:t>
            </a:r>
            <a:r>
              <a:rPr lang="en-US" sz="3200" dirty="0" err="1">
                <a:solidFill>
                  <a:schemeClr val="tx1"/>
                </a:solidFill>
                <a:latin typeface="+mn-lt"/>
              </a:rPr>
              <a:t>apaise</a:t>
            </a:r>
            <a:r>
              <a:rPr lang="en-US" sz="3200" dirty="0">
                <a:solidFill>
                  <a:schemeClr val="tx1"/>
                </a:solidFill>
                <a:latin typeface="+mn-lt"/>
              </a:rPr>
              <a:t> à </a:t>
            </a:r>
            <a:r>
              <a:rPr lang="en-US" sz="3200" dirty="0" err="1">
                <a:solidFill>
                  <a:schemeClr val="tx1"/>
                </a:solidFill>
                <a:latin typeface="+mn-lt"/>
              </a:rPr>
              <a:t>jamais</a:t>
            </a:r>
            <a:r>
              <a:rPr lang="en-US" sz="3200" dirty="0">
                <a:solidFill>
                  <a:schemeClr val="tx1"/>
                </a:solidFill>
                <a:latin typeface="+mn-lt"/>
              </a:rPr>
              <a:t> </a:t>
            </a:r>
            <a:r>
              <a:rPr lang="en-US" sz="3200" dirty="0" err="1">
                <a:solidFill>
                  <a:schemeClr val="tx1"/>
                </a:solidFill>
                <a:latin typeface="+mn-lt"/>
              </a:rPr>
              <a:t>notre</a:t>
            </a:r>
            <a:r>
              <a:rPr lang="en-US" sz="3200" dirty="0">
                <a:solidFill>
                  <a:schemeClr val="tx1"/>
                </a:solidFill>
                <a:latin typeface="+mn-lt"/>
              </a:rPr>
              <a:t> </a:t>
            </a:r>
            <a:r>
              <a:rPr lang="en-US" sz="3200" dirty="0" err="1">
                <a:solidFill>
                  <a:schemeClr val="tx1"/>
                </a:solidFill>
                <a:latin typeface="+mn-lt"/>
              </a:rPr>
              <a:t>faim</a:t>
            </a:r>
            <a:r>
              <a:rPr lang="en-US" sz="3200" dirty="0">
                <a:solidFill>
                  <a:schemeClr val="tx1"/>
                </a:solidFill>
                <a:latin typeface="+mn-lt"/>
              </a:rPr>
              <a:t>.</a:t>
            </a:r>
            <a:br>
              <a:rPr lang="en-US" sz="3200" dirty="0">
                <a:solidFill>
                  <a:schemeClr val="tx1"/>
                </a:solidFill>
                <a:latin typeface="+mn-lt"/>
              </a:rPr>
            </a:br>
            <a:r>
              <a:rPr lang="en-US" sz="3200" dirty="0">
                <a:solidFill>
                  <a:schemeClr val="tx1"/>
                </a:solidFill>
                <a:latin typeface="+mn-lt"/>
              </a:rPr>
              <a:t/>
            </a:r>
            <a:br>
              <a:rPr lang="en-US" sz="3200" dirty="0">
                <a:solidFill>
                  <a:schemeClr val="tx1"/>
                </a:solidFill>
                <a:latin typeface="+mn-lt"/>
              </a:rPr>
            </a:br>
            <a:endParaRPr lang="en-US" sz="3200" dirty="0">
              <a:solidFill>
                <a:schemeClr val="tx1"/>
              </a:solidFill>
              <a:latin typeface="+mn-lt"/>
            </a:endParaRPr>
          </a:p>
        </p:txBody>
      </p:sp>
      <p:sp>
        <p:nvSpPr>
          <p:cNvPr id="4" name="Text Box 3"/>
          <p:cNvSpPr txBox="1">
            <a:spLocks noChangeArrowheads="1"/>
          </p:cNvSpPr>
          <p:nvPr/>
        </p:nvSpPr>
        <p:spPr bwMode="auto">
          <a:xfrm>
            <a:off x="251520" y="300707"/>
            <a:ext cx="8711952" cy="6080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defRPr/>
            </a:pPr>
            <a:r>
              <a:rPr lang="fr-FR" sz="2400" b="1" dirty="0">
                <a:solidFill>
                  <a:srgbClr val="C00000"/>
                </a:solidFill>
              </a:rPr>
              <a:t>Communion: </a:t>
            </a:r>
            <a:r>
              <a:rPr lang="fr-FR" sz="2400" dirty="0">
                <a:solidFill>
                  <a:srgbClr val="C00000"/>
                </a:solidFill>
              </a:rPr>
              <a:t>Voici le corps et le sang du Seigneur (1/4)</a:t>
            </a:r>
            <a:r>
              <a:rPr lang="en-US" sz="2400" dirty="0">
                <a:solidFill>
                  <a:srgbClr val="C00000"/>
                </a:solidFill>
              </a:rPr>
              <a:t/>
            </a:r>
            <a:br>
              <a:rPr lang="en-US" sz="2400" dirty="0">
                <a:solidFill>
                  <a:srgbClr val="C00000"/>
                </a:solidFill>
              </a:rPr>
            </a:br>
            <a:endParaRPr lang="fr-FR" sz="2400" dirty="0">
              <a:solidFill>
                <a:srgbClr val="C00000"/>
              </a:solidFill>
            </a:endParaRPr>
          </a:p>
        </p:txBody>
      </p:sp>
    </p:spTree>
    <p:extLst>
      <p:ext uri="{BB962C8B-B14F-4D97-AF65-F5344CB8AC3E}">
        <p14:creationId xmlns="" xmlns:p14="http://schemas.microsoft.com/office/powerpoint/2010/main" val="148581201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379695" y="764704"/>
            <a:ext cx="8495928" cy="4950296"/>
          </a:xfrm>
        </p:spPr>
        <p:txBody>
          <a:bodyPr>
            <a:noAutofit/>
          </a:bodyPr>
          <a:lstStyle/>
          <a:p>
            <a:pPr algn="ctr"/>
            <a:r>
              <a:rPr lang="fr-FR" sz="3200" dirty="0">
                <a:solidFill>
                  <a:schemeClr val="tx1"/>
                </a:solidFill>
                <a:latin typeface="+mn-lt"/>
              </a:rPr>
              <a:t/>
            </a:r>
            <a:br>
              <a:rPr lang="fr-FR" sz="3200" dirty="0">
                <a:solidFill>
                  <a:schemeClr val="tx1"/>
                </a:solidFill>
                <a:latin typeface="+mn-lt"/>
              </a:rPr>
            </a:br>
            <a:r>
              <a:rPr lang="fr-FR" sz="3200" b="1" dirty="0">
                <a:solidFill>
                  <a:schemeClr val="tx1"/>
                </a:solidFill>
                <a:latin typeface="+mn-lt"/>
              </a:rPr>
              <a:t>Voici le corps et le sang du Seigneur</a:t>
            </a:r>
            <a:r>
              <a:rPr lang="en-US" sz="3200" b="1" dirty="0">
                <a:solidFill>
                  <a:schemeClr val="tx1"/>
                </a:solidFill>
                <a:latin typeface="+mn-lt"/>
              </a:rPr>
              <a:t/>
            </a:r>
            <a:br>
              <a:rPr lang="en-US" sz="3200" b="1" dirty="0">
                <a:solidFill>
                  <a:schemeClr val="tx1"/>
                </a:solidFill>
                <a:latin typeface="+mn-lt"/>
              </a:rPr>
            </a:br>
            <a:r>
              <a:rPr lang="en-US" sz="3200" b="1" dirty="0">
                <a:solidFill>
                  <a:schemeClr val="tx1"/>
                </a:solidFill>
                <a:latin typeface="+mn-lt"/>
              </a:rPr>
              <a:t>La coupe du </a:t>
            </a:r>
            <a:r>
              <a:rPr lang="en-US" sz="3200" b="1" dirty="0" err="1">
                <a:solidFill>
                  <a:schemeClr val="tx1"/>
                </a:solidFill>
                <a:latin typeface="+mn-lt"/>
              </a:rPr>
              <a:t>salut</a:t>
            </a:r>
            <a:r>
              <a:rPr lang="en-US" sz="3200" b="1" dirty="0">
                <a:solidFill>
                  <a:schemeClr val="tx1"/>
                </a:solidFill>
                <a:latin typeface="+mn-lt"/>
              </a:rPr>
              <a:t> et le pain de la vie.</a:t>
            </a:r>
            <a:br>
              <a:rPr lang="en-US" sz="3200" b="1" dirty="0">
                <a:solidFill>
                  <a:schemeClr val="tx1"/>
                </a:solidFill>
                <a:latin typeface="+mn-lt"/>
              </a:rPr>
            </a:br>
            <a:r>
              <a:rPr lang="en-US" sz="3200" b="1" dirty="0" err="1">
                <a:solidFill>
                  <a:schemeClr val="tx1"/>
                </a:solidFill>
                <a:latin typeface="+mn-lt"/>
              </a:rPr>
              <a:t>Dieu</a:t>
            </a:r>
            <a:r>
              <a:rPr lang="en-US" sz="3200" b="1" dirty="0">
                <a:solidFill>
                  <a:schemeClr val="tx1"/>
                </a:solidFill>
                <a:latin typeface="+mn-lt"/>
              </a:rPr>
              <a:t> </a:t>
            </a:r>
            <a:r>
              <a:rPr lang="en-US" sz="3200" b="1" dirty="0" err="1">
                <a:solidFill>
                  <a:schemeClr val="tx1"/>
                </a:solidFill>
                <a:latin typeface="+mn-lt"/>
              </a:rPr>
              <a:t>immortel</a:t>
            </a:r>
            <a:r>
              <a:rPr lang="en-US" sz="3200" b="1" dirty="0">
                <a:solidFill>
                  <a:schemeClr val="tx1"/>
                </a:solidFill>
                <a:latin typeface="+mn-lt"/>
              </a:rPr>
              <a:t> se </a:t>
            </a:r>
            <a:r>
              <a:rPr lang="en-US" sz="3200" b="1" dirty="0" err="1">
                <a:solidFill>
                  <a:schemeClr val="tx1"/>
                </a:solidFill>
                <a:latin typeface="+mn-lt"/>
              </a:rPr>
              <a:t>donne</a:t>
            </a:r>
            <a:r>
              <a:rPr lang="en-US" sz="3200" b="1" dirty="0">
                <a:solidFill>
                  <a:schemeClr val="tx1"/>
                </a:solidFill>
                <a:latin typeface="+mn-lt"/>
              </a:rPr>
              <a:t> en </a:t>
            </a:r>
            <a:r>
              <a:rPr lang="en-US" sz="3200" b="1" dirty="0" err="1">
                <a:solidFill>
                  <a:schemeClr val="tx1"/>
                </a:solidFill>
                <a:latin typeface="+mn-lt"/>
              </a:rPr>
              <a:t>nourriture</a:t>
            </a:r>
            <a:r>
              <a:rPr lang="en-US" sz="3200" b="1" dirty="0">
                <a:solidFill>
                  <a:schemeClr val="tx1"/>
                </a:solidFill>
                <a:latin typeface="+mn-lt"/>
              </a:rPr>
              <a:t/>
            </a:r>
            <a:br>
              <a:rPr lang="en-US" sz="3200" b="1" dirty="0">
                <a:solidFill>
                  <a:schemeClr val="tx1"/>
                </a:solidFill>
                <a:latin typeface="+mn-lt"/>
              </a:rPr>
            </a:br>
            <a:r>
              <a:rPr lang="en-US" sz="3200" b="1" dirty="0">
                <a:solidFill>
                  <a:schemeClr val="tx1"/>
                </a:solidFill>
                <a:latin typeface="+mn-lt"/>
              </a:rPr>
              <a:t>Pour </a:t>
            </a:r>
            <a:r>
              <a:rPr lang="en-US" sz="3200" b="1" dirty="0" err="1">
                <a:solidFill>
                  <a:schemeClr val="tx1"/>
                </a:solidFill>
                <a:latin typeface="+mn-lt"/>
              </a:rPr>
              <a:t>que</a:t>
            </a:r>
            <a:r>
              <a:rPr lang="en-US" sz="3200" b="1" dirty="0">
                <a:solidFill>
                  <a:schemeClr val="tx1"/>
                </a:solidFill>
                <a:latin typeface="+mn-lt"/>
              </a:rPr>
              <a:t> nous </a:t>
            </a:r>
            <a:r>
              <a:rPr lang="en-US" sz="3200" b="1" dirty="0" err="1">
                <a:solidFill>
                  <a:schemeClr val="tx1"/>
                </a:solidFill>
                <a:latin typeface="+mn-lt"/>
              </a:rPr>
              <a:t>ayons</a:t>
            </a:r>
            <a:r>
              <a:rPr lang="en-US" sz="3200" b="1" dirty="0">
                <a:solidFill>
                  <a:schemeClr val="tx1"/>
                </a:solidFill>
                <a:latin typeface="+mn-lt"/>
              </a:rPr>
              <a:t> la vie </a:t>
            </a:r>
            <a:r>
              <a:rPr lang="en-US" sz="3200" b="1" dirty="0" err="1">
                <a:solidFill>
                  <a:schemeClr val="tx1"/>
                </a:solidFill>
                <a:latin typeface="+mn-lt"/>
              </a:rPr>
              <a:t>éternelle</a:t>
            </a:r>
            <a:r>
              <a:rPr lang="en-US" sz="3200" b="1" dirty="0">
                <a:solidFill>
                  <a:schemeClr val="tx1"/>
                </a:solidFill>
                <a:latin typeface="+mn-lt"/>
              </a:rPr>
              <a:t>.</a:t>
            </a:r>
            <a:br>
              <a:rPr lang="en-US" sz="3200" b="1" dirty="0">
                <a:solidFill>
                  <a:schemeClr val="tx1"/>
                </a:solidFill>
                <a:latin typeface="+mn-lt"/>
              </a:rPr>
            </a:br>
            <a:r>
              <a:rPr lang="en-US" sz="3200" dirty="0">
                <a:solidFill>
                  <a:schemeClr val="tx1"/>
                </a:solidFill>
                <a:latin typeface="+mn-lt"/>
              </a:rPr>
              <a:t/>
            </a:r>
            <a:br>
              <a:rPr lang="en-US" sz="3200" dirty="0">
                <a:solidFill>
                  <a:schemeClr val="tx1"/>
                </a:solidFill>
                <a:latin typeface="+mn-lt"/>
              </a:rPr>
            </a:br>
            <a:r>
              <a:rPr lang="en-US" sz="3200" dirty="0">
                <a:solidFill>
                  <a:schemeClr val="tx1"/>
                </a:solidFill>
              </a:rPr>
              <a:t> 2 - </a:t>
            </a:r>
            <a:r>
              <a:rPr lang="en-US" sz="3200" dirty="0" err="1">
                <a:solidFill>
                  <a:schemeClr val="tx1"/>
                </a:solidFill>
              </a:rPr>
              <a:t>Dieu</a:t>
            </a:r>
            <a:r>
              <a:rPr lang="en-US" sz="3200" dirty="0">
                <a:solidFill>
                  <a:schemeClr val="tx1"/>
                </a:solidFill>
              </a:rPr>
              <a:t> se </a:t>
            </a:r>
            <a:r>
              <a:rPr lang="en-US" sz="3200" dirty="0" err="1">
                <a:solidFill>
                  <a:schemeClr val="tx1"/>
                </a:solidFill>
              </a:rPr>
              <a:t>livre</a:t>
            </a:r>
            <a:r>
              <a:rPr lang="en-US" sz="3200" dirty="0">
                <a:solidFill>
                  <a:schemeClr val="tx1"/>
                </a:solidFill>
              </a:rPr>
              <a:t> </a:t>
            </a:r>
            <a:r>
              <a:rPr lang="en-US" sz="3200" dirty="0" err="1">
                <a:solidFill>
                  <a:schemeClr val="tx1"/>
                </a:solidFill>
              </a:rPr>
              <a:t>lui-même</a:t>
            </a:r>
            <a:r>
              <a:rPr lang="en-US" sz="3200" dirty="0">
                <a:solidFill>
                  <a:schemeClr val="tx1"/>
                </a:solidFill>
              </a:rPr>
              <a:t> en </a:t>
            </a:r>
            <a:r>
              <a:rPr lang="en-US" sz="3200" dirty="0" err="1">
                <a:solidFill>
                  <a:schemeClr val="tx1"/>
                </a:solidFill>
              </a:rPr>
              <a:t>partage</a:t>
            </a:r>
            <a:r>
              <a:rPr lang="en-US" sz="3200" dirty="0">
                <a:solidFill>
                  <a:schemeClr val="tx1"/>
                </a:solidFill>
              </a:rPr>
              <a:t/>
            </a:r>
            <a:br>
              <a:rPr lang="en-US" sz="3200" dirty="0">
                <a:solidFill>
                  <a:schemeClr val="tx1"/>
                </a:solidFill>
              </a:rPr>
            </a:br>
            <a:r>
              <a:rPr lang="en-US" sz="3200" dirty="0">
                <a:solidFill>
                  <a:schemeClr val="tx1"/>
                </a:solidFill>
              </a:rPr>
              <a:t>Par amour pour son </a:t>
            </a:r>
            <a:r>
              <a:rPr lang="en-US" sz="3200" dirty="0" err="1">
                <a:solidFill>
                  <a:schemeClr val="tx1"/>
                </a:solidFill>
              </a:rPr>
              <a:t>peuple</a:t>
            </a:r>
            <a:r>
              <a:rPr lang="en-US" sz="3200" dirty="0">
                <a:solidFill>
                  <a:schemeClr val="tx1"/>
                </a:solidFill>
              </a:rPr>
              <a:t> </a:t>
            </a:r>
            <a:r>
              <a:rPr lang="en-US" sz="3200" dirty="0" err="1">
                <a:solidFill>
                  <a:schemeClr val="tx1"/>
                </a:solidFill>
              </a:rPr>
              <a:t>affamé</a:t>
            </a:r>
            <a:r>
              <a:rPr lang="en-US" sz="3200" dirty="0">
                <a:solidFill>
                  <a:schemeClr val="tx1"/>
                </a:solidFill>
              </a:rPr>
              <a:t>.</a:t>
            </a:r>
            <a:br>
              <a:rPr lang="en-US" sz="3200" dirty="0">
                <a:solidFill>
                  <a:schemeClr val="tx1"/>
                </a:solidFill>
              </a:rPr>
            </a:br>
            <a:r>
              <a:rPr lang="en-US" sz="3200" dirty="0">
                <a:solidFill>
                  <a:schemeClr val="tx1"/>
                </a:solidFill>
              </a:rPr>
              <a:t>Il nous </a:t>
            </a:r>
            <a:r>
              <a:rPr lang="en-US" sz="3200" dirty="0" err="1">
                <a:solidFill>
                  <a:schemeClr val="tx1"/>
                </a:solidFill>
              </a:rPr>
              <a:t>comble</a:t>
            </a:r>
            <a:r>
              <a:rPr lang="en-US" sz="3200" dirty="0">
                <a:solidFill>
                  <a:schemeClr val="tx1"/>
                </a:solidFill>
              </a:rPr>
              <a:t> de son </a:t>
            </a:r>
            <a:r>
              <a:rPr lang="en-US" sz="3200" dirty="0" err="1">
                <a:solidFill>
                  <a:schemeClr val="tx1"/>
                </a:solidFill>
              </a:rPr>
              <a:t>héritage</a:t>
            </a:r>
            <a:r>
              <a:rPr lang="en-US" sz="3200" dirty="0">
                <a:solidFill>
                  <a:schemeClr val="tx1"/>
                </a:solidFill>
              </a:rPr>
              <a:t/>
            </a:r>
            <a:br>
              <a:rPr lang="en-US" sz="3200" dirty="0">
                <a:solidFill>
                  <a:schemeClr val="tx1"/>
                </a:solidFill>
              </a:rPr>
            </a:br>
            <a:r>
              <a:rPr lang="en-US" sz="3200" dirty="0" err="1">
                <a:solidFill>
                  <a:schemeClr val="tx1"/>
                </a:solidFill>
              </a:rPr>
              <a:t>Afin</a:t>
            </a:r>
            <a:r>
              <a:rPr lang="en-US" sz="3200" dirty="0">
                <a:solidFill>
                  <a:schemeClr val="tx1"/>
                </a:solidFill>
              </a:rPr>
              <a:t> </a:t>
            </a:r>
            <a:r>
              <a:rPr lang="en-US" sz="3200" dirty="0" err="1">
                <a:solidFill>
                  <a:schemeClr val="tx1"/>
                </a:solidFill>
              </a:rPr>
              <a:t>que</a:t>
            </a:r>
            <a:r>
              <a:rPr lang="en-US" sz="3200" dirty="0">
                <a:solidFill>
                  <a:schemeClr val="tx1"/>
                </a:solidFill>
              </a:rPr>
              <a:t> nous </a:t>
            </a:r>
            <a:r>
              <a:rPr lang="en-US" sz="3200" dirty="0" err="1">
                <a:solidFill>
                  <a:schemeClr val="tx1"/>
                </a:solidFill>
              </a:rPr>
              <a:t>soyons</a:t>
            </a:r>
            <a:r>
              <a:rPr lang="en-US" sz="3200" dirty="0">
                <a:solidFill>
                  <a:schemeClr val="tx1"/>
                </a:solidFill>
              </a:rPr>
              <a:t> </a:t>
            </a:r>
            <a:r>
              <a:rPr lang="en-US" sz="3200" dirty="0" err="1">
                <a:solidFill>
                  <a:schemeClr val="tx1"/>
                </a:solidFill>
              </a:rPr>
              <a:t>rassasiés</a:t>
            </a:r>
            <a:r>
              <a:rPr lang="en-US" sz="3200" dirty="0">
                <a:solidFill>
                  <a:schemeClr val="tx1"/>
                </a:solidFill>
              </a:rPr>
              <a:t>. </a:t>
            </a:r>
            <a:r>
              <a:rPr lang="en-US" sz="3200" dirty="0">
                <a:solidFill>
                  <a:schemeClr val="tx1"/>
                </a:solidFill>
                <a:latin typeface="+mn-lt"/>
              </a:rPr>
              <a:t/>
            </a:r>
            <a:br>
              <a:rPr lang="en-US" sz="3200" dirty="0">
                <a:solidFill>
                  <a:schemeClr val="tx1"/>
                </a:solidFill>
                <a:latin typeface="+mn-lt"/>
              </a:rPr>
            </a:br>
            <a:r>
              <a:rPr lang="en-US" sz="3200" dirty="0">
                <a:solidFill>
                  <a:schemeClr val="tx1"/>
                </a:solidFill>
                <a:latin typeface="+mn-lt"/>
              </a:rPr>
              <a:t/>
            </a:r>
            <a:br>
              <a:rPr lang="en-US" sz="3200" dirty="0">
                <a:solidFill>
                  <a:schemeClr val="tx1"/>
                </a:solidFill>
                <a:latin typeface="+mn-lt"/>
              </a:rPr>
            </a:br>
            <a:endParaRPr lang="en-US" sz="3200" dirty="0">
              <a:solidFill>
                <a:schemeClr val="tx1"/>
              </a:solidFill>
              <a:latin typeface="+mn-lt"/>
            </a:endParaRPr>
          </a:p>
        </p:txBody>
      </p:sp>
      <p:sp>
        <p:nvSpPr>
          <p:cNvPr id="4" name="Text Box 3"/>
          <p:cNvSpPr txBox="1">
            <a:spLocks noChangeArrowheads="1"/>
          </p:cNvSpPr>
          <p:nvPr/>
        </p:nvSpPr>
        <p:spPr bwMode="auto">
          <a:xfrm>
            <a:off x="251520" y="300707"/>
            <a:ext cx="8711952" cy="6080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defRPr/>
            </a:pPr>
            <a:r>
              <a:rPr lang="fr-FR" sz="2400" b="1" dirty="0">
                <a:solidFill>
                  <a:srgbClr val="C00000"/>
                </a:solidFill>
              </a:rPr>
              <a:t>Communion: </a:t>
            </a:r>
            <a:r>
              <a:rPr lang="fr-FR" sz="2400" dirty="0">
                <a:solidFill>
                  <a:srgbClr val="C00000"/>
                </a:solidFill>
              </a:rPr>
              <a:t>Voici le corps et le sang du Seigneur (2/4)</a:t>
            </a:r>
            <a:r>
              <a:rPr lang="en-US" sz="2400" dirty="0">
                <a:solidFill>
                  <a:srgbClr val="C00000"/>
                </a:solidFill>
              </a:rPr>
              <a:t/>
            </a:r>
            <a:br>
              <a:rPr lang="en-US" sz="2400" dirty="0">
                <a:solidFill>
                  <a:srgbClr val="C00000"/>
                </a:solidFill>
              </a:rPr>
            </a:br>
            <a:endParaRPr lang="fr-FR" sz="2400" dirty="0">
              <a:solidFill>
                <a:srgbClr val="C00000"/>
              </a:solidFill>
            </a:endParaRPr>
          </a:p>
        </p:txBody>
      </p:sp>
    </p:spTree>
    <p:extLst>
      <p:ext uri="{BB962C8B-B14F-4D97-AF65-F5344CB8AC3E}">
        <p14:creationId xmlns="" xmlns:p14="http://schemas.microsoft.com/office/powerpoint/2010/main" val="86530920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396552" y="764704"/>
            <a:ext cx="8495928" cy="4950296"/>
          </a:xfrm>
        </p:spPr>
        <p:txBody>
          <a:bodyPr>
            <a:noAutofit/>
          </a:bodyPr>
          <a:lstStyle/>
          <a:p>
            <a:pPr algn="ctr"/>
            <a:r>
              <a:rPr lang="fr-FR" sz="3200" dirty="0">
                <a:solidFill>
                  <a:schemeClr val="tx1"/>
                </a:solidFill>
                <a:latin typeface="+mn-lt"/>
              </a:rPr>
              <a:t/>
            </a:r>
            <a:br>
              <a:rPr lang="fr-FR" sz="3200" dirty="0">
                <a:solidFill>
                  <a:schemeClr val="tx1"/>
                </a:solidFill>
                <a:latin typeface="+mn-lt"/>
              </a:rPr>
            </a:br>
            <a:r>
              <a:rPr lang="fr-FR" sz="3200" b="1" dirty="0">
                <a:solidFill>
                  <a:schemeClr val="tx1"/>
                </a:solidFill>
                <a:latin typeface="+mn-lt"/>
              </a:rPr>
              <a:t>Voici le corps et le sang du Seigneur</a:t>
            </a:r>
            <a:r>
              <a:rPr lang="en-US" sz="3200" b="1" dirty="0">
                <a:solidFill>
                  <a:schemeClr val="tx1"/>
                </a:solidFill>
                <a:latin typeface="+mn-lt"/>
              </a:rPr>
              <a:t/>
            </a:r>
            <a:br>
              <a:rPr lang="en-US" sz="3200" b="1" dirty="0">
                <a:solidFill>
                  <a:schemeClr val="tx1"/>
                </a:solidFill>
                <a:latin typeface="+mn-lt"/>
              </a:rPr>
            </a:br>
            <a:r>
              <a:rPr lang="en-US" sz="3200" b="1" dirty="0">
                <a:solidFill>
                  <a:schemeClr val="tx1"/>
                </a:solidFill>
                <a:latin typeface="+mn-lt"/>
              </a:rPr>
              <a:t>La coupe du </a:t>
            </a:r>
            <a:r>
              <a:rPr lang="en-US" sz="3200" b="1" dirty="0" err="1">
                <a:solidFill>
                  <a:schemeClr val="tx1"/>
                </a:solidFill>
                <a:latin typeface="+mn-lt"/>
              </a:rPr>
              <a:t>salut</a:t>
            </a:r>
            <a:r>
              <a:rPr lang="en-US" sz="3200" b="1" dirty="0">
                <a:solidFill>
                  <a:schemeClr val="tx1"/>
                </a:solidFill>
                <a:latin typeface="+mn-lt"/>
              </a:rPr>
              <a:t> et le pain de la vie.</a:t>
            </a:r>
            <a:br>
              <a:rPr lang="en-US" sz="3200" b="1" dirty="0">
                <a:solidFill>
                  <a:schemeClr val="tx1"/>
                </a:solidFill>
                <a:latin typeface="+mn-lt"/>
              </a:rPr>
            </a:br>
            <a:r>
              <a:rPr lang="en-US" sz="3200" b="1" dirty="0" err="1">
                <a:solidFill>
                  <a:schemeClr val="tx1"/>
                </a:solidFill>
                <a:latin typeface="+mn-lt"/>
              </a:rPr>
              <a:t>Dieu</a:t>
            </a:r>
            <a:r>
              <a:rPr lang="en-US" sz="3200" b="1" dirty="0">
                <a:solidFill>
                  <a:schemeClr val="tx1"/>
                </a:solidFill>
                <a:latin typeface="+mn-lt"/>
              </a:rPr>
              <a:t> </a:t>
            </a:r>
            <a:r>
              <a:rPr lang="en-US" sz="3200" b="1" dirty="0" err="1">
                <a:solidFill>
                  <a:schemeClr val="tx1"/>
                </a:solidFill>
                <a:latin typeface="+mn-lt"/>
              </a:rPr>
              <a:t>immortel</a:t>
            </a:r>
            <a:r>
              <a:rPr lang="en-US" sz="3200" b="1" dirty="0">
                <a:solidFill>
                  <a:schemeClr val="tx1"/>
                </a:solidFill>
                <a:latin typeface="+mn-lt"/>
              </a:rPr>
              <a:t> se </a:t>
            </a:r>
            <a:r>
              <a:rPr lang="en-US" sz="3200" b="1" dirty="0" err="1">
                <a:solidFill>
                  <a:schemeClr val="tx1"/>
                </a:solidFill>
                <a:latin typeface="+mn-lt"/>
              </a:rPr>
              <a:t>donne</a:t>
            </a:r>
            <a:r>
              <a:rPr lang="en-US" sz="3200" b="1" dirty="0">
                <a:solidFill>
                  <a:schemeClr val="tx1"/>
                </a:solidFill>
                <a:latin typeface="+mn-lt"/>
              </a:rPr>
              <a:t> en </a:t>
            </a:r>
            <a:r>
              <a:rPr lang="en-US" sz="3200" b="1" dirty="0" err="1">
                <a:solidFill>
                  <a:schemeClr val="tx1"/>
                </a:solidFill>
                <a:latin typeface="+mn-lt"/>
              </a:rPr>
              <a:t>nourriture</a:t>
            </a:r>
            <a:r>
              <a:rPr lang="en-US" sz="3200" b="1" dirty="0">
                <a:solidFill>
                  <a:schemeClr val="tx1"/>
                </a:solidFill>
                <a:latin typeface="+mn-lt"/>
              </a:rPr>
              <a:t/>
            </a:r>
            <a:br>
              <a:rPr lang="en-US" sz="3200" b="1" dirty="0">
                <a:solidFill>
                  <a:schemeClr val="tx1"/>
                </a:solidFill>
                <a:latin typeface="+mn-lt"/>
              </a:rPr>
            </a:br>
            <a:r>
              <a:rPr lang="en-US" sz="3200" b="1" dirty="0">
                <a:solidFill>
                  <a:schemeClr val="tx1"/>
                </a:solidFill>
                <a:latin typeface="+mn-lt"/>
              </a:rPr>
              <a:t>Pour </a:t>
            </a:r>
            <a:r>
              <a:rPr lang="en-US" sz="3200" b="1" dirty="0" err="1">
                <a:solidFill>
                  <a:schemeClr val="tx1"/>
                </a:solidFill>
                <a:latin typeface="+mn-lt"/>
              </a:rPr>
              <a:t>que</a:t>
            </a:r>
            <a:r>
              <a:rPr lang="en-US" sz="3200" b="1" dirty="0">
                <a:solidFill>
                  <a:schemeClr val="tx1"/>
                </a:solidFill>
                <a:latin typeface="+mn-lt"/>
              </a:rPr>
              <a:t> nous </a:t>
            </a:r>
            <a:r>
              <a:rPr lang="en-US" sz="3200" b="1" dirty="0" err="1">
                <a:solidFill>
                  <a:schemeClr val="tx1"/>
                </a:solidFill>
                <a:latin typeface="+mn-lt"/>
              </a:rPr>
              <a:t>ayons</a:t>
            </a:r>
            <a:r>
              <a:rPr lang="en-US" sz="3200" b="1" dirty="0">
                <a:solidFill>
                  <a:schemeClr val="tx1"/>
                </a:solidFill>
                <a:latin typeface="+mn-lt"/>
              </a:rPr>
              <a:t> la vie </a:t>
            </a:r>
            <a:r>
              <a:rPr lang="en-US" sz="3200" b="1" dirty="0" err="1">
                <a:solidFill>
                  <a:schemeClr val="tx1"/>
                </a:solidFill>
                <a:latin typeface="+mn-lt"/>
              </a:rPr>
              <a:t>éternelle</a:t>
            </a:r>
            <a:r>
              <a:rPr lang="en-US" sz="3200" b="1" dirty="0">
                <a:solidFill>
                  <a:schemeClr val="tx1"/>
                </a:solidFill>
                <a:latin typeface="+mn-lt"/>
              </a:rPr>
              <a:t>.</a:t>
            </a:r>
            <a:br>
              <a:rPr lang="en-US" sz="3200" b="1" dirty="0">
                <a:solidFill>
                  <a:schemeClr val="tx1"/>
                </a:solidFill>
                <a:latin typeface="+mn-lt"/>
              </a:rPr>
            </a:br>
            <a:r>
              <a:rPr lang="en-US" sz="3200" dirty="0">
                <a:solidFill>
                  <a:schemeClr val="tx1"/>
                </a:solidFill>
                <a:latin typeface="+mn-lt"/>
              </a:rPr>
              <a:t/>
            </a:r>
            <a:br>
              <a:rPr lang="en-US" sz="3200" dirty="0">
                <a:solidFill>
                  <a:schemeClr val="tx1"/>
                </a:solidFill>
                <a:latin typeface="+mn-lt"/>
              </a:rPr>
            </a:br>
            <a:r>
              <a:rPr lang="en-US" sz="3200" dirty="0">
                <a:solidFill>
                  <a:schemeClr val="tx1"/>
                </a:solidFill>
              </a:rPr>
              <a:t> 3 - </a:t>
            </a:r>
            <a:r>
              <a:rPr lang="en-US" sz="3200" dirty="0" err="1">
                <a:solidFill>
                  <a:schemeClr val="tx1"/>
                </a:solidFill>
              </a:rPr>
              <a:t>C'est</a:t>
            </a:r>
            <a:r>
              <a:rPr lang="en-US" sz="3200" dirty="0">
                <a:solidFill>
                  <a:schemeClr val="tx1"/>
                </a:solidFill>
              </a:rPr>
              <a:t> la </a:t>
            </a:r>
            <a:r>
              <a:rPr lang="en-US" sz="3200" dirty="0" err="1">
                <a:solidFill>
                  <a:schemeClr val="tx1"/>
                </a:solidFill>
              </a:rPr>
              <a:t>foi</a:t>
            </a:r>
            <a:r>
              <a:rPr lang="en-US" sz="3200" dirty="0">
                <a:solidFill>
                  <a:schemeClr val="tx1"/>
                </a:solidFill>
              </a:rPr>
              <a:t> qui nous fait </a:t>
            </a:r>
            <a:r>
              <a:rPr lang="en-US" sz="3200" dirty="0" err="1">
                <a:solidFill>
                  <a:schemeClr val="tx1"/>
                </a:solidFill>
              </a:rPr>
              <a:t>reconnaître</a:t>
            </a:r>
            <a:r>
              <a:rPr lang="en-US" sz="3200" dirty="0">
                <a:solidFill>
                  <a:schemeClr val="tx1"/>
                </a:solidFill>
              </a:rPr>
              <a:t/>
            </a:r>
            <a:br>
              <a:rPr lang="en-US" sz="3200" dirty="0">
                <a:solidFill>
                  <a:schemeClr val="tx1"/>
                </a:solidFill>
              </a:rPr>
            </a:br>
            <a:r>
              <a:rPr lang="en-US" sz="3200" dirty="0" err="1">
                <a:solidFill>
                  <a:schemeClr val="tx1"/>
                </a:solidFill>
              </a:rPr>
              <a:t>Dans</a:t>
            </a:r>
            <a:r>
              <a:rPr lang="en-US" sz="3200" dirty="0">
                <a:solidFill>
                  <a:schemeClr val="tx1"/>
                </a:solidFill>
              </a:rPr>
              <a:t> </a:t>
            </a:r>
            <a:r>
              <a:rPr lang="en-US" sz="3200" dirty="0" err="1">
                <a:solidFill>
                  <a:schemeClr val="tx1"/>
                </a:solidFill>
              </a:rPr>
              <a:t>ce</a:t>
            </a:r>
            <a:r>
              <a:rPr lang="en-US" sz="3200" dirty="0">
                <a:solidFill>
                  <a:schemeClr val="tx1"/>
                </a:solidFill>
              </a:rPr>
              <a:t> pain et </a:t>
            </a:r>
            <a:r>
              <a:rPr lang="en-US" sz="3200" dirty="0" err="1">
                <a:solidFill>
                  <a:schemeClr val="tx1"/>
                </a:solidFill>
              </a:rPr>
              <a:t>ce</a:t>
            </a:r>
            <a:r>
              <a:rPr lang="en-US" sz="3200" dirty="0">
                <a:solidFill>
                  <a:schemeClr val="tx1"/>
                </a:solidFill>
              </a:rPr>
              <a:t> </a:t>
            </a:r>
            <a:r>
              <a:rPr lang="en-US" sz="3200" dirty="0" err="1">
                <a:solidFill>
                  <a:schemeClr val="tx1"/>
                </a:solidFill>
              </a:rPr>
              <a:t>vin</a:t>
            </a:r>
            <a:r>
              <a:rPr lang="en-US" sz="3200" dirty="0">
                <a:solidFill>
                  <a:schemeClr val="tx1"/>
                </a:solidFill>
              </a:rPr>
              <a:t> </a:t>
            </a:r>
            <a:r>
              <a:rPr lang="en-US" sz="3200" dirty="0" err="1">
                <a:solidFill>
                  <a:schemeClr val="tx1"/>
                </a:solidFill>
              </a:rPr>
              <a:t>consacrés</a:t>
            </a:r>
            <a:r>
              <a:rPr lang="en-US" sz="3200" dirty="0">
                <a:solidFill>
                  <a:schemeClr val="tx1"/>
                </a:solidFill>
              </a:rPr>
              <a:t>,</a:t>
            </a:r>
            <a:br>
              <a:rPr lang="en-US" sz="3200" dirty="0">
                <a:solidFill>
                  <a:schemeClr val="tx1"/>
                </a:solidFill>
              </a:rPr>
            </a:br>
            <a:r>
              <a:rPr lang="en-US" sz="3200" dirty="0">
                <a:solidFill>
                  <a:schemeClr val="tx1"/>
                </a:solidFill>
              </a:rPr>
              <a:t>La </a:t>
            </a:r>
            <a:r>
              <a:rPr lang="en-US" sz="3200" dirty="0" err="1">
                <a:solidFill>
                  <a:schemeClr val="tx1"/>
                </a:solidFill>
              </a:rPr>
              <a:t>présence</a:t>
            </a:r>
            <a:r>
              <a:rPr lang="en-US" sz="3200" dirty="0">
                <a:solidFill>
                  <a:schemeClr val="tx1"/>
                </a:solidFill>
              </a:rPr>
              <a:t> de </a:t>
            </a:r>
            <a:r>
              <a:rPr lang="en-US" sz="3200" dirty="0" err="1">
                <a:solidFill>
                  <a:schemeClr val="tx1"/>
                </a:solidFill>
              </a:rPr>
              <a:t>Dieu</a:t>
            </a:r>
            <a:r>
              <a:rPr lang="en-US" sz="3200" dirty="0">
                <a:solidFill>
                  <a:schemeClr val="tx1"/>
                </a:solidFill>
              </a:rPr>
              <a:t> </a:t>
            </a:r>
            <a:r>
              <a:rPr lang="en-US" sz="3200" dirty="0" err="1">
                <a:solidFill>
                  <a:schemeClr val="tx1"/>
                </a:solidFill>
              </a:rPr>
              <a:t>notre</a:t>
            </a:r>
            <a:r>
              <a:rPr lang="en-US" sz="3200" dirty="0">
                <a:solidFill>
                  <a:schemeClr val="tx1"/>
                </a:solidFill>
              </a:rPr>
              <a:t> maître</a:t>
            </a:r>
            <a:br>
              <a:rPr lang="en-US" sz="3200" dirty="0">
                <a:solidFill>
                  <a:schemeClr val="tx1"/>
                </a:solidFill>
              </a:rPr>
            </a:br>
            <a:r>
              <a:rPr lang="en-US" sz="3200" dirty="0">
                <a:solidFill>
                  <a:schemeClr val="tx1"/>
                </a:solidFill>
              </a:rPr>
              <a:t>Le Seigneur </a:t>
            </a:r>
            <a:r>
              <a:rPr lang="en-US" sz="3200" dirty="0" err="1">
                <a:solidFill>
                  <a:schemeClr val="tx1"/>
                </a:solidFill>
              </a:rPr>
              <a:t>Jésus</a:t>
            </a:r>
            <a:r>
              <a:rPr lang="en-US" sz="3200" dirty="0">
                <a:solidFill>
                  <a:schemeClr val="tx1"/>
                </a:solidFill>
              </a:rPr>
              <a:t> </a:t>
            </a:r>
            <a:r>
              <a:rPr lang="en-US" sz="3200" dirty="0" err="1">
                <a:solidFill>
                  <a:schemeClr val="tx1"/>
                </a:solidFill>
              </a:rPr>
              <a:t>ressuscité</a:t>
            </a:r>
            <a:r>
              <a:rPr lang="en-US" sz="3200" dirty="0">
                <a:solidFill>
                  <a:schemeClr val="tx1"/>
                </a:solidFill>
              </a:rPr>
              <a:t>. </a:t>
            </a:r>
            <a:r>
              <a:rPr lang="en-US" sz="3200" dirty="0">
                <a:solidFill>
                  <a:schemeClr val="tx1"/>
                </a:solidFill>
                <a:latin typeface="+mn-lt"/>
              </a:rPr>
              <a:t/>
            </a:r>
            <a:br>
              <a:rPr lang="en-US" sz="3200" dirty="0">
                <a:solidFill>
                  <a:schemeClr val="tx1"/>
                </a:solidFill>
                <a:latin typeface="+mn-lt"/>
              </a:rPr>
            </a:br>
            <a:r>
              <a:rPr lang="en-US" sz="3200" dirty="0">
                <a:solidFill>
                  <a:schemeClr val="tx1"/>
                </a:solidFill>
                <a:latin typeface="+mn-lt"/>
              </a:rPr>
              <a:t/>
            </a:r>
            <a:br>
              <a:rPr lang="en-US" sz="3200" dirty="0">
                <a:solidFill>
                  <a:schemeClr val="tx1"/>
                </a:solidFill>
                <a:latin typeface="+mn-lt"/>
              </a:rPr>
            </a:br>
            <a:endParaRPr lang="en-US" sz="3200" dirty="0">
              <a:solidFill>
                <a:schemeClr val="tx1"/>
              </a:solidFill>
              <a:latin typeface="+mn-lt"/>
            </a:endParaRPr>
          </a:p>
        </p:txBody>
      </p:sp>
      <p:sp>
        <p:nvSpPr>
          <p:cNvPr id="4" name="Text Box 3"/>
          <p:cNvSpPr txBox="1">
            <a:spLocks noChangeArrowheads="1"/>
          </p:cNvSpPr>
          <p:nvPr/>
        </p:nvSpPr>
        <p:spPr bwMode="auto">
          <a:xfrm>
            <a:off x="251520" y="300707"/>
            <a:ext cx="8711952" cy="6080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defRPr/>
            </a:pPr>
            <a:r>
              <a:rPr lang="fr-FR" sz="2400" b="1" dirty="0">
                <a:solidFill>
                  <a:srgbClr val="C00000"/>
                </a:solidFill>
              </a:rPr>
              <a:t>Communion: </a:t>
            </a:r>
            <a:r>
              <a:rPr lang="fr-FR" sz="2400" dirty="0">
                <a:solidFill>
                  <a:srgbClr val="C00000"/>
                </a:solidFill>
              </a:rPr>
              <a:t>Voici le corps et le sang du Seigneur (3/4)</a:t>
            </a:r>
            <a:r>
              <a:rPr lang="en-US" sz="2400" dirty="0">
                <a:solidFill>
                  <a:srgbClr val="C00000"/>
                </a:solidFill>
              </a:rPr>
              <a:t/>
            </a:r>
            <a:br>
              <a:rPr lang="en-US" sz="2400" dirty="0">
                <a:solidFill>
                  <a:srgbClr val="C00000"/>
                </a:solidFill>
              </a:rPr>
            </a:br>
            <a:endParaRPr lang="fr-FR" sz="2400" dirty="0">
              <a:solidFill>
                <a:srgbClr val="C00000"/>
              </a:solidFill>
            </a:endParaRPr>
          </a:p>
        </p:txBody>
      </p:sp>
    </p:spTree>
    <p:extLst>
      <p:ext uri="{BB962C8B-B14F-4D97-AF65-F5344CB8AC3E}">
        <p14:creationId xmlns="" xmlns:p14="http://schemas.microsoft.com/office/powerpoint/2010/main" val="379533038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324036" y="1196752"/>
            <a:ext cx="8495928" cy="5293672"/>
          </a:xfrm>
        </p:spPr>
        <p:txBody>
          <a:bodyPr>
            <a:noAutofit/>
          </a:bodyPr>
          <a:lstStyle/>
          <a:p>
            <a:pPr algn="ctr"/>
            <a:r>
              <a:rPr lang="fr-FR" sz="3200" b="1" dirty="0">
                <a:solidFill>
                  <a:schemeClr val="tx1"/>
                </a:solidFill>
                <a:latin typeface="+mn-lt"/>
              </a:rPr>
              <a:t>Voici le corps et le sang du Seigneur</a:t>
            </a:r>
            <a:r>
              <a:rPr lang="en-US" sz="3200" b="1" dirty="0">
                <a:solidFill>
                  <a:schemeClr val="tx1"/>
                </a:solidFill>
                <a:latin typeface="+mn-lt"/>
              </a:rPr>
              <a:t/>
            </a:r>
            <a:br>
              <a:rPr lang="en-US" sz="3200" b="1" dirty="0">
                <a:solidFill>
                  <a:schemeClr val="tx1"/>
                </a:solidFill>
                <a:latin typeface="+mn-lt"/>
              </a:rPr>
            </a:br>
            <a:r>
              <a:rPr lang="en-US" sz="3200" b="1" dirty="0">
                <a:solidFill>
                  <a:schemeClr val="tx1"/>
                </a:solidFill>
                <a:latin typeface="+mn-lt"/>
              </a:rPr>
              <a:t>La coupe du </a:t>
            </a:r>
            <a:r>
              <a:rPr lang="en-US" sz="3200" b="1" dirty="0" err="1">
                <a:solidFill>
                  <a:schemeClr val="tx1"/>
                </a:solidFill>
                <a:latin typeface="+mn-lt"/>
              </a:rPr>
              <a:t>salut</a:t>
            </a:r>
            <a:r>
              <a:rPr lang="en-US" sz="3200" b="1" dirty="0">
                <a:solidFill>
                  <a:schemeClr val="tx1"/>
                </a:solidFill>
                <a:latin typeface="+mn-lt"/>
              </a:rPr>
              <a:t> et le pain de la vie.</a:t>
            </a:r>
            <a:br>
              <a:rPr lang="en-US" sz="3200" b="1" dirty="0">
                <a:solidFill>
                  <a:schemeClr val="tx1"/>
                </a:solidFill>
                <a:latin typeface="+mn-lt"/>
              </a:rPr>
            </a:br>
            <a:r>
              <a:rPr lang="en-US" sz="3200" b="1" dirty="0" err="1">
                <a:solidFill>
                  <a:schemeClr val="tx1"/>
                </a:solidFill>
                <a:latin typeface="+mn-lt"/>
              </a:rPr>
              <a:t>Dieu</a:t>
            </a:r>
            <a:r>
              <a:rPr lang="en-US" sz="3200" b="1" dirty="0">
                <a:solidFill>
                  <a:schemeClr val="tx1"/>
                </a:solidFill>
                <a:latin typeface="+mn-lt"/>
              </a:rPr>
              <a:t> </a:t>
            </a:r>
            <a:r>
              <a:rPr lang="en-US" sz="3200" b="1" dirty="0" err="1">
                <a:solidFill>
                  <a:schemeClr val="tx1"/>
                </a:solidFill>
                <a:latin typeface="+mn-lt"/>
              </a:rPr>
              <a:t>immortel</a:t>
            </a:r>
            <a:r>
              <a:rPr lang="en-US" sz="3200" b="1" dirty="0">
                <a:solidFill>
                  <a:schemeClr val="tx1"/>
                </a:solidFill>
                <a:latin typeface="+mn-lt"/>
              </a:rPr>
              <a:t> se </a:t>
            </a:r>
            <a:r>
              <a:rPr lang="en-US" sz="3200" b="1" dirty="0" err="1">
                <a:solidFill>
                  <a:schemeClr val="tx1"/>
                </a:solidFill>
                <a:latin typeface="+mn-lt"/>
              </a:rPr>
              <a:t>donne</a:t>
            </a:r>
            <a:r>
              <a:rPr lang="en-US" sz="3200" b="1" dirty="0">
                <a:solidFill>
                  <a:schemeClr val="tx1"/>
                </a:solidFill>
                <a:latin typeface="+mn-lt"/>
              </a:rPr>
              <a:t> en </a:t>
            </a:r>
            <a:r>
              <a:rPr lang="en-US" sz="3200" b="1" dirty="0" err="1">
                <a:solidFill>
                  <a:schemeClr val="tx1"/>
                </a:solidFill>
                <a:latin typeface="+mn-lt"/>
              </a:rPr>
              <a:t>nourriture</a:t>
            </a:r>
            <a:r>
              <a:rPr lang="en-US" sz="3200" b="1" dirty="0">
                <a:solidFill>
                  <a:schemeClr val="tx1"/>
                </a:solidFill>
                <a:latin typeface="+mn-lt"/>
              </a:rPr>
              <a:t/>
            </a:r>
            <a:br>
              <a:rPr lang="en-US" sz="3200" b="1" dirty="0">
                <a:solidFill>
                  <a:schemeClr val="tx1"/>
                </a:solidFill>
                <a:latin typeface="+mn-lt"/>
              </a:rPr>
            </a:br>
            <a:r>
              <a:rPr lang="en-US" sz="3200" b="1" dirty="0">
                <a:solidFill>
                  <a:schemeClr val="tx1"/>
                </a:solidFill>
                <a:latin typeface="+mn-lt"/>
              </a:rPr>
              <a:t>Pour </a:t>
            </a:r>
            <a:r>
              <a:rPr lang="en-US" sz="3200" b="1" dirty="0" err="1">
                <a:solidFill>
                  <a:schemeClr val="tx1"/>
                </a:solidFill>
                <a:latin typeface="+mn-lt"/>
              </a:rPr>
              <a:t>que</a:t>
            </a:r>
            <a:r>
              <a:rPr lang="en-US" sz="3200" b="1" dirty="0">
                <a:solidFill>
                  <a:schemeClr val="tx1"/>
                </a:solidFill>
                <a:latin typeface="+mn-lt"/>
              </a:rPr>
              <a:t> nous </a:t>
            </a:r>
            <a:r>
              <a:rPr lang="en-US" sz="3200" b="1" dirty="0" err="1">
                <a:solidFill>
                  <a:schemeClr val="tx1"/>
                </a:solidFill>
                <a:latin typeface="+mn-lt"/>
              </a:rPr>
              <a:t>ayons</a:t>
            </a:r>
            <a:r>
              <a:rPr lang="en-US" sz="3200" b="1" dirty="0">
                <a:solidFill>
                  <a:schemeClr val="tx1"/>
                </a:solidFill>
                <a:latin typeface="+mn-lt"/>
              </a:rPr>
              <a:t> la vie </a:t>
            </a:r>
            <a:r>
              <a:rPr lang="en-US" sz="3200" b="1" dirty="0" err="1">
                <a:solidFill>
                  <a:schemeClr val="tx1"/>
                </a:solidFill>
                <a:latin typeface="+mn-lt"/>
              </a:rPr>
              <a:t>éternelle</a:t>
            </a:r>
            <a:r>
              <a:rPr lang="en-US" sz="3200" b="1" dirty="0">
                <a:solidFill>
                  <a:schemeClr val="tx1"/>
                </a:solidFill>
                <a:latin typeface="+mn-lt"/>
              </a:rPr>
              <a:t>.</a:t>
            </a:r>
            <a:br>
              <a:rPr lang="en-US" sz="3200" b="1" dirty="0">
                <a:solidFill>
                  <a:schemeClr val="tx1"/>
                </a:solidFill>
                <a:latin typeface="+mn-lt"/>
              </a:rPr>
            </a:br>
            <a:r>
              <a:rPr lang="en-US" sz="3200" dirty="0">
                <a:solidFill>
                  <a:schemeClr val="tx1"/>
                </a:solidFill>
                <a:latin typeface="+mn-lt"/>
              </a:rPr>
              <a:t/>
            </a:r>
            <a:br>
              <a:rPr lang="en-US" sz="3200" dirty="0">
                <a:solidFill>
                  <a:schemeClr val="tx1"/>
                </a:solidFill>
                <a:latin typeface="+mn-lt"/>
              </a:rPr>
            </a:br>
            <a:r>
              <a:rPr lang="en-US" sz="3200" dirty="0">
                <a:solidFill>
                  <a:schemeClr val="tx1"/>
                </a:solidFill>
              </a:rPr>
              <a:t> 4 - </a:t>
            </a:r>
            <a:r>
              <a:rPr lang="en-US" sz="3200" dirty="0" err="1">
                <a:solidFill>
                  <a:schemeClr val="tx1"/>
                </a:solidFill>
              </a:rPr>
              <a:t>Que</a:t>
            </a:r>
            <a:r>
              <a:rPr lang="en-US" sz="3200" dirty="0">
                <a:solidFill>
                  <a:schemeClr val="tx1"/>
                </a:solidFill>
              </a:rPr>
              <a:t> </a:t>
            </a:r>
            <a:r>
              <a:rPr lang="en-US" sz="3200" dirty="0" err="1">
                <a:solidFill>
                  <a:schemeClr val="tx1"/>
                </a:solidFill>
              </a:rPr>
              <a:t>nos</a:t>
            </a:r>
            <a:r>
              <a:rPr lang="en-US" sz="3200" dirty="0">
                <a:solidFill>
                  <a:schemeClr val="tx1"/>
                </a:solidFill>
              </a:rPr>
              <a:t> </a:t>
            </a:r>
            <a:r>
              <a:rPr lang="en-US" sz="3200" dirty="0" err="1">
                <a:solidFill>
                  <a:schemeClr val="tx1"/>
                </a:solidFill>
              </a:rPr>
              <a:t>langues</a:t>
            </a:r>
            <a:r>
              <a:rPr lang="en-US" sz="3200" dirty="0">
                <a:solidFill>
                  <a:schemeClr val="tx1"/>
                </a:solidFill>
              </a:rPr>
              <a:t> sans </a:t>
            </a:r>
            <a:r>
              <a:rPr lang="en-US" sz="3200" dirty="0" err="1">
                <a:solidFill>
                  <a:schemeClr val="tx1"/>
                </a:solidFill>
              </a:rPr>
              <a:t>cesse</a:t>
            </a:r>
            <a:r>
              <a:rPr lang="en-US" sz="3200" dirty="0">
                <a:solidFill>
                  <a:schemeClr val="tx1"/>
                </a:solidFill>
              </a:rPr>
              <a:t> </a:t>
            </a:r>
            <a:r>
              <a:rPr lang="en-US" sz="3200" dirty="0" err="1">
                <a:solidFill>
                  <a:schemeClr val="tx1"/>
                </a:solidFill>
              </a:rPr>
              <a:t>proclament</a:t>
            </a:r>
            <a:r>
              <a:rPr lang="en-US" sz="3200" dirty="0">
                <a:solidFill>
                  <a:schemeClr val="tx1"/>
                </a:solidFill>
              </a:rPr>
              <a:t/>
            </a:r>
            <a:br>
              <a:rPr lang="en-US" sz="3200" dirty="0">
                <a:solidFill>
                  <a:schemeClr val="tx1"/>
                </a:solidFill>
              </a:rPr>
            </a:br>
            <a:r>
              <a:rPr lang="en-US" sz="3200" dirty="0">
                <a:solidFill>
                  <a:schemeClr val="tx1"/>
                </a:solidFill>
              </a:rPr>
              <a:t>La </a:t>
            </a:r>
            <a:r>
              <a:rPr lang="en-US" sz="3200" dirty="0" err="1">
                <a:solidFill>
                  <a:schemeClr val="tx1"/>
                </a:solidFill>
              </a:rPr>
              <a:t>merveille</a:t>
            </a:r>
            <a:r>
              <a:rPr lang="en-US" sz="3200" dirty="0">
                <a:solidFill>
                  <a:schemeClr val="tx1"/>
                </a:solidFill>
              </a:rPr>
              <a:t> </a:t>
            </a:r>
            <a:r>
              <a:rPr lang="en-US" sz="3200" dirty="0" err="1">
                <a:solidFill>
                  <a:schemeClr val="tx1"/>
                </a:solidFill>
              </a:rPr>
              <a:t>que</a:t>
            </a:r>
            <a:r>
              <a:rPr lang="en-US" sz="3200" dirty="0">
                <a:solidFill>
                  <a:schemeClr val="tx1"/>
                </a:solidFill>
              </a:rPr>
              <a:t> </a:t>
            </a:r>
            <a:r>
              <a:rPr lang="en-US" sz="3200" dirty="0" err="1">
                <a:solidFill>
                  <a:schemeClr val="tx1"/>
                </a:solidFill>
              </a:rPr>
              <a:t>Dieu</a:t>
            </a:r>
            <a:r>
              <a:rPr lang="en-US" sz="3200" dirty="0">
                <a:solidFill>
                  <a:schemeClr val="tx1"/>
                </a:solidFill>
              </a:rPr>
              <a:t> fait pour nous ;</a:t>
            </a:r>
            <a:br>
              <a:rPr lang="en-US" sz="3200" dirty="0">
                <a:solidFill>
                  <a:schemeClr val="tx1"/>
                </a:solidFill>
              </a:rPr>
            </a:br>
            <a:r>
              <a:rPr lang="en-US" sz="3200" dirty="0" err="1">
                <a:solidFill>
                  <a:schemeClr val="tx1"/>
                </a:solidFill>
              </a:rPr>
              <a:t>Aujourd'hui</a:t>
            </a:r>
            <a:r>
              <a:rPr lang="en-US" sz="3200" dirty="0">
                <a:solidFill>
                  <a:schemeClr val="tx1"/>
                </a:solidFill>
              </a:rPr>
              <a:t> </a:t>
            </a:r>
            <a:r>
              <a:rPr lang="en-US" sz="3200" dirty="0" err="1">
                <a:solidFill>
                  <a:schemeClr val="tx1"/>
                </a:solidFill>
              </a:rPr>
              <a:t>il</a:t>
            </a:r>
            <a:r>
              <a:rPr lang="en-US" sz="3200" dirty="0">
                <a:solidFill>
                  <a:schemeClr val="tx1"/>
                </a:solidFill>
              </a:rPr>
              <a:t> </a:t>
            </a:r>
            <a:r>
              <a:rPr lang="en-US" sz="3200" dirty="0" err="1">
                <a:solidFill>
                  <a:schemeClr val="tx1"/>
                </a:solidFill>
              </a:rPr>
              <a:t>allume</a:t>
            </a:r>
            <a:r>
              <a:rPr lang="en-US" sz="3200" dirty="0">
                <a:solidFill>
                  <a:schemeClr val="tx1"/>
                </a:solidFill>
              </a:rPr>
              <a:t> </a:t>
            </a:r>
            <a:r>
              <a:rPr lang="en-US" sz="3200" dirty="0" err="1">
                <a:solidFill>
                  <a:schemeClr val="tx1"/>
                </a:solidFill>
              </a:rPr>
              <a:t>une</a:t>
            </a:r>
            <a:r>
              <a:rPr lang="en-US" sz="3200" dirty="0">
                <a:solidFill>
                  <a:schemeClr val="tx1"/>
                </a:solidFill>
              </a:rPr>
              <a:t> </a:t>
            </a:r>
            <a:r>
              <a:rPr lang="en-US" sz="3200" dirty="0" err="1">
                <a:solidFill>
                  <a:schemeClr val="tx1"/>
                </a:solidFill>
              </a:rPr>
              <a:t>flamme</a:t>
            </a:r>
            <a:r>
              <a:rPr lang="en-US" sz="3200" dirty="0">
                <a:solidFill>
                  <a:schemeClr val="tx1"/>
                </a:solidFill>
              </a:rPr>
              <a:t>,</a:t>
            </a:r>
            <a:br>
              <a:rPr lang="en-US" sz="3200" dirty="0">
                <a:solidFill>
                  <a:schemeClr val="tx1"/>
                </a:solidFill>
              </a:rPr>
            </a:br>
            <a:r>
              <a:rPr lang="en-US" sz="3200" dirty="0" err="1">
                <a:solidFill>
                  <a:schemeClr val="tx1"/>
                </a:solidFill>
              </a:rPr>
              <a:t>Afin</a:t>
            </a:r>
            <a:r>
              <a:rPr lang="en-US" sz="3200" dirty="0">
                <a:solidFill>
                  <a:schemeClr val="tx1"/>
                </a:solidFill>
              </a:rPr>
              <a:t> </a:t>
            </a:r>
            <a:r>
              <a:rPr lang="en-US" sz="3200" dirty="0" err="1">
                <a:solidFill>
                  <a:schemeClr val="tx1"/>
                </a:solidFill>
              </a:rPr>
              <a:t>que</a:t>
            </a:r>
            <a:r>
              <a:rPr lang="en-US" sz="3200" dirty="0">
                <a:solidFill>
                  <a:schemeClr val="tx1"/>
                </a:solidFill>
              </a:rPr>
              <a:t> nous </a:t>
            </a:r>
            <a:r>
              <a:rPr lang="en-US" sz="3200" dirty="0" err="1">
                <a:solidFill>
                  <a:schemeClr val="tx1"/>
                </a:solidFill>
              </a:rPr>
              <a:t>l'aimions</a:t>
            </a:r>
            <a:r>
              <a:rPr lang="en-US" sz="3200" dirty="0">
                <a:solidFill>
                  <a:schemeClr val="tx1"/>
                </a:solidFill>
              </a:rPr>
              <a:t> </a:t>
            </a:r>
            <a:r>
              <a:rPr lang="en-US" sz="3200" dirty="0" err="1">
                <a:solidFill>
                  <a:schemeClr val="tx1"/>
                </a:solidFill>
              </a:rPr>
              <a:t>jusqu'au</a:t>
            </a:r>
            <a:r>
              <a:rPr lang="en-US" sz="3200" dirty="0">
                <a:solidFill>
                  <a:schemeClr val="tx1"/>
                </a:solidFill>
              </a:rPr>
              <a:t> bout.</a:t>
            </a:r>
            <a:endParaRPr lang="en-US" sz="3200" dirty="0">
              <a:solidFill>
                <a:schemeClr val="tx1"/>
              </a:solidFill>
              <a:latin typeface="+mn-lt"/>
            </a:endParaRPr>
          </a:p>
        </p:txBody>
      </p:sp>
      <p:sp>
        <p:nvSpPr>
          <p:cNvPr id="4" name="Text Box 3"/>
          <p:cNvSpPr txBox="1">
            <a:spLocks noChangeArrowheads="1"/>
          </p:cNvSpPr>
          <p:nvPr/>
        </p:nvSpPr>
        <p:spPr bwMode="auto">
          <a:xfrm>
            <a:off x="251520" y="300707"/>
            <a:ext cx="8711952" cy="6080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defRPr/>
            </a:pPr>
            <a:r>
              <a:rPr lang="fr-FR" sz="2400" b="1" dirty="0">
                <a:solidFill>
                  <a:srgbClr val="C00000"/>
                </a:solidFill>
              </a:rPr>
              <a:t>Communion: </a:t>
            </a:r>
            <a:r>
              <a:rPr lang="fr-FR" sz="2400" dirty="0">
                <a:solidFill>
                  <a:srgbClr val="C00000"/>
                </a:solidFill>
              </a:rPr>
              <a:t>Voici le corps et le sang du Seigneur (4/4)</a:t>
            </a:r>
            <a:r>
              <a:rPr lang="en-US" sz="2400" dirty="0">
                <a:solidFill>
                  <a:srgbClr val="C00000"/>
                </a:solidFill>
              </a:rPr>
              <a:t/>
            </a:r>
            <a:br>
              <a:rPr lang="en-US" sz="2400" dirty="0">
                <a:solidFill>
                  <a:srgbClr val="C00000"/>
                </a:solidFill>
              </a:rPr>
            </a:br>
            <a:endParaRPr lang="fr-FR" sz="2400" dirty="0">
              <a:solidFill>
                <a:srgbClr val="C00000"/>
              </a:solidFill>
            </a:endParaRPr>
          </a:p>
        </p:txBody>
      </p:sp>
    </p:spTree>
    <p:extLst>
      <p:ext uri="{BB962C8B-B14F-4D97-AF65-F5344CB8AC3E}">
        <p14:creationId xmlns="" xmlns:p14="http://schemas.microsoft.com/office/powerpoint/2010/main" val="302469880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 xmlns:p14="http://schemas.microsoft.com/office/powerpoint/2010/main" val="20235057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294" y="-58366"/>
            <a:ext cx="8229600" cy="990600"/>
          </a:xfrm>
        </p:spPr>
        <p:txBody>
          <a:bodyPr>
            <a:normAutofit/>
          </a:bodyPr>
          <a:lstStyle/>
          <a:p>
            <a:r>
              <a:rPr lang="fr-FR" sz="2800" b="1" i="1" dirty="0">
                <a:latin typeface="Arial Narrow" panose="020B0606020202030204" pitchFamily="34" charset="0"/>
              </a:rPr>
              <a:t>Envoi : </a:t>
            </a:r>
            <a:r>
              <a:rPr lang="fr-FR" sz="2800" b="1" dirty="0"/>
              <a:t>Cherchez avec toi, Marie 1/5 </a:t>
            </a:r>
          </a:p>
        </p:txBody>
      </p:sp>
      <p:sp>
        <p:nvSpPr>
          <p:cNvPr id="5" name="Espace réservé du contenu 4"/>
          <p:cNvSpPr>
            <a:spLocks noGrp="1"/>
          </p:cNvSpPr>
          <p:nvPr>
            <p:ph idx="1"/>
          </p:nvPr>
        </p:nvSpPr>
        <p:spPr>
          <a:xfrm>
            <a:off x="-53343" y="764704"/>
            <a:ext cx="8694873" cy="5123539"/>
          </a:xfrm>
        </p:spPr>
        <p:txBody>
          <a:bodyPr>
            <a:noAutofit/>
          </a:bodyPr>
          <a:lstStyle/>
          <a:p>
            <a:pPr algn="ctr">
              <a:buNone/>
            </a:pPr>
            <a:r>
              <a:rPr lang="fr-FR" sz="3200" b="1" dirty="0"/>
              <a:t>Chercher avec toi dans nos vies</a:t>
            </a:r>
            <a:endParaRPr lang="fr-FR" sz="3200" dirty="0"/>
          </a:p>
          <a:p>
            <a:pPr algn="ctr">
              <a:buNone/>
            </a:pPr>
            <a:r>
              <a:rPr lang="fr-FR" sz="3200" b="1" dirty="0"/>
              <a:t>Les pas de Dieu, Vierge Marie</a:t>
            </a:r>
            <a:endParaRPr lang="fr-FR" sz="3200" dirty="0"/>
          </a:p>
          <a:p>
            <a:pPr algn="ctr">
              <a:buNone/>
            </a:pPr>
            <a:r>
              <a:rPr lang="fr-FR" sz="3200" b="1" dirty="0"/>
              <a:t>Par toi, accueillir aujourd'hui</a:t>
            </a:r>
            <a:endParaRPr lang="fr-FR" sz="3200" dirty="0"/>
          </a:p>
          <a:p>
            <a:pPr algn="ctr">
              <a:buNone/>
            </a:pPr>
            <a:r>
              <a:rPr lang="fr-FR" sz="3200" b="1" dirty="0"/>
              <a:t>Le Don de Dieu, Vierge Marie.</a:t>
            </a:r>
            <a:endParaRPr lang="fr-FR" sz="3200" dirty="0"/>
          </a:p>
          <a:p>
            <a:pPr algn="ctr"/>
            <a:endParaRPr lang="fr-FR" sz="3200" dirty="0"/>
          </a:p>
          <a:p>
            <a:pPr algn="ctr">
              <a:buNone/>
            </a:pPr>
            <a:r>
              <a:rPr lang="fr-FR" sz="3200" dirty="0"/>
              <a:t>1 - Puisque tu chantes avec nous</a:t>
            </a:r>
          </a:p>
          <a:p>
            <a:pPr algn="ctr">
              <a:buNone/>
            </a:pPr>
            <a:r>
              <a:rPr lang="fr-FR" sz="3200" dirty="0"/>
              <a:t>"Magnificat", Vierge Marie,</a:t>
            </a:r>
          </a:p>
          <a:p>
            <a:pPr algn="ctr">
              <a:buNone/>
            </a:pPr>
            <a:r>
              <a:rPr lang="fr-FR" sz="3200" dirty="0"/>
              <a:t>Permets la Pâque sur nos pas</a:t>
            </a:r>
          </a:p>
          <a:p>
            <a:pPr algn="ctr">
              <a:buNone/>
            </a:pPr>
            <a:r>
              <a:rPr lang="fr-FR" sz="3200" dirty="0"/>
              <a:t>Nous ferons tout ce qu'il dira.</a:t>
            </a:r>
          </a:p>
          <a:p>
            <a:endParaRPr lang="fr-FR" sz="3200" dirty="0"/>
          </a:p>
        </p:txBody>
      </p:sp>
    </p:spTree>
    <p:extLst>
      <p:ext uri="{BB962C8B-B14F-4D97-AF65-F5344CB8AC3E}">
        <p14:creationId xmlns="" xmlns:p14="http://schemas.microsoft.com/office/powerpoint/2010/main" val="38575436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833" y="-74463"/>
            <a:ext cx="8229600" cy="990600"/>
          </a:xfrm>
        </p:spPr>
        <p:txBody>
          <a:bodyPr>
            <a:normAutofit/>
          </a:bodyPr>
          <a:lstStyle/>
          <a:p>
            <a:r>
              <a:rPr lang="fr-FR" sz="2800" b="1" i="1" dirty="0">
                <a:latin typeface="Arial Narrow" panose="020B0606020202030204" pitchFamily="34" charset="0"/>
              </a:rPr>
              <a:t>Envoi : </a:t>
            </a:r>
            <a:r>
              <a:rPr lang="fr-FR" sz="2800" b="1" dirty="0"/>
              <a:t>Cherchez avec toi, Marie 3/5 </a:t>
            </a:r>
          </a:p>
        </p:txBody>
      </p:sp>
      <p:sp>
        <p:nvSpPr>
          <p:cNvPr id="5" name="Espace réservé du contenu 4"/>
          <p:cNvSpPr>
            <a:spLocks noGrp="1"/>
          </p:cNvSpPr>
          <p:nvPr>
            <p:ph idx="1"/>
          </p:nvPr>
        </p:nvSpPr>
        <p:spPr>
          <a:xfrm>
            <a:off x="179294" y="798869"/>
            <a:ext cx="8694873" cy="5123539"/>
          </a:xfrm>
        </p:spPr>
        <p:txBody>
          <a:bodyPr>
            <a:noAutofit/>
          </a:bodyPr>
          <a:lstStyle/>
          <a:p>
            <a:pPr algn="ctr">
              <a:buNone/>
            </a:pPr>
            <a:r>
              <a:rPr lang="fr-FR" sz="3200" b="1" dirty="0"/>
              <a:t>Chercher avec toi dans nos vies</a:t>
            </a:r>
            <a:endParaRPr lang="fr-FR" sz="3200" dirty="0"/>
          </a:p>
          <a:p>
            <a:pPr algn="ctr">
              <a:buNone/>
            </a:pPr>
            <a:r>
              <a:rPr lang="fr-FR" sz="3200" b="1" dirty="0"/>
              <a:t>Les pas de Dieu, Vierge Marie</a:t>
            </a:r>
            <a:endParaRPr lang="fr-FR" sz="3200" dirty="0"/>
          </a:p>
          <a:p>
            <a:pPr algn="ctr">
              <a:buNone/>
            </a:pPr>
            <a:r>
              <a:rPr lang="fr-FR" sz="3200" b="1" dirty="0"/>
              <a:t>Par toi, accueillir aujourd'hui</a:t>
            </a:r>
            <a:endParaRPr lang="fr-FR" sz="3200" dirty="0"/>
          </a:p>
          <a:p>
            <a:pPr algn="ctr">
              <a:buNone/>
            </a:pPr>
            <a:r>
              <a:rPr lang="fr-FR" sz="3200" b="1" dirty="0"/>
              <a:t>Le Don de Dieu, Vierge Marie.</a:t>
            </a:r>
            <a:endParaRPr lang="fr-FR" sz="3200" dirty="0"/>
          </a:p>
          <a:p>
            <a:pPr algn="ctr"/>
            <a:endParaRPr lang="fr-FR" sz="3200" dirty="0"/>
          </a:p>
          <a:p>
            <a:pPr algn="ctr">
              <a:buNone/>
            </a:pPr>
            <a:r>
              <a:rPr lang="fr-FR" sz="3200" dirty="0"/>
              <a:t>3 - Puisque tu demeures avec nous</a:t>
            </a:r>
          </a:p>
          <a:p>
            <a:pPr algn="ctr">
              <a:buNone/>
            </a:pPr>
            <a:r>
              <a:rPr lang="fr-FR" sz="3200" dirty="0"/>
              <a:t>pour l'Angélus, Vierge Marie</a:t>
            </a:r>
          </a:p>
          <a:p>
            <a:pPr algn="ctr">
              <a:buNone/>
            </a:pPr>
            <a:r>
              <a:rPr lang="fr-FR" sz="3200" dirty="0"/>
              <a:t>Guide nos pas dans l'inconnu</a:t>
            </a:r>
          </a:p>
          <a:p>
            <a:pPr algn="ctr">
              <a:buNone/>
            </a:pPr>
            <a:r>
              <a:rPr lang="fr-FR" sz="3200" dirty="0"/>
              <a:t>Car tu es Celle qui a cru.</a:t>
            </a:r>
          </a:p>
        </p:txBody>
      </p:sp>
    </p:spTree>
    <p:extLst>
      <p:ext uri="{BB962C8B-B14F-4D97-AF65-F5344CB8AC3E}">
        <p14:creationId xmlns="" xmlns:p14="http://schemas.microsoft.com/office/powerpoint/2010/main" val="5339716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17" y="-48638"/>
            <a:ext cx="8229600" cy="990600"/>
          </a:xfrm>
        </p:spPr>
        <p:txBody>
          <a:bodyPr>
            <a:normAutofit/>
          </a:bodyPr>
          <a:lstStyle/>
          <a:p>
            <a:r>
              <a:rPr lang="fr-FR" sz="2800" b="1" i="1" dirty="0">
                <a:latin typeface="Arial Narrow" panose="020B0606020202030204" pitchFamily="34" charset="0"/>
              </a:rPr>
              <a:t>Envoi : </a:t>
            </a:r>
            <a:r>
              <a:rPr lang="fr-FR" sz="2800" b="1" dirty="0"/>
              <a:t>Cherchez avec toi, Marie 5/5 </a:t>
            </a:r>
          </a:p>
        </p:txBody>
      </p:sp>
      <p:sp>
        <p:nvSpPr>
          <p:cNvPr id="5" name="Espace réservé du contenu 4"/>
          <p:cNvSpPr>
            <a:spLocks noGrp="1"/>
          </p:cNvSpPr>
          <p:nvPr>
            <p:ph idx="1"/>
          </p:nvPr>
        </p:nvSpPr>
        <p:spPr>
          <a:xfrm>
            <a:off x="152127" y="764704"/>
            <a:ext cx="8694873" cy="5123539"/>
          </a:xfrm>
        </p:spPr>
        <p:txBody>
          <a:bodyPr>
            <a:noAutofit/>
          </a:bodyPr>
          <a:lstStyle/>
          <a:p>
            <a:pPr algn="ctr">
              <a:buNone/>
            </a:pPr>
            <a:r>
              <a:rPr lang="fr-FR" sz="3200" b="1" dirty="0"/>
              <a:t>Chercher avec toi dans nos vies</a:t>
            </a:r>
            <a:endParaRPr lang="fr-FR" sz="3200" dirty="0"/>
          </a:p>
          <a:p>
            <a:pPr algn="ctr">
              <a:buNone/>
            </a:pPr>
            <a:r>
              <a:rPr lang="fr-FR" sz="3200" b="1" dirty="0"/>
              <a:t>Les pas de Dieu, Vierge Marie</a:t>
            </a:r>
            <a:endParaRPr lang="fr-FR" sz="3200" dirty="0"/>
          </a:p>
          <a:p>
            <a:pPr algn="ctr">
              <a:buNone/>
            </a:pPr>
            <a:r>
              <a:rPr lang="fr-FR" sz="3200" b="1" dirty="0"/>
              <a:t>Par toi, accueillir aujourd'hui</a:t>
            </a:r>
            <a:endParaRPr lang="fr-FR" sz="3200" dirty="0"/>
          </a:p>
          <a:p>
            <a:pPr algn="ctr">
              <a:buNone/>
            </a:pPr>
            <a:r>
              <a:rPr lang="fr-FR" sz="3200" b="1" dirty="0"/>
              <a:t>Le Don de Dieu, Vierge Marie.</a:t>
            </a:r>
            <a:endParaRPr lang="fr-FR" sz="3200" dirty="0"/>
          </a:p>
          <a:p>
            <a:pPr algn="ctr"/>
            <a:endParaRPr lang="fr-FR" sz="3200" dirty="0"/>
          </a:p>
          <a:p>
            <a:pPr algn="ctr">
              <a:buNone/>
            </a:pPr>
            <a:r>
              <a:rPr lang="fr-FR" sz="3200" dirty="0"/>
              <a:t>5 - Puisque tu as dit oui à Dieu</a:t>
            </a:r>
          </a:p>
          <a:p>
            <a:pPr algn="ctr">
              <a:buNone/>
            </a:pPr>
            <a:r>
              <a:rPr lang="fr-FR" sz="3200" dirty="0"/>
              <a:t>Sans hésiter, Vierge Marie</a:t>
            </a:r>
          </a:p>
          <a:p>
            <a:pPr algn="ctr">
              <a:buNone/>
            </a:pPr>
            <a:r>
              <a:rPr lang="fr-FR" sz="3200" dirty="0"/>
              <a:t>Sois un exemple pour nos vies</a:t>
            </a:r>
          </a:p>
          <a:p>
            <a:pPr algn="ctr">
              <a:buNone/>
            </a:pPr>
            <a:r>
              <a:rPr lang="fr-FR" sz="3200" dirty="0"/>
              <a:t>Que nous aimions sa volonté.</a:t>
            </a:r>
          </a:p>
        </p:txBody>
      </p:sp>
    </p:spTree>
    <p:extLst>
      <p:ext uri="{BB962C8B-B14F-4D97-AF65-F5344CB8AC3E}">
        <p14:creationId xmlns="" xmlns:p14="http://schemas.microsoft.com/office/powerpoint/2010/main" val="23054733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1050" y="1935163"/>
            <a:ext cx="7772400" cy="1470025"/>
          </a:xfrm>
        </p:spPr>
        <p:txBody>
          <a:bodyPr/>
          <a:lstStyle/>
          <a:p>
            <a:pPr algn="ctr" eaLnBrk="1" hangingPunct="1"/>
            <a:r>
              <a:rPr lang="en-GB" sz="4000" b="1" i="1" cap="none" dirty="0">
                <a:ea typeface="ＭＳ Ｐゴシック" pitchFamily="34" charset="-128"/>
              </a:rPr>
              <a:t>Bon </a:t>
            </a:r>
            <a:r>
              <a:rPr lang="en-GB" sz="4000" b="1" i="1" cap="none" dirty="0" err="1">
                <a:ea typeface="ＭＳ Ｐゴシック" pitchFamily="34" charset="-128"/>
              </a:rPr>
              <a:t>dimanche</a:t>
            </a:r>
            <a:r>
              <a:rPr lang="en-GB" sz="4000" b="1" i="1" cap="none" dirty="0">
                <a:ea typeface="ＭＳ Ｐゴシック" pitchFamily="34" charset="-128"/>
              </a:rPr>
              <a:t> </a:t>
            </a:r>
            <a:r>
              <a:rPr lang="vi-VN" sz="4000" b="1" i="1" dirty="0">
                <a:ea typeface="ＭＳ Ｐゴシック" pitchFamily="34" charset="-128"/>
              </a:rPr>
              <a:t>à</a:t>
            </a:r>
            <a:r>
              <a:rPr lang="en-GB" sz="4000" b="1" i="1" cap="none" dirty="0">
                <a:ea typeface="ＭＳ Ｐゴシック" pitchFamily="34" charset="-128"/>
              </a:rPr>
              <a:t> </a:t>
            </a:r>
            <a:r>
              <a:rPr lang="en-GB" sz="4000" b="1" i="1" cap="none" dirty="0" err="1">
                <a:ea typeface="ＭＳ Ｐゴシック" pitchFamily="34" charset="-128"/>
              </a:rPr>
              <a:t>tous</a:t>
            </a:r>
            <a:r>
              <a:rPr lang="vi-VN" sz="4000" b="1" i="1" cap="none" dirty="0">
                <a:ea typeface="ＭＳ Ｐゴシック" pitchFamily="34" charset="-128"/>
              </a:rPr>
              <a:t> </a:t>
            </a:r>
            <a:r>
              <a:rPr lang="en-GB" sz="4000" b="1" i="1" cap="none" dirty="0">
                <a:ea typeface="ＭＳ Ｐゴシック" pitchFamily="34" charset="-128"/>
              </a:rPr>
              <a:t>!</a:t>
            </a:r>
            <a:endParaRPr lang="en-US" sz="4000" b="1" cap="none" dirty="0">
              <a:latin typeface="Arial Narrow" pitchFamily="34" charset="0"/>
              <a:ea typeface="ＭＳ Ｐゴシック" pitchFamily="34" charset="-128"/>
            </a:endParaRPr>
          </a:p>
        </p:txBody>
      </p:sp>
      <p:sp>
        <p:nvSpPr>
          <p:cNvPr id="3" name="Subtitle 2"/>
          <p:cNvSpPr>
            <a:spLocks noGrp="1"/>
          </p:cNvSpPr>
          <p:nvPr>
            <p:ph type="subTitle" idx="1"/>
          </p:nvPr>
        </p:nvSpPr>
        <p:spPr>
          <a:xfrm>
            <a:off x="0" y="3405188"/>
            <a:ext cx="9144000" cy="1852612"/>
          </a:xfrm>
        </p:spPr>
        <p:txBody>
          <a:bodyPr>
            <a:normAutofit/>
          </a:bodyPr>
          <a:lstStyle/>
          <a:p>
            <a:pPr algn="ctr" eaLnBrk="1" hangingPunct="1"/>
            <a:r>
              <a:rPr lang="fr-FR" sz="3600" b="1" dirty="0"/>
              <a:t> </a:t>
            </a:r>
            <a:r>
              <a:rPr lang="fr-FR" sz="3600" dirty="0"/>
              <a:t/>
            </a:r>
            <a:br>
              <a:rPr lang="fr-FR" sz="3600" dirty="0"/>
            </a:br>
            <a:endParaRPr lang="en-US" sz="3600" dirty="0">
              <a:solidFill>
                <a:srgbClr val="57576E"/>
              </a:solidFill>
              <a:ea typeface="ＭＳ Ｐゴシック" pitchFamily="34" charset="-128"/>
            </a:endParaRPr>
          </a:p>
        </p:txBody>
      </p:sp>
      <p:pic>
        <p:nvPicPr>
          <p:cNvPr id="6" name="Picture 4"/>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740650" y="5195888"/>
            <a:ext cx="812800" cy="1016000"/>
          </a:xfrm>
          <a:prstGeom prst="rect">
            <a:avLst/>
          </a:prstGeom>
          <a:noFill/>
          <a:ln>
            <a:noFill/>
          </a:ln>
          <a:effectLst/>
          <a:extLst>
            <a:ext uri="{909E8E84-426E-40dd-AFC4-6F175D3DCCD1}">
              <a14:hiddenFill xmlns="" xmlns:a14="http://schemas.microsoft.com/office/drawing/2010/main">
                <a:blipFill dpi="0" rotWithShape="0">
                  <a:blip xmlns:r="http://schemas.openxmlformats.org/officeDocument/2006/relationships"/>
                  <a:srcRect/>
                  <a:stretch>
                    <a:fillRect/>
                  </a:stretch>
                </a:blip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pic>
      <p:sp>
        <p:nvSpPr>
          <p:cNvPr id="7" name="Rectangle 3"/>
          <p:cNvSpPr>
            <a:spLocks noChangeArrowheads="1"/>
          </p:cNvSpPr>
          <p:nvPr/>
        </p:nvSpPr>
        <p:spPr bwMode="auto">
          <a:xfrm>
            <a:off x="7031038" y="6308725"/>
            <a:ext cx="2112962" cy="3651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spAutoFit/>
          </a:bodyPr>
          <a:lstStyle/>
          <a:p>
            <a:pPr algn="r">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dirty="0" err="1">
                <a:solidFill>
                  <a:srgbClr val="292934"/>
                </a:solidFill>
                <a:latin typeface="Arial" charset="0"/>
                <a:ea typeface="ＭＳ Ｐゴシック" charset="0"/>
                <a:cs typeface="Arial Unicode MS" charset="0"/>
              </a:rPr>
              <a:t>Paroisse</a:t>
            </a:r>
            <a:r>
              <a:rPr lang="en-US" sz="1800" dirty="0">
                <a:solidFill>
                  <a:srgbClr val="292934"/>
                </a:solidFill>
                <a:latin typeface="Arial" charset="0"/>
                <a:ea typeface="ＭＳ Ｐゴシック" charset="0"/>
                <a:cs typeface="Arial Unicode MS" charset="0"/>
              </a:rPr>
              <a:t> St Michel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7200" y="350838"/>
            <a:ext cx="7571184" cy="639762"/>
          </a:xfrm>
        </p:spPr>
        <p:txBody>
          <a:bodyPr/>
          <a:lstStyle/>
          <a:p>
            <a:pPr eaLnBrk="1" hangingPunct="1">
              <a:lnSpc>
                <a:spcPct val="100000"/>
              </a:lnSpc>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a:solidFill>
                  <a:srgbClr val="D2533C"/>
                </a:solidFill>
              </a:rPr>
              <a:t>Entrée: Venez chantons notre dieu </a:t>
            </a:r>
            <a:r>
              <a:rPr lang="fr-FR" sz="2400" i="1" dirty="0">
                <a:solidFill>
                  <a:srgbClr val="D2533C"/>
                </a:solidFill>
              </a:rPr>
              <a:t>(</a:t>
            </a:r>
            <a:r>
              <a:rPr lang="fr-FR" sz="2400" b="1" i="1" dirty="0">
                <a:solidFill>
                  <a:srgbClr val="D2533C"/>
                </a:solidFill>
              </a:rPr>
              <a:t>3/3)</a:t>
            </a:r>
          </a:p>
        </p:txBody>
      </p:sp>
      <p:sp>
        <p:nvSpPr>
          <p:cNvPr id="5122" name="Rectangle 2"/>
          <p:cNvSpPr>
            <a:spLocks noChangeArrowheads="1"/>
          </p:cNvSpPr>
          <p:nvPr/>
        </p:nvSpPr>
        <p:spPr bwMode="auto">
          <a:xfrm>
            <a:off x="571472" y="714356"/>
            <a:ext cx="8256587" cy="509433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US" sz="2800" dirty="0">
              <a:solidFill>
                <a:schemeClr val="tx1"/>
              </a:solidFill>
            </a:endParaRPr>
          </a:p>
          <a:p>
            <a:pPr algn="ctr"/>
            <a:r>
              <a:rPr lang="fr-FR" sz="2800" b="1" dirty="0">
                <a:solidFill>
                  <a:schemeClr val="tx1"/>
                </a:solidFill>
              </a:rPr>
              <a:t>Venez chantons notre Dieu, lui le roi des cieux !</a:t>
            </a:r>
            <a:endParaRPr lang="en-US" sz="2800" dirty="0">
              <a:solidFill>
                <a:schemeClr val="tx1"/>
              </a:solidFill>
            </a:endParaRPr>
          </a:p>
          <a:p>
            <a:pPr algn="ctr"/>
            <a:r>
              <a:rPr lang="fr-FR" sz="2800" b="1" dirty="0">
                <a:solidFill>
                  <a:schemeClr val="tx1"/>
                </a:solidFill>
              </a:rPr>
              <a:t>Il est venu pour sauver l'humanité </a:t>
            </a:r>
          </a:p>
          <a:p>
            <a:pPr algn="ctr"/>
            <a:r>
              <a:rPr lang="fr-FR" sz="2800" b="1" dirty="0">
                <a:solidFill>
                  <a:schemeClr val="tx1"/>
                </a:solidFill>
              </a:rPr>
              <a:t>et nous donner la vie.</a:t>
            </a:r>
            <a:endParaRPr lang="en-US" sz="2800" dirty="0">
              <a:solidFill>
                <a:schemeClr val="tx1"/>
              </a:solidFill>
            </a:endParaRPr>
          </a:p>
          <a:p>
            <a:pPr algn="ctr"/>
            <a:r>
              <a:rPr lang="fr-FR" sz="2800" b="1" dirty="0">
                <a:solidFill>
                  <a:schemeClr val="tx1"/>
                </a:solidFill>
              </a:rPr>
              <a:t>Exulte pour ton roi, Jérusalem danse de joie.</a:t>
            </a:r>
            <a:endParaRPr lang="en-US" sz="2800" dirty="0">
              <a:solidFill>
                <a:schemeClr val="tx1"/>
              </a:solidFill>
            </a:endParaRPr>
          </a:p>
          <a:p>
            <a:pPr algn="ctr"/>
            <a:r>
              <a:rPr lang="fr-FR" sz="2800" dirty="0">
                <a:solidFill>
                  <a:schemeClr val="tx1"/>
                </a:solidFill>
              </a:rPr>
              <a:t> </a:t>
            </a:r>
            <a:endParaRPr lang="en-US" sz="2800" dirty="0">
              <a:solidFill>
                <a:schemeClr val="tx1"/>
              </a:solidFill>
            </a:endParaRPr>
          </a:p>
          <a:p>
            <a:pPr algn="ctr"/>
            <a:r>
              <a:rPr lang="fr-FR" sz="2800" dirty="0">
                <a:solidFill>
                  <a:schemeClr val="tx1"/>
                </a:solidFill>
              </a:rPr>
              <a:t>3. Le Roi de gloire nous a donné le salut, </a:t>
            </a:r>
          </a:p>
          <a:p>
            <a:pPr marL="514350" indent="-514350" algn="ctr"/>
            <a:r>
              <a:rPr lang="fr-FR" sz="2800" dirty="0">
                <a:solidFill>
                  <a:schemeClr val="tx1"/>
                </a:solidFill>
              </a:rPr>
              <a:t>Exulte, Jérusalem danse de joie.</a:t>
            </a:r>
            <a:endParaRPr lang="en-US" sz="2800" dirty="0">
              <a:solidFill>
                <a:schemeClr val="tx1"/>
              </a:solidFill>
            </a:endParaRPr>
          </a:p>
          <a:p>
            <a:pPr algn="ctr"/>
            <a:r>
              <a:rPr lang="fr-FR" sz="2800" dirty="0">
                <a:solidFill>
                  <a:schemeClr val="tx1"/>
                </a:solidFill>
              </a:rPr>
              <a:t>Sa majesté, nous pouvons la contempler, </a:t>
            </a:r>
          </a:p>
          <a:p>
            <a:pPr marL="514350" indent="-514350" algn="ctr"/>
            <a:r>
              <a:rPr lang="fr-FR" sz="2800" dirty="0">
                <a:solidFill>
                  <a:schemeClr val="tx1"/>
                </a:solidFill>
              </a:rPr>
              <a:t>Exulte, Jérusalem danse de joie.</a:t>
            </a:r>
            <a:endParaRPr lang="en-US" sz="2800" dirty="0">
              <a:solidFill>
                <a:schemeClr val="tx1"/>
              </a:solidFill>
            </a:endParaRPr>
          </a:p>
          <a:p>
            <a:pPr algn="ctr"/>
            <a:endParaRPr lang="fr-FR" sz="2000" b="1" dirty="0">
              <a:solidFill>
                <a:schemeClr val="accent6">
                  <a:lumMod val="60000"/>
                  <a:lumOff val="40000"/>
                </a:schemeClr>
              </a:solidFill>
            </a:endParaRPr>
          </a:p>
        </p:txBody>
      </p:sp>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4</a:t>
            </a:fld>
            <a:endParaRPr lang="en-US"/>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 xmlns:p14="http://schemas.microsoft.com/office/powerpoint/2010/main" val="2023505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61913" y="1484784"/>
            <a:ext cx="8542337" cy="48768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endParaRPr lang="en-GB" sz="3200" dirty="0">
              <a:solidFill>
                <a:schemeClr val="tx1"/>
              </a:solidFill>
            </a:endParaRPr>
          </a:p>
          <a:p>
            <a:pPr algn="ctr"/>
            <a:endParaRPr lang="en-US" sz="3200" b="1"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p:txBody>
      </p:sp>
      <p:sp>
        <p:nvSpPr>
          <p:cNvPr id="7" name="TextBox 6"/>
          <p:cNvSpPr txBox="1"/>
          <p:nvPr/>
        </p:nvSpPr>
        <p:spPr>
          <a:xfrm>
            <a:off x="323528" y="476672"/>
            <a:ext cx="8208912" cy="584775"/>
          </a:xfrm>
          <a:prstGeom prst="rect">
            <a:avLst/>
          </a:prstGeom>
          <a:noFill/>
        </p:spPr>
        <p:txBody>
          <a:bodyPr wrap="square" rtlCol="0">
            <a:spAutoFit/>
          </a:bodyPr>
          <a:lstStyle/>
          <a:p>
            <a:r>
              <a:rPr lang="" sz="3200" dirty="0">
                <a:solidFill>
                  <a:srgbClr val="D63800"/>
                </a:solidFill>
              </a:rPr>
              <a:t>Prière pénitentielle</a:t>
            </a:r>
            <a:endParaRPr lang="en-GB" sz="3200" dirty="0">
              <a:solidFill>
                <a:srgbClr val="D63800"/>
              </a:solidFill>
            </a:endParaRPr>
          </a:p>
        </p:txBody>
      </p:sp>
      <p:sp>
        <p:nvSpPr>
          <p:cNvPr id="4" name="Rectangle 2"/>
          <p:cNvSpPr>
            <a:spLocks noChangeArrowheads="1"/>
          </p:cNvSpPr>
          <p:nvPr/>
        </p:nvSpPr>
        <p:spPr bwMode="auto">
          <a:xfrm>
            <a:off x="214313" y="1412776"/>
            <a:ext cx="8542337" cy="510120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r>
              <a:rPr lang="fr-FR" sz="3200" dirty="0">
                <a:solidFill>
                  <a:schemeClr val="tx1"/>
                </a:solidFill>
              </a:rPr>
              <a:t>Je confesse à Dieu tout puissant, </a:t>
            </a:r>
            <a:br>
              <a:rPr lang="fr-FR" sz="3200" dirty="0">
                <a:solidFill>
                  <a:schemeClr val="tx1"/>
                </a:solidFill>
              </a:rPr>
            </a:br>
            <a:r>
              <a:rPr lang="fr-FR" sz="3200" dirty="0">
                <a:solidFill>
                  <a:schemeClr val="tx1"/>
                </a:solidFill>
              </a:rPr>
              <a:t>Je reconnais devant mes frères, </a:t>
            </a:r>
            <a:br>
              <a:rPr lang="fr-FR" sz="3200" dirty="0">
                <a:solidFill>
                  <a:schemeClr val="tx1"/>
                </a:solidFill>
              </a:rPr>
            </a:br>
            <a:r>
              <a:rPr lang="fr-FR" sz="3200" dirty="0">
                <a:solidFill>
                  <a:schemeClr val="tx1"/>
                </a:solidFill>
              </a:rPr>
              <a:t>que j'ai péché, en pensée, en parole,</a:t>
            </a:r>
            <a:br>
              <a:rPr lang="fr-FR" sz="3200" dirty="0">
                <a:solidFill>
                  <a:schemeClr val="tx1"/>
                </a:solidFill>
              </a:rPr>
            </a:br>
            <a:r>
              <a:rPr lang="fr-FR" sz="3200" dirty="0">
                <a:solidFill>
                  <a:schemeClr val="tx1"/>
                </a:solidFill>
              </a:rPr>
              <a:t> par action et par omission. </a:t>
            </a:r>
            <a:br>
              <a:rPr lang="fr-FR" sz="3200" dirty="0">
                <a:solidFill>
                  <a:schemeClr val="tx1"/>
                </a:solidFill>
              </a:rPr>
            </a:br>
            <a:r>
              <a:rPr lang="fr-FR" sz="3200" dirty="0">
                <a:solidFill>
                  <a:schemeClr val="tx1"/>
                </a:solidFill>
              </a:rPr>
              <a:t>Oui, j'ai vraiment péché. </a:t>
            </a:r>
            <a:br>
              <a:rPr lang="fr-FR" sz="3200" dirty="0">
                <a:solidFill>
                  <a:schemeClr val="tx1"/>
                </a:solidFill>
              </a:rPr>
            </a:br>
            <a:r>
              <a:rPr lang="fr-FR" sz="3200" dirty="0">
                <a:solidFill>
                  <a:schemeClr val="tx1"/>
                </a:solidFill>
              </a:rPr>
              <a:t>C'est pourquoi je supplie la Vierge Marie, </a:t>
            </a:r>
            <a:br>
              <a:rPr lang="fr-FR" sz="3200" dirty="0">
                <a:solidFill>
                  <a:schemeClr val="tx1"/>
                </a:solidFill>
              </a:rPr>
            </a:br>
            <a:r>
              <a:rPr lang="fr-FR" sz="3200" dirty="0">
                <a:solidFill>
                  <a:schemeClr val="tx1"/>
                </a:solidFill>
              </a:rPr>
              <a:t>les anges et tous les saints, </a:t>
            </a:r>
            <a:br>
              <a:rPr lang="fr-FR" sz="3200" dirty="0">
                <a:solidFill>
                  <a:schemeClr val="tx1"/>
                </a:solidFill>
              </a:rPr>
            </a:br>
            <a:r>
              <a:rPr lang="fr-FR" sz="3200" dirty="0">
                <a:solidFill>
                  <a:schemeClr val="tx1"/>
                </a:solidFill>
              </a:rPr>
              <a:t>et vous aussi, mes frères, </a:t>
            </a:r>
            <a:br>
              <a:rPr lang="fr-FR" sz="3200" dirty="0">
                <a:solidFill>
                  <a:schemeClr val="tx1"/>
                </a:solidFill>
              </a:rPr>
            </a:br>
            <a:r>
              <a:rPr lang="fr-FR" sz="3200" dirty="0">
                <a:solidFill>
                  <a:schemeClr val="tx1"/>
                </a:solidFill>
              </a:rPr>
              <a:t>de prier pour moi le Seigneur notre Dieu.</a:t>
            </a:r>
            <a:endParaRPr lang="en-GB" sz="3200" dirty="0">
              <a:solidFill>
                <a:schemeClr val="tx1"/>
              </a:solidFill>
            </a:endParaRPr>
          </a:p>
          <a:p>
            <a:pPr algn="ctr"/>
            <a:endParaRPr lang="en-GB" sz="3200" dirty="0">
              <a:solidFill>
                <a:schemeClr val="tx1"/>
              </a:solidFill>
            </a:endParaRPr>
          </a:p>
          <a:p>
            <a:pPr algn="ctr"/>
            <a:endParaRPr lang="en-US" sz="3200" b="1"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180528" y="1196752"/>
            <a:ext cx="9023697" cy="511256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r>
              <a:rPr lang="fr-FR" sz="2800" b="1" dirty="0">
                <a:solidFill>
                  <a:schemeClr val="accent6">
                    <a:lumMod val="50000"/>
                  </a:schemeClr>
                </a:solidFill>
              </a:rPr>
              <a:t/>
            </a:r>
            <a:br>
              <a:rPr lang="fr-FR" sz="2800" b="1" dirty="0">
                <a:solidFill>
                  <a:schemeClr val="accent6">
                    <a:lumMod val="50000"/>
                  </a:schemeClr>
                </a:solidFill>
              </a:rPr>
            </a:br>
            <a:r>
              <a:rPr lang="fr-FR" sz="2800" b="1" dirty="0">
                <a:solidFill>
                  <a:schemeClr val="accent6">
                    <a:lumMod val="50000"/>
                  </a:schemeClr>
                </a:solidFill>
              </a:rPr>
              <a:t> </a:t>
            </a:r>
            <a:r>
              <a:rPr lang="fr-FR" sz="2800" dirty="0">
                <a:solidFill>
                  <a:schemeClr val="tx1"/>
                </a:solidFill>
              </a:rPr>
              <a:t>1. </a:t>
            </a:r>
            <a:r>
              <a:rPr lang="fr-FR" sz="2800" dirty="0" smtClean="0">
                <a:solidFill>
                  <a:schemeClr val="tx1"/>
                </a:solidFill>
              </a:rPr>
              <a:t>Kyrie </a:t>
            </a:r>
            <a:r>
              <a:rPr lang="fr-FR" sz="2800" dirty="0">
                <a:solidFill>
                  <a:schemeClr val="tx1"/>
                </a:solidFill>
              </a:rPr>
              <a:t>eleison </a:t>
            </a:r>
            <a:r>
              <a:rPr lang="fr-FR" sz="2800" dirty="0" err="1">
                <a:solidFill>
                  <a:schemeClr val="tx1"/>
                </a:solidFill>
              </a:rPr>
              <a:t>eleison</a:t>
            </a:r>
            <a:r>
              <a:rPr lang="fr-FR" sz="2800" dirty="0">
                <a:solidFill>
                  <a:schemeClr val="tx1"/>
                </a:solidFill>
              </a:rPr>
              <a:t> </a:t>
            </a:r>
          </a:p>
          <a:p>
            <a:pPr algn="ctr"/>
            <a:r>
              <a:rPr lang="fr-FR" sz="2800" dirty="0">
                <a:solidFill>
                  <a:schemeClr val="tx1"/>
                </a:solidFill>
              </a:rPr>
              <a:t>Kyrie eleison Kyrie eleison</a:t>
            </a:r>
            <a:br>
              <a:rPr lang="fr-FR" sz="2800" dirty="0">
                <a:solidFill>
                  <a:schemeClr val="tx1"/>
                </a:solidFill>
              </a:rPr>
            </a:br>
            <a:r>
              <a:rPr lang="fr-FR" sz="2800" dirty="0">
                <a:solidFill>
                  <a:schemeClr val="tx1"/>
                </a:solidFill>
              </a:rPr>
              <a:t> </a:t>
            </a:r>
          </a:p>
          <a:p>
            <a:pPr algn="ctr"/>
            <a:r>
              <a:rPr lang="fr-FR" sz="2800" dirty="0">
                <a:solidFill>
                  <a:schemeClr val="tx1"/>
                </a:solidFill>
              </a:rPr>
              <a:t>2. </a:t>
            </a:r>
            <a:r>
              <a:rPr lang="fr-FR" sz="2800" dirty="0" err="1">
                <a:solidFill>
                  <a:schemeClr val="tx1"/>
                </a:solidFill>
              </a:rPr>
              <a:t>Christe</a:t>
            </a:r>
            <a:r>
              <a:rPr lang="fr-FR" sz="2800" dirty="0">
                <a:solidFill>
                  <a:schemeClr val="tx1"/>
                </a:solidFill>
              </a:rPr>
              <a:t> eleison </a:t>
            </a:r>
            <a:r>
              <a:rPr lang="fr-FR" sz="2800" dirty="0" err="1">
                <a:solidFill>
                  <a:schemeClr val="tx1"/>
                </a:solidFill>
              </a:rPr>
              <a:t>eleison</a:t>
            </a:r>
            <a:r>
              <a:rPr lang="fr-FR" sz="2800" dirty="0">
                <a:solidFill>
                  <a:schemeClr val="tx1"/>
                </a:solidFill>
              </a:rPr>
              <a:t> </a:t>
            </a:r>
          </a:p>
          <a:p>
            <a:pPr algn="ctr"/>
            <a:r>
              <a:rPr lang="fr-FR" sz="2800" dirty="0" err="1">
                <a:solidFill>
                  <a:schemeClr val="tx1"/>
                </a:solidFill>
              </a:rPr>
              <a:t>Christe</a:t>
            </a:r>
            <a:r>
              <a:rPr lang="fr-FR" sz="2800" dirty="0">
                <a:solidFill>
                  <a:schemeClr val="tx1"/>
                </a:solidFill>
              </a:rPr>
              <a:t> eleison </a:t>
            </a:r>
            <a:r>
              <a:rPr lang="fr-FR" sz="2800" dirty="0" err="1">
                <a:solidFill>
                  <a:schemeClr val="tx1"/>
                </a:solidFill>
              </a:rPr>
              <a:t>Christe</a:t>
            </a:r>
            <a:r>
              <a:rPr lang="fr-FR" sz="2800" dirty="0">
                <a:solidFill>
                  <a:schemeClr val="tx1"/>
                </a:solidFill>
              </a:rPr>
              <a:t> eleison</a:t>
            </a:r>
          </a:p>
          <a:p>
            <a:pPr algn="ctr"/>
            <a:endParaRPr lang="fr-FR" sz="2800" dirty="0">
              <a:solidFill>
                <a:schemeClr val="tx1"/>
              </a:solidFill>
            </a:endParaRPr>
          </a:p>
          <a:p>
            <a:pPr algn="ctr"/>
            <a:r>
              <a:rPr lang="fr-FR" sz="2800" dirty="0">
                <a:solidFill>
                  <a:schemeClr val="tx1"/>
                </a:solidFill>
              </a:rPr>
              <a:t>3. </a:t>
            </a:r>
            <a:r>
              <a:rPr lang="fr-FR" sz="2800" dirty="0" smtClean="0">
                <a:solidFill>
                  <a:schemeClr val="tx1"/>
                </a:solidFill>
              </a:rPr>
              <a:t>Kyrie </a:t>
            </a:r>
            <a:r>
              <a:rPr lang="fr-FR" sz="2800" dirty="0">
                <a:solidFill>
                  <a:schemeClr val="tx1"/>
                </a:solidFill>
              </a:rPr>
              <a:t>eleison </a:t>
            </a:r>
            <a:r>
              <a:rPr lang="fr-FR" sz="2800" dirty="0" err="1">
                <a:solidFill>
                  <a:schemeClr val="tx1"/>
                </a:solidFill>
              </a:rPr>
              <a:t>eleison</a:t>
            </a:r>
            <a:r>
              <a:rPr lang="fr-FR" sz="2800" dirty="0">
                <a:solidFill>
                  <a:schemeClr val="tx1"/>
                </a:solidFill>
              </a:rPr>
              <a:t> </a:t>
            </a:r>
          </a:p>
          <a:p>
            <a:pPr algn="ctr"/>
            <a:r>
              <a:rPr lang="fr-FR" sz="2800" dirty="0">
                <a:solidFill>
                  <a:schemeClr val="tx1"/>
                </a:solidFill>
              </a:rPr>
              <a:t>Kyrie eleison Kyrie eleison</a:t>
            </a:r>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p:txBody>
      </p:sp>
      <p:sp>
        <p:nvSpPr>
          <p:cNvPr id="7" name="TextBox 6"/>
          <p:cNvSpPr txBox="1"/>
          <p:nvPr/>
        </p:nvSpPr>
        <p:spPr>
          <a:xfrm>
            <a:off x="323528" y="404664"/>
            <a:ext cx="8208912" cy="584775"/>
          </a:xfrm>
          <a:prstGeom prst="rect">
            <a:avLst/>
          </a:prstGeom>
          <a:noFill/>
        </p:spPr>
        <p:txBody>
          <a:bodyPr wrap="square" rtlCol="0">
            <a:spAutoFit/>
          </a:bodyPr>
          <a:lstStyle/>
          <a:p>
            <a:r>
              <a:rPr lang="" sz="3200" b="1" dirty="0">
                <a:solidFill>
                  <a:srgbClr val="D63800"/>
                </a:solidFill>
              </a:rPr>
              <a:t>KYRIE: St Jean</a:t>
            </a:r>
            <a:endParaRPr lang="en-GB" sz="3200" dirty="0">
              <a:solidFill>
                <a:srgbClr val="D638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 xmlns:p14="http://schemas.microsoft.com/office/powerpoint/2010/main" val="20235057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395288" y="350838"/>
            <a:ext cx="8229600" cy="485775"/>
          </a:xfrm>
        </p:spPr>
        <p:txBody>
          <a:bodyPr/>
          <a:lstStyle/>
          <a:p>
            <a:pPr algn="ct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a:solidFill>
                  <a:srgbClr val="D2533C"/>
                </a:solidFill>
              </a:rPr>
              <a:t>Gloria: </a:t>
            </a:r>
            <a:r>
              <a:rPr lang="fr-FR" sz="2400" i="1" dirty="0">
                <a:solidFill>
                  <a:srgbClr val="D2533C"/>
                </a:solidFill>
              </a:rPr>
              <a:t>Gloire à Dieu, paix aux </a:t>
            </a:r>
            <a:r>
              <a:rPr lang="fr-FR" sz="2400" i="1" dirty="0" smtClean="0">
                <a:solidFill>
                  <a:srgbClr val="D2533C"/>
                </a:solidFill>
              </a:rPr>
              <a:t>hommes</a:t>
            </a:r>
            <a:r>
              <a:rPr lang="en-US" sz="2400" i="1" dirty="0" smtClean="0">
                <a:solidFill>
                  <a:srgbClr val="D2533C"/>
                </a:solidFill>
              </a:rPr>
              <a:t>(1/2</a:t>
            </a:r>
            <a:r>
              <a:rPr lang="en-US" sz="2400" i="1" dirty="0">
                <a:solidFill>
                  <a:srgbClr val="D2533C"/>
                </a:solidFill>
              </a:rPr>
              <a:t>) </a:t>
            </a:r>
          </a:p>
        </p:txBody>
      </p:sp>
      <p:sp>
        <p:nvSpPr>
          <p:cNvPr id="8194" name="Rectangle 2"/>
          <p:cNvSpPr>
            <a:spLocks noChangeArrowheads="1"/>
          </p:cNvSpPr>
          <p:nvPr/>
        </p:nvSpPr>
        <p:spPr bwMode="auto">
          <a:xfrm>
            <a:off x="471488" y="1484784"/>
            <a:ext cx="8077200" cy="48768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l"/>
            <a:r>
              <a:rPr lang="fr-FR" sz="3200" b="1" i="0" dirty="0">
                <a:solidFill>
                  <a:srgbClr val="512301"/>
                </a:solidFill>
                <a:effectLst/>
                <a:latin typeface="arial" panose="020B0604020202020204" pitchFamily="34" charset="0"/>
              </a:rPr>
              <a:t>Gloire à Dieu, paix aux hommes, </a:t>
            </a:r>
            <a:endParaRPr lang="fr-FR" sz="3200" b="1" i="0" dirty="0" smtClean="0">
              <a:solidFill>
                <a:srgbClr val="512301"/>
              </a:solidFill>
              <a:effectLst/>
              <a:latin typeface="arial" panose="020B0604020202020204" pitchFamily="34" charset="0"/>
            </a:endParaRPr>
          </a:p>
          <a:p>
            <a:pPr algn="l"/>
            <a:r>
              <a:rPr lang="fr-FR" sz="3200" b="1" i="0" dirty="0" smtClean="0">
                <a:solidFill>
                  <a:srgbClr val="512301"/>
                </a:solidFill>
                <a:effectLst/>
                <a:latin typeface="arial" panose="020B0604020202020204" pitchFamily="34" charset="0"/>
              </a:rPr>
              <a:t>joie </a:t>
            </a:r>
            <a:r>
              <a:rPr lang="fr-FR" sz="3200" b="1" i="0" dirty="0">
                <a:solidFill>
                  <a:srgbClr val="512301"/>
                </a:solidFill>
                <a:effectLst/>
                <a:latin typeface="arial" panose="020B0604020202020204" pitchFamily="34" charset="0"/>
              </a:rPr>
              <a:t>du ciel sur la terre</a:t>
            </a:r>
          </a:p>
          <a:p>
            <a:pPr algn="l"/>
            <a:endParaRPr lang="fr-FR" sz="4400" b="0" i="0" dirty="0">
              <a:solidFill>
                <a:srgbClr val="512301"/>
              </a:solidFill>
              <a:effectLst/>
              <a:latin typeface="Arial" panose="020B0604020202020204" pitchFamily="34" charset="0"/>
            </a:endParaRPr>
          </a:p>
          <a:p>
            <a:pPr algn="l"/>
            <a:r>
              <a:rPr lang="fr-FR" sz="3200" b="0" i="0" dirty="0">
                <a:solidFill>
                  <a:srgbClr val="512301"/>
                </a:solidFill>
                <a:effectLst/>
                <a:latin typeface="arial" panose="020B0604020202020204" pitchFamily="34" charset="0"/>
              </a:rPr>
              <a:t>1. Pour tes merveilles, Seigneur Dieu, </a:t>
            </a:r>
            <a:r>
              <a:rPr lang="fr-FR" sz="3200" b="0" i="0" dirty="0" smtClean="0">
                <a:solidFill>
                  <a:srgbClr val="512301"/>
                </a:solidFill>
                <a:effectLst/>
                <a:latin typeface="arial" panose="020B0604020202020204" pitchFamily="34" charset="0"/>
              </a:rPr>
              <a:t/>
            </a:r>
            <a:br>
              <a:rPr lang="fr-FR" sz="3200" b="0" i="0" dirty="0" smtClean="0">
                <a:solidFill>
                  <a:srgbClr val="512301"/>
                </a:solidFill>
                <a:effectLst/>
                <a:latin typeface="arial" panose="020B0604020202020204" pitchFamily="34" charset="0"/>
              </a:rPr>
            </a:br>
            <a:r>
              <a:rPr lang="fr-FR" sz="3200" b="0" i="0" dirty="0" smtClean="0">
                <a:solidFill>
                  <a:srgbClr val="512301"/>
                </a:solidFill>
                <a:effectLst/>
                <a:latin typeface="arial" panose="020B0604020202020204" pitchFamily="34" charset="0"/>
              </a:rPr>
              <a:t>ton </a:t>
            </a:r>
            <a:r>
              <a:rPr lang="fr-FR" sz="3200" b="0" i="0" dirty="0">
                <a:solidFill>
                  <a:srgbClr val="512301"/>
                </a:solidFill>
                <a:effectLst/>
                <a:latin typeface="arial" panose="020B0604020202020204" pitchFamily="34" charset="0"/>
              </a:rPr>
              <a:t>peuple te rend grâce.</a:t>
            </a:r>
          </a:p>
          <a:p>
            <a:pPr algn="l"/>
            <a:r>
              <a:rPr lang="fr-FR" sz="3200" b="0" i="0" dirty="0">
                <a:solidFill>
                  <a:srgbClr val="512301"/>
                </a:solidFill>
                <a:effectLst/>
                <a:latin typeface="arial" panose="020B0604020202020204" pitchFamily="34" charset="0"/>
              </a:rPr>
              <a:t>Ami des hommes, sois béni </a:t>
            </a:r>
            <a:r>
              <a:rPr lang="fr-FR" sz="3200" b="0" i="0" dirty="0" smtClean="0">
                <a:solidFill>
                  <a:srgbClr val="512301"/>
                </a:solidFill>
                <a:effectLst/>
                <a:latin typeface="arial" panose="020B0604020202020204" pitchFamily="34" charset="0"/>
              </a:rPr>
              <a:t/>
            </a:r>
            <a:br>
              <a:rPr lang="fr-FR" sz="3200" b="0" i="0" dirty="0" smtClean="0">
                <a:solidFill>
                  <a:srgbClr val="512301"/>
                </a:solidFill>
                <a:effectLst/>
                <a:latin typeface="arial" panose="020B0604020202020204" pitchFamily="34" charset="0"/>
              </a:rPr>
            </a:br>
            <a:r>
              <a:rPr lang="fr-FR" sz="3200" b="0" i="0" dirty="0" smtClean="0">
                <a:solidFill>
                  <a:srgbClr val="512301"/>
                </a:solidFill>
                <a:effectLst/>
                <a:latin typeface="arial" panose="020B0604020202020204" pitchFamily="34" charset="0"/>
              </a:rPr>
              <a:t>pour </a:t>
            </a:r>
            <a:r>
              <a:rPr lang="fr-FR" sz="3200" b="0" i="0" dirty="0">
                <a:solidFill>
                  <a:srgbClr val="512301"/>
                </a:solidFill>
                <a:effectLst/>
                <a:latin typeface="arial" panose="020B0604020202020204" pitchFamily="34" charset="0"/>
              </a:rPr>
              <a:t>ton règne qui vient. </a:t>
            </a:r>
            <a:endParaRPr lang="fr-FR" sz="3200" b="1" dirty="0">
              <a:solidFill>
                <a:srgbClr val="512301"/>
              </a:solidFill>
              <a:latin typeface="arial" panose="020B0604020202020204" pitchFamily="34" charset="0"/>
            </a:endParaRPr>
          </a:p>
          <a:p>
            <a:pPr marL="0" marR="0" lvl="0" indent="0" algn="l" defTabSz="457200" rtl="0" eaLnBrk="0" fontAlgn="base" latinLnBrk="0" hangingPunct="0">
              <a:lnSpc>
                <a:spcPct val="100000"/>
              </a:lnSpc>
              <a:spcBef>
                <a:spcPct val="0"/>
              </a:spcBef>
              <a:spcAft>
                <a:spcPct val="0"/>
              </a:spcAft>
              <a:buClrTx/>
              <a:buSzTx/>
              <a:buFontTx/>
              <a:buNone/>
              <a:tabLst/>
              <a:defRPr/>
            </a:pPr>
            <a:r>
              <a:rPr kumimoji="0" lang="fr-FR" sz="3200" b="0" i="0" u="none" strike="noStrike" kern="1200" cap="none" spc="0" normalizeH="0" baseline="0" noProof="0" dirty="0">
                <a:ln>
                  <a:noFill/>
                </a:ln>
                <a:solidFill>
                  <a:srgbClr val="512301"/>
                </a:solidFill>
                <a:effectLst/>
                <a:uLnTx/>
                <a:uFillTx/>
                <a:latin typeface="arial" panose="020B0604020202020204" pitchFamily="34" charset="0"/>
                <a:ea typeface="MS PGothic" pitchFamily="34" charset="-128"/>
              </a:rPr>
              <a:t>A toi, les chants de fête </a:t>
            </a:r>
            <a:r>
              <a:rPr kumimoji="0" lang="fr-FR" sz="3200" b="0" i="0" u="none" strike="noStrike" kern="1200" cap="none" spc="0" normalizeH="0" baseline="0" noProof="0" dirty="0" smtClean="0">
                <a:ln>
                  <a:noFill/>
                </a:ln>
                <a:solidFill>
                  <a:srgbClr val="512301"/>
                </a:solidFill>
                <a:effectLst/>
                <a:uLnTx/>
                <a:uFillTx/>
                <a:latin typeface="arial" panose="020B0604020202020204" pitchFamily="34" charset="0"/>
                <a:ea typeface="MS PGothic" pitchFamily="34" charset="-128"/>
              </a:rPr>
              <a:t/>
            </a:r>
            <a:br>
              <a:rPr kumimoji="0" lang="fr-FR" sz="3200" b="0" i="0" u="none" strike="noStrike" kern="1200" cap="none" spc="0" normalizeH="0" baseline="0" noProof="0" dirty="0" smtClean="0">
                <a:ln>
                  <a:noFill/>
                </a:ln>
                <a:solidFill>
                  <a:srgbClr val="512301"/>
                </a:solidFill>
                <a:effectLst/>
                <a:uLnTx/>
                <a:uFillTx/>
                <a:latin typeface="arial" panose="020B0604020202020204" pitchFamily="34" charset="0"/>
                <a:ea typeface="MS PGothic" pitchFamily="34" charset="-128"/>
              </a:rPr>
            </a:br>
            <a:r>
              <a:rPr kumimoji="0" lang="fr-FR" sz="3200" b="0" i="0" u="none" strike="noStrike" kern="1200" cap="none" spc="0" normalizeH="0" baseline="0" noProof="0" dirty="0" smtClean="0">
                <a:ln>
                  <a:noFill/>
                </a:ln>
                <a:solidFill>
                  <a:srgbClr val="512301"/>
                </a:solidFill>
                <a:effectLst/>
                <a:uLnTx/>
                <a:uFillTx/>
                <a:latin typeface="arial" panose="020B0604020202020204" pitchFamily="34" charset="0"/>
                <a:ea typeface="MS PGothic" pitchFamily="34" charset="-128"/>
              </a:rPr>
              <a:t>par </a:t>
            </a:r>
            <a:r>
              <a:rPr kumimoji="0" lang="fr-FR" sz="3200" b="0" i="0" u="none" strike="noStrike" kern="1200" cap="none" spc="0" normalizeH="0" baseline="0" noProof="0" dirty="0">
                <a:ln>
                  <a:noFill/>
                </a:ln>
                <a:solidFill>
                  <a:srgbClr val="512301"/>
                </a:solidFill>
                <a:effectLst/>
                <a:uLnTx/>
                <a:uFillTx/>
                <a:latin typeface="arial" panose="020B0604020202020204" pitchFamily="34" charset="0"/>
                <a:ea typeface="MS PGothic" pitchFamily="34" charset="-128"/>
              </a:rPr>
              <a:t>ton Fils bien-aimé, dans l’Esprit.</a:t>
            </a:r>
          </a:p>
          <a:p>
            <a:pPr algn="l"/>
            <a:endParaRPr lang="fr-FR" sz="4400" b="1" i="0" dirty="0">
              <a:solidFill>
                <a:srgbClr val="512301"/>
              </a:solidFill>
              <a:effectLst/>
              <a:latin typeface="Arial" panose="020B0604020202020204" pitchFamily="34" charset="0"/>
            </a:endParaRPr>
          </a:p>
        </p:txBody>
      </p:sp>
    </p:spTree>
    <p:extLst>
      <p:ext uri="{BB962C8B-B14F-4D97-AF65-F5344CB8AC3E}">
        <p14:creationId xmlns="" xmlns:p14="http://schemas.microsoft.com/office/powerpoint/2010/main" val="94816439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Arial Unicode MS"/>
      </a:majorFont>
      <a:minorFont>
        <a:latin typeface="Arial"/>
        <a:ea typeface="ＭＳ Ｐゴシック"/>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Unicode MS"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39366</TotalTime>
  <Words>926</Words>
  <Application>Microsoft Office PowerPoint</Application>
  <PresentationFormat>On-screen Show (4:3)</PresentationFormat>
  <Paragraphs>217</Paragraphs>
  <Slides>39</Slides>
  <Notes>20</Notes>
  <HiddenSlides>0</HiddenSlides>
  <MMClips>0</MMClips>
  <ScaleCrop>false</ScaleCrop>
  <HeadingPairs>
    <vt:vector size="4" baseType="variant">
      <vt:variant>
        <vt:lpstr>Theme</vt:lpstr>
      </vt:variant>
      <vt:variant>
        <vt:i4>2</vt:i4>
      </vt:variant>
      <vt:variant>
        <vt:lpstr>Slide Titles</vt:lpstr>
      </vt:variant>
      <vt:variant>
        <vt:i4>39</vt:i4>
      </vt:variant>
    </vt:vector>
  </HeadingPairs>
  <TitlesOfParts>
    <vt:vector size="41" baseType="lpstr">
      <vt:lpstr>1_Office Theme</vt:lpstr>
      <vt:lpstr>Clarity</vt:lpstr>
      <vt:lpstr> Bienvenue !</vt:lpstr>
      <vt:lpstr>Entrée: Venez chantons notre dieu (1/3)</vt:lpstr>
      <vt:lpstr>Entrée: Venez chantons notre dieu (2/3)</vt:lpstr>
      <vt:lpstr>Entrée: Venez chantons notre dieu (3/3)</vt:lpstr>
      <vt:lpstr>Slide 5</vt:lpstr>
      <vt:lpstr>Slide 6</vt:lpstr>
      <vt:lpstr>Slide 7</vt:lpstr>
      <vt:lpstr>Slide 8</vt:lpstr>
      <vt:lpstr>Gloria: Gloire à Dieu, paix aux hommes(1/2) </vt:lpstr>
      <vt:lpstr>Gloria: Gloire à Dieu, paix aux hommes (2/2) </vt:lpstr>
      <vt:lpstr>Slide 11</vt:lpstr>
      <vt:lpstr>Slide 12</vt:lpstr>
      <vt:lpstr>Slide 13</vt:lpstr>
      <vt:lpstr>Slide 14</vt:lpstr>
      <vt:lpstr>Slide 15</vt:lpstr>
      <vt:lpstr>Slide 16</vt:lpstr>
      <vt:lpstr>Prière Universelle</vt:lpstr>
      <vt:lpstr>Slide 18</vt:lpstr>
      <vt:lpstr>Slide 19</vt:lpstr>
      <vt:lpstr>Slide 20</vt:lpstr>
      <vt:lpstr>Slide 21</vt:lpstr>
      <vt:lpstr>Offertoire: je viens vers toi les mains ouvertes 4/4</vt:lpstr>
      <vt:lpstr>Slide 23</vt:lpstr>
      <vt:lpstr>Slide 24</vt:lpstr>
      <vt:lpstr>Slide 25</vt:lpstr>
      <vt:lpstr>Slide 26</vt:lpstr>
      <vt:lpstr>Slide 27</vt:lpstr>
      <vt:lpstr>Slide 28</vt:lpstr>
      <vt:lpstr>Slide 29</vt:lpstr>
      <vt:lpstr>Slide 30</vt:lpstr>
      <vt:lpstr> Voici le corps et le sang du Seigneur La coupe du salut et le pain de la vie. Dieu immortel se donne en nourriture Pour que nous ayons la vie éternelle.  1 - Au moment de passer vers le Père Le Seigneur prit du pain et du vin Pour que soit accompli le mystère Qui apaise à jamais notre faim.  </vt:lpstr>
      <vt:lpstr> Voici le corps et le sang du Seigneur La coupe du salut et le pain de la vie. Dieu immortel se donne en nourriture Pour que nous ayons la vie éternelle.   2 - Dieu se livre lui-même en partage Par amour pour son peuple affamé. Il nous comble de son héritage Afin que nous soyons rassasiés.   </vt:lpstr>
      <vt:lpstr> Voici le corps et le sang du Seigneur La coupe du salut et le pain de la vie. Dieu immortel se donne en nourriture Pour que nous ayons la vie éternelle.   3 - C'est la foi qui nous fait reconnaître Dans ce pain et ce vin consacrés, La présence de Dieu notre maître Le Seigneur Jésus ressuscité.   </vt:lpstr>
      <vt:lpstr>Voici le corps et le sang du Seigneur La coupe du salut et le pain de la vie. Dieu immortel se donne en nourriture Pour que nous ayons la vie éternelle.   4 - Que nos langues sans cesse proclament La merveille que Dieu fait pour nous ; Aujourd'hui il allume une flamme, Afin que nous l'aimions jusqu'au bout.</vt:lpstr>
      <vt:lpstr>Slide 35</vt:lpstr>
      <vt:lpstr>Envoi : Cherchez avec toi, Marie 1/5 </vt:lpstr>
      <vt:lpstr>Envoi : Cherchez avec toi, Marie 3/5 </vt:lpstr>
      <vt:lpstr>Envoi : Cherchez avec toi, Marie 5/5 </vt:lpstr>
      <vt:lpstr>Bon dimanche à tous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Programme des  CHANTS de Messe  du 20 NOV 2016</dc:title>
  <dc:creator>Stéphanie Pintrand</dc:creator>
  <cp:lastModifiedBy>Matthieu .</cp:lastModifiedBy>
  <cp:revision>338</cp:revision>
  <cp:lastPrinted>2018-05-13T00:38:21Z</cp:lastPrinted>
  <dcterms:created xsi:type="dcterms:W3CDTF">1601-01-01T00:00:00Z</dcterms:created>
  <dcterms:modified xsi:type="dcterms:W3CDTF">2024-11-16T07:10:55Z</dcterms:modified>
</cp:coreProperties>
</file>