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2"/>
  </p:notesMasterIdLst>
  <p:sldIdLst>
    <p:sldId id="549" r:id="rId3"/>
    <p:sldId id="724" r:id="rId4"/>
    <p:sldId id="728" r:id="rId5"/>
    <p:sldId id="729" r:id="rId6"/>
    <p:sldId id="713" r:id="rId7"/>
    <p:sldId id="727" r:id="rId8"/>
    <p:sldId id="672" r:id="rId9"/>
    <p:sldId id="714" r:id="rId10"/>
    <p:sldId id="711" r:id="rId11"/>
    <p:sldId id="712" r:id="rId12"/>
    <p:sldId id="743" r:id="rId13"/>
    <p:sldId id="715" r:id="rId14"/>
    <p:sldId id="329" r:id="rId15"/>
    <p:sldId id="330" r:id="rId16"/>
    <p:sldId id="716" r:id="rId17"/>
    <p:sldId id="413" r:id="rId18"/>
    <p:sldId id="717" r:id="rId19"/>
    <p:sldId id="676" r:id="rId20"/>
    <p:sldId id="718" r:id="rId21"/>
    <p:sldId id="733" r:id="rId22"/>
    <p:sldId id="734" r:id="rId23"/>
    <p:sldId id="735" r:id="rId24"/>
    <p:sldId id="741" r:id="rId25"/>
    <p:sldId id="719" r:id="rId26"/>
    <p:sldId id="267" r:id="rId27"/>
    <p:sldId id="720" r:id="rId28"/>
    <p:sldId id="355" r:id="rId29"/>
    <p:sldId id="721" r:id="rId30"/>
    <p:sldId id="679" r:id="rId31"/>
    <p:sldId id="722" r:id="rId32"/>
    <p:sldId id="680" r:id="rId33"/>
    <p:sldId id="736" r:id="rId34"/>
    <p:sldId id="737" r:id="rId35"/>
    <p:sldId id="742" r:id="rId36"/>
    <p:sldId id="723" r:id="rId37"/>
    <p:sldId id="738" r:id="rId38"/>
    <p:sldId id="739" r:id="rId39"/>
    <p:sldId id="740" r:id="rId40"/>
    <p:sldId id="684" r:id="rId41"/>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85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16308-AF5F-4E2F-9CCF-40C3A0AC774D}" v="49" dt="2024-09-14T14:36:22.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8" autoAdjust="0"/>
    <p:restoredTop sz="94918"/>
  </p:normalViewPr>
  <p:slideViewPr>
    <p:cSldViewPr>
      <p:cViewPr varScale="1">
        <p:scale>
          <a:sx n="86" d="100"/>
          <a:sy n="86" d="100"/>
        </p:scale>
        <p:origin x="1434" y="96"/>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‹N°›</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89CBAD9-929D-4806-9864-246A62910810}" type="slidenum">
              <a:rPr lang="en-US"/>
              <a:pPr/>
              <a:t>2</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18</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600490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20</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97844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1018824" fontAlgn="auto" hangingPunct="1">
              <a:lnSpc>
                <a:spcPct val="100000"/>
              </a:lnSpc>
              <a:spcBef>
                <a:spcPts val="0"/>
              </a:spcBef>
              <a:spcAft>
                <a:spcPts val="0"/>
              </a:spcAft>
              <a:buSzTx/>
              <a:tabLst/>
              <a:defRPr/>
            </a:pPr>
            <a:fld id="{8CE2D101-F247-4F4C-A56A-4DF611B779DE}" type="slidenum">
              <a:rPr lang="en-US" sz="1300">
                <a:solidFill>
                  <a:prstClr val="black"/>
                </a:solidFill>
                <a:latin typeface="Calibri"/>
                <a:ea typeface="+mn-ea"/>
              </a:rPr>
              <a:pPr defTabSz="1018824" fontAlgn="auto" hangingPunct="1">
                <a:lnSpc>
                  <a:spcPct val="100000"/>
                </a:lnSpc>
                <a:spcBef>
                  <a:spcPts val="0"/>
                </a:spcBef>
                <a:spcAft>
                  <a:spcPts val="0"/>
                </a:spcAft>
                <a:buSzTx/>
                <a:tabLst/>
                <a:defRPr/>
              </a:pPr>
              <a:t>21</a:t>
            </a:fld>
            <a:endParaRPr lang="en-US" sz="1300" dirty="0">
              <a:solidFill>
                <a:prstClr val="black"/>
              </a:solidFill>
              <a:latin typeface="Calibri"/>
              <a:ea typeface="+mn-ea"/>
            </a:endParaRPr>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66384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1018824" fontAlgn="auto" hangingPunct="1">
              <a:lnSpc>
                <a:spcPct val="100000"/>
              </a:lnSpc>
              <a:spcBef>
                <a:spcPts val="0"/>
              </a:spcBef>
              <a:spcAft>
                <a:spcPts val="0"/>
              </a:spcAft>
              <a:buSzTx/>
              <a:tabLst/>
              <a:defRPr/>
            </a:pPr>
            <a:fld id="{8CE2D101-F247-4F4C-A56A-4DF611B779DE}" type="slidenum">
              <a:rPr lang="en-US" sz="1300">
                <a:solidFill>
                  <a:prstClr val="black"/>
                </a:solidFill>
                <a:latin typeface="Calibri"/>
                <a:ea typeface="+mn-ea"/>
              </a:rPr>
              <a:pPr defTabSz="1018824" fontAlgn="auto" hangingPunct="1">
                <a:lnSpc>
                  <a:spcPct val="100000"/>
                </a:lnSpc>
                <a:spcBef>
                  <a:spcPts val="0"/>
                </a:spcBef>
                <a:spcAft>
                  <a:spcPts val="0"/>
                </a:spcAft>
                <a:buSzTx/>
                <a:tabLst/>
                <a:defRPr/>
              </a:pPr>
              <a:t>22</a:t>
            </a:fld>
            <a:endParaRPr lang="en-US" sz="1300" dirty="0">
              <a:solidFill>
                <a:prstClr val="black"/>
              </a:solidFill>
              <a:latin typeface="Calibri"/>
              <a:ea typeface="+mn-ea"/>
            </a:endParaRPr>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275536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miter lim="800000"/>
            <a:headEnd/>
            <a:tailEnd/>
          </a:ln>
        </p:spPr>
        <p:txBody>
          <a:bodyPr/>
          <a:lstStyle/>
          <a:p>
            <a:fld id="{23D20F48-0AAA-45CA-AD07-E3CA9EDA2E92}" type="slidenum">
              <a:rPr lang="en-US" altLang="en-US">
                <a:ea typeface="Arial Unicode MS" pitchFamily="34" charset="-122"/>
                <a:cs typeface="Arial Unicode MS" pitchFamily="34" charset="-122"/>
              </a:rPr>
              <a:pPr/>
              <a:t>25</a:t>
            </a:fld>
            <a:endParaRPr lang="en-US" altLang="en-US">
              <a:ea typeface="Arial Unicode MS" pitchFamily="34" charset="-122"/>
              <a:cs typeface="Arial Unicode MS" pitchFamily="34" charset="-122"/>
            </a:endParaRPr>
          </a:p>
        </p:txBody>
      </p:sp>
      <p:sp>
        <p:nvSpPr>
          <p:cNvPr id="5325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5325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29</a:t>
            </a:fld>
            <a:endParaRPr lang="en-US"/>
          </a:p>
        </p:txBody>
      </p:sp>
      <p:sp>
        <p:nvSpPr>
          <p:cNvPr id="3584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99842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31</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32</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97844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33</a:t>
            </a:fld>
            <a:endParaRPr lang="en-US"/>
          </a:p>
        </p:txBody>
      </p:sp>
      <p:sp>
        <p:nvSpPr>
          <p:cNvPr id="3686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77875" y="4776789"/>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022019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36</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072640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89CBAD9-929D-4806-9864-246A62910810}" type="slidenum">
              <a:rPr lang="en-US"/>
              <a:pPr/>
              <a:t>3</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37</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728738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38</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1817269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89CBAD9-929D-4806-9864-246A62910810}" type="slidenum">
              <a:rPr lang="en-US"/>
              <a:pPr/>
              <a:t>4</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7</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72190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3C7F9B13-8368-4847-B9DE-A3906F8C13C1}" type="slidenum">
              <a:rPr lang="en-US"/>
              <a:pPr>
                <a:defRPr/>
              </a:pPr>
              <a:t>10</a:t>
            </a:fld>
            <a:endParaRPr lang="en-US"/>
          </a:p>
        </p:txBody>
      </p:sp>
      <p:sp>
        <p:nvSpPr>
          <p:cNvPr id="2867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365398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13</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14</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‹N°›</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‹N°›</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‹N°›</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Friday, November 8,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‹N°›</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Friday, November 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‹N°›</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Friday, November 8, 2024</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‹N°›</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Friday, November 8,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‹N°›</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Friday, November 8, 2024</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‹N°›</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Friday, November 8, 2024</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‹N°›</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Friday, November 8, 2024</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‹N°›</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Friday, November 8, 2024</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‹N°›</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‹N°›</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Friday, November 8, 2024</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‹N°›</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Friday, November 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‹N°›</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Friday, November 8, 2024</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‹N°›</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‹N°›</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‹N°›</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‹N°›</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‹N°›</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‹N°›</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‹N°›</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‹N°›</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Friday, November 8, 2024</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‹N°›</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smtClean="0">
                <a:latin typeface="Arial Narrow" panose="020B0606020202030204" pitchFamily="34" charset="0"/>
              </a:rPr>
              <a:t>Bienvenue</a:t>
            </a:r>
            <a:r>
              <a:rPr lang="en-GB" altLang="en-US" b="1" cap="none" dirty="0" smtClean="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a16="http://schemas.microsoft.com/office/drawing/2014/main"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2096096" y="4109025"/>
            <a:ext cx="5314404" cy="646331"/>
          </a:xfrm>
          <a:prstGeom prst="rect">
            <a:avLst/>
          </a:prstGeom>
          <a:noFill/>
        </p:spPr>
        <p:txBody>
          <a:bodyPr wrap="none" rtlCol="0">
            <a:spAutoFit/>
          </a:bodyPr>
          <a:lstStyle/>
          <a:p>
            <a:pPr algn="ctr"/>
            <a:r>
              <a:rPr lang="en-US" sz="3600" b="1" dirty="0" smtClean="0">
                <a:solidFill>
                  <a:schemeClr val="tx1"/>
                </a:solidFill>
              </a:rPr>
              <a:t>32</a:t>
            </a:r>
            <a:r>
              <a:rPr lang="en-US" sz="3600" b="1" baseline="30000" dirty="0" smtClean="0">
                <a:solidFill>
                  <a:schemeClr val="tx1"/>
                </a:solidFill>
              </a:rPr>
              <a:t>EME</a:t>
            </a:r>
            <a:r>
              <a:rPr lang="en-US" sz="3600" b="1" dirty="0" smtClean="0">
                <a:solidFill>
                  <a:schemeClr val="tx1"/>
                </a:solidFill>
              </a:rPr>
              <a:t> DIMANCHE T.O-B</a:t>
            </a: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68313" y="3333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a:solidFill>
                  <a:srgbClr val="D2533C"/>
                </a:solidFill>
              </a:rPr>
              <a:t>Gloire</a:t>
            </a:r>
            <a:r>
              <a:rPr lang="en-US" sz="2400" i="1" dirty="0">
                <a:solidFill>
                  <a:srgbClr val="D2533C"/>
                </a:solidFill>
              </a:rPr>
              <a:t> à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a:solidFill>
                  <a:srgbClr val="D2533C"/>
                </a:solidFill>
              </a:rPr>
              <a:t>ciel</a:t>
            </a:r>
            <a:r>
              <a:rPr lang="en-US" sz="2400" i="1" dirty="0">
                <a:solidFill>
                  <a:srgbClr val="D2533C"/>
                </a:solidFill>
              </a:rPr>
              <a:t> (</a:t>
            </a:r>
            <a:r>
              <a:rPr lang="en-US" sz="2400" i="1" dirty="0" smtClean="0">
                <a:solidFill>
                  <a:srgbClr val="D2533C"/>
                </a:solidFill>
              </a:rPr>
              <a:t>2/3)</a:t>
            </a:r>
            <a:endParaRPr lang="en-US" sz="2400" i="1" dirty="0" smtClean="0">
              <a:solidFill>
                <a:srgbClr val="D2533C"/>
              </a:solidFill>
            </a:endParaRPr>
          </a:p>
        </p:txBody>
      </p:sp>
      <p:sp>
        <p:nvSpPr>
          <p:cNvPr id="9218" name="Rectangle 2"/>
          <p:cNvSpPr>
            <a:spLocks noChangeArrowheads="1"/>
          </p:cNvSpPr>
          <p:nvPr/>
        </p:nvSpPr>
        <p:spPr bwMode="auto">
          <a:xfrm>
            <a:off x="323528" y="855662"/>
            <a:ext cx="8364860" cy="57416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b="1" dirty="0" smtClean="0">
              <a:solidFill>
                <a:schemeClr val="accent6">
                  <a:lumMod val="50000"/>
                </a:schemeClr>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smtClean="0">
                <a:solidFill>
                  <a:schemeClr val="accent6">
                    <a:lumMod val="50000"/>
                  </a:schemeClr>
                </a:solidFill>
                <a:cs typeface="Arial Unicode MS" charset="0"/>
              </a:rPr>
              <a:t>Gloire</a:t>
            </a:r>
            <a:r>
              <a:rPr lang="en-US" sz="3600" b="1" dirty="0" smtClean="0">
                <a:solidFill>
                  <a:schemeClr val="accent6">
                    <a:lumMod val="50000"/>
                  </a:schemeClr>
                </a:solidFill>
                <a:cs typeface="Arial Unicode MS" charset="0"/>
              </a:rPr>
              <a:t> </a:t>
            </a:r>
            <a:r>
              <a:rPr lang="en-US" sz="3600" b="1" dirty="0">
                <a:solidFill>
                  <a:schemeClr val="accent6">
                    <a:lumMod val="50000"/>
                  </a:schemeClr>
                </a:solidFill>
                <a:cs typeface="Arial Unicode MS" charset="0"/>
              </a:rPr>
              <a:t>à </a:t>
            </a:r>
            <a:r>
              <a:rPr lang="en-US" sz="3600" b="1" dirty="0" err="1">
                <a:solidFill>
                  <a:schemeClr val="accent6">
                    <a:lumMod val="50000"/>
                  </a:schemeClr>
                </a:solidFill>
                <a:cs typeface="Arial Unicode MS" charset="0"/>
              </a:rPr>
              <a:t>Dieu</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dans</a:t>
            </a:r>
            <a:r>
              <a:rPr lang="en-US" sz="3600" b="1" dirty="0">
                <a:solidFill>
                  <a:schemeClr val="accent6">
                    <a:lumMod val="50000"/>
                  </a:schemeClr>
                </a:solidFill>
                <a:cs typeface="Arial Unicode MS" charset="0"/>
              </a:rPr>
              <a:t> le </a:t>
            </a:r>
            <a:r>
              <a:rPr lang="en-US" sz="3600" b="1" dirty="0" err="1">
                <a:solidFill>
                  <a:schemeClr val="accent6">
                    <a:lumMod val="50000"/>
                  </a:schemeClr>
                </a:solidFill>
                <a:cs typeface="Arial Unicode MS" charset="0"/>
              </a:rPr>
              <a:t>ciel</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grande</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paix</a:t>
            </a:r>
            <a:r>
              <a:rPr lang="en-US" sz="3600" b="1" dirty="0">
                <a:solidFill>
                  <a:schemeClr val="accent6">
                    <a:lumMod val="50000"/>
                  </a:schemeClr>
                </a:solidFill>
                <a:cs typeface="Arial Unicode MS" charset="0"/>
              </a:rPr>
              <a:t> sur la </a:t>
            </a:r>
            <a:r>
              <a:rPr lang="en-US" sz="3600" b="1" dirty="0" err="1">
                <a:solidFill>
                  <a:schemeClr val="accent6">
                    <a:lumMod val="50000"/>
                  </a:schemeClr>
                </a:solidFill>
                <a:cs typeface="Arial Unicode MS" charset="0"/>
              </a:rPr>
              <a:t>terre</a:t>
            </a:r>
            <a:r>
              <a:rPr lang="en-US" sz="3600" b="1" dirty="0">
                <a:solidFill>
                  <a:schemeClr val="accent6">
                    <a:lumMod val="50000"/>
                  </a:schemeClr>
                </a:solidFill>
                <a:cs typeface="Arial Unicode MS" charset="0"/>
              </a:rPr>
              <a:t>!(</a:t>
            </a:r>
            <a:r>
              <a:rPr lang="en-US" sz="3600" b="1" dirty="0" err="1">
                <a:solidFill>
                  <a:schemeClr val="accent6">
                    <a:lumMod val="50000"/>
                  </a:schemeClr>
                </a:solidFill>
                <a:cs typeface="Arial Unicode MS" charset="0"/>
              </a:rPr>
              <a:t>bis</a:t>
            </a:r>
            <a:r>
              <a:rPr lang="en-US" sz="3600" b="1" dirty="0">
                <a:solidFill>
                  <a:schemeClr val="accent6">
                    <a:lumMod val="50000"/>
                  </a:schemeClr>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b="1" dirty="0">
              <a:solidFill>
                <a:schemeClr val="accent6">
                  <a:lumMod val="50000"/>
                </a:schemeClr>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2. Seigneur </a:t>
            </a:r>
            <a:r>
              <a:rPr lang="en-US" sz="3600" dirty="0" err="1" smtClean="0">
                <a:solidFill>
                  <a:srgbClr val="292934"/>
                </a:solidFill>
                <a:cs typeface="Arial Unicode MS" charset="0"/>
              </a:rPr>
              <a:t>Dieu</a:t>
            </a:r>
            <a:r>
              <a:rPr lang="en-US" sz="3600" dirty="0" smtClean="0">
                <a:solidFill>
                  <a:srgbClr val="292934"/>
                </a:solidFill>
                <a:cs typeface="Arial Unicode MS" charset="0"/>
              </a:rPr>
              <a:t>, le </a:t>
            </a:r>
            <a:r>
              <a:rPr lang="en-US" sz="3600" dirty="0" err="1" smtClean="0">
                <a:solidFill>
                  <a:srgbClr val="292934"/>
                </a:solidFill>
                <a:cs typeface="Arial Unicode MS" charset="0"/>
              </a:rPr>
              <a:t>Roi</a:t>
            </a:r>
            <a:r>
              <a:rPr lang="en-US" sz="3600" dirty="0" smtClean="0">
                <a:solidFill>
                  <a:srgbClr val="292934"/>
                </a:solidFill>
                <a:cs typeface="Arial Unicode MS" charset="0"/>
              </a:rPr>
              <a:t> du </a:t>
            </a:r>
            <a:r>
              <a:rPr lang="en-US" sz="3600" dirty="0" err="1" smtClean="0">
                <a:solidFill>
                  <a:srgbClr val="292934"/>
                </a:solidFill>
                <a:cs typeface="Arial Unicode MS" charset="0"/>
              </a:rPr>
              <a:t>ciel</a:t>
            </a:r>
            <a:r>
              <a:rPr lang="en-US" sz="3600" dirty="0" smtClean="0">
                <a:solidFill>
                  <a:srgbClr val="292934"/>
                </a:solidFill>
                <a:cs typeface="Arial Unicode MS" charset="0"/>
              </a:rPr>
              <a:t>, le </a:t>
            </a:r>
            <a:r>
              <a:rPr lang="en-US" sz="3600" dirty="0" err="1" smtClean="0">
                <a:solidFill>
                  <a:srgbClr val="292934"/>
                </a:solidFill>
                <a:cs typeface="Arial Unicode MS" charset="0"/>
              </a:rPr>
              <a:t>Père</a:t>
            </a:r>
            <a:r>
              <a:rPr lang="en-US" sz="3600" dirty="0" smtClean="0">
                <a:solidFill>
                  <a:srgbClr val="292934"/>
                </a:solidFill>
                <a:cs typeface="Arial Unicode MS" charset="0"/>
              </a:rPr>
              <a:t> Tout-puissant! Seigneur </a:t>
            </a:r>
            <a:r>
              <a:rPr lang="en-US" sz="3600" dirty="0" err="1" smtClean="0">
                <a:solidFill>
                  <a:srgbClr val="292934"/>
                </a:solidFill>
                <a:cs typeface="Arial Unicode MS" charset="0"/>
              </a:rPr>
              <a:t>Dieu</a:t>
            </a:r>
            <a:r>
              <a:rPr lang="en-US" sz="3600" dirty="0" smtClean="0">
                <a:solidFill>
                  <a:srgbClr val="292934"/>
                </a:solidFill>
                <a:cs typeface="Arial Unicode MS" charset="0"/>
              </a:rPr>
              <a:t>, </a:t>
            </a:r>
            <a:r>
              <a:rPr lang="en-US" sz="3600" dirty="0" err="1" smtClean="0">
                <a:solidFill>
                  <a:srgbClr val="292934"/>
                </a:solidFill>
                <a:cs typeface="Arial Unicode MS" charset="0"/>
              </a:rPr>
              <a:t>Agneau</a:t>
            </a:r>
            <a:r>
              <a:rPr lang="en-US" sz="3600" dirty="0" smtClean="0">
                <a:solidFill>
                  <a:srgbClr val="292934"/>
                </a:solidFill>
                <a:cs typeface="Arial Unicode MS" charset="0"/>
              </a:rPr>
              <a:t> de </a:t>
            </a:r>
            <a:r>
              <a:rPr lang="en-US" sz="3600" dirty="0" err="1" smtClean="0">
                <a:solidFill>
                  <a:srgbClr val="292934"/>
                </a:solidFill>
                <a:cs typeface="Arial Unicode MS" charset="0"/>
              </a:rPr>
              <a:t>Dieu</a:t>
            </a:r>
            <a:r>
              <a:rPr lang="en-US" sz="3600" dirty="0" smtClean="0">
                <a:solidFill>
                  <a:srgbClr val="292934"/>
                </a:solidFill>
                <a:cs typeface="Arial Unicode MS" charset="0"/>
              </a:rPr>
              <a:t>, le </a:t>
            </a:r>
            <a:r>
              <a:rPr lang="en-US" sz="3600" dirty="0" err="1" smtClean="0">
                <a:solidFill>
                  <a:srgbClr val="292934"/>
                </a:solidFill>
                <a:cs typeface="Arial Unicode MS" charset="0"/>
              </a:rPr>
              <a:t>Fils</a:t>
            </a:r>
            <a:r>
              <a:rPr lang="en-US" sz="3600" dirty="0" smtClean="0">
                <a:solidFill>
                  <a:srgbClr val="292934"/>
                </a:solidFill>
                <a:cs typeface="Arial Unicode MS" charset="0"/>
              </a:rPr>
              <a:t> du </a:t>
            </a:r>
            <a:r>
              <a:rPr lang="en-US" sz="3600" dirty="0" err="1" smtClean="0">
                <a:solidFill>
                  <a:srgbClr val="292934"/>
                </a:solidFill>
                <a:cs typeface="Arial Unicode MS" charset="0"/>
              </a:rPr>
              <a:t>Père</a:t>
            </a:r>
            <a:r>
              <a:rPr lang="en-US" sz="3600" dirty="0">
                <a:solidFill>
                  <a:srgbClr val="292934"/>
                </a:solidFill>
                <a:cs typeface="Arial Unicode MS" charset="0"/>
              </a:rPr>
              <a:t/>
            </a:r>
            <a:br>
              <a:rPr lang="en-US" sz="3600" dirty="0">
                <a:solidFill>
                  <a:srgbClr val="292934"/>
                </a:solidFill>
                <a:cs typeface="Arial Unicode MS" charset="0"/>
              </a:rPr>
            </a:br>
            <a:endParaRPr lang="en-US" sz="36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600" dirty="0">
              <a:solidFill>
                <a:srgbClr val="292934"/>
              </a:solidFill>
              <a:cs typeface="Arial Unicode MS" charset="0"/>
            </a:endParaRPr>
          </a:p>
        </p:txBody>
      </p:sp>
    </p:spTree>
    <p:extLst>
      <p:ext uri="{BB962C8B-B14F-4D97-AF65-F5344CB8AC3E}">
        <p14:creationId xmlns:p14="http://schemas.microsoft.com/office/powerpoint/2010/main" val="19825502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591344"/>
          </a:xfrm>
        </p:spPr>
        <p:txBody>
          <a:bodyPr/>
          <a:lstStyle/>
          <a:p>
            <a:r>
              <a:rPr lang="en-US" sz="2400" b="1" i="1" dirty="0">
                <a:solidFill>
                  <a:srgbClr val="D2533C"/>
                </a:solidFill>
              </a:rPr>
              <a:t>Gloria: </a:t>
            </a:r>
            <a:r>
              <a:rPr lang="en-US" sz="2400" i="1" dirty="0" err="1">
                <a:solidFill>
                  <a:srgbClr val="D2533C"/>
                </a:solidFill>
              </a:rPr>
              <a:t>Gloire</a:t>
            </a:r>
            <a:r>
              <a:rPr lang="en-US" sz="2400" i="1" dirty="0">
                <a:solidFill>
                  <a:srgbClr val="D2533C"/>
                </a:solidFill>
              </a:rPr>
              <a:t> à </a:t>
            </a:r>
            <a:r>
              <a:rPr lang="en-US" sz="2400" i="1" dirty="0" err="1">
                <a:solidFill>
                  <a:srgbClr val="D2533C"/>
                </a:solidFill>
              </a:rPr>
              <a:t>Dieu</a:t>
            </a:r>
            <a:r>
              <a:rPr lang="en-US" sz="2400" i="1" dirty="0">
                <a:solidFill>
                  <a:srgbClr val="D2533C"/>
                </a:solidFill>
              </a:rPr>
              <a:t> </a:t>
            </a:r>
            <a:r>
              <a:rPr lang="en-US" sz="2400" i="1" dirty="0" err="1">
                <a:solidFill>
                  <a:srgbClr val="D2533C"/>
                </a:solidFill>
              </a:rPr>
              <a:t>dans</a:t>
            </a:r>
            <a:r>
              <a:rPr lang="en-US" sz="2400" i="1" dirty="0">
                <a:solidFill>
                  <a:srgbClr val="D2533C"/>
                </a:solidFill>
              </a:rPr>
              <a:t> le </a:t>
            </a:r>
            <a:r>
              <a:rPr lang="en-US" sz="2400" i="1" dirty="0" err="1">
                <a:solidFill>
                  <a:srgbClr val="D2533C"/>
                </a:solidFill>
              </a:rPr>
              <a:t>ciel</a:t>
            </a:r>
            <a:r>
              <a:rPr lang="en-US" sz="2400" i="1" dirty="0">
                <a:solidFill>
                  <a:srgbClr val="D2533C"/>
                </a:solidFill>
              </a:rPr>
              <a:t> </a:t>
            </a:r>
            <a:r>
              <a:rPr lang="en-US" sz="2400" i="1" dirty="0" smtClean="0">
                <a:solidFill>
                  <a:srgbClr val="D2533C"/>
                </a:solidFill>
              </a:rPr>
              <a:t>(3/3</a:t>
            </a:r>
            <a:r>
              <a:rPr lang="en-US" sz="2400" i="1" dirty="0">
                <a:solidFill>
                  <a:srgbClr val="D2533C"/>
                </a:solidFill>
              </a:rPr>
              <a:t>)</a:t>
            </a:r>
            <a:endParaRPr lang="en-US" sz="2400" dirty="0"/>
          </a:p>
        </p:txBody>
      </p:sp>
      <p:sp>
        <p:nvSpPr>
          <p:cNvPr id="3" name="Espace réservé du contenu 2"/>
          <p:cNvSpPr>
            <a:spLocks noGrp="1"/>
          </p:cNvSpPr>
          <p:nvPr>
            <p:ph idx="1"/>
          </p:nvPr>
        </p:nvSpPr>
        <p:spPr>
          <a:xfrm>
            <a:off x="457200" y="1315244"/>
            <a:ext cx="8224838" cy="5156994"/>
          </a:xfrm>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a:solidFill>
                  <a:schemeClr val="accent6">
                    <a:lumMod val="50000"/>
                  </a:schemeClr>
                </a:solidFill>
                <a:cs typeface="Arial Unicode MS" charset="0"/>
              </a:rPr>
              <a:t>Gloire</a:t>
            </a:r>
            <a:r>
              <a:rPr lang="en-US" sz="3600" b="1" dirty="0">
                <a:solidFill>
                  <a:schemeClr val="accent6">
                    <a:lumMod val="50000"/>
                  </a:schemeClr>
                </a:solidFill>
                <a:cs typeface="Arial Unicode MS" charset="0"/>
              </a:rPr>
              <a:t> à </a:t>
            </a:r>
            <a:r>
              <a:rPr lang="en-US" sz="3600" b="1" dirty="0" err="1">
                <a:solidFill>
                  <a:schemeClr val="accent6">
                    <a:lumMod val="50000"/>
                  </a:schemeClr>
                </a:solidFill>
                <a:cs typeface="Arial Unicode MS" charset="0"/>
              </a:rPr>
              <a:t>Dieu</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dans</a:t>
            </a:r>
            <a:r>
              <a:rPr lang="en-US" sz="3600" b="1" dirty="0">
                <a:solidFill>
                  <a:schemeClr val="accent6">
                    <a:lumMod val="50000"/>
                  </a:schemeClr>
                </a:solidFill>
                <a:cs typeface="Arial Unicode MS" charset="0"/>
              </a:rPr>
              <a:t> le </a:t>
            </a:r>
            <a:r>
              <a:rPr lang="en-US" sz="3600" b="1" dirty="0" err="1">
                <a:solidFill>
                  <a:schemeClr val="accent6">
                    <a:lumMod val="50000"/>
                  </a:schemeClr>
                </a:solidFill>
                <a:cs typeface="Arial Unicode MS" charset="0"/>
              </a:rPr>
              <a:t>ciel</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grande</a:t>
            </a:r>
            <a:r>
              <a:rPr lang="en-US" sz="3600" b="1" dirty="0">
                <a:solidFill>
                  <a:schemeClr val="accent6">
                    <a:lumMod val="50000"/>
                  </a:schemeClr>
                </a:solidFill>
                <a:cs typeface="Arial Unicode MS" charset="0"/>
              </a:rPr>
              <a:t> </a:t>
            </a:r>
            <a:r>
              <a:rPr lang="en-US" sz="3600" b="1" dirty="0" err="1">
                <a:solidFill>
                  <a:schemeClr val="accent6">
                    <a:lumMod val="50000"/>
                  </a:schemeClr>
                </a:solidFill>
                <a:cs typeface="Arial Unicode MS" charset="0"/>
              </a:rPr>
              <a:t>paix</a:t>
            </a:r>
            <a:r>
              <a:rPr lang="en-US" sz="3600" b="1" dirty="0">
                <a:solidFill>
                  <a:schemeClr val="accent6">
                    <a:lumMod val="50000"/>
                  </a:schemeClr>
                </a:solidFill>
                <a:cs typeface="Arial Unicode MS" charset="0"/>
              </a:rPr>
              <a:t> sur la </a:t>
            </a:r>
            <a:r>
              <a:rPr lang="en-US" sz="3600" b="1" dirty="0" err="1">
                <a:solidFill>
                  <a:schemeClr val="accent6">
                    <a:lumMod val="50000"/>
                  </a:schemeClr>
                </a:solidFill>
                <a:cs typeface="Arial Unicode MS" charset="0"/>
              </a:rPr>
              <a:t>terre</a:t>
            </a:r>
            <a:r>
              <a:rPr lang="en-US" sz="3600" b="1" dirty="0">
                <a:solidFill>
                  <a:schemeClr val="accent6">
                    <a:lumMod val="50000"/>
                  </a:schemeClr>
                </a:solidFill>
                <a:cs typeface="Arial Unicode MS" charset="0"/>
              </a:rPr>
              <a:t>!(</a:t>
            </a:r>
            <a:r>
              <a:rPr lang="en-US" sz="3600" b="1" dirty="0" err="1">
                <a:solidFill>
                  <a:schemeClr val="accent6">
                    <a:lumMod val="50000"/>
                  </a:schemeClr>
                </a:solidFill>
                <a:cs typeface="Arial Unicode MS" charset="0"/>
              </a:rPr>
              <a:t>bis</a:t>
            </a:r>
            <a:r>
              <a:rPr lang="en-US" sz="3600" b="1" dirty="0">
                <a:solidFill>
                  <a:schemeClr val="accent6">
                    <a:lumMod val="50000"/>
                  </a:schemeClr>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b="1" dirty="0">
              <a:solidFill>
                <a:schemeClr val="accent6">
                  <a:lumMod val="50000"/>
                </a:schemeClr>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cs typeface="Arial Unicode MS" charset="0"/>
              </a:rPr>
              <a:t>3. Le </a:t>
            </a:r>
            <a:r>
              <a:rPr lang="en-US" sz="3600" dirty="0" err="1" smtClean="0">
                <a:cs typeface="Arial Unicode MS" charset="0"/>
              </a:rPr>
              <a:t>seul</a:t>
            </a:r>
            <a:r>
              <a:rPr lang="en-US" sz="3600" dirty="0" smtClean="0">
                <a:cs typeface="Arial Unicode MS" charset="0"/>
              </a:rPr>
              <a:t> Saint, </a:t>
            </a:r>
            <a:r>
              <a:rPr lang="en-US" sz="3600" dirty="0">
                <a:cs typeface="Arial Unicode MS" charset="0"/>
              </a:rPr>
              <a:t>le </a:t>
            </a:r>
            <a:r>
              <a:rPr lang="en-US" sz="3600" dirty="0" err="1" smtClean="0">
                <a:cs typeface="Arial Unicode MS" charset="0"/>
              </a:rPr>
              <a:t>seul</a:t>
            </a:r>
            <a:r>
              <a:rPr lang="en-US" sz="3600" dirty="0" smtClean="0">
                <a:cs typeface="Arial Unicode MS" charset="0"/>
              </a:rPr>
              <a:t> Seigneur, </a:t>
            </a:r>
            <a:r>
              <a:rPr lang="en-US" sz="3600" dirty="0">
                <a:cs typeface="Arial Unicode MS" charset="0"/>
              </a:rPr>
              <a:t>le </a:t>
            </a:r>
            <a:r>
              <a:rPr lang="en-US" sz="3600" dirty="0" err="1" smtClean="0">
                <a:cs typeface="Arial Unicode MS" charset="0"/>
              </a:rPr>
              <a:t>seul</a:t>
            </a:r>
            <a:r>
              <a:rPr lang="en-US" sz="3600" dirty="0" smtClean="0">
                <a:cs typeface="Arial Unicode MS" charset="0"/>
              </a:rPr>
              <a:t> </a:t>
            </a:r>
            <a:r>
              <a:rPr lang="en-US" sz="3600" dirty="0" err="1" smtClean="0">
                <a:cs typeface="Arial Unicode MS" charset="0"/>
              </a:rPr>
              <a:t>Très</a:t>
            </a:r>
            <a:r>
              <a:rPr lang="en-US" sz="3600" dirty="0" smtClean="0">
                <a:cs typeface="Arial Unicode MS" charset="0"/>
              </a:rPr>
              <a:t>-haut! </a:t>
            </a:r>
            <a:r>
              <a:rPr lang="en-US" sz="3600" dirty="0" err="1" smtClean="0">
                <a:cs typeface="Arial Unicode MS" charset="0"/>
              </a:rPr>
              <a:t>Jésus</a:t>
            </a:r>
            <a:r>
              <a:rPr lang="en-US" sz="3600" dirty="0" smtClean="0">
                <a:cs typeface="Arial Unicode MS" charset="0"/>
              </a:rPr>
              <a:t>-Christ, avec </a:t>
            </a:r>
            <a:r>
              <a:rPr lang="en-US" sz="3600" dirty="0" err="1" smtClean="0">
                <a:cs typeface="Arial Unicode MS" charset="0"/>
              </a:rPr>
              <a:t>l’Esprit</a:t>
            </a:r>
            <a:r>
              <a:rPr lang="en-US" sz="3600" dirty="0" smtClean="0">
                <a:cs typeface="Arial Unicode MS" charset="0"/>
              </a:rPr>
              <a:t>, </a:t>
            </a:r>
            <a:r>
              <a:rPr lang="en-US" sz="3600" dirty="0" err="1" smtClean="0">
                <a:cs typeface="Arial Unicode MS" charset="0"/>
              </a:rPr>
              <a:t>dans</a:t>
            </a:r>
            <a:r>
              <a:rPr lang="en-US" sz="3600" dirty="0" smtClean="0">
                <a:cs typeface="Arial Unicode MS" charset="0"/>
              </a:rPr>
              <a:t> la </a:t>
            </a:r>
            <a:r>
              <a:rPr lang="en-US" sz="3600" dirty="0" err="1" smtClean="0">
                <a:cs typeface="Arial Unicode MS" charset="0"/>
              </a:rPr>
              <a:t>gloire</a:t>
            </a:r>
            <a:r>
              <a:rPr lang="en-US" sz="3600" dirty="0" smtClean="0">
                <a:cs typeface="Arial Unicode MS" charset="0"/>
              </a:rPr>
              <a:t> du </a:t>
            </a:r>
            <a:r>
              <a:rPr lang="en-US" sz="3600" dirty="0" err="1" smtClean="0">
                <a:cs typeface="Arial Unicode MS" charset="0"/>
              </a:rPr>
              <a:t>Père</a:t>
            </a:r>
            <a:r>
              <a:rPr lang="en-US" sz="3600" dirty="0">
                <a:cs typeface="Arial Unicode MS" charset="0"/>
              </a:rPr>
              <a:t/>
            </a:r>
            <a:br>
              <a:rPr lang="en-US" sz="3600" dirty="0">
                <a:cs typeface="Arial Unicode MS" charset="0"/>
              </a:rPr>
            </a:br>
            <a:endParaRPr lang="en-US" sz="3600" dirty="0">
              <a:cs typeface="Arial Unicode MS" charset="0"/>
            </a:endParaRPr>
          </a:p>
          <a:p>
            <a:endParaRPr lang="en-US" dirty="0"/>
          </a:p>
        </p:txBody>
      </p:sp>
      <p:sp>
        <p:nvSpPr>
          <p:cNvPr id="4" name="Espace réservé de la date 3"/>
          <p:cNvSpPr>
            <a:spLocks noGrp="1"/>
          </p:cNvSpPr>
          <p:nvPr>
            <p:ph type="dt" idx="10"/>
          </p:nvPr>
        </p:nvSpPr>
        <p:spPr/>
        <p:txBody>
          <a:bodyPr/>
          <a:lstStyle/>
          <a:p>
            <a:pPr>
              <a:defRPr/>
            </a:pPr>
            <a:r>
              <a:rPr lang="en-US" smtClean="0"/>
              <a:t>11/15/16</a:t>
            </a:r>
            <a:endParaRPr lang="en-US"/>
          </a:p>
        </p:txBody>
      </p:sp>
    </p:spTree>
    <p:extLst>
      <p:ext uri="{BB962C8B-B14F-4D97-AF65-F5344CB8AC3E}">
        <p14:creationId xmlns:p14="http://schemas.microsoft.com/office/powerpoint/2010/main" val="3201825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1320800"/>
            <a:ext cx="8893175" cy="5310188"/>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a:solidFill>
                  <a:srgbClr val="292934"/>
                </a:solidFill>
              </a:rPr>
              <a:t>Première lecture</a:t>
            </a:r>
            <a:r>
              <a:rPr lang="en-US" altLang="en-US" sz="2200" b="1" dirty="0">
                <a:solidFill>
                  <a:srgbClr val="292934"/>
                </a:solidFill>
              </a:rPr>
              <a:t> </a:t>
            </a:r>
          </a:p>
          <a:p>
            <a:r>
              <a:rPr lang="fr-FR" sz="2000" dirty="0" smtClean="0">
                <a:solidFill>
                  <a:schemeClr val="tx1"/>
                </a:solidFill>
              </a:rPr>
              <a:t>« </a:t>
            </a:r>
            <a:r>
              <a:rPr lang="fr-FR" sz="2000" dirty="0" smtClean="0">
                <a:solidFill>
                  <a:schemeClr val="tx1"/>
                </a:solidFill>
              </a:rPr>
              <a:t>Avec sa farine la veuve fit une petite galette et l’apporta à Elie</a:t>
            </a:r>
            <a:r>
              <a:rPr lang="fr-FR" sz="2000" dirty="0" smtClean="0">
                <a:solidFill>
                  <a:schemeClr val="tx1"/>
                </a:solidFill>
              </a:rPr>
              <a:t>» (1 R 17,10-16)</a:t>
            </a:r>
            <a:endParaRPr lang="fr-FR" sz="2000" dirty="0" smtClean="0">
              <a:solidFill>
                <a:schemeClr val="tx1"/>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i="0" dirty="0" smtClean="0">
              <a:solidFill>
                <a:schemeClr val="tx1"/>
              </a:solidFill>
              <a:effectLst/>
              <a:latin typeface="+mj-lt"/>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b="1" i="0" dirty="0">
              <a:solidFill>
                <a:srgbClr val="333333"/>
              </a:solidFill>
              <a:effectLst/>
              <a:latin typeface="+mj-lt"/>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i="1" dirty="0" smtClean="0">
                <a:solidFill>
                  <a:schemeClr val="tx1"/>
                </a:solidFill>
              </a:rPr>
              <a:t>Psaume</a:t>
            </a:r>
            <a:endParaRPr lang="fr-FR" sz="2000" b="1" i="1" dirty="0">
              <a:solidFill>
                <a:schemeClr val="tx1"/>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i="1" dirty="0" smtClean="0">
                <a:solidFill>
                  <a:srgbClr val="0070C0"/>
                </a:solidFill>
              </a:rPr>
              <a:t>Chante, ô mon âme,  la louange du Seigneur</a:t>
            </a:r>
            <a:r>
              <a:rPr lang="fr-FR" sz="2800" b="1" i="1" dirty="0" smtClean="0">
                <a:solidFill>
                  <a:srgbClr val="0070C0"/>
                </a:solidFill>
              </a:rPr>
              <a:t> ! (Ps </a:t>
            </a:r>
            <a:r>
              <a:rPr lang="fr-FR" sz="2800" b="1" i="1" dirty="0" smtClean="0">
                <a:solidFill>
                  <a:srgbClr val="0070C0"/>
                </a:solidFill>
              </a:rPr>
              <a:t>145)</a:t>
            </a:r>
            <a:endParaRPr lang="fr-FR" sz="28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000" b="1" i="1" dirty="0" smtClean="0">
              <a:solidFill>
                <a:srgbClr val="0070C0"/>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000" b="1" i="1" dirty="0" smtClean="0">
              <a:solidFill>
                <a:srgbClr val="0070C0"/>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200" b="1" i="1" dirty="0" err="1" smtClean="0">
                <a:solidFill>
                  <a:schemeClr val="tx1"/>
                </a:solidFill>
              </a:rPr>
              <a:t>Deuxième</a:t>
            </a:r>
            <a:r>
              <a:rPr lang="en-US" altLang="en-US" sz="2200" b="1" i="1" dirty="0" smtClean="0">
                <a:solidFill>
                  <a:schemeClr val="tx1"/>
                </a:solidFill>
              </a:rPr>
              <a:t> </a:t>
            </a:r>
            <a:r>
              <a:rPr lang="en-US" altLang="en-US" sz="2200" b="1" i="1" dirty="0">
                <a:solidFill>
                  <a:schemeClr val="tx1"/>
                </a:solidFill>
              </a:rPr>
              <a:t>lecture</a:t>
            </a:r>
            <a:endParaRPr lang="en-US" altLang="en-US" sz="2200" b="1" dirty="0">
              <a:solidFill>
                <a:schemeClr val="tx1"/>
              </a:solidFill>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smtClean="0">
                <a:solidFill>
                  <a:schemeClr val="tx1"/>
                </a:solidFill>
              </a:rPr>
              <a:t>« </a:t>
            </a:r>
            <a:r>
              <a:rPr lang="fr-FR" altLang="en-US" sz="2200" dirty="0" smtClean="0">
                <a:solidFill>
                  <a:schemeClr val="tx1"/>
                </a:solidFill>
              </a:rPr>
              <a:t>Le christ s’est offert une seule fois pour enlever les péchés de la  multitude</a:t>
            </a:r>
            <a:r>
              <a:rPr lang="fr-FR" altLang="en-US" sz="2200" dirty="0" smtClean="0">
                <a:solidFill>
                  <a:schemeClr val="tx1"/>
                </a:solidFill>
              </a:rPr>
              <a:t> » </a:t>
            </a:r>
            <a:br>
              <a:rPr lang="fr-FR" altLang="en-US" sz="2200" dirty="0" smtClean="0">
                <a:solidFill>
                  <a:schemeClr val="tx1"/>
                </a:solidFill>
              </a:rPr>
            </a:br>
            <a:r>
              <a:rPr lang="fr-FR" altLang="en-US" sz="2200" dirty="0" smtClean="0">
                <a:solidFill>
                  <a:schemeClr val="tx1"/>
                </a:solidFill>
              </a:rPr>
              <a:t>(He </a:t>
            </a:r>
            <a:r>
              <a:rPr lang="fr-FR" altLang="en-US" sz="2200" dirty="0" smtClean="0">
                <a:solidFill>
                  <a:schemeClr val="tx1"/>
                </a:solidFill>
              </a:rPr>
              <a:t>9,</a:t>
            </a:r>
            <a:r>
              <a:rPr lang="fr-FR" altLang="en-US" sz="2200" dirty="0" smtClean="0">
                <a:solidFill>
                  <a:schemeClr val="tx1"/>
                </a:solidFill>
              </a:rPr>
              <a:t> </a:t>
            </a:r>
            <a:r>
              <a:rPr lang="fr-FR" altLang="en-US" sz="2200" dirty="0" smtClean="0">
                <a:solidFill>
                  <a:schemeClr val="tx1"/>
                </a:solidFill>
              </a:rPr>
              <a:t>24-28)</a:t>
            </a:r>
            <a:endParaRPr lang="fr-FR" altLang="en-US" sz="2200" dirty="0" smtClean="0">
              <a:solidFill>
                <a:schemeClr val="tx1"/>
              </a:solidFill>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chemeClr val="tx1"/>
              </a:solidFill>
            </a:endParaRPr>
          </a:p>
        </p:txBody>
      </p:sp>
      <p:sp>
        <p:nvSpPr>
          <p:cNvPr id="34819"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2800" b="1">
              <a:solidFill>
                <a:srgbClr val="EC8514"/>
              </a:solidFill>
            </a:endParaRPr>
          </a:p>
        </p:txBody>
      </p:sp>
      <p:pic>
        <p:nvPicPr>
          <p:cNvPr id="34820"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477888" y="1543085"/>
            <a:ext cx="8208912" cy="3849618"/>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300" i="1" dirty="0" smtClean="0">
                <a:solidFill>
                  <a:schemeClr val="tx1"/>
                </a:solidFill>
              </a:rPr>
              <a:t>Heureux les pauvres de cœur, car le royaume des cieux est à eux.</a:t>
            </a:r>
            <a:r>
              <a:rPr lang="fr-FR" altLang="en-US" sz="2300" i="1" dirty="0" smtClean="0">
                <a:solidFill>
                  <a:schemeClr val="tx1"/>
                </a:solidFill>
              </a:rPr>
              <a:t/>
            </a:r>
            <a:br>
              <a:rPr lang="fr-FR" altLang="en-US" sz="2300" i="1" dirty="0" smtClean="0">
                <a:solidFill>
                  <a:schemeClr val="tx1"/>
                </a:solidFill>
              </a:rPr>
            </a:br>
            <a:r>
              <a:rPr lang="fr-FR" altLang="en-US" sz="2300" i="1" dirty="0" smtClean="0">
                <a:solidFill>
                  <a:schemeClr val="tx1"/>
                </a:solidFill>
              </a:rPr>
              <a:t>Alléluia </a:t>
            </a:r>
            <a:r>
              <a:rPr lang="fr-FR" altLang="en-US" sz="2300" i="1" dirty="0" smtClean="0">
                <a:solidFill>
                  <a:schemeClr val="tx1"/>
                </a:solidFill>
              </a:rPr>
              <a:t>!</a:t>
            </a: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smtClean="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smtClean="0">
                <a:solidFill>
                  <a:srgbClr val="262699"/>
                </a:solidFill>
              </a:rPr>
              <a:t>Évangile</a:t>
            </a:r>
            <a:r>
              <a:rPr lang="fr-FR" altLang="en-US" sz="2800" b="1" dirty="0">
                <a:solidFill>
                  <a:srgbClr val="000000"/>
                </a:solidFill>
              </a:rPr>
              <a:t> </a:t>
            </a:r>
            <a:endParaRPr lang="fr-FR" altLang="en-US" sz="2800" dirty="0" smtClean="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2200" dirty="0" smtClean="0">
                <a:solidFill>
                  <a:srgbClr val="000000"/>
                </a:solidFill>
              </a:rPr>
              <a:t>« </a:t>
            </a:r>
            <a:r>
              <a:rPr lang="fr-FR" altLang="en-US" sz="2200" dirty="0">
                <a:solidFill>
                  <a:srgbClr val="000000"/>
                </a:solidFill>
              </a:rPr>
              <a:t>C</a:t>
            </a:r>
            <a:r>
              <a:rPr lang="fr-FR" altLang="en-US" sz="2200" dirty="0" smtClean="0">
                <a:solidFill>
                  <a:srgbClr val="000000"/>
                </a:solidFill>
              </a:rPr>
              <a:t>ette pauvre veuve a mis plus que tous les autres</a:t>
            </a:r>
            <a:r>
              <a:rPr lang="fr-FR" altLang="en-US" sz="2200" dirty="0" smtClean="0">
                <a:solidFill>
                  <a:srgbClr val="000000"/>
                </a:solidFill>
              </a:rPr>
              <a:t> » (Mc </a:t>
            </a:r>
            <a:r>
              <a:rPr lang="fr-FR" altLang="en-US" sz="2200" dirty="0" smtClean="0">
                <a:solidFill>
                  <a:srgbClr val="000000"/>
                </a:solidFill>
              </a:rPr>
              <a:t>12,</a:t>
            </a:r>
            <a:r>
              <a:rPr lang="fr-FR" altLang="en-US" sz="2200" dirty="0" smtClean="0">
                <a:solidFill>
                  <a:srgbClr val="000000"/>
                </a:solidFill>
              </a:rPr>
              <a:t> </a:t>
            </a:r>
            <a:r>
              <a:rPr lang="fr-FR" altLang="en-US" sz="2200" dirty="0" smtClean="0">
                <a:solidFill>
                  <a:srgbClr val="000000"/>
                </a:solidFill>
              </a:rPr>
              <a:t>38-44)</a:t>
            </a:r>
            <a:endParaRPr lang="fr-FR" altLang="en-US" sz="2200" dirty="0" smtClean="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rgbClr val="000000"/>
              </a:solidFill>
            </a:endParaRPr>
          </a:p>
        </p:txBody>
      </p:sp>
      <p:sp>
        <p:nvSpPr>
          <p:cNvPr id="36867" name="Rectangle 2"/>
          <p:cNvSpPr>
            <a:spLocks noChangeArrowheads="1"/>
          </p:cNvSpPr>
          <p:nvPr/>
        </p:nvSpPr>
        <p:spPr bwMode="auto">
          <a:xfrm>
            <a:off x="2124075" y="549275"/>
            <a:ext cx="7307263" cy="771525"/>
          </a:xfrm>
          <a:prstGeom prst="rect">
            <a:avLst/>
          </a:prstGeom>
          <a:noFill/>
          <a:ln w="9525">
            <a:noFill/>
            <a:miter lim="800000"/>
            <a:headEnd/>
            <a:tailEnd/>
          </a:ln>
        </p:spPr>
        <p:txBody>
          <a:bodyPr/>
          <a:lstStyle/>
          <a:p>
            <a:r>
              <a:rPr lang="en-US" altLang="en-US" sz="2800" b="1">
                <a:solidFill>
                  <a:srgbClr val="EC8514"/>
                </a:solidFill>
              </a:rPr>
              <a:t>LITURGIE DE LA PAROLE </a:t>
            </a:r>
            <a:endParaRPr lang="fr-FR" altLang="en-US" sz="1600" b="1">
              <a:solidFill>
                <a:srgbClr val="EC8514"/>
              </a:solidFill>
              <a:cs typeface="Times New Roman" pitchFamily="18" charset="0"/>
            </a:endParaRPr>
          </a:p>
        </p:txBody>
      </p:sp>
      <p:sp>
        <p:nvSpPr>
          <p:cNvPr id="36868" name="TextBox 4"/>
          <p:cNvSpPr txBox="1">
            <a:spLocks noChangeArrowheads="1"/>
          </p:cNvSpPr>
          <p:nvPr/>
        </p:nvSpPr>
        <p:spPr bwMode="auto">
          <a:xfrm>
            <a:off x="0" y="0"/>
            <a:ext cx="4321175" cy="400050"/>
          </a:xfrm>
          <a:prstGeom prst="rect">
            <a:avLst/>
          </a:prstGeom>
          <a:noFill/>
          <a:ln w="9525">
            <a:noFill/>
            <a:miter lim="800000"/>
            <a:headEnd/>
            <a:tailEnd/>
          </a:ln>
        </p:spPr>
        <p:txBody>
          <a:bodyPr>
            <a:spAutoFit/>
          </a:bodyPr>
          <a:lstStyle/>
          <a:p>
            <a:r>
              <a:rPr lang="en-US" altLang="en-US" sz="2000"/>
              <a:t>Messe de Shanghai</a:t>
            </a:r>
          </a:p>
        </p:txBody>
      </p:sp>
      <p:pic>
        <p:nvPicPr>
          <p:cNvPr id="3686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179512" y="1268413"/>
            <a:ext cx="8964488"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dirty="0">
                <a:solidFill>
                  <a:srgbClr val="292934"/>
                </a:solidFill>
                <a:latin typeface="Calibri" pitchFamily="34" charset="0"/>
                <a:cs typeface="Calibri"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et en Jésus-Christ, son Fils unique, notre Seigneur,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qui a été conçu du Saint-Esprit, est né de la Vierge Marie,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descendu aux enfers, le troisième jour, est ressuscité des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est monté aux cieux, est assis à la droite de Dieu </a:t>
            </a:r>
            <a:r>
              <a:rPr lang="fr-FR" altLang="en-US" dirty="0" smtClean="0">
                <a:solidFill>
                  <a:srgbClr val="292934"/>
                </a:solidFill>
                <a:latin typeface="Calibri" pitchFamily="34" charset="0"/>
                <a:cs typeface="Calibri" pitchFamily="34" charset="0"/>
              </a:rPr>
              <a:t>le </a:t>
            </a:r>
            <a:r>
              <a:rPr lang="fr-FR" altLang="en-US" dirty="0">
                <a:solidFill>
                  <a:srgbClr val="292934"/>
                </a:solidFill>
                <a:latin typeface="Calibri" pitchFamily="34" charset="0"/>
                <a:cs typeface="Calibri" pitchFamily="34" charset="0"/>
              </a:rPr>
              <a:t>Père tout-puissant, d’où il viendra juger les vivants et les morts. </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Je crois en l’Esprit-Saint, à la sainte Eglise catholique,</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communion des saints, à la rémission des péchés,</a:t>
            </a:r>
          </a:p>
          <a:p>
            <a:pPr defTabSz="914400" eaLnBrk="1" hangingPunct="1">
              <a:spcBef>
                <a:spcPts val="488"/>
              </a:spcBef>
              <a:buSzPct val="85000"/>
              <a:buFont typeface="Arial" charset="0"/>
              <a:buNone/>
            </a:pPr>
            <a:r>
              <a:rPr lang="fr-FR" altLang="en-US" dirty="0">
                <a:solidFill>
                  <a:srgbClr val="292934"/>
                </a:solidFill>
                <a:latin typeface="Calibri" pitchFamily="34" charset="0"/>
                <a:cs typeface="Calibri" pitchFamily="34" charset="0"/>
              </a:rPr>
              <a:t>à la résurrection de la chair, à la vie éternelle.</a:t>
            </a:r>
            <a:br>
              <a:rPr lang="fr-FR" altLang="en-US" dirty="0">
                <a:solidFill>
                  <a:srgbClr val="292934"/>
                </a:solidFill>
                <a:latin typeface="Calibri" pitchFamily="34" charset="0"/>
                <a:cs typeface="Calibri" pitchFamily="34" charset="0"/>
              </a:rPr>
            </a:br>
            <a:r>
              <a:rPr lang="fr-FR" altLang="en-US" dirty="0">
                <a:solidFill>
                  <a:srgbClr val="292934"/>
                </a:solidFill>
                <a:latin typeface="Calibri" pitchFamily="34" charset="0"/>
                <a:cs typeface="Calibri" pitchFamily="34" charset="0"/>
              </a:rPr>
              <a:t>Amen</a:t>
            </a:r>
          </a:p>
          <a:p>
            <a:pPr defTabSz="914400" eaLnBrk="1" hangingPunct="1">
              <a:spcBef>
                <a:spcPts val="488"/>
              </a:spcBef>
              <a:buSzPct val="85000"/>
              <a:buFont typeface="Arial" charset="0"/>
              <a:buNone/>
            </a:pPr>
            <a:endParaRPr lang="fr-FR" altLang="en-US" dirty="0">
              <a:solidFill>
                <a:srgbClr val="292934"/>
              </a:solidFill>
              <a:latin typeface="Calibri" pitchFamily="34" charset="0"/>
              <a:cs typeface="Calibri"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a:solidFill>
                <a:srgbClr val="292934"/>
              </a:solidFill>
            </a:endParaRPr>
          </a:p>
          <a:p>
            <a:pPr hangingPunct="1">
              <a:lnSpc>
                <a:spcPct val="100000"/>
              </a:lnSpc>
              <a:spcBef>
                <a:spcPts val="488"/>
              </a:spcBef>
              <a:spcAft>
                <a:spcPts val="1425"/>
              </a:spcAft>
              <a:buClrTx/>
              <a:buFontTx/>
              <a:buNone/>
              <a:defRPr/>
            </a:pPr>
            <a:endParaRPr lang="en-US" sz="2400">
              <a:solidFill>
                <a:srgbClr val="292934"/>
              </a:solidFill>
            </a:endParaRPr>
          </a:p>
        </p:txBody>
      </p:sp>
      <p:sp>
        <p:nvSpPr>
          <p:cNvPr id="14341" name="Text Box 5"/>
          <p:cNvSpPr txBox="1">
            <a:spLocks noChangeArrowheads="1"/>
          </p:cNvSpPr>
          <p:nvPr/>
        </p:nvSpPr>
        <p:spPr bwMode="auto">
          <a:xfrm>
            <a:off x="445720" y="1418277"/>
            <a:ext cx="8229600" cy="2676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defRPr/>
            </a:pPr>
            <a:r>
              <a:rPr lang="fr-FR" sz="3600" b="1" dirty="0" smtClean="0">
                <a:solidFill>
                  <a:schemeClr val="accent6">
                    <a:lumMod val="50000"/>
                  </a:schemeClr>
                </a:solidFill>
              </a:rPr>
              <a:t>Jésus Sauveur du monde, écoute et prends pitié</a:t>
            </a:r>
            <a:endParaRPr lang="fr-FR" sz="3600" b="1" dirty="0">
              <a:solidFill>
                <a:schemeClr val="accent6">
                  <a:lumMod val="50000"/>
                </a:schemeClr>
              </a:solidFill>
            </a:endParaRPr>
          </a:p>
        </p:txBody>
      </p:sp>
      <p:pic>
        <p:nvPicPr>
          <p:cNvPr id="2" name="Picture 1"/>
          <p:cNvPicPr>
            <a:picLocks noChangeAspect="1"/>
          </p:cNvPicPr>
          <p:nvPr/>
        </p:nvPicPr>
        <p:blipFill>
          <a:blip r:embed="rId3"/>
          <a:stretch>
            <a:fillRect/>
          </a:stretch>
        </p:blipFill>
        <p:spPr>
          <a:xfrm>
            <a:off x="76200" y="3276600"/>
            <a:ext cx="4060700" cy="3381652"/>
          </a:xfrm>
          <a:prstGeom prst="rect">
            <a:avLst/>
          </a:prstGeom>
        </p:spPr>
      </p:pic>
    </p:spTree>
    <p:extLst>
      <p:ext uri="{BB962C8B-B14F-4D97-AF65-F5344CB8AC3E}">
        <p14:creationId xmlns:p14="http://schemas.microsoft.com/office/powerpoint/2010/main"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9144000" cy="54244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smtClean="0">
                <a:solidFill>
                  <a:srgbClr val="002060"/>
                </a:solidFill>
              </a:rPr>
              <a:t>Dieu nous accueille en sa maison, Dieu nous invite en son festin, jour d’allégresse et jour de joie.</a:t>
            </a:r>
          </a:p>
          <a:p>
            <a:pPr algn="ctr"/>
            <a:r>
              <a:rPr lang="fr-FR" sz="3600" b="1" dirty="0" smtClean="0">
                <a:solidFill>
                  <a:srgbClr val="002060"/>
                </a:solidFill>
              </a:rPr>
              <a:t> Alléluia</a:t>
            </a:r>
            <a:endParaRPr lang="fr-FR" sz="3600" b="1" dirty="0" smtClean="0">
              <a:solidFill>
                <a:srgbClr val="002060"/>
              </a:solidFill>
            </a:endParaRPr>
          </a:p>
          <a:p>
            <a:pPr algn="ctr"/>
            <a:r>
              <a:rPr lang="fr-FR" sz="3600" b="1" dirty="0" smtClean="0">
                <a:solidFill>
                  <a:srgbClr val="002060"/>
                </a:solidFill>
              </a:rPr>
              <a:t>!</a:t>
            </a:r>
            <a:endParaRPr lang="fr-FR" sz="3600" b="1" dirty="0" smtClean="0">
              <a:solidFill>
                <a:srgbClr val="002060"/>
              </a:solidFill>
            </a:endParaRPr>
          </a:p>
          <a:p>
            <a:pPr algn="ctr"/>
            <a:r>
              <a:rPr lang="fr-FR" sz="4000" dirty="0">
                <a:solidFill>
                  <a:srgbClr val="000000"/>
                </a:solidFill>
              </a:rPr>
              <a:t>1 </a:t>
            </a:r>
            <a:r>
              <a:rPr lang="fr-FR" sz="4000" dirty="0" smtClean="0">
                <a:solidFill>
                  <a:srgbClr val="000000"/>
                </a:solidFill>
              </a:rPr>
              <a:t>– Ô quelle joie quand on m’a dit: « approchons-nous de sa maison, dans la cité du Dieu vivant</a:t>
            </a:r>
            <a:r>
              <a:rPr lang="fr-FR" sz="4000" b="1" dirty="0" smtClean="0">
                <a:solidFill>
                  <a:srgbClr val="000000"/>
                </a:solidFill>
              </a:rPr>
              <a:t> ! »</a:t>
            </a:r>
            <a:endParaRPr lang="fr-FR" sz="3600" b="1" dirty="0" smtClean="0">
              <a:solidFill>
                <a:srgbClr val="000000"/>
              </a:solidFill>
            </a:endParaRP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smtClean="0">
                <a:solidFill>
                  <a:srgbClr val="D2533C"/>
                </a:solidFill>
              </a:rPr>
              <a:t>ENTREE</a:t>
            </a:r>
            <a:r>
              <a:rPr lang="fr-FR" sz="2800" dirty="0" smtClean="0">
                <a:solidFill>
                  <a:srgbClr val="D2533C"/>
                </a:solidFill>
              </a:rPr>
              <a:t>: Dieu nous accueille</a:t>
            </a:r>
            <a:r>
              <a:rPr lang="fr-FR" sz="2800" dirty="0" smtClean="0">
                <a:solidFill>
                  <a:srgbClr val="D2533C"/>
                </a:solidFill>
              </a:rPr>
              <a:t> </a:t>
            </a:r>
            <a:r>
              <a:rPr lang="fr-FR" sz="2800" dirty="0" smtClean="0">
                <a:solidFill>
                  <a:srgbClr val="D2533C"/>
                </a:solidFill>
              </a:rPr>
              <a:t>(1/3)</a:t>
            </a:r>
            <a:endParaRPr lang="fr-FR" sz="280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a:solidFill>
                  <a:srgbClr val="D2533C"/>
                </a:solidFill>
              </a:rPr>
              <a:t>Offertoire: </a:t>
            </a:r>
            <a:r>
              <a:rPr lang="fr-FR" b="1" dirty="0" smtClean="0">
                <a:solidFill>
                  <a:srgbClr val="D2533C"/>
                </a:solidFill>
              </a:rPr>
              <a:t>je viens vers toi les mains ouvertes </a:t>
            </a:r>
            <a:r>
              <a:rPr lang="fr-FR" sz="2400" b="1" dirty="0" smtClean="0">
                <a:solidFill>
                  <a:srgbClr val="D2533C"/>
                </a:solidFill>
              </a:rPr>
              <a:t>1/4</a:t>
            </a:r>
            <a:endParaRPr lang="fr-FR" sz="2400" b="1" dirty="0">
              <a:solidFill>
                <a:srgbClr val="D2533C"/>
              </a:solidFill>
            </a:endParaRP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altLang="zh-CN" sz="3200" b="0" i="0" dirty="0">
                <a:solidFill>
                  <a:srgbClr val="000000"/>
                </a:solidFill>
                <a:effectLst/>
                <a:latin typeface="Alegreya"/>
              </a:rPr>
              <a:t>Refrain :</a:t>
            </a:r>
            <a:r>
              <a:rPr lang="fr-FR" altLang="zh-CN" sz="3200" dirty="0">
                <a:latin typeface="Alegreya"/>
              </a:rPr>
              <a:t/>
            </a:r>
            <a:br>
              <a:rPr lang="fr-FR" altLang="zh-CN" sz="3200" dirty="0">
                <a:latin typeface="Alegreya"/>
              </a:rPr>
            </a:br>
            <a:r>
              <a:rPr lang="fr-FR" altLang="zh-CN" sz="3200" b="1" dirty="0">
                <a:solidFill>
                  <a:schemeClr val="accent6">
                    <a:lumMod val="50000"/>
                  </a:schemeClr>
                </a:solidFill>
                <a:latin typeface="Alegreya"/>
              </a:rPr>
              <a:t>J</a:t>
            </a:r>
            <a:r>
              <a:rPr lang="fr-FR" altLang="zh-CN" sz="3200" b="1" i="0" dirty="0" smtClean="0">
                <a:solidFill>
                  <a:schemeClr val="accent6">
                    <a:lumMod val="50000"/>
                  </a:schemeClr>
                </a:solidFill>
                <a:effectLst/>
                <a:latin typeface="Alegreya"/>
              </a:rPr>
              <a:t>e viens vers toi les mains ouvertes, avec ma faim t’offrir ma vie.</a:t>
            </a:r>
            <a:r>
              <a:rPr lang="fr-FR" altLang="zh-CN" sz="3200" b="1" dirty="0">
                <a:solidFill>
                  <a:schemeClr val="accent6">
                    <a:lumMod val="50000"/>
                  </a:schemeClr>
                </a:solidFill>
                <a:latin typeface="Alegreya"/>
              </a:rPr>
              <a:t/>
            </a:r>
            <a:br>
              <a:rPr lang="fr-FR" altLang="zh-CN" sz="3200" b="1" dirty="0">
                <a:solidFill>
                  <a:schemeClr val="accent6">
                    <a:lumMod val="50000"/>
                  </a:schemeClr>
                </a:solidFill>
                <a:latin typeface="Alegreya"/>
              </a:rPr>
            </a:br>
            <a:r>
              <a:rPr lang="fr-FR" altLang="zh-CN" sz="3200" b="1" i="0" dirty="0" smtClean="0">
                <a:solidFill>
                  <a:schemeClr val="accent6">
                    <a:lumMod val="50000"/>
                  </a:schemeClr>
                </a:solidFill>
                <a:effectLst/>
                <a:latin typeface="Alegreya"/>
              </a:rPr>
              <a:t>Tu viens vers moi les mains offertes avec ce pain m’offrir ta vie.</a:t>
            </a:r>
            <a:r>
              <a:rPr lang="fr-FR" altLang="zh-CN" sz="3200" dirty="0">
                <a:solidFill>
                  <a:schemeClr val="accent6">
                    <a:lumMod val="50000"/>
                  </a:schemeClr>
                </a:solidFill>
                <a:latin typeface="Alegreya"/>
              </a:rPr>
              <a:t/>
            </a:r>
            <a:br>
              <a:rPr lang="fr-FR" altLang="zh-CN" sz="3200" dirty="0">
                <a:solidFill>
                  <a:schemeClr val="accent6">
                    <a:lumMod val="50000"/>
                  </a:schemeClr>
                </a:solidFill>
                <a:latin typeface="Alegreya"/>
              </a:rPr>
            </a:br>
            <a:r>
              <a:rPr lang="fr-FR" altLang="zh-CN" sz="3200" dirty="0">
                <a:latin typeface="Alegreya"/>
              </a:rPr>
              <a:t/>
            </a:r>
            <a:br>
              <a:rPr lang="fr-FR" altLang="zh-CN" sz="3200" dirty="0">
                <a:latin typeface="Alegreya"/>
              </a:rPr>
            </a:br>
            <a:r>
              <a:rPr lang="fr-FR" altLang="zh-CN" sz="3200" b="0" i="0" dirty="0">
                <a:solidFill>
                  <a:srgbClr val="000000"/>
                </a:solidFill>
                <a:effectLst/>
                <a:latin typeface="Alegreya"/>
              </a:rPr>
              <a:t>1. </a:t>
            </a:r>
            <a:r>
              <a:rPr lang="fr-FR" altLang="zh-CN" sz="3200" b="0" i="0" dirty="0" smtClean="0">
                <a:solidFill>
                  <a:srgbClr val="000000"/>
                </a:solidFill>
                <a:effectLst/>
                <a:latin typeface="Alegreya"/>
              </a:rPr>
              <a:t>Tu n’as cessé d’être l’écoute au long des jours, au long des nuits. Le pain rompu pour cette route, je l’attendais et le voici.</a:t>
            </a:r>
            <a:endParaRPr lang="fr-FR" sz="3200" b="0" i="0" dirty="0">
              <a:solidFill>
                <a:srgbClr val="202124"/>
              </a:solidFill>
              <a:effectLst/>
              <a:highlight>
                <a:srgbClr val="FFFFFF"/>
              </a:highlight>
              <a:latin typeface="Alegreya"/>
            </a:endParaRPr>
          </a:p>
        </p:txBody>
      </p:sp>
    </p:spTree>
    <p:extLst>
      <p:ext uri="{BB962C8B-B14F-4D97-AF65-F5344CB8AC3E}">
        <p14:creationId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defTabSz="914400" eaLnBrk="1" fontAlgn="auto" hangingPunct="1">
              <a:spcBef>
                <a:spcPts val="0"/>
              </a:spcBef>
              <a:spcAft>
                <a:spcPts val="0"/>
              </a:spcAf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a:t>
            </a:r>
            <a:r>
              <a:rPr lang="fr-FR" b="1" dirty="0">
                <a:solidFill>
                  <a:srgbClr val="D2533C"/>
                </a:solidFill>
              </a:rPr>
              <a:t>je viens vers toi les mains ouvertes </a:t>
            </a:r>
            <a:r>
              <a:rPr kumimoji="0" lang="fr-FR" sz="2400" b="1" i="0" u="none" strike="noStrike" kern="1200" cap="none" spc="0" normalizeH="0" baseline="0" noProof="0" dirty="0" smtClean="0">
                <a:ln>
                  <a:noFill/>
                </a:ln>
                <a:solidFill>
                  <a:srgbClr val="D2533C"/>
                </a:solidFill>
                <a:effectLst/>
                <a:uLnTx/>
                <a:uFillTx/>
                <a:latin typeface="Arial" charset="0"/>
                <a:ea typeface="ＭＳ Ｐゴシック" charset="0"/>
              </a:rPr>
              <a:t>2/4</a:t>
            </a:r>
            <a:endParaRPr kumimoji="0" lang="fr-FR" sz="2400" b="1" i="0" u="none" strike="noStrike" kern="1200" cap="none" spc="0" normalizeH="0" baseline="0" noProof="0" dirty="0">
              <a:ln>
                <a:noFill/>
              </a:ln>
              <a:solidFill>
                <a:srgbClr val="D2533C"/>
              </a:solidFill>
              <a:effectLst/>
              <a:uLnTx/>
              <a:uFillTx/>
              <a:latin typeface="Arial" charset="0"/>
              <a:ea typeface="ＭＳ Ｐゴシック" charset="0"/>
            </a:endParaRP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defTabSz="914400" eaLnBrk="1" fontAlgn="auto" hangingPunct="1">
              <a:spcBef>
                <a:spcPts val="0"/>
              </a:spcBef>
              <a:spcAft>
                <a:spcPts val="0"/>
              </a:spcAft>
              <a:defRPr/>
            </a:pPr>
            <a:r>
              <a:rPr kumimoji="0" lang="fr-FR" altLang="zh-CN" sz="3200" b="0" i="0" u="none" strike="noStrike" kern="1200" cap="none" spc="0" normalizeH="0" baseline="0" noProof="0" dirty="0">
                <a:ln>
                  <a:noFill/>
                </a:ln>
                <a:solidFill>
                  <a:srgbClr val="000000"/>
                </a:solidFill>
                <a:effectLst/>
                <a:uLnTx/>
                <a:uFillTx/>
                <a:latin typeface="Alegreya"/>
              </a:rPr>
              <a:t>Refrain :</a:t>
            </a: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1" noProof="0" dirty="0" smtClean="0">
                <a:solidFill>
                  <a:schemeClr val="accent6">
                    <a:lumMod val="50000"/>
                  </a:schemeClr>
                </a:solidFill>
                <a:latin typeface="Alegreya"/>
              </a:rPr>
              <a:t>J</a:t>
            </a:r>
            <a:r>
              <a:rPr lang="fr-FR" altLang="zh-CN" sz="3200" b="1" dirty="0" smtClean="0">
                <a:solidFill>
                  <a:schemeClr val="accent6">
                    <a:lumMod val="50000"/>
                  </a:schemeClr>
                </a:solidFill>
                <a:latin typeface="Alegreya"/>
              </a:rPr>
              <a:t>e </a:t>
            </a:r>
            <a:r>
              <a:rPr lang="fr-FR" altLang="zh-CN" sz="3200" b="1" dirty="0">
                <a:solidFill>
                  <a:schemeClr val="accent6">
                    <a:lumMod val="50000"/>
                  </a:schemeClr>
                </a:solidFill>
                <a:latin typeface="Alegreya"/>
              </a:rPr>
              <a:t>viens vers toi les mains ouvertes, avec ma faim t’offrir ma vie.</a:t>
            </a:r>
            <a:br>
              <a:rPr lang="fr-FR" altLang="zh-CN" sz="3200" b="1" dirty="0">
                <a:solidFill>
                  <a:schemeClr val="accent6">
                    <a:lumMod val="50000"/>
                  </a:schemeClr>
                </a:solidFill>
                <a:latin typeface="Alegreya"/>
              </a:rPr>
            </a:br>
            <a:r>
              <a:rPr lang="fr-FR" altLang="zh-CN" sz="3200" b="1" dirty="0">
                <a:solidFill>
                  <a:schemeClr val="accent6">
                    <a:lumMod val="50000"/>
                  </a:schemeClr>
                </a:solidFill>
                <a:latin typeface="Alegreya"/>
              </a:rPr>
              <a:t>Tu viens vers moi les mains offertes avec ce pain m’offrir ta vie</a:t>
            </a:r>
            <a:r>
              <a:rPr lang="fr-FR" altLang="zh-CN" sz="3200" b="1" dirty="0" smtClean="0">
                <a:solidFill>
                  <a:schemeClr val="accent6">
                    <a:lumMod val="50000"/>
                  </a:schemeClr>
                </a:solidFill>
                <a:latin typeface="Alegreya"/>
              </a:rPr>
              <a:t>.</a:t>
            </a:r>
          </a:p>
          <a:p>
            <a:pPr lvl="0" algn="ctr" defTabSz="914400" eaLnBrk="1" fontAlgn="auto" hangingPunct="1">
              <a:spcBef>
                <a:spcPts val="0"/>
              </a:spcBef>
              <a:spcAft>
                <a:spcPts val="0"/>
              </a:spcAft>
              <a:defRPr/>
            </a:pPr>
            <a:r>
              <a:rPr lang="fr-FR" altLang="zh-CN" sz="3200" dirty="0">
                <a:latin typeface="Alegreya"/>
              </a:rPr>
              <a:t/>
            </a:r>
            <a:br>
              <a:rPr lang="fr-FR" altLang="zh-CN" sz="3200" dirty="0">
                <a:latin typeface="Alegreya"/>
              </a:rPr>
            </a:br>
            <a:r>
              <a:rPr lang="fr-FR" altLang="zh-CN" sz="3200" b="0" i="0" dirty="0" smtClean="0">
                <a:solidFill>
                  <a:srgbClr val="000000"/>
                </a:solidFill>
                <a:effectLst/>
                <a:latin typeface="Alegreya"/>
              </a:rPr>
              <a:t>2</a:t>
            </a:r>
            <a:r>
              <a:rPr lang="fr-FR" altLang="zh-CN" sz="3200" b="0" i="0" dirty="0">
                <a:solidFill>
                  <a:srgbClr val="000000"/>
                </a:solidFill>
                <a:effectLst/>
                <a:latin typeface="Alegreya"/>
              </a:rPr>
              <a:t>. </a:t>
            </a:r>
            <a:r>
              <a:rPr lang="fr-FR" altLang="zh-CN" sz="3200" dirty="0" smtClean="0">
                <a:latin typeface="Alegreya"/>
              </a:rPr>
              <a:t>Tu m’as cherché dans mes absences</a:t>
            </a:r>
            <a:r>
              <a:rPr lang="fr-FR" altLang="zh-CN" sz="3200" b="0" i="0" dirty="0" smtClean="0">
                <a:solidFill>
                  <a:srgbClr val="000000"/>
                </a:solidFill>
                <a:effectLst/>
                <a:latin typeface="Alegreya"/>
              </a:rPr>
              <a:t>, dans mes refus, dans mes oublis.</a:t>
            </a:r>
            <a:r>
              <a:rPr lang="fr-FR" altLang="zh-CN" sz="3200" dirty="0">
                <a:latin typeface="Alegreya"/>
              </a:rPr>
              <a:t/>
            </a:r>
            <a:br>
              <a:rPr lang="fr-FR" altLang="zh-CN" sz="3200" dirty="0">
                <a:latin typeface="Alegreya"/>
              </a:rPr>
            </a:br>
            <a:r>
              <a:rPr lang="fr-FR" altLang="zh-CN" sz="3200" dirty="0" smtClean="0">
                <a:latin typeface="Alegreya"/>
              </a:rPr>
              <a:t>Tu m’as parlé dans le silence, tu étais là comme un ami</a:t>
            </a:r>
            <a:r>
              <a:rPr lang="fr-FR" altLang="zh-CN" sz="3200" b="0" i="0" dirty="0" smtClean="0">
                <a:solidFill>
                  <a:srgbClr val="000000"/>
                </a:solidFill>
                <a:effectLst/>
                <a:latin typeface="Alegreya"/>
              </a:rPr>
              <a:t>.</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p14="http://schemas.microsoft.com/office/powerpoint/2010/main" val="988097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defTabSz="914400" eaLnBrk="1" fontAlgn="auto" hangingPunct="1">
              <a:spcBef>
                <a:spcPts val="0"/>
              </a:spcBef>
              <a:spcAft>
                <a:spcPts val="0"/>
              </a:spcAft>
              <a:defRPr/>
            </a:pPr>
            <a:r>
              <a:rPr kumimoji="0" lang="fr-FR" sz="2400" b="1" i="0" u="none" strike="noStrike" kern="1200" cap="none" spc="0" normalizeH="0" baseline="0" noProof="0" dirty="0">
                <a:ln>
                  <a:noFill/>
                </a:ln>
                <a:solidFill>
                  <a:srgbClr val="D2533C"/>
                </a:solidFill>
                <a:effectLst/>
                <a:uLnTx/>
                <a:uFillTx/>
                <a:latin typeface="Arial" charset="0"/>
                <a:ea typeface="ＭＳ Ｐゴシック" charset="0"/>
              </a:rPr>
              <a:t>Offertoire: </a:t>
            </a:r>
            <a:r>
              <a:rPr lang="fr-FR" b="1" dirty="0">
                <a:solidFill>
                  <a:srgbClr val="D2533C"/>
                </a:solidFill>
              </a:rPr>
              <a:t>je viens vers toi les mains ouvertes </a:t>
            </a:r>
            <a:r>
              <a:rPr kumimoji="0" lang="fr-FR" sz="2400" b="1" i="0" u="none" strike="noStrike" kern="1200" cap="none" spc="0" normalizeH="0" baseline="0" noProof="0" dirty="0" smtClean="0">
                <a:ln>
                  <a:noFill/>
                </a:ln>
                <a:solidFill>
                  <a:srgbClr val="D2533C"/>
                </a:solidFill>
                <a:effectLst/>
                <a:uLnTx/>
                <a:uFillTx/>
                <a:latin typeface="Arial" charset="0"/>
                <a:ea typeface="ＭＳ Ｐゴシック" charset="0"/>
              </a:rPr>
              <a:t>3/4</a:t>
            </a:r>
            <a:endParaRPr kumimoji="0" lang="fr-FR" sz="2400" b="1" i="0" u="none" strike="noStrike" kern="1200" cap="none" spc="0" normalizeH="0" baseline="0" noProof="0" dirty="0">
              <a:ln>
                <a:noFill/>
              </a:ln>
              <a:solidFill>
                <a:srgbClr val="D2533C"/>
              </a:solidFill>
              <a:effectLst/>
              <a:uLnTx/>
              <a:uFillTx/>
              <a:latin typeface="Arial" charset="0"/>
              <a:ea typeface="ＭＳ Ｐゴシック" charset="0"/>
            </a:endParaRP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defTabSz="914400" eaLnBrk="1" fontAlgn="auto" hangingPunct="1">
              <a:spcBef>
                <a:spcPts val="0"/>
              </a:spcBef>
              <a:spcAft>
                <a:spcPts val="0"/>
              </a:spcAft>
              <a:defRPr/>
            </a:pPr>
            <a:r>
              <a:rPr kumimoji="0" lang="fr-FR" altLang="zh-CN" sz="3200" b="0" i="0" u="none" strike="noStrike" kern="1200" cap="none" spc="0" normalizeH="0" baseline="0" noProof="0" dirty="0">
                <a:ln>
                  <a:noFill/>
                </a:ln>
                <a:solidFill>
                  <a:srgbClr val="000000"/>
                </a:solidFill>
                <a:effectLst/>
                <a:uLnTx/>
                <a:uFillTx/>
                <a:latin typeface="Alegreya"/>
              </a:rPr>
              <a:t>Refrain :</a:t>
            </a:r>
            <a:br>
              <a:rPr kumimoji="0" lang="fr-FR" altLang="zh-CN" sz="3200" b="0" i="0" u="none" strike="noStrike" kern="1200" cap="none" spc="0" normalizeH="0" baseline="0" noProof="0" dirty="0">
                <a:ln>
                  <a:noFill/>
                </a:ln>
                <a:solidFill>
                  <a:srgbClr val="000000"/>
                </a:solidFill>
                <a:effectLst/>
                <a:uLnTx/>
                <a:uFillTx/>
                <a:latin typeface="Alegreya"/>
              </a:rPr>
            </a:br>
            <a:r>
              <a:rPr lang="fr-FR" altLang="zh-CN" sz="3200" b="1" noProof="0" dirty="0" smtClean="0">
                <a:solidFill>
                  <a:schemeClr val="accent6">
                    <a:lumMod val="50000"/>
                  </a:schemeClr>
                </a:solidFill>
                <a:latin typeface="Alegreya"/>
              </a:rPr>
              <a:t>J</a:t>
            </a:r>
            <a:r>
              <a:rPr lang="fr-FR" altLang="zh-CN" sz="3200" b="1" dirty="0" smtClean="0">
                <a:solidFill>
                  <a:schemeClr val="accent6">
                    <a:lumMod val="50000"/>
                  </a:schemeClr>
                </a:solidFill>
                <a:latin typeface="Alegreya"/>
              </a:rPr>
              <a:t>e </a:t>
            </a:r>
            <a:r>
              <a:rPr lang="fr-FR" altLang="zh-CN" sz="3200" b="1" dirty="0">
                <a:solidFill>
                  <a:schemeClr val="accent6">
                    <a:lumMod val="50000"/>
                  </a:schemeClr>
                </a:solidFill>
                <a:latin typeface="Alegreya"/>
              </a:rPr>
              <a:t>viens vers toi les mains ouvertes, avec ma faim t’offrir ma vie.</a:t>
            </a:r>
            <a:br>
              <a:rPr lang="fr-FR" altLang="zh-CN" sz="3200" b="1" dirty="0">
                <a:solidFill>
                  <a:schemeClr val="accent6">
                    <a:lumMod val="50000"/>
                  </a:schemeClr>
                </a:solidFill>
                <a:latin typeface="Alegreya"/>
              </a:rPr>
            </a:br>
            <a:r>
              <a:rPr lang="fr-FR" altLang="zh-CN" sz="3200" b="1" dirty="0">
                <a:solidFill>
                  <a:schemeClr val="accent6">
                    <a:lumMod val="50000"/>
                  </a:schemeClr>
                </a:solidFill>
                <a:latin typeface="Alegreya"/>
              </a:rPr>
              <a:t>Tu viens vers moi les mains offertes avec ce pain m’offrir ta vie</a:t>
            </a:r>
            <a:r>
              <a:rPr lang="fr-FR" altLang="zh-CN" sz="3200" b="1" dirty="0" smtClean="0">
                <a:solidFill>
                  <a:schemeClr val="accent6">
                    <a:lumMod val="50000"/>
                  </a:schemeClr>
                </a:solidFill>
                <a:latin typeface="Alegreya"/>
              </a:rPr>
              <a:t>.</a:t>
            </a:r>
            <a:r>
              <a:rPr lang="fr-FR" altLang="zh-CN" sz="3200" dirty="0">
                <a:solidFill>
                  <a:schemeClr val="accent6">
                    <a:lumMod val="50000"/>
                  </a:schemeClr>
                </a:solidFill>
                <a:latin typeface="Alegreya"/>
              </a:rPr>
              <a:t/>
            </a:r>
            <a:br>
              <a:rPr lang="fr-FR" altLang="zh-CN" sz="3200" dirty="0">
                <a:solidFill>
                  <a:schemeClr val="accent6">
                    <a:lumMod val="50000"/>
                  </a:schemeClr>
                </a:solidFill>
                <a:latin typeface="Alegreya"/>
              </a:rPr>
            </a:br>
            <a:r>
              <a:rPr kumimoji="0" lang="fr-FR" altLang="zh-CN" sz="3200" b="0" i="0" u="none" strike="noStrike" kern="1200" cap="none" spc="0" normalizeH="0" baseline="0" noProof="0" dirty="0">
                <a:ln>
                  <a:noFill/>
                </a:ln>
                <a:solidFill>
                  <a:schemeClr val="accent6">
                    <a:lumMod val="50000"/>
                  </a:schemeClr>
                </a:solidFill>
                <a:effectLst/>
                <a:uLnTx/>
                <a:uFillTx/>
                <a:latin typeface="Alegreya"/>
              </a:rPr>
              <a:t/>
            </a:r>
            <a:br>
              <a:rPr kumimoji="0" lang="fr-FR" altLang="zh-CN" sz="3200" b="0" i="0" u="none" strike="noStrike" kern="1200" cap="none" spc="0" normalizeH="0" baseline="0" noProof="0" dirty="0">
                <a:ln>
                  <a:noFill/>
                </a:ln>
                <a:solidFill>
                  <a:schemeClr val="accent6">
                    <a:lumMod val="50000"/>
                  </a:schemeClr>
                </a:solidFill>
                <a:effectLst/>
                <a:uLnTx/>
                <a:uFillTx/>
                <a:latin typeface="Alegreya"/>
              </a:rPr>
            </a:br>
            <a:r>
              <a:rPr lang="fr-FR" altLang="zh-CN" sz="3200" b="0" i="0" dirty="0">
                <a:solidFill>
                  <a:srgbClr val="000000"/>
                </a:solidFill>
                <a:effectLst/>
                <a:latin typeface="Alegreya"/>
              </a:rPr>
              <a:t>3. </a:t>
            </a:r>
            <a:r>
              <a:rPr lang="fr-FR" altLang="zh-CN" sz="3200" dirty="0" smtClean="0">
                <a:latin typeface="Alegreya"/>
              </a:rPr>
              <a:t>Je viens vers toi le cœur paisible</a:t>
            </a:r>
            <a:r>
              <a:rPr lang="fr-FR" altLang="zh-CN" sz="3200" b="0" i="0" dirty="0" smtClean="0">
                <a:solidFill>
                  <a:srgbClr val="000000"/>
                </a:solidFill>
                <a:effectLst/>
                <a:latin typeface="Alegreya"/>
              </a:rPr>
              <a:t>, quand tout renaît, quand tout fini.</a:t>
            </a:r>
            <a:r>
              <a:rPr lang="fr-FR" altLang="zh-CN" sz="3200" dirty="0">
                <a:latin typeface="Alegreya"/>
              </a:rPr>
              <a:t/>
            </a:r>
            <a:br>
              <a:rPr lang="fr-FR" altLang="zh-CN" sz="3200" dirty="0">
                <a:latin typeface="Alegreya"/>
              </a:rPr>
            </a:br>
            <a:r>
              <a:rPr lang="fr-FR" altLang="zh-CN" sz="3200" dirty="0" smtClean="0">
                <a:latin typeface="Alegreya"/>
              </a:rPr>
              <a:t>Avec mes désirs impossible, je viens vers toi tel que je suis.</a:t>
            </a:r>
            <a:endParaRPr kumimoji="0" lang="fr-FR" sz="3200" b="0" i="0" u="none" strike="noStrike" kern="1200" cap="none" spc="0" normalizeH="0" baseline="0" noProof="0" dirty="0">
              <a:ln>
                <a:noFill/>
              </a:ln>
              <a:solidFill>
                <a:srgbClr val="202124"/>
              </a:solidFill>
              <a:effectLst/>
              <a:highlight>
                <a:srgbClr val="FFFFFF"/>
              </a:highlight>
              <a:uLnTx/>
              <a:uFillTx/>
              <a:latin typeface="Alegreya"/>
            </a:endParaRPr>
          </a:p>
        </p:txBody>
      </p:sp>
    </p:spTree>
    <p:extLst>
      <p:ext uri="{BB962C8B-B14F-4D97-AF65-F5344CB8AC3E}">
        <p14:creationId xmlns:p14="http://schemas.microsoft.com/office/powerpoint/2010/main" val="14625786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591344"/>
          </a:xfrm>
        </p:spPr>
        <p:txBody>
          <a:bodyPr/>
          <a:lstStyle/>
          <a:p>
            <a:r>
              <a:rPr lang="fr-FR" sz="2400" b="1" kern="1200" dirty="0" smtClean="0">
                <a:solidFill>
                  <a:srgbClr val="D2533C"/>
                </a:solidFill>
                <a:latin typeface="Arial" charset="0"/>
                <a:ea typeface="ＭＳ Ｐゴシック" charset="0"/>
              </a:rPr>
              <a:t>Offertoire:</a:t>
            </a:r>
            <a:r>
              <a:rPr lang="fr-FR" sz="2000" b="1" kern="1200" dirty="0" smtClean="0">
                <a:solidFill>
                  <a:srgbClr val="D2533C"/>
                </a:solidFill>
                <a:latin typeface="Arial" charset="0"/>
                <a:ea typeface="ＭＳ Ｐゴシック" charset="0"/>
              </a:rPr>
              <a:t> </a:t>
            </a:r>
            <a:r>
              <a:rPr lang="fr-FR" sz="2000" b="1" dirty="0" smtClean="0">
                <a:solidFill>
                  <a:srgbClr val="D2533C"/>
                </a:solidFill>
              </a:rPr>
              <a:t>je </a:t>
            </a:r>
            <a:r>
              <a:rPr lang="fr-FR" sz="2000" b="1" dirty="0">
                <a:solidFill>
                  <a:srgbClr val="D2533C"/>
                </a:solidFill>
              </a:rPr>
              <a:t>viens vers toi les mains </a:t>
            </a:r>
            <a:r>
              <a:rPr lang="fr-FR" sz="2000" b="1" dirty="0" smtClean="0">
                <a:solidFill>
                  <a:srgbClr val="D2533C"/>
                </a:solidFill>
              </a:rPr>
              <a:t>ouvertes 4/4</a:t>
            </a:r>
            <a:endParaRPr lang="en-US" sz="2000" dirty="0"/>
          </a:p>
        </p:txBody>
      </p:sp>
      <p:sp>
        <p:nvSpPr>
          <p:cNvPr id="3" name="Espace réservé du contenu 2"/>
          <p:cNvSpPr>
            <a:spLocks noGrp="1"/>
          </p:cNvSpPr>
          <p:nvPr>
            <p:ph idx="1"/>
          </p:nvPr>
        </p:nvSpPr>
        <p:spPr>
          <a:xfrm>
            <a:off x="457200" y="1124744"/>
            <a:ext cx="8224838" cy="5347494"/>
          </a:xfrm>
        </p:spPr>
        <p:txBody>
          <a:bodyPr/>
          <a:lstStyle/>
          <a:p>
            <a:pPr algn="ctr"/>
            <a:r>
              <a:rPr lang="fr-FR" altLang="zh-CN" sz="3200" kern="1200" dirty="0">
                <a:solidFill>
                  <a:srgbClr val="000000"/>
                </a:solidFill>
                <a:latin typeface="Alegreya"/>
              </a:rPr>
              <a:t>Refrain :</a:t>
            </a:r>
            <a:br>
              <a:rPr lang="fr-FR" altLang="zh-CN" sz="3200" kern="1200" dirty="0">
                <a:solidFill>
                  <a:srgbClr val="000000"/>
                </a:solidFill>
                <a:latin typeface="Alegreya"/>
              </a:rPr>
            </a:br>
            <a:r>
              <a:rPr lang="fr-FR" altLang="zh-CN" sz="3200" b="1" dirty="0" smtClean="0">
                <a:solidFill>
                  <a:schemeClr val="accent6">
                    <a:lumMod val="50000"/>
                  </a:schemeClr>
                </a:solidFill>
                <a:latin typeface="Alegreya"/>
              </a:rPr>
              <a:t>Je </a:t>
            </a:r>
            <a:r>
              <a:rPr lang="fr-FR" altLang="zh-CN" sz="3200" b="1" dirty="0">
                <a:solidFill>
                  <a:schemeClr val="accent6">
                    <a:lumMod val="50000"/>
                  </a:schemeClr>
                </a:solidFill>
                <a:latin typeface="Alegreya"/>
              </a:rPr>
              <a:t>viens vers toi les mains ouvertes, avec ma faim t’offrir ma vie.</a:t>
            </a:r>
            <a:br>
              <a:rPr lang="fr-FR" altLang="zh-CN" sz="3200" b="1" dirty="0">
                <a:solidFill>
                  <a:schemeClr val="accent6">
                    <a:lumMod val="50000"/>
                  </a:schemeClr>
                </a:solidFill>
                <a:latin typeface="Alegreya"/>
              </a:rPr>
            </a:br>
            <a:r>
              <a:rPr lang="fr-FR" altLang="zh-CN" sz="3200" b="1" dirty="0">
                <a:solidFill>
                  <a:schemeClr val="accent6">
                    <a:lumMod val="50000"/>
                  </a:schemeClr>
                </a:solidFill>
                <a:latin typeface="Alegreya"/>
              </a:rPr>
              <a:t>Tu viens vers moi les mains offertes avec ce pain m’offrir ta vie</a:t>
            </a:r>
            <a:r>
              <a:rPr lang="fr-FR" altLang="zh-CN" b="1" dirty="0" smtClean="0">
                <a:latin typeface="Alegreya"/>
              </a:rPr>
              <a:t>.</a:t>
            </a:r>
          </a:p>
          <a:p>
            <a:pPr algn="ctr"/>
            <a:endParaRPr lang="fr-FR" altLang="zh-CN" b="1" dirty="0">
              <a:latin typeface="Alegreya"/>
            </a:endParaRPr>
          </a:p>
          <a:p>
            <a:pPr lvl="0" algn="ctr"/>
            <a:r>
              <a:rPr lang="fr-FR" altLang="zh-CN" sz="3200" dirty="0" smtClean="0">
                <a:solidFill>
                  <a:srgbClr val="000000"/>
                </a:solidFill>
                <a:latin typeface="Alegreya"/>
              </a:rPr>
              <a:t>4. </a:t>
            </a:r>
            <a:r>
              <a:rPr lang="fr-FR" altLang="zh-CN" sz="3200" dirty="0" smtClean="0">
                <a:latin typeface="Alegreya"/>
              </a:rPr>
              <a:t>Viens me révéler ton langage, à livre ouvert jusqu’à ma vie. Emmène-moi faire le passage de mes déserts</a:t>
            </a:r>
            <a:r>
              <a:rPr lang="fr-FR" altLang="zh-CN" sz="3200" dirty="0" smtClean="0">
                <a:solidFill>
                  <a:srgbClr val="000000"/>
                </a:solidFill>
                <a:latin typeface="Alegreya"/>
              </a:rPr>
              <a:t>, jusqu’à la vie.</a:t>
            </a:r>
            <a:endParaRPr lang="fr-FR" sz="3200" kern="1200" dirty="0">
              <a:solidFill>
                <a:srgbClr val="202124"/>
              </a:solidFill>
              <a:highlight>
                <a:srgbClr val="FFFFFF"/>
              </a:highlight>
              <a:latin typeface="Alegreya"/>
            </a:endParaRPr>
          </a:p>
          <a:p>
            <a:pPr algn="ctr"/>
            <a:r>
              <a:rPr lang="fr-FR" altLang="zh-CN" dirty="0">
                <a:latin typeface="Alegreya"/>
              </a:rPr>
              <a:t/>
            </a:r>
            <a:br>
              <a:rPr lang="fr-FR" altLang="zh-CN" dirty="0">
                <a:latin typeface="Alegreya"/>
              </a:rPr>
            </a:br>
            <a:endParaRPr lang="en-US" dirty="0"/>
          </a:p>
        </p:txBody>
      </p:sp>
      <p:sp>
        <p:nvSpPr>
          <p:cNvPr id="4" name="Espace réservé de la date 3"/>
          <p:cNvSpPr>
            <a:spLocks noGrp="1"/>
          </p:cNvSpPr>
          <p:nvPr>
            <p:ph type="dt" idx="10"/>
          </p:nvPr>
        </p:nvSpPr>
        <p:spPr/>
        <p:txBody>
          <a:bodyPr/>
          <a:lstStyle/>
          <a:p>
            <a:pPr>
              <a:defRPr/>
            </a:pPr>
            <a:r>
              <a:rPr lang="en-US" smtClean="0"/>
              <a:t>11/15/16</a:t>
            </a:r>
            <a:endParaRPr lang="en-US"/>
          </a:p>
        </p:txBody>
      </p:sp>
    </p:spTree>
    <p:extLst>
      <p:ext uri="{BB962C8B-B14F-4D97-AF65-F5344CB8AC3E}">
        <p14:creationId xmlns:p14="http://schemas.microsoft.com/office/powerpoint/2010/main" val="2983961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218254" y="-99392"/>
            <a:ext cx="8818241" cy="6192688"/>
          </a:xfrm>
          <a:prstGeom prst="rect">
            <a:avLst/>
          </a:prstGeom>
          <a:noFill/>
          <a:ln w="9525">
            <a:noFill/>
            <a:miter lim="800000"/>
            <a:headEnd/>
            <a:tailEnd/>
          </a:ln>
        </p:spPr>
        <p:txBody>
          <a:bodyPr/>
          <a:lstStyle/>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i="1" dirty="0" smtClean="0">
                <a:solidFill>
                  <a:schemeClr val="tx1"/>
                </a:solidFill>
              </a:rPr>
              <a:t>Sanctus: </a:t>
            </a:r>
            <a:r>
              <a:rPr lang="en-US" altLang="en-US" sz="2800" b="1" i="1" dirty="0" err="1" smtClean="0">
                <a:solidFill>
                  <a:schemeClr val="tx1"/>
                </a:solidFill>
              </a:rPr>
              <a:t>Louange</a:t>
            </a:r>
            <a:r>
              <a:rPr lang="en-US" altLang="en-US" sz="2800" b="1" i="1" dirty="0" smtClean="0">
                <a:solidFill>
                  <a:schemeClr val="tx1"/>
                </a:solidFill>
              </a:rPr>
              <a:t> </a:t>
            </a:r>
            <a:r>
              <a:rPr lang="en-US" altLang="en-US" sz="2800" b="1" i="1" dirty="0" err="1" smtClean="0">
                <a:solidFill>
                  <a:schemeClr val="tx1"/>
                </a:solidFill>
              </a:rPr>
              <a:t>Eucharistique</a:t>
            </a:r>
            <a:endParaRPr lang="en-US" altLang="en-US" sz="2800" b="1" i="1" dirty="0">
              <a:solidFill>
                <a:schemeClr val="tx1"/>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1800" b="1" dirty="0">
              <a:solidFill>
                <a:schemeClr val="tx1"/>
              </a:solidFill>
            </a:endParaRP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smtClean="0">
                <a:solidFill>
                  <a:schemeClr val="accent6">
                    <a:lumMod val="50000"/>
                  </a:schemeClr>
                </a:solidFill>
              </a:rPr>
              <a:t>Saint, le Seigneur de </a:t>
            </a:r>
            <a:r>
              <a:rPr lang="en-US" altLang="en-US" sz="2800" b="1" dirty="0" err="1" smtClean="0">
                <a:solidFill>
                  <a:schemeClr val="accent6">
                    <a:lumMod val="50000"/>
                  </a:schemeClr>
                </a:solidFill>
              </a:rPr>
              <a:t>l’univers</a:t>
            </a:r>
            <a:r>
              <a:rPr lang="en-US" altLang="en-US" sz="2800" b="1" dirty="0">
                <a:solidFill>
                  <a:schemeClr val="accent6">
                    <a:lumMod val="50000"/>
                  </a:schemeClr>
                </a:solidFill>
              </a:rPr>
              <a:t>!</a:t>
            </a:r>
            <a:endParaRPr lang="en-US" altLang="en-US" sz="2800" b="1" dirty="0" smtClean="0">
              <a:solidFill>
                <a:schemeClr val="accent6">
                  <a:lumMod val="50000"/>
                </a:schemeClr>
              </a:solidFill>
            </a:endParaRP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smtClean="0">
                <a:solidFill>
                  <a:schemeClr val="accent6">
                    <a:lumMod val="50000"/>
                  </a:schemeClr>
                </a:solidFill>
              </a:rPr>
              <a:t>Saint, le </a:t>
            </a:r>
            <a:r>
              <a:rPr lang="en-US" altLang="en-US" sz="2800" b="1" dirty="0" err="1" smtClean="0">
                <a:solidFill>
                  <a:schemeClr val="accent6">
                    <a:lumMod val="50000"/>
                  </a:schemeClr>
                </a:solidFill>
              </a:rPr>
              <a:t>Très</a:t>
            </a:r>
            <a:r>
              <a:rPr lang="en-US" altLang="en-US" sz="2800" b="1" dirty="0" smtClean="0">
                <a:solidFill>
                  <a:schemeClr val="accent6">
                    <a:lumMod val="50000"/>
                  </a:schemeClr>
                </a:solidFill>
              </a:rPr>
              <a:t>-haut, le </a:t>
            </a:r>
            <a:r>
              <a:rPr lang="en-US" altLang="en-US" sz="2800" b="1" dirty="0" err="1" smtClean="0">
                <a:solidFill>
                  <a:schemeClr val="accent6">
                    <a:lumMod val="50000"/>
                  </a:schemeClr>
                </a:solidFill>
              </a:rPr>
              <a:t>Dieu</a:t>
            </a:r>
            <a:r>
              <a:rPr lang="en-US" altLang="en-US" sz="2800" b="1" dirty="0" smtClean="0">
                <a:solidFill>
                  <a:schemeClr val="accent6">
                    <a:lumMod val="50000"/>
                  </a:schemeClr>
                </a:solidFill>
              </a:rPr>
              <a:t> de </a:t>
            </a:r>
            <a:r>
              <a:rPr lang="en-US" altLang="en-US" sz="2800" b="1" dirty="0" err="1" smtClean="0">
                <a:solidFill>
                  <a:schemeClr val="accent6">
                    <a:lumMod val="50000"/>
                  </a:schemeClr>
                </a:solidFill>
              </a:rPr>
              <a:t>gloire</a:t>
            </a:r>
            <a:r>
              <a:rPr lang="en-US" altLang="en-US" sz="2800" b="1" dirty="0" smtClean="0">
                <a:solidFill>
                  <a:schemeClr val="accent6">
                    <a:lumMod val="50000"/>
                  </a:schemeClr>
                </a:solidFill>
              </a:rPr>
              <a:t>!</a:t>
            </a:r>
            <a:endParaRPr lang="en-US" altLang="en-US" sz="2800" b="1" dirty="0" smtClean="0">
              <a:solidFill>
                <a:schemeClr val="accent6">
                  <a:lumMod val="50000"/>
                </a:schemeClr>
              </a:solidFill>
            </a:endParaRP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b="1" dirty="0" smtClean="0">
                <a:solidFill>
                  <a:schemeClr val="accent6">
                    <a:lumMod val="50000"/>
                  </a:schemeClr>
                </a:solidFill>
              </a:rPr>
              <a:t>Saint, </a:t>
            </a:r>
            <a:r>
              <a:rPr lang="en-US" altLang="en-US" sz="2800" b="1" dirty="0" err="1" smtClean="0">
                <a:solidFill>
                  <a:schemeClr val="accent6">
                    <a:lumMod val="50000"/>
                  </a:schemeClr>
                </a:solidFill>
              </a:rPr>
              <a:t>Jésus</a:t>
            </a:r>
            <a:r>
              <a:rPr lang="en-US" altLang="en-US" sz="2800" b="1" dirty="0" smtClean="0">
                <a:solidFill>
                  <a:schemeClr val="accent6">
                    <a:lumMod val="50000"/>
                  </a:schemeClr>
                </a:solidFill>
              </a:rPr>
              <a:t>-Christ, Berger de </a:t>
            </a:r>
            <a:r>
              <a:rPr lang="en-US" altLang="en-US" sz="2800" b="1" dirty="0" err="1" smtClean="0">
                <a:solidFill>
                  <a:schemeClr val="accent6">
                    <a:lumMod val="50000"/>
                  </a:schemeClr>
                </a:solidFill>
              </a:rPr>
              <a:t>paix</a:t>
            </a:r>
            <a:r>
              <a:rPr lang="en-US" altLang="en-US" sz="2800" b="1" dirty="0" smtClean="0">
                <a:solidFill>
                  <a:schemeClr val="accent6">
                    <a:lumMod val="50000"/>
                  </a:schemeClr>
                </a:solidFill>
              </a:rPr>
              <a:t>, </a:t>
            </a:r>
            <a:r>
              <a:rPr lang="en-US" altLang="en-US" sz="2800" b="1" dirty="0" err="1" smtClean="0">
                <a:solidFill>
                  <a:schemeClr val="accent6">
                    <a:lumMod val="50000"/>
                  </a:schemeClr>
                </a:solidFill>
              </a:rPr>
              <a:t>l’Emmanuël</a:t>
            </a:r>
            <a:r>
              <a:rPr lang="en-US" altLang="en-US" sz="2800" b="1" dirty="0" smtClean="0">
                <a:solidFill>
                  <a:schemeClr val="accent6">
                    <a:lumMod val="50000"/>
                  </a:schemeClr>
                </a:solidFill>
              </a:rPr>
              <a:t> </a:t>
            </a:r>
            <a:r>
              <a:rPr lang="en-US" altLang="en-US" sz="2800" b="1" dirty="0" err="1" smtClean="0">
                <a:solidFill>
                  <a:schemeClr val="accent6">
                    <a:lumMod val="50000"/>
                  </a:schemeClr>
                </a:solidFill>
              </a:rPr>
              <a:t>dans</a:t>
            </a:r>
            <a:r>
              <a:rPr lang="en-US" altLang="en-US" sz="2800" b="1" dirty="0" smtClean="0">
                <a:solidFill>
                  <a:schemeClr val="accent6">
                    <a:lumMod val="50000"/>
                  </a:schemeClr>
                </a:solidFill>
              </a:rPr>
              <a:t> </a:t>
            </a:r>
            <a:r>
              <a:rPr lang="en-US" altLang="en-US" sz="2800" b="1" dirty="0" err="1" smtClean="0">
                <a:solidFill>
                  <a:schemeClr val="accent6">
                    <a:lumMod val="50000"/>
                  </a:schemeClr>
                </a:solidFill>
              </a:rPr>
              <a:t>notre</a:t>
            </a:r>
            <a:r>
              <a:rPr lang="en-US" altLang="en-US" sz="2800" b="1" dirty="0" smtClean="0">
                <a:solidFill>
                  <a:schemeClr val="accent6">
                    <a:lumMod val="50000"/>
                  </a:schemeClr>
                </a:solidFill>
              </a:rPr>
              <a:t> histoire </a:t>
            </a:r>
            <a:r>
              <a:rPr lang="en-US" altLang="en-US" sz="2800" b="1" dirty="0">
                <a:solidFill>
                  <a:schemeClr val="accent6">
                    <a:lumMod val="50000"/>
                  </a:schemeClr>
                </a:solidFill>
              </a:rPr>
              <a:t>! </a:t>
            </a: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b="1" dirty="0">
              <a:solidFill>
                <a:schemeClr val="tx1"/>
              </a:solidFill>
            </a:endParaRPr>
          </a:p>
          <a:p>
            <a:pPr marL="514350" indent="-514350" algn="ctr" eaLnBrk="1" hangingPunct="1">
              <a:spcBef>
                <a:spcPts val="488"/>
              </a:spcBef>
              <a:buSzPct val="100000"/>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smtClean="0">
                <a:solidFill>
                  <a:schemeClr val="tx1"/>
                </a:solidFill>
              </a:rPr>
              <a:t>Le </a:t>
            </a:r>
            <a:r>
              <a:rPr lang="en-US" altLang="en-US" sz="2800" dirty="0" err="1" smtClean="0">
                <a:solidFill>
                  <a:schemeClr val="tx1"/>
                </a:solidFill>
              </a:rPr>
              <a:t>ciel</a:t>
            </a:r>
            <a:r>
              <a:rPr lang="en-US" altLang="en-US" sz="2800" dirty="0" smtClean="0">
                <a:solidFill>
                  <a:schemeClr val="tx1"/>
                </a:solidFill>
              </a:rPr>
              <a:t> et la </a:t>
            </a:r>
            <a:r>
              <a:rPr lang="en-US" altLang="en-US" sz="2800" dirty="0" err="1" smtClean="0">
                <a:solidFill>
                  <a:schemeClr val="tx1"/>
                </a:solidFill>
              </a:rPr>
              <a:t>terre</a:t>
            </a:r>
            <a:r>
              <a:rPr lang="en-US" altLang="en-US" sz="2800" dirty="0" smtClean="0">
                <a:solidFill>
                  <a:schemeClr val="tx1"/>
                </a:solidFill>
              </a:rPr>
              <a:t> </a:t>
            </a:r>
            <a:r>
              <a:rPr lang="en-US" altLang="en-US" sz="2800" dirty="0" err="1" smtClean="0">
                <a:solidFill>
                  <a:schemeClr val="tx1"/>
                </a:solidFill>
              </a:rPr>
              <a:t>sont</a:t>
            </a:r>
            <a:r>
              <a:rPr lang="en-US" altLang="en-US" sz="2800" dirty="0" smtClean="0">
                <a:solidFill>
                  <a:schemeClr val="tx1"/>
                </a:solidFill>
              </a:rPr>
              <a:t> </a:t>
            </a:r>
            <a:r>
              <a:rPr lang="en-US" altLang="en-US" sz="2800" dirty="0" err="1" smtClean="0">
                <a:solidFill>
                  <a:schemeClr val="tx1"/>
                </a:solidFill>
              </a:rPr>
              <a:t>remplis</a:t>
            </a:r>
            <a:r>
              <a:rPr lang="en-US" altLang="en-US" sz="2800" dirty="0" smtClean="0">
                <a:solidFill>
                  <a:schemeClr val="tx1"/>
                </a:solidFill>
              </a:rPr>
              <a:t> de ta </a:t>
            </a:r>
            <a:r>
              <a:rPr lang="en-US" altLang="en-US" sz="2800" dirty="0" err="1" smtClean="0">
                <a:solidFill>
                  <a:schemeClr val="tx1"/>
                </a:solidFill>
              </a:rPr>
              <a:t>gloire</a:t>
            </a:r>
            <a:r>
              <a:rPr lang="en-US" altLang="en-US" sz="2800" dirty="0" smtClean="0">
                <a:solidFill>
                  <a:schemeClr val="tx1"/>
                </a:solidFill>
              </a:rPr>
              <a:t>!</a:t>
            </a: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smtClean="0">
                <a:solidFill>
                  <a:schemeClr val="tx1"/>
                </a:solidFill>
              </a:rPr>
              <a:t>Hosanna au plus haut de </a:t>
            </a:r>
            <a:r>
              <a:rPr lang="en-US" altLang="en-US" sz="2800" dirty="0" err="1" smtClean="0">
                <a:solidFill>
                  <a:schemeClr val="tx1"/>
                </a:solidFill>
              </a:rPr>
              <a:t>cieux</a:t>
            </a:r>
            <a:r>
              <a:rPr lang="en-US" altLang="en-US" sz="2800" dirty="0" smtClean="0">
                <a:solidFill>
                  <a:schemeClr val="tx1"/>
                </a:solidFill>
              </a:rPr>
              <a:t>!</a:t>
            </a:r>
            <a:endParaRPr lang="en-US" altLang="en-US" sz="2800" dirty="0">
              <a:solidFill>
                <a:schemeClr val="tx1"/>
              </a:solidFill>
            </a:endParaRPr>
          </a:p>
          <a:p>
            <a:pP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z="2800" dirty="0">
              <a:solidFill>
                <a:schemeClr val="tx1"/>
              </a:solidFill>
            </a:endParaRP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smtClean="0">
                <a:solidFill>
                  <a:schemeClr val="tx1"/>
                </a:solidFill>
              </a:rPr>
              <a:t>2. </a:t>
            </a:r>
            <a:r>
              <a:rPr lang="en-US" altLang="en-US" sz="2800" dirty="0" err="1" smtClean="0">
                <a:solidFill>
                  <a:schemeClr val="tx1"/>
                </a:solidFill>
              </a:rPr>
              <a:t>Béni</a:t>
            </a:r>
            <a:r>
              <a:rPr lang="en-US" altLang="en-US" sz="2800" dirty="0" smtClean="0">
                <a:solidFill>
                  <a:schemeClr val="tx1"/>
                </a:solidFill>
              </a:rPr>
              <a:t> </a:t>
            </a:r>
            <a:r>
              <a:rPr lang="en-US" altLang="en-US" sz="2800" dirty="0" err="1" smtClean="0">
                <a:solidFill>
                  <a:schemeClr val="tx1"/>
                </a:solidFill>
              </a:rPr>
              <a:t>soit</a:t>
            </a:r>
            <a:r>
              <a:rPr lang="en-US" altLang="en-US" sz="2800" dirty="0" smtClean="0">
                <a:solidFill>
                  <a:schemeClr val="tx1"/>
                </a:solidFill>
              </a:rPr>
              <a:t> </a:t>
            </a:r>
            <a:r>
              <a:rPr lang="en-US" altLang="en-US" sz="2800" dirty="0" err="1" smtClean="0">
                <a:solidFill>
                  <a:schemeClr val="tx1"/>
                </a:solidFill>
              </a:rPr>
              <a:t>celui</a:t>
            </a:r>
            <a:r>
              <a:rPr lang="en-US" altLang="en-US" sz="2800" dirty="0" smtClean="0">
                <a:solidFill>
                  <a:schemeClr val="tx1"/>
                </a:solidFill>
              </a:rPr>
              <a:t> qui </a:t>
            </a:r>
            <a:r>
              <a:rPr lang="en-US" altLang="en-US" sz="2800" dirty="0" err="1" smtClean="0">
                <a:solidFill>
                  <a:schemeClr val="tx1"/>
                </a:solidFill>
              </a:rPr>
              <a:t>vient</a:t>
            </a:r>
            <a:r>
              <a:rPr lang="en-US" altLang="en-US" sz="2800" dirty="0" smtClean="0">
                <a:solidFill>
                  <a:schemeClr val="tx1"/>
                </a:solidFill>
              </a:rPr>
              <a:t> au nom du Seigneur!</a:t>
            </a:r>
          </a:p>
          <a:p>
            <a:pPr algn="ctr" eaLnBrk="1" hangingPunct="1">
              <a:spcBef>
                <a:spcPts val="488"/>
              </a:spcBef>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2800" dirty="0" smtClean="0">
                <a:solidFill>
                  <a:schemeClr val="tx1"/>
                </a:solidFill>
              </a:rPr>
              <a:t>Hosanna au plus de </a:t>
            </a:r>
            <a:r>
              <a:rPr lang="en-US" altLang="en-US" sz="2800" dirty="0" err="1" smtClean="0">
                <a:solidFill>
                  <a:schemeClr val="tx1"/>
                </a:solidFill>
              </a:rPr>
              <a:t>cieux</a:t>
            </a:r>
            <a:r>
              <a:rPr lang="en-US" altLang="en-US" sz="2800" dirty="0" smtClean="0">
                <a:solidFill>
                  <a:schemeClr val="tx1"/>
                </a:solidFill>
              </a:rPr>
              <a:t>!</a:t>
            </a:r>
            <a:endParaRPr lang="en-US" altLang="en-US" sz="2800" dirty="0">
              <a:solidFill>
                <a:schemeClr val="tx1"/>
              </a:solidFill>
            </a:endParaRPr>
          </a:p>
        </p:txBody>
      </p:sp>
      <p:pic>
        <p:nvPicPr>
          <p:cNvPr id="52229" name="Picture 4"/>
          <p:cNvPicPr>
            <a:picLocks noChangeAspect="1" noChangeArrowheads="1"/>
          </p:cNvPicPr>
          <p:nvPr/>
        </p:nvPicPr>
        <p:blipFill>
          <a:blip r:embed="rId3"/>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val="13476184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94666" y="548680"/>
            <a:ext cx="8331200" cy="61737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endParaRPr lang="fr-FR" sz="3200" dirty="0"/>
          </a:p>
          <a:p>
            <a:pPr algn="ctr"/>
            <a:endParaRPr lang="fr-FR" sz="3200" dirty="0"/>
          </a:p>
          <a:p>
            <a:pPr algn="ctr"/>
            <a:r>
              <a:rPr lang="fr-FR" sz="3600" dirty="0" smtClean="0"/>
              <a:t>Agneau de Dieu qui enlève le péché du monde, prends pitié de nous (x2)</a:t>
            </a:r>
          </a:p>
          <a:p>
            <a:pPr algn="ctr"/>
            <a:endParaRPr lang="fr-FR" sz="3600" dirty="0"/>
          </a:p>
          <a:p>
            <a:pPr algn="ctr"/>
            <a:r>
              <a:rPr lang="fr-FR" sz="3600" dirty="0" smtClean="0"/>
              <a:t>Agneau de Dieu qui enlève le péch</a:t>
            </a:r>
            <a:r>
              <a:rPr lang="fr-FR" sz="3600" dirty="0" smtClean="0"/>
              <a:t>é du monde, donne-nous la paix.</a:t>
            </a:r>
            <a:endParaRPr lang="fr-FR" sz="3600" dirty="0"/>
          </a:p>
          <a:p>
            <a:pPr algn="ctr"/>
            <a:endParaRPr lang="fr-FR" sz="3600" dirty="0"/>
          </a:p>
        </p:txBody>
      </p:sp>
      <p:sp>
        <p:nvSpPr>
          <p:cNvPr id="6" name="Rectangle 2"/>
          <p:cNvSpPr>
            <a:spLocks noChangeArrowheads="1"/>
          </p:cNvSpPr>
          <p:nvPr/>
        </p:nvSpPr>
        <p:spPr bwMode="auto">
          <a:xfrm>
            <a:off x="209104" y="260648"/>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r>
              <a:rPr lang="fr-FR" sz="2400" b="1" i="1" dirty="0" smtClean="0">
                <a:solidFill>
                  <a:srgbClr val="D63800"/>
                </a:solidFill>
                <a:cs typeface="Arial Unicode MS" charset="0"/>
              </a:rPr>
              <a:t>Messe peuple De Dieu</a:t>
            </a:r>
            <a:r>
              <a:rPr lang="fr-FR" sz="2400" dirty="0" smtClean="0">
                <a:solidFill>
                  <a:srgbClr val="D63800"/>
                </a:solidFill>
                <a:cs typeface="Arial Unicode MS" charset="0"/>
              </a:rPr>
              <a:t> </a:t>
            </a:r>
            <a:endParaRPr lang="fr-FR" sz="2400" dirty="0">
              <a:solidFill>
                <a:srgbClr val="D63800"/>
              </a:solidFill>
              <a:cs typeface="Arial Unicode MS" charset="0"/>
            </a:endParaRPr>
          </a:p>
        </p:txBody>
      </p:sp>
    </p:spTree>
    <p:extLst>
      <p:ext uri="{BB962C8B-B14F-4D97-AF65-F5344CB8AC3E}">
        <p14:creationId xmlns:p14="http://schemas.microsoft.com/office/powerpoint/2010/main" val="9160236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9144000" cy="54244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a:solidFill>
                  <a:srgbClr val="002060"/>
                </a:solidFill>
              </a:rPr>
              <a:t>Dieu nous accueille en sa maison, Dieu nous invite en son festin, jour d’allégresse et jour de joie.</a:t>
            </a:r>
          </a:p>
          <a:p>
            <a:pPr algn="ctr"/>
            <a:r>
              <a:rPr lang="fr-FR" sz="3600" b="1" dirty="0">
                <a:solidFill>
                  <a:srgbClr val="002060"/>
                </a:solidFill>
              </a:rPr>
              <a:t> Alléluia</a:t>
            </a:r>
          </a:p>
          <a:p>
            <a:pPr algn="ctr"/>
            <a:r>
              <a:rPr lang="fr-FR" sz="3600" b="1" dirty="0">
                <a:solidFill>
                  <a:srgbClr val="002060"/>
                </a:solidFill>
              </a:rPr>
              <a:t>!</a:t>
            </a:r>
          </a:p>
          <a:p>
            <a:pPr algn="ctr"/>
            <a:r>
              <a:rPr lang="fr-FR" sz="3600" dirty="0" smtClean="0">
                <a:solidFill>
                  <a:srgbClr val="000000"/>
                </a:solidFill>
              </a:rPr>
              <a:t>2 </a:t>
            </a:r>
            <a:r>
              <a:rPr lang="fr-FR" sz="3600" dirty="0">
                <a:solidFill>
                  <a:srgbClr val="000000"/>
                </a:solidFill>
              </a:rPr>
              <a:t>– </a:t>
            </a:r>
            <a:r>
              <a:rPr lang="fr-FR" sz="3600" dirty="0" smtClean="0">
                <a:solidFill>
                  <a:srgbClr val="000000"/>
                </a:solidFill>
              </a:rPr>
              <a:t>Jérusalem, réjouis-toi, car le Seigneur est avec toi, pour ton bonheur, il t’a choisis</a:t>
            </a:r>
            <a:r>
              <a:rPr lang="fr-FR" sz="3600" b="1" dirty="0" smtClean="0">
                <a:solidFill>
                  <a:srgbClr val="000000"/>
                </a:solidFill>
              </a:rPr>
              <a:t> </a:t>
            </a:r>
            <a:r>
              <a:rPr lang="fr-FR" sz="3600" b="1" dirty="0">
                <a:solidFill>
                  <a:srgbClr val="000000"/>
                </a:solidFill>
              </a:rPr>
              <a:t>!</a:t>
            </a:r>
          </a:p>
          <a:p>
            <a:pPr algn="ctr"/>
            <a:endParaRPr lang="fr-FR" sz="3600" b="1" dirty="0" smtClean="0">
              <a:solidFill>
                <a:srgbClr val="000000"/>
              </a:solidFill>
            </a:endParaRP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solidFill>
                  <a:srgbClr val="D2533C"/>
                </a:solidFill>
              </a:rPr>
              <a:t>ENTREE</a:t>
            </a:r>
            <a:r>
              <a:rPr lang="fr-FR" sz="2800" dirty="0">
                <a:solidFill>
                  <a:srgbClr val="D2533C"/>
                </a:solidFill>
              </a:rPr>
              <a:t>: Dieu nous accueille </a:t>
            </a:r>
            <a:r>
              <a:rPr lang="fr-FR" sz="2800" dirty="0" smtClean="0">
                <a:solidFill>
                  <a:srgbClr val="D2533C"/>
                </a:solidFill>
              </a:rPr>
              <a:t>(2/3</a:t>
            </a:r>
            <a:r>
              <a:rPr lang="fr-FR" sz="2800" dirty="0">
                <a:solidFill>
                  <a:srgbClr val="D2533C"/>
                </a:solidFill>
              </a:rPr>
              <a:t>)</a:t>
            </a:r>
            <a:endParaRPr lang="fr-FR" sz="280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val="3634172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8405" y="39858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b="1" dirty="0" smtClean="0">
                <a:solidFill>
                  <a:srgbClr val="D2533C"/>
                </a:solidFill>
              </a:rPr>
              <a:t>Communion</a:t>
            </a:r>
            <a:r>
              <a:rPr lang="fr-FR" sz="2400" b="1" dirty="0" smtClean="0">
                <a:solidFill>
                  <a:srgbClr val="D2533C"/>
                </a:solidFill>
              </a:rPr>
              <a:t>: Laisserons-nous à notre table 1/3</a:t>
            </a:r>
            <a:endParaRPr lang="fr-FR" sz="2400" b="1" dirty="0">
              <a:solidFill>
                <a:srgbClr val="D2533C"/>
              </a:solidFill>
            </a:endParaRPr>
          </a:p>
        </p:txBody>
      </p:sp>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448405" y="1019908"/>
            <a:ext cx="8247190" cy="54395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b="0" i="0" dirty="0" smtClean="0">
                <a:solidFill>
                  <a:srgbClr val="202124"/>
                </a:solidFill>
                <a:effectLst/>
                <a:highlight>
                  <a:srgbClr val="FFFFFF"/>
                </a:highlight>
                <a:latin typeface="arial" panose="020B0604020202020204" pitchFamily="34" charset="0"/>
              </a:rPr>
              <a:t>1. Laisserons-nous à notre table, un peu d’espace à l’étranger? Trouvera-t-il quand il viendra, un peu de pain et d’amiti</a:t>
            </a:r>
            <a:r>
              <a:rPr lang="fr-FR" sz="3200" dirty="0" smtClean="0">
                <a:solidFill>
                  <a:srgbClr val="202124"/>
                </a:solidFill>
                <a:highlight>
                  <a:srgbClr val="FFFFFF"/>
                </a:highlight>
                <a:latin typeface="arial" panose="020B0604020202020204" pitchFamily="34" charset="0"/>
              </a:rPr>
              <a:t>é?</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a:p>
            <a:pPr algn="ctr"/>
            <a:r>
              <a:rPr lang="fr-FR" sz="3200" b="1" i="0" dirty="0" smtClean="0">
                <a:solidFill>
                  <a:srgbClr val="202124"/>
                </a:solidFill>
                <a:effectLst/>
                <a:highlight>
                  <a:srgbClr val="FFFFFF"/>
                </a:highlight>
                <a:latin typeface="arial" panose="020B0604020202020204" pitchFamily="34" charset="0"/>
              </a:rPr>
              <a:t>Ne laissons pas mourir la terre, ne laissons pas mourir le feu. Tendons nos mains vers la lumière, pour accueillir le don de Dieu, pour accueillir le don de Dieu, pour accueillir le don de Dieu.</a:t>
            </a:r>
            <a:r>
              <a:rPr lang="fr-FR" sz="3200" b="1" i="0" dirty="0">
                <a:solidFill>
                  <a:srgbClr val="202124"/>
                </a:solidFill>
                <a:effectLst/>
                <a:highlight>
                  <a:srgbClr val="FFFFFF"/>
                </a:highlight>
                <a:latin typeface="arial" panose="020B0604020202020204" pitchFamily="34" charset="0"/>
              </a:rPr>
              <a:t/>
            </a:r>
            <a:br>
              <a:rPr lang="fr-FR" sz="3200" b="1" i="0" dirty="0">
                <a:solidFill>
                  <a:srgbClr val="202124"/>
                </a:solidFill>
                <a:effectLst/>
                <a:highlight>
                  <a:srgbClr val="FFFFFF"/>
                </a:highlight>
                <a:latin typeface="arial" panose="020B0604020202020204" pitchFamily="34" charset="0"/>
              </a:rPr>
            </a:br>
            <a:endParaRPr lang="fr-FR" sz="3200" b="1" i="0" dirty="0">
              <a:solidFill>
                <a:srgbClr val="202124"/>
              </a:solidFill>
              <a:effectLst/>
              <a:highlight>
                <a:srgbClr val="FFFFFF"/>
              </a:highlight>
              <a:latin typeface="arial" panose="020B0604020202020204" pitchFamily="34" charset="0"/>
            </a:endParaRPr>
          </a:p>
        </p:txBody>
      </p:sp>
    </p:spTree>
    <p:extLst>
      <p:ext uri="{BB962C8B-B14F-4D97-AF65-F5344CB8AC3E}">
        <p14:creationId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BE404EB0-1BD0-A42E-CFFD-C91165F2CD8A}"/>
              </a:ext>
            </a:extLst>
          </p:cNvPr>
          <p:cNvSpPr txBox="1">
            <a:spLocks noChangeArrowheads="1"/>
          </p:cNvSpPr>
          <p:nvPr/>
        </p:nvSpPr>
        <p:spPr bwMode="auto">
          <a:xfrm>
            <a:off x="354620" y="949569"/>
            <a:ext cx="8308734" cy="552156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b="0" i="0" dirty="0" smtClean="0">
                <a:solidFill>
                  <a:srgbClr val="202124"/>
                </a:solidFill>
                <a:effectLst/>
                <a:highlight>
                  <a:srgbClr val="FFFFFF"/>
                </a:highlight>
                <a:latin typeface="arial" panose="020B0604020202020204" pitchFamily="34" charset="0"/>
              </a:rPr>
              <a:t>2. Laisserons-nous à nos paroles un peu de </a:t>
            </a:r>
            <a:r>
              <a:rPr lang="fr-FR" sz="3200" dirty="0" smtClean="0">
                <a:solidFill>
                  <a:srgbClr val="202124"/>
                </a:solidFill>
                <a:highlight>
                  <a:srgbClr val="FFFFFF"/>
                </a:highlight>
                <a:latin typeface="arial" panose="020B0604020202020204" pitchFamily="34" charset="0"/>
              </a:rPr>
              <a:t>temps à l’étranger? Trouvera-</a:t>
            </a:r>
            <a:r>
              <a:rPr lang="fr-FR" sz="3200" b="0" i="0" dirty="0" smtClean="0">
                <a:solidFill>
                  <a:srgbClr val="202124"/>
                </a:solidFill>
                <a:effectLst/>
                <a:highlight>
                  <a:srgbClr val="FFFFFF"/>
                </a:highlight>
                <a:latin typeface="arial" panose="020B0604020202020204" pitchFamily="34" charset="0"/>
              </a:rPr>
              <a:t>t-il quand il viendra un cœur ouvert pour l’écouter?</a:t>
            </a:r>
            <a:r>
              <a:rPr lang="fr-FR" sz="3200" b="0" i="0" dirty="0">
                <a:solidFill>
                  <a:srgbClr val="202124"/>
                </a:solidFill>
                <a:effectLst/>
                <a:highlight>
                  <a:srgbClr val="FFFFFF"/>
                </a:highlight>
                <a:latin typeface="arial" panose="020B0604020202020204" pitchFamily="34" charset="0"/>
              </a:rPr>
              <a:t/>
            </a:r>
            <a:br>
              <a:rPr lang="fr-FR" sz="3200" b="0" i="0" dirty="0">
                <a:solidFill>
                  <a:srgbClr val="202124"/>
                </a:solidFill>
                <a:effectLst/>
                <a:highlight>
                  <a:srgbClr val="FFFFFF"/>
                </a:highlight>
                <a:latin typeface="arial" panose="020B0604020202020204" pitchFamily="34" charset="0"/>
              </a:rPr>
            </a:br>
            <a:endParaRPr lang="fr-FR" sz="3200" b="0" i="0" dirty="0">
              <a:solidFill>
                <a:srgbClr val="202124"/>
              </a:solidFill>
              <a:effectLst/>
              <a:highlight>
                <a:srgbClr val="FFFFFF"/>
              </a:highlight>
              <a:latin typeface="arial" panose="020B0604020202020204" pitchFamily="34" charset="0"/>
            </a:endParaRPr>
          </a:p>
          <a:p>
            <a:pPr algn="ctr"/>
            <a:r>
              <a:rPr lang="fr-FR" sz="3200" b="1" dirty="0">
                <a:solidFill>
                  <a:srgbClr val="202124"/>
                </a:solidFill>
                <a:highlight>
                  <a:srgbClr val="FFFFFF"/>
                </a:highlight>
                <a:latin typeface="arial" panose="020B0604020202020204" pitchFamily="34" charset="0"/>
              </a:rPr>
              <a:t>Ne laissons pas mourir la terre, ne laissons pas mourir le feu. Tendons nos mains vers la lumière, pour accueillir le don de Dieu, pour accueillir le don de Dieu, pour accueillir le don de Dieu.</a:t>
            </a:r>
            <a:br>
              <a:rPr lang="fr-FR" sz="3200" b="1" dirty="0">
                <a:solidFill>
                  <a:srgbClr val="202124"/>
                </a:solidFill>
                <a:highlight>
                  <a:srgbClr val="FFFFFF"/>
                </a:highlight>
                <a:latin typeface="arial" panose="020B0604020202020204" pitchFamily="34" charset="0"/>
              </a:rPr>
            </a:br>
            <a:endParaRPr lang="fr-FR" sz="3200" b="1" dirty="0">
              <a:solidFill>
                <a:srgbClr val="202124"/>
              </a:solidFill>
              <a:highlight>
                <a:srgbClr val="FFFFFF"/>
              </a:highlight>
              <a:latin typeface="arial" panose="020B0604020202020204" pitchFamily="34" charset="0"/>
            </a:endParaRPr>
          </a:p>
        </p:txBody>
      </p:sp>
      <p:sp>
        <p:nvSpPr>
          <p:cNvPr id="3" name="Text Box 3">
            <a:extLst>
              <a:ext uri="{FF2B5EF4-FFF2-40B4-BE49-F238E27FC236}">
                <a16:creationId xmlns:a16="http://schemas.microsoft.com/office/drawing/2014/main" id="{117E769D-F284-0463-71EF-79E9E946659C}"/>
              </a:ext>
            </a:extLst>
          </p:cNvPr>
          <p:cNvSpPr txBox="1">
            <a:spLocks noChangeArrowheads="1"/>
          </p:cNvSpPr>
          <p:nvPr/>
        </p:nvSpPr>
        <p:spPr bwMode="auto">
          <a:xfrm>
            <a:off x="354620" y="402515"/>
            <a:ext cx="857008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b="1" dirty="0">
                <a:solidFill>
                  <a:srgbClr val="D2533C"/>
                </a:solidFill>
              </a:rPr>
              <a:t>Communion: Laisserons-nous à notre table </a:t>
            </a:r>
            <a:r>
              <a:rPr lang="fr-FR" b="1" dirty="0" smtClean="0">
                <a:solidFill>
                  <a:srgbClr val="D2533C"/>
                </a:solidFill>
              </a:rPr>
              <a:t>2/3</a:t>
            </a:r>
            <a:endParaRPr lang="fr-FR" b="1" dirty="0">
              <a:solidFill>
                <a:srgbClr val="D2533C"/>
              </a:solidFill>
            </a:endParaRPr>
          </a:p>
        </p:txBody>
      </p:sp>
    </p:spTree>
    <p:extLst>
      <p:ext uri="{BB962C8B-B14F-4D97-AF65-F5344CB8AC3E}">
        <p14:creationId xmlns:p14="http://schemas.microsoft.com/office/powerpoint/2010/main" val="35291524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4838" cy="591344"/>
          </a:xfrm>
        </p:spPr>
        <p:txBody>
          <a:bodyPr/>
          <a:lstStyle/>
          <a:p>
            <a:r>
              <a:rPr lang="fr-FR" sz="2400" b="1" dirty="0">
                <a:solidFill>
                  <a:srgbClr val="D2533C"/>
                </a:solidFill>
              </a:rPr>
              <a:t>Communion: Laisserons-nous à notre table </a:t>
            </a:r>
            <a:r>
              <a:rPr lang="fr-FR" sz="2400" b="1" dirty="0" smtClean="0">
                <a:solidFill>
                  <a:srgbClr val="D2533C"/>
                </a:solidFill>
              </a:rPr>
              <a:t>3/3</a:t>
            </a:r>
            <a:r>
              <a:rPr lang="fr-FR" sz="2400" b="1" dirty="0">
                <a:solidFill>
                  <a:srgbClr val="D2533C"/>
                </a:solidFill>
              </a:rPr>
              <a:t/>
            </a:r>
            <a:br>
              <a:rPr lang="fr-FR" sz="2400" b="1" dirty="0">
                <a:solidFill>
                  <a:srgbClr val="D2533C"/>
                </a:solidFill>
              </a:rPr>
            </a:br>
            <a:endParaRPr lang="en-US" sz="2400" dirty="0"/>
          </a:p>
        </p:txBody>
      </p:sp>
      <p:sp>
        <p:nvSpPr>
          <p:cNvPr id="3" name="Espace réservé du contenu 2"/>
          <p:cNvSpPr>
            <a:spLocks noGrp="1"/>
          </p:cNvSpPr>
          <p:nvPr>
            <p:ph idx="1"/>
          </p:nvPr>
        </p:nvSpPr>
        <p:spPr>
          <a:xfrm>
            <a:off x="457200" y="1124744"/>
            <a:ext cx="8224838" cy="5347494"/>
          </a:xfrm>
        </p:spPr>
        <p:txBody>
          <a:bodyPr/>
          <a:lstStyle/>
          <a:p>
            <a:pPr algn="ctr"/>
            <a:r>
              <a:rPr lang="fr-FR" sz="3200" dirty="0" smtClean="0">
                <a:solidFill>
                  <a:srgbClr val="202124"/>
                </a:solidFill>
                <a:highlight>
                  <a:srgbClr val="FFFFFF"/>
                </a:highlight>
                <a:latin typeface="arial" panose="020B0604020202020204" pitchFamily="34" charset="0"/>
              </a:rPr>
              <a:t>3. Laisserons-nous </a:t>
            </a:r>
            <a:r>
              <a:rPr lang="fr-FR" sz="3200" dirty="0">
                <a:solidFill>
                  <a:srgbClr val="202124"/>
                </a:solidFill>
                <a:highlight>
                  <a:srgbClr val="FFFFFF"/>
                </a:highlight>
                <a:latin typeface="arial" panose="020B0604020202020204" pitchFamily="34" charset="0"/>
              </a:rPr>
              <a:t>à </a:t>
            </a:r>
            <a:r>
              <a:rPr lang="fr-FR" sz="3200" dirty="0" smtClean="0">
                <a:solidFill>
                  <a:srgbClr val="202124"/>
                </a:solidFill>
                <a:highlight>
                  <a:srgbClr val="FFFFFF"/>
                </a:highlight>
                <a:latin typeface="arial" panose="020B0604020202020204" pitchFamily="34" charset="0"/>
              </a:rPr>
              <a:t> notre fête un pas de danse à l’étranger? Trouvera-t-il </a:t>
            </a:r>
            <a:r>
              <a:rPr lang="fr-FR" sz="3200" dirty="0">
                <a:solidFill>
                  <a:srgbClr val="202124"/>
                </a:solidFill>
                <a:highlight>
                  <a:srgbClr val="FFFFFF"/>
                </a:highlight>
                <a:latin typeface="arial" panose="020B0604020202020204" pitchFamily="34" charset="0"/>
              </a:rPr>
              <a:t>quand il viendra </a:t>
            </a:r>
            <a:r>
              <a:rPr lang="fr-FR" sz="3200" dirty="0" smtClean="0">
                <a:solidFill>
                  <a:srgbClr val="202124"/>
                </a:solidFill>
                <a:highlight>
                  <a:srgbClr val="FFFFFF"/>
                </a:highlight>
                <a:latin typeface="arial" panose="020B0604020202020204" pitchFamily="34" charset="0"/>
              </a:rPr>
              <a:t>des mains tendues </a:t>
            </a:r>
            <a:r>
              <a:rPr lang="fr-FR" sz="3200" dirty="0">
                <a:solidFill>
                  <a:srgbClr val="202124"/>
                </a:solidFill>
                <a:highlight>
                  <a:srgbClr val="FFFFFF"/>
                </a:highlight>
                <a:latin typeface="arial" panose="020B0604020202020204" pitchFamily="34" charset="0"/>
              </a:rPr>
              <a:t>pour </a:t>
            </a:r>
            <a:r>
              <a:rPr lang="fr-FR" sz="3200" dirty="0" smtClean="0">
                <a:solidFill>
                  <a:srgbClr val="202124"/>
                </a:solidFill>
                <a:highlight>
                  <a:srgbClr val="FFFFFF"/>
                </a:highlight>
                <a:latin typeface="arial" panose="020B0604020202020204" pitchFamily="34" charset="0"/>
              </a:rPr>
              <a:t>l’inviter?</a:t>
            </a:r>
            <a:r>
              <a:rPr lang="fr-FR" sz="3200" dirty="0">
                <a:solidFill>
                  <a:srgbClr val="202124"/>
                </a:solidFill>
                <a:highlight>
                  <a:srgbClr val="FFFFFF"/>
                </a:highlight>
                <a:latin typeface="arial" panose="020B0604020202020204" pitchFamily="34" charset="0"/>
              </a:rPr>
              <a:t/>
            </a:r>
            <a:br>
              <a:rPr lang="fr-FR" sz="3200" dirty="0">
                <a:solidFill>
                  <a:srgbClr val="202124"/>
                </a:solidFill>
                <a:highlight>
                  <a:srgbClr val="FFFFFF"/>
                </a:highlight>
                <a:latin typeface="arial" panose="020B0604020202020204" pitchFamily="34" charset="0"/>
              </a:rPr>
            </a:br>
            <a:endParaRPr lang="fr-FR" sz="3200" dirty="0">
              <a:solidFill>
                <a:srgbClr val="202124"/>
              </a:solidFill>
              <a:highlight>
                <a:srgbClr val="FFFFFF"/>
              </a:highlight>
              <a:latin typeface="arial" panose="020B0604020202020204" pitchFamily="34" charset="0"/>
            </a:endParaRPr>
          </a:p>
          <a:p>
            <a:pPr algn="ctr"/>
            <a:r>
              <a:rPr lang="fr-FR" sz="3200" b="1" dirty="0">
                <a:solidFill>
                  <a:srgbClr val="202124"/>
                </a:solidFill>
                <a:highlight>
                  <a:srgbClr val="FFFFFF"/>
                </a:highlight>
                <a:latin typeface="arial" panose="020B0604020202020204" pitchFamily="34" charset="0"/>
              </a:rPr>
              <a:t>Ne laissons pas mourir la terre, ne laissons pas mourir le feu. Tendons nos mains vers la lumière, pour accueillir le don de Dieu, pour accueillir le don de Dieu, pour accueillir le don de Dieu.</a:t>
            </a:r>
            <a:br>
              <a:rPr lang="fr-FR" sz="3200" b="1" dirty="0">
                <a:solidFill>
                  <a:srgbClr val="202124"/>
                </a:solidFill>
                <a:highlight>
                  <a:srgbClr val="FFFFFF"/>
                </a:highlight>
                <a:latin typeface="arial" panose="020B0604020202020204" pitchFamily="34" charset="0"/>
              </a:rPr>
            </a:br>
            <a:endParaRPr lang="fr-FR" sz="3200" b="1" dirty="0">
              <a:solidFill>
                <a:srgbClr val="202124"/>
              </a:solidFill>
              <a:highlight>
                <a:srgbClr val="FFFFFF"/>
              </a:highlight>
              <a:latin typeface="arial" panose="020B0604020202020204" pitchFamily="34" charset="0"/>
            </a:endParaRPr>
          </a:p>
          <a:p>
            <a:endParaRPr lang="en-US" sz="3200" dirty="0"/>
          </a:p>
        </p:txBody>
      </p:sp>
      <p:sp>
        <p:nvSpPr>
          <p:cNvPr id="4" name="Espace réservé de la date 3"/>
          <p:cNvSpPr>
            <a:spLocks noGrp="1"/>
          </p:cNvSpPr>
          <p:nvPr>
            <p:ph type="dt" idx="10"/>
          </p:nvPr>
        </p:nvSpPr>
        <p:spPr/>
        <p:txBody>
          <a:bodyPr/>
          <a:lstStyle/>
          <a:p>
            <a:pPr>
              <a:defRPr/>
            </a:pPr>
            <a:r>
              <a:rPr lang="en-US" dirty="0" smtClean="0"/>
              <a:t>11/15/16</a:t>
            </a:r>
            <a:endParaRPr lang="en-US" dirty="0"/>
          </a:p>
        </p:txBody>
      </p:sp>
    </p:spTree>
    <p:extLst>
      <p:ext uri="{BB962C8B-B14F-4D97-AF65-F5344CB8AC3E}">
        <p14:creationId xmlns:p14="http://schemas.microsoft.com/office/powerpoint/2010/main" val="21424239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09600" y="1493838"/>
            <a:ext cx="80772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21510" name="Rectangle 6"/>
          <p:cNvSpPr>
            <a:spLocks noChangeArrowheads="1"/>
          </p:cNvSpPr>
          <p:nvPr/>
        </p:nvSpPr>
        <p:spPr bwMode="auto">
          <a:xfrm>
            <a:off x="96713" y="1124744"/>
            <a:ext cx="8867775" cy="502364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smtClean="0">
                <a:solidFill>
                  <a:schemeClr val="accent2"/>
                </a:solidFill>
              </a:rPr>
              <a:t>Ne rentrez pas chez vous comme avant</a:t>
            </a:r>
          </a:p>
          <a:p>
            <a:pPr algn="ctr"/>
            <a:r>
              <a:rPr lang="fr-FR" sz="3200" b="1" dirty="0" smtClean="0">
                <a:solidFill>
                  <a:schemeClr val="accent2"/>
                </a:solidFill>
              </a:rPr>
              <a:t>Ne vivez pas chez vous comme avant</a:t>
            </a:r>
          </a:p>
          <a:p>
            <a:pPr algn="ctr"/>
            <a:r>
              <a:rPr lang="fr-FR" sz="3200" b="1" dirty="0" smtClean="0">
                <a:solidFill>
                  <a:schemeClr val="accent2"/>
                </a:solidFill>
              </a:rPr>
              <a:t>Changez vos cœurs, cassez vos peurs</a:t>
            </a:r>
          </a:p>
          <a:p>
            <a:pPr algn="ctr"/>
            <a:r>
              <a:rPr lang="fr-FR" sz="3200" b="1" dirty="0" smtClean="0">
                <a:solidFill>
                  <a:schemeClr val="accent2"/>
                </a:solidFill>
              </a:rPr>
              <a:t>Vivez en hommes nouveaux.</a:t>
            </a:r>
            <a:endParaRPr lang="en-US" sz="3200" b="1" dirty="0">
              <a:solidFill>
                <a:schemeClr val="accent2"/>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a:p>
            <a:pPr marL="514350" indent="-514350" algn="ctr">
              <a:buAutoNum type="arabicPeriod"/>
            </a:pPr>
            <a:r>
              <a:rPr lang="fr-FR" sz="2800" dirty="0" smtClean="0">
                <a:solidFill>
                  <a:srgbClr val="000000"/>
                </a:solidFill>
              </a:rPr>
              <a:t>A quoi bon les mots si l’on ne s’entend pas,</a:t>
            </a:r>
          </a:p>
          <a:p>
            <a:pPr algn="ctr"/>
            <a:r>
              <a:rPr lang="fr-FR" sz="2800" dirty="0">
                <a:solidFill>
                  <a:srgbClr val="000000"/>
                </a:solidFill>
              </a:rPr>
              <a:t> </a:t>
            </a:r>
            <a:r>
              <a:rPr lang="fr-FR" sz="2800" dirty="0" smtClean="0">
                <a:solidFill>
                  <a:srgbClr val="000000"/>
                </a:solidFill>
              </a:rPr>
              <a:t>    A quoi bon les phrases si l’on ne s’écoute pas</a:t>
            </a:r>
          </a:p>
          <a:p>
            <a:pPr algn="ctr"/>
            <a:r>
              <a:rPr lang="fr-FR" sz="2800" dirty="0">
                <a:solidFill>
                  <a:srgbClr val="000000"/>
                </a:solidFill>
              </a:rPr>
              <a:t>	</a:t>
            </a:r>
            <a:r>
              <a:rPr lang="fr-FR" sz="2800" dirty="0" smtClean="0">
                <a:solidFill>
                  <a:srgbClr val="000000"/>
                </a:solidFill>
              </a:rPr>
              <a:t>A quoi bon la joie si l’on ne partage pas</a:t>
            </a:r>
          </a:p>
          <a:p>
            <a:pPr algn="ctr"/>
            <a:r>
              <a:rPr lang="fr-FR" sz="2800" dirty="0">
                <a:solidFill>
                  <a:srgbClr val="000000"/>
                </a:solidFill>
              </a:rPr>
              <a:t> </a:t>
            </a:r>
            <a:r>
              <a:rPr lang="fr-FR" sz="2800" dirty="0" smtClean="0">
                <a:solidFill>
                  <a:srgbClr val="000000"/>
                </a:solidFill>
              </a:rPr>
              <a:t>   A quoi bon la vie si l’on n’aime pas</a:t>
            </a:r>
            <a:endParaRPr lang="fr-FR" sz="2800" dirty="0">
              <a:solidFill>
                <a:srgbClr val="000000"/>
              </a:solidFill>
            </a:endParaRPr>
          </a:p>
          <a:p>
            <a:r>
              <a:rPr lang="fr-FR" sz="3200" dirty="0" smtClean="0">
                <a:solidFill>
                  <a:srgbClr val="000000"/>
                </a:solidFill>
              </a:rPr>
              <a:t>.</a:t>
            </a:r>
            <a:endParaRPr lang="fr-FR" sz="3200" dirty="0">
              <a:solidFill>
                <a:srgbClr val="000000"/>
              </a:solidFill>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p:txBody>
      </p:sp>
      <p:sp>
        <p:nvSpPr>
          <p:cNvPr id="7" name="Text Box 3"/>
          <p:cNvSpPr txBox="1">
            <a:spLocks noChangeArrowheads="1"/>
          </p:cNvSpPr>
          <p:nvPr/>
        </p:nvSpPr>
        <p:spPr bwMode="auto">
          <a:xfrm>
            <a:off x="251520" y="444500"/>
            <a:ext cx="7776864"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sz="2400" b="1" dirty="0" smtClean="0">
                <a:solidFill>
                  <a:srgbClr val="D2533C"/>
                </a:solidFill>
              </a:rPr>
              <a:t>Sortie: </a:t>
            </a:r>
            <a:r>
              <a:rPr lang="en-US" sz="2400" i="1" dirty="0" smtClean="0">
                <a:solidFill>
                  <a:srgbClr val="D2533C"/>
                </a:solidFill>
              </a:rPr>
              <a:t>Ne rentrez pas chez </a:t>
            </a:r>
            <a:r>
              <a:rPr lang="en-US" sz="2400" i="1" dirty="0" err="1" smtClean="0">
                <a:solidFill>
                  <a:srgbClr val="D2533C"/>
                </a:solidFill>
              </a:rPr>
              <a:t>vous</a:t>
            </a:r>
            <a:r>
              <a:rPr lang="en-US" sz="2400" i="1" dirty="0" smtClean="0">
                <a:solidFill>
                  <a:srgbClr val="D2533C"/>
                </a:solidFill>
              </a:rPr>
              <a:t> </a:t>
            </a:r>
            <a:r>
              <a:rPr lang="en-US" sz="2400" i="1" dirty="0" err="1" smtClean="0">
                <a:solidFill>
                  <a:srgbClr val="D2533C"/>
                </a:solidFill>
              </a:rPr>
              <a:t>comme</a:t>
            </a:r>
            <a:r>
              <a:rPr lang="en-US" sz="2400" i="1" dirty="0" smtClean="0">
                <a:solidFill>
                  <a:srgbClr val="D2533C"/>
                </a:solidFill>
              </a:rPr>
              <a:t> </a:t>
            </a:r>
            <a:r>
              <a:rPr lang="en-US" sz="2400" i="1" dirty="0" err="1" smtClean="0">
                <a:solidFill>
                  <a:srgbClr val="D2533C"/>
                </a:solidFill>
              </a:rPr>
              <a:t>avant</a:t>
            </a:r>
            <a:r>
              <a:rPr lang="en-US" sz="2400" i="1" dirty="0" smtClean="0">
                <a:solidFill>
                  <a:srgbClr val="D2533C"/>
                </a:solidFill>
              </a:rPr>
              <a:t>  (</a:t>
            </a:r>
            <a:r>
              <a:rPr lang="en-US" sz="2400" b="1" dirty="0" smtClean="0">
                <a:solidFill>
                  <a:srgbClr val="D2533C"/>
                </a:solidFill>
              </a:rPr>
              <a:t>1/3</a:t>
            </a:r>
            <a:r>
              <a:rPr lang="en-US" sz="2400" b="1" dirty="0" smtClean="0">
                <a:solidFill>
                  <a:srgbClr val="D2533C"/>
                </a:solidFill>
              </a:rPr>
              <a:t>)</a:t>
            </a:r>
            <a:r>
              <a:rPr lang="en-US" sz="2400" dirty="0" smtClean="0">
                <a:solidFill>
                  <a:srgbClr val="D2533C"/>
                </a:solidFill>
              </a:rPr>
              <a:t> </a:t>
            </a:r>
          </a:p>
        </p:txBody>
      </p:sp>
    </p:spTree>
    <p:extLst>
      <p:ext uri="{BB962C8B-B14F-4D97-AF65-F5344CB8AC3E}">
        <p14:creationId xmlns:p14="http://schemas.microsoft.com/office/powerpoint/2010/main" val="7027479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09600" y="1493838"/>
            <a:ext cx="80772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21510" name="Rectangle 6"/>
          <p:cNvSpPr>
            <a:spLocks noChangeArrowheads="1"/>
          </p:cNvSpPr>
          <p:nvPr/>
        </p:nvSpPr>
        <p:spPr bwMode="auto">
          <a:xfrm>
            <a:off x="96713" y="1124744"/>
            <a:ext cx="8867775" cy="524589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accent2"/>
                </a:solidFill>
              </a:rPr>
              <a:t>Ne rentrez pas chez vous comme avant</a:t>
            </a:r>
          </a:p>
          <a:p>
            <a:pPr algn="ctr"/>
            <a:r>
              <a:rPr lang="fr-FR" sz="3200" b="1" dirty="0">
                <a:solidFill>
                  <a:schemeClr val="accent2"/>
                </a:solidFill>
              </a:rPr>
              <a:t>Ne vivez pas chez vous comme avant</a:t>
            </a:r>
          </a:p>
          <a:p>
            <a:pPr algn="ctr"/>
            <a:r>
              <a:rPr lang="fr-FR" sz="3200" b="1" dirty="0">
                <a:solidFill>
                  <a:schemeClr val="accent2"/>
                </a:solidFill>
              </a:rPr>
              <a:t>Changez vos cœurs, cassez vos peurs</a:t>
            </a:r>
          </a:p>
          <a:p>
            <a:pPr algn="ctr"/>
            <a:r>
              <a:rPr lang="fr-FR" sz="3200" b="1" dirty="0">
                <a:solidFill>
                  <a:schemeClr val="accent2"/>
                </a:solidFill>
              </a:rPr>
              <a:t>Vivez en hommes nouveaux.</a:t>
            </a:r>
            <a:endParaRPr lang="en-US" sz="3200" b="1" dirty="0">
              <a:solidFill>
                <a:schemeClr val="accent2"/>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a:p>
            <a:pPr algn="ctr"/>
            <a:r>
              <a:rPr lang="fr-FR" sz="2800" dirty="0" smtClean="0">
                <a:solidFill>
                  <a:srgbClr val="000000"/>
                </a:solidFill>
              </a:rPr>
              <a:t>2.Pourquoi une chanson si l’on </a:t>
            </a:r>
            <a:r>
              <a:rPr lang="fr-FR" sz="2800" dirty="0">
                <a:solidFill>
                  <a:srgbClr val="000000"/>
                </a:solidFill>
              </a:rPr>
              <a:t>ne </a:t>
            </a:r>
            <a:r>
              <a:rPr lang="fr-FR" sz="2800" dirty="0" smtClean="0">
                <a:solidFill>
                  <a:srgbClr val="000000"/>
                </a:solidFill>
              </a:rPr>
              <a:t>chante </a:t>
            </a:r>
            <a:r>
              <a:rPr lang="fr-FR" sz="2800" dirty="0">
                <a:solidFill>
                  <a:srgbClr val="000000"/>
                </a:solidFill>
              </a:rPr>
              <a:t>pas</a:t>
            </a:r>
          </a:p>
          <a:p>
            <a:pPr algn="ctr"/>
            <a:r>
              <a:rPr lang="fr-FR" sz="2800" dirty="0">
                <a:solidFill>
                  <a:srgbClr val="000000"/>
                </a:solidFill>
              </a:rPr>
              <a:t>	</a:t>
            </a:r>
            <a:r>
              <a:rPr lang="fr-FR" sz="2800" dirty="0" smtClean="0">
                <a:solidFill>
                  <a:srgbClr val="000000"/>
                </a:solidFill>
              </a:rPr>
              <a:t>Pourquoi l’Espérance si l’on n’y croit pas </a:t>
            </a:r>
            <a:endParaRPr lang="fr-FR" sz="2800" dirty="0">
              <a:solidFill>
                <a:srgbClr val="000000"/>
              </a:solidFill>
            </a:endParaRPr>
          </a:p>
          <a:p>
            <a:pPr algn="ctr"/>
            <a:r>
              <a:rPr lang="fr-FR" sz="2800" dirty="0">
                <a:solidFill>
                  <a:srgbClr val="000000"/>
                </a:solidFill>
              </a:rPr>
              <a:t>    </a:t>
            </a:r>
            <a:r>
              <a:rPr lang="fr-FR" sz="2800" dirty="0" smtClean="0">
                <a:solidFill>
                  <a:srgbClr val="000000"/>
                </a:solidFill>
              </a:rPr>
              <a:t>Pourquoi l’amitié si l’on n’accueille pas</a:t>
            </a:r>
          </a:p>
          <a:p>
            <a:pPr algn="ctr"/>
            <a:r>
              <a:rPr lang="fr-FR" sz="2800" dirty="0" smtClean="0">
                <a:solidFill>
                  <a:srgbClr val="000000"/>
                </a:solidFill>
              </a:rPr>
              <a:t>Pourquoi dire l’amour si l’on agit pas</a:t>
            </a:r>
            <a:endParaRPr lang="fr-FR" sz="2800" dirty="0">
              <a:solidFill>
                <a:srgbClr val="000000"/>
              </a:solidFill>
            </a:endParaRPr>
          </a:p>
          <a:p>
            <a:r>
              <a:rPr lang="fr-FR" sz="3200" dirty="0">
                <a:solidFill>
                  <a:srgbClr val="000000"/>
                </a:solidFill>
              </a:rPr>
              <a:t>.</a:t>
            </a: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p:txBody>
      </p:sp>
      <p:sp>
        <p:nvSpPr>
          <p:cNvPr id="7" name="Text Box 3"/>
          <p:cNvSpPr txBox="1">
            <a:spLocks noChangeArrowheads="1"/>
          </p:cNvSpPr>
          <p:nvPr/>
        </p:nvSpPr>
        <p:spPr bwMode="auto">
          <a:xfrm>
            <a:off x="0" y="444500"/>
            <a:ext cx="853244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defRPr/>
            </a:pPr>
            <a:r>
              <a:rPr lang="en-US" b="1" dirty="0">
                <a:solidFill>
                  <a:srgbClr val="D2533C"/>
                </a:solidFill>
              </a:rPr>
              <a:t>Sortie: </a:t>
            </a:r>
            <a:r>
              <a:rPr lang="en-US" i="1" dirty="0">
                <a:solidFill>
                  <a:srgbClr val="D2533C"/>
                </a:solidFill>
              </a:rPr>
              <a:t>Ne rentrez pas chez </a:t>
            </a:r>
            <a:r>
              <a:rPr lang="en-US" i="1" dirty="0" err="1">
                <a:solidFill>
                  <a:srgbClr val="D2533C"/>
                </a:solidFill>
              </a:rPr>
              <a:t>vous</a:t>
            </a:r>
            <a:r>
              <a:rPr lang="en-US" i="1" dirty="0">
                <a:solidFill>
                  <a:srgbClr val="D2533C"/>
                </a:solidFill>
              </a:rPr>
              <a:t> </a:t>
            </a:r>
            <a:r>
              <a:rPr lang="en-US" i="1" dirty="0" err="1">
                <a:solidFill>
                  <a:srgbClr val="D2533C"/>
                </a:solidFill>
              </a:rPr>
              <a:t>comme</a:t>
            </a:r>
            <a:r>
              <a:rPr lang="en-US" i="1" dirty="0">
                <a:solidFill>
                  <a:srgbClr val="D2533C"/>
                </a:solidFill>
              </a:rPr>
              <a:t> </a:t>
            </a:r>
            <a:r>
              <a:rPr lang="en-US" i="1" dirty="0" err="1">
                <a:solidFill>
                  <a:srgbClr val="D2533C"/>
                </a:solidFill>
              </a:rPr>
              <a:t>avant</a:t>
            </a:r>
            <a:r>
              <a:rPr lang="en-US" i="1" dirty="0">
                <a:solidFill>
                  <a:srgbClr val="D2533C"/>
                </a:solidFill>
              </a:rPr>
              <a:t>  </a:t>
            </a:r>
            <a:r>
              <a:rPr lang="en-US" sz="2400" i="1" dirty="0" smtClean="0">
                <a:solidFill>
                  <a:srgbClr val="D2533C"/>
                </a:solidFill>
              </a:rPr>
              <a:t>(</a:t>
            </a:r>
            <a:r>
              <a:rPr lang="en-US" sz="2400" b="1" dirty="0">
                <a:solidFill>
                  <a:srgbClr val="D2533C"/>
                </a:solidFill>
              </a:rPr>
              <a:t>2</a:t>
            </a:r>
            <a:r>
              <a:rPr lang="en-US" sz="2400" b="1" dirty="0" smtClean="0">
                <a:solidFill>
                  <a:srgbClr val="D2533C"/>
                </a:solidFill>
              </a:rPr>
              <a:t>/3)</a:t>
            </a:r>
            <a:r>
              <a:rPr lang="en-US" sz="2400" dirty="0" smtClean="0">
                <a:solidFill>
                  <a:srgbClr val="D2533C"/>
                </a:solidFill>
              </a:rPr>
              <a:t> </a:t>
            </a:r>
          </a:p>
        </p:txBody>
      </p:sp>
    </p:spTree>
    <p:extLst>
      <p:ext uri="{BB962C8B-B14F-4D97-AF65-F5344CB8AC3E}">
        <p14:creationId xmlns:p14="http://schemas.microsoft.com/office/powerpoint/2010/main" val="18959416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09600" y="1493838"/>
            <a:ext cx="80772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21510" name="Rectangle 6"/>
          <p:cNvSpPr>
            <a:spLocks noChangeArrowheads="1"/>
          </p:cNvSpPr>
          <p:nvPr/>
        </p:nvSpPr>
        <p:spPr bwMode="auto">
          <a:xfrm>
            <a:off x="168721" y="1124744"/>
            <a:ext cx="8867775" cy="524589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a:solidFill>
                  <a:schemeClr val="accent2"/>
                </a:solidFill>
              </a:rPr>
              <a:t>Ne rentrez pas chez vous comme avant</a:t>
            </a:r>
          </a:p>
          <a:p>
            <a:pPr algn="ctr"/>
            <a:r>
              <a:rPr lang="fr-FR" sz="3600" b="1" dirty="0">
                <a:solidFill>
                  <a:schemeClr val="accent2"/>
                </a:solidFill>
              </a:rPr>
              <a:t>Ne vivez pas chez vous comme avant</a:t>
            </a:r>
          </a:p>
          <a:p>
            <a:pPr algn="ctr"/>
            <a:r>
              <a:rPr lang="fr-FR" sz="3600" b="1" dirty="0">
                <a:solidFill>
                  <a:schemeClr val="accent2"/>
                </a:solidFill>
              </a:rPr>
              <a:t>Changez vos cœurs, cassez vos peurs</a:t>
            </a:r>
          </a:p>
          <a:p>
            <a:pPr algn="ctr"/>
            <a:r>
              <a:rPr lang="fr-FR" sz="3600" b="1" dirty="0">
                <a:solidFill>
                  <a:schemeClr val="accent2"/>
                </a:solidFill>
              </a:rPr>
              <a:t>Vivez en hommes nouveaux.</a:t>
            </a:r>
            <a:endParaRPr lang="en-US" sz="3600" b="1" dirty="0">
              <a:solidFill>
                <a:schemeClr val="accent2"/>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dirty="0">
              <a:solidFill>
                <a:srgbClr val="000000"/>
              </a:solidFill>
              <a:cs typeface="Arial Unicode MS" charset="0"/>
            </a:endParaRPr>
          </a:p>
          <a:p>
            <a:pPr algn="ctr"/>
            <a:r>
              <a:rPr lang="fr-FR" sz="3200" dirty="0" smtClean="0">
                <a:solidFill>
                  <a:srgbClr val="000000"/>
                </a:solidFill>
              </a:rPr>
              <a:t>3.Je vais repartir et je veux te prier </a:t>
            </a:r>
            <a:endParaRPr lang="fr-FR" sz="3200" dirty="0">
              <a:solidFill>
                <a:srgbClr val="000000"/>
              </a:solidFill>
            </a:endParaRPr>
          </a:p>
          <a:p>
            <a:pPr algn="ctr"/>
            <a:r>
              <a:rPr lang="fr-FR" sz="3200" dirty="0">
                <a:solidFill>
                  <a:srgbClr val="000000"/>
                </a:solidFill>
              </a:rPr>
              <a:t>    </a:t>
            </a:r>
            <a:r>
              <a:rPr lang="fr-FR" sz="3200" dirty="0" smtClean="0">
                <a:solidFill>
                  <a:srgbClr val="000000"/>
                </a:solidFill>
              </a:rPr>
              <a:t>Je vais repartir et je veux t’écouter</a:t>
            </a:r>
          </a:p>
          <a:p>
            <a:pPr algn="ctr"/>
            <a:r>
              <a:rPr lang="fr-FR" sz="3200" dirty="0" smtClean="0">
                <a:solidFill>
                  <a:srgbClr val="000000"/>
                </a:solidFill>
              </a:rPr>
              <a:t>Je vais repartir et je veux te chanter</a:t>
            </a:r>
          </a:p>
          <a:p>
            <a:pPr algn="ctr"/>
            <a:r>
              <a:rPr lang="fr-FR" sz="3200" dirty="0" smtClean="0">
                <a:solidFill>
                  <a:srgbClr val="000000"/>
                </a:solidFill>
              </a:rPr>
              <a:t>Je vais repartir et je t’annoncer</a:t>
            </a:r>
            <a:endParaRPr lang="fr-FR" sz="3200" dirty="0">
              <a:solidFill>
                <a:srgbClr val="000000"/>
              </a:solidFill>
            </a:endParaRPr>
          </a:p>
          <a:p>
            <a:endParaRPr lang="fr-FR" sz="3600" dirty="0">
              <a:solidFill>
                <a:srgbClr val="000000"/>
              </a:solidFill>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dirty="0">
              <a:solidFill>
                <a:srgbClr val="000000"/>
              </a:solidFill>
              <a:cs typeface="Arial Unicode MS" charset="0"/>
            </a:endParaRPr>
          </a:p>
        </p:txBody>
      </p:sp>
      <p:sp>
        <p:nvSpPr>
          <p:cNvPr id="7" name="Text Box 3"/>
          <p:cNvSpPr txBox="1">
            <a:spLocks noChangeArrowheads="1"/>
          </p:cNvSpPr>
          <p:nvPr/>
        </p:nvSpPr>
        <p:spPr bwMode="auto">
          <a:xfrm>
            <a:off x="251520" y="444500"/>
            <a:ext cx="792088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en-US" b="1" dirty="0">
                <a:solidFill>
                  <a:srgbClr val="D2533C"/>
                </a:solidFill>
              </a:rPr>
              <a:t>Sortie: </a:t>
            </a:r>
            <a:r>
              <a:rPr lang="en-US" i="1" dirty="0">
                <a:solidFill>
                  <a:srgbClr val="D2533C"/>
                </a:solidFill>
              </a:rPr>
              <a:t>Ne rentrez pas chez </a:t>
            </a:r>
            <a:r>
              <a:rPr lang="en-US" i="1" dirty="0" err="1">
                <a:solidFill>
                  <a:srgbClr val="D2533C"/>
                </a:solidFill>
              </a:rPr>
              <a:t>vous</a:t>
            </a:r>
            <a:r>
              <a:rPr lang="en-US" i="1" dirty="0">
                <a:solidFill>
                  <a:srgbClr val="D2533C"/>
                </a:solidFill>
              </a:rPr>
              <a:t> </a:t>
            </a:r>
            <a:r>
              <a:rPr lang="en-US" i="1" dirty="0" err="1">
                <a:solidFill>
                  <a:srgbClr val="D2533C"/>
                </a:solidFill>
              </a:rPr>
              <a:t>comme</a:t>
            </a:r>
            <a:r>
              <a:rPr lang="en-US" i="1" dirty="0">
                <a:solidFill>
                  <a:srgbClr val="D2533C"/>
                </a:solidFill>
              </a:rPr>
              <a:t> </a:t>
            </a:r>
            <a:r>
              <a:rPr lang="en-US" i="1" dirty="0" err="1" smtClean="0">
                <a:solidFill>
                  <a:srgbClr val="D2533C"/>
                </a:solidFill>
              </a:rPr>
              <a:t>avant</a:t>
            </a:r>
            <a:r>
              <a:rPr lang="en-US" i="1" dirty="0" smtClean="0">
                <a:solidFill>
                  <a:srgbClr val="D2533C"/>
                </a:solidFill>
              </a:rPr>
              <a:t> </a:t>
            </a:r>
            <a:r>
              <a:rPr lang="en-US" sz="2400" i="1" dirty="0" smtClean="0">
                <a:solidFill>
                  <a:srgbClr val="D2533C"/>
                </a:solidFill>
              </a:rPr>
              <a:t>(</a:t>
            </a:r>
            <a:r>
              <a:rPr lang="en-US" sz="2400" b="1" dirty="0" smtClean="0">
                <a:solidFill>
                  <a:srgbClr val="D2533C"/>
                </a:solidFill>
              </a:rPr>
              <a:t>3/3</a:t>
            </a:r>
            <a:r>
              <a:rPr lang="en-US" sz="2400" b="1" dirty="0" smtClean="0">
                <a:solidFill>
                  <a:srgbClr val="D2533C"/>
                </a:solidFill>
              </a:rPr>
              <a:t>)</a:t>
            </a:r>
            <a:r>
              <a:rPr lang="en-US" sz="2400" dirty="0" smtClean="0">
                <a:solidFill>
                  <a:srgbClr val="D2533C"/>
                </a:solidFill>
              </a:rPr>
              <a:t> </a:t>
            </a:r>
          </a:p>
        </p:txBody>
      </p:sp>
    </p:spTree>
    <p:extLst>
      <p:ext uri="{BB962C8B-B14F-4D97-AF65-F5344CB8AC3E}">
        <p14:creationId xmlns:p14="http://schemas.microsoft.com/office/powerpoint/2010/main" val="11369060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9144000" cy="54244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600" b="1" dirty="0">
                <a:solidFill>
                  <a:srgbClr val="002060"/>
                </a:solidFill>
              </a:rPr>
              <a:t>Dieu nous accueille en sa maison, Dieu nous invite en son festin, jour d’allégresse et jour de joie.</a:t>
            </a:r>
          </a:p>
          <a:p>
            <a:pPr algn="ctr"/>
            <a:r>
              <a:rPr lang="fr-FR" sz="3600" b="1" dirty="0">
                <a:solidFill>
                  <a:srgbClr val="002060"/>
                </a:solidFill>
              </a:rPr>
              <a:t> Alléluia</a:t>
            </a:r>
          </a:p>
          <a:p>
            <a:pPr algn="ctr"/>
            <a:r>
              <a:rPr lang="fr-FR" sz="3600" b="1" dirty="0">
                <a:solidFill>
                  <a:srgbClr val="002060"/>
                </a:solidFill>
              </a:rPr>
              <a:t>!</a:t>
            </a:r>
          </a:p>
          <a:p>
            <a:pPr algn="ctr"/>
            <a:r>
              <a:rPr lang="fr-FR" sz="3600" dirty="0" smtClean="0">
                <a:solidFill>
                  <a:srgbClr val="000000"/>
                </a:solidFill>
              </a:rPr>
              <a:t>3 </a:t>
            </a:r>
            <a:r>
              <a:rPr lang="fr-FR" sz="3600" dirty="0">
                <a:solidFill>
                  <a:srgbClr val="000000"/>
                </a:solidFill>
              </a:rPr>
              <a:t>– </a:t>
            </a:r>
            <a:r>
              <a:rPr lang="fr-FR" sz="3600" dirty="0" smtClean="0">
                <a:solidFill>
                  <a:srgbClr val="000000"/>
                </a:solidFill>
              </a:rPr>
              <a:t>Criez de joie pour notre Dieu, chantez pour lui car il est bon, car éternel est son amour</a:t>
            </a:r>
            <a:r>
              <a:rPr lang="fr-FR" sz="3600" b="1" dirty="0" smtClean="0">
                <a:solidFill>
                  <a:srgbClr val="000000"/>
                </a:solidFill>
              </a:rPr>
              <a:t>!</a:t>
            </a:r>
            <a:endParaRPr lang="fr-FR" sz="3600" b="1" dirty="0">
              <a:solidFill>
                <a:srgbClr val="000000"/>
              </a:solidFill>
            </a:endParaRPr>
          </a:p>
          <a:p>
            <a:pPr algn="ctr"/>
            <a:endParaRPr lang="fr-FR" sz="3600" b="1" dirty="0">
              <a:solidFill>
                <a:srgbClr val="000000"/>
              </a:solidFill>
            </a:endParaRPr>
          </a:p>
          <a:p>
            <a:pPr algn="ctr"/>
            <a:endParaRPr lang="fr-FR" sz="3600" b="1" dirty="0" smtClean="0">
              <a:solidFill>
                <a:srgbClr val="000000"/>
              </a:solidFill>
            </a:endParaRP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solidFill>
                  <a:srgbClr val="D2533C"/>
                </a:solidFill>
              </a:rPr>
              <a:t>ENTREE</a:t>
            </a:r>
            <a:r>
              <a:rPr lang="fr-FR" sz="2800" dirty="0">
                <a:solidFill>
                  <a:srgbClr val="D2533C"/>
                </a:solidFill>
              </a:rPr>
              <a:t>: Dieu nous accueille </a:t>
            </a:r>
            <a:r>
              <a:rPr lang="fr-FR" sz="2800" dirty="0" smtClean="0">
                <a:solidFill>
                  <a:srgbClr val="D2533C"/>
                </a:solidFill>
              </a:rPr>
              <a:t>(</a:t>
            </a:r>
            <a:r>
              <a:rPr lang="fr-FR" sz="2800" dirty="0" smtClean="0">
                <a:solidFill>
                  <a:srgbClr val="D2533C"/>
                </a:solidFill>
              </a:rPr>
              <a:t>3/3)</a:t>
            </a:r>
            <a:endParaRPr lang="fr-FR" sz="280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dirty="0" smtClean="0">
                <a:solidFill>
                  <a:srgbClr val="D63800"/>
                </a:solidFill>
              </a:rPr>
              <a:t>Prière pénitentielle</a:t>
            </a:r>
            <a:endParaRPr lang="en-GB" sz="3200" dirty="0">
              <a:solidFill>
                <a:srgbClr val="D63800"/>
              </a:solidFill>
            </a:endParaRPr>
          </a:p>
        </p:txBody>
      </p:sp>
      <p:sp>
        <p:nvSpPr>
          <p:cNvPr id="4" name="Rectangle 2"/>
          <p:cNvSpPr>
            <a:spLocks noChangeArrowheads="1"/>
          </p:cNvSpPr>
          <p:nvPr/>
        </p:nvSpPr>
        <p:spPr bwMode="auto">
          <a:xfrm>
            <a:off x="214313" y="1412776"/>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smtClean="0">
                <a:solidFill>
                  <a:schemeClr val="tx1"/>
                </a:solidFill>
              </a:rPr>
              <a:t>Je confesse à Dieu tout puissant, </a:t>
            </a:r>
            <a:br>
              <a:rPr lang="fr-FR" sz="3200" dirty="0" smtClean="0">
                <a:solidFill>
                  <a:schemeClr val="tx1"/>
                </a:solidFill>
              </a:rPr>
            </a:br>
            <a:r>
              <a:rPr lang="fr-FR" sz="3200" dirty="0" smtClean="0">
                <a:solidFill>
                  <a:schemeClr val="tx1"/>
                </a:solidFill>
              </a:rPr>
              <a:t>Je reconnais devant mes frères, </a:t>
            </a:r>
            <a:br>
              <a:rPr lang="fr-FR" sz="3200" dirty="0" smtClean="0">
                <a:solidFill>
                  <a:schemeClr val="tx1"/>
                </a:solidFill>
              </a:rPr>
            </a:br>
            <a:r>
              <a:rPr lang="fr-FR" sz="3200" dirty="0" smtClean="0">
                <a:solidFill>
                  <a:schemeClr val="tx1"/>
                </a:solidFill>
              </a:rPr>
              <a:t>que j'ai péché, en pensée, en parole,</a:t>
            </a:r>
            <a:br>
              <a:rPr lang="fr-FR" sz="3200" dirty="0" smtClean="0">
                <a:solidFill>
                  <a:schemeClr val="tx1"/>
                </a:solidFill>
              </a:rPr>
            </a:br>
            <a:r>
              <a:rPr lang="fr-FR" sz="3200" dirty="0" smtClean="0">
                <a:solidFill>
                  <a:schemeClr val="tx1"/>
                </a:solidFill>
              </a:rPr>
              <a:t> par action et par omission. </a:t>
            </a:r>
            <a:br>
              <a:rPr lang="fr-FR" sz="3200" dirty="0" smtClean="0">
                <a:solidFill>
                  <a:schemeClr val="tx1"/>
                </a:solidFill>
              </a:rPr>
            </a:br>
            <a:r>
              <a:rPr lang="fr-FR" sz="3200" dirty="0" smtClean="0">
                <a:solidFill>
                  <a:schemeClr val="tx1"/>
                </a:solidFill>
              </a:rPr>
              <a:t>Oui, j'ai vraiment péché. </a:t>
            </a:r>
            <a:br>
              <a:rPr lang="fr-FR" sz="3200" dirty="0" smtClean="0">
                <a:solidFill>
                  <a:schemeClr val="tx1"/>
                </a:solidFill>
              </a:rPr>
            </a:br>
            <a:r>
              <a:rPr lang="fr-FR" sz="3200" dirty="0" smtClean="0">
                <a:solidFill>
                  <a:schemeClr val="tx1"/>
                </a:solidFill>
              </a:rPr>
              <a:t>C'est pourquoi je supplie la Vierge Marie, </a:t>
            </a:r>
            <a:br>
              <a:rPr lang="fr-FR" sz="3200" dirty="0" smtClean="0">
                <a:solidFill>
                  <a:schemeClr val="tx1"/>
                </a:solidFill>
              </a:rPr>
            </a:br>
            <a:r>
              <a:rPr lang="fr-FR" sz="3200" dirty="0" smtClean="0">
                <a:solidFill>
                  <a:schemeClr val="tx1"/>
                </a:solidFill>
              </a:rPr>
              <a:t>les anges et tous les saints, </a:t>
            </a:r>
            <a:br>
              <a:rPr lang="fr-FR" sz="3200" dirty="0" smtClean="0">
                <a:solidFill>
                  <a:schemeClr val="tx1"/>
                </a:solidFill>
              </a:rPr>
            </a:br>
            <a:r>
              <a:rPr lang="fr-FR" sz="3200" dirty="0" smtClean="0">
                <a:solidFill>
                  <a:schemeClr val="tx1"/>
                </a:solidFill>
              </a:rPr>
              <a:t>et vous aussi, mes frères, </a:t>
            </a:r>
            <a:br>
              <a:rPr lang="fr-FR" sz="3200" dirty="0" smtClean="0">
                <a:solidFill>
                  <a:schemeClr val="tx1"/>
                </a:solidFill>
              </a:rPr>
            </a:br>
            <a:r>
              <a:rPr lang="fr-FR" sz="3200" dirty="0" smtClean="0">
                <a:solidFill>
                  <a:schemeClr val="tx1"/>
                </a:solidFill>
              </a:rPr>
              <a:t>de prier pour moi le Seigneur notre Dieu.</a:t>
            </a:r>
            <a:endParaRPr lang="en-GB" sz="3200" dirty="0" smtClean="0">
              <a:solidFill>
                <a:schemeClr val="tx1"/>
              </a:solidFill>
            </a:endParaRPr>
          </a:p>
          <a:p>
            <a:pPr algn="ctr"/>
            <a:endParaRPr lang="en-GB" sz="3200" dirty="0" smtClean="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0151" y="1412776"/>
            <a:ext cx="9023697" cy="511256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2800" dirty="0" smtClean="0">
                <a:solidFill>
                  <a:schemeClr val="tx1"/>
                </a:solidFill>
              </a:rPr>
              <a:t>1.Jésus, Berger de toute humanité tu es venu chercher ceux qui étaient perdus !</a:t>
            </a:r>
          </a:p>
          <a:p>
            <a:pPr algn="ctr"/>
            <a:endParaRPr lang="fr-FR" sz="2800" dirty="0" smtClean="0">
              <a:solidFill>
                <a:schemeClr val="tx1"/>
              </a:solidFill>
            </a:endParaRPr>
          </a:p>
          <a:p>
            <a:pPr algn="ctr"/>
            <a:r>
              <a:rPr lang="fr-FR" sz="2800" b="1" dirty="0" smtClean="0">
                <a:solidFill>
                  <a:schemeClr val="accent6">
                    <a:lumMod val="50000"/>
                  </a:schemeClr>
                </a:solidFill>
              </a:rPr>
              <a:t>Prends pitié de nous, fais-nous revenir, fais-nous revenir à toi; prends pitié de nous</a:t>
            </a:r>
            <a:r>
              <a:rPr lang="fr-FR" sz="2800" b="1" dirty="0" smtClean="0">
                <a:solidFill>
                  <a:schemeClr val="accent6">
                    <a:lumMod val="50000"/>
                  </a:schemeClr>
                </a:solidFill>
              </a:rPr>
              <a:t/>
            </a:r>
            <a:br>
              <a:rPr lang="fr-FR" sz="2800" b="1" dirty="0" smtClean="0">
                <a:solidFill>
                  <a:schemeClr val="accent6">
                    <a:lumMod val="50000"/>
                  </a:schemeClr>
                </a:solidFill>
              </a:rPr>
            </a:br>
            <a:r>
              <a:rPr lang="fr-FR" sz="2800" b="1" dirty="0" smtClean="0">
                <a:solidFill>
                  <a:schemeClr val="accent6">
                    <a:lumMod val="50000"/>
                  </a:schemeClr>
                </a:solidFill>
              </a:rPr>
              <a:t> </a:t>
            </a:r>
            <a:endParaRPr lang="fr-FR" sz="2800" b="1" dirty="0">
              <a:solidFill>
                <a:schemeClr val="accent6">
                  <a:lumMod val="50000"/>
                </a:schemeClr>
              </a:solidFill>
            </a:endParaRPr>
          </a:p>
          <a:p>
            <a:pPr algn="ctr"/>
            <a:r>
              <a:rPr lang="fr-FR" sz="2800" dirty="0" smtClean="0">
                <a:solidFill>
                  <a:schemeClr val="tx1"/>
                </a:solidFill>
              </a:rPr>
              <a:t>2.Jésus, Berger de toute humanit</a:t>
            </a:r>
            <a:r>
              <a:rPr lang="fr-FR" sz="2800" dirty="0" smtClean="0">
                <a:solidFill>
                  <a:schemeClr val="tx1"/>
                </a:solidFill>
              </a:rPr>
              <a:t>é, tu es venu guérir  ceux qui étaient malades</a:t>
            </a:r>
            <a:r>
              <a:rPr lang="fr-FR" sz="2800" dirty="0" smtClean="0">
                <a:solidFill>
                  <a:schemeClr val="tx1"/>
                </a:solidFill>
              </a:rPr>
              <a:t/>
            </a:r>
            <a:br>
              <a:rPr lang="fr-FR" sz="2800" dirty="0" smtClean="0">
                <a:solidFill>
                  <a:schemeClr val="tx1"/>
                </a:solidFill>
              </a:rPr>
            </a:br>
            <a:r>
              <a:rPr lang="fr-FR" sz="2800" dirty="0" smtClean="0">
                <a:solidFill>
                  <a:schemeClr val="tx1"/>
                </a:solidFill>
              </a:rPr>
              <a:t> </a:t>
            </a:r>
            <a:endParaRPr lang="fr-FR" sz="2800" dirty="0">
              <a:solidFill>
                <a:schemeClr val="tx1"/>
              </a:solidFill>
            </a:endParaRPr>
          </a:p>
          <a:p>
            <a:pPr algn="ctr"/>
            <a:r>
              <a:rPr lang="fr-FR" sz="2800" dirty="0" smtClean="0">
                <a:solidFill>
                  <a:schemeClr val="tx1"/>
                </a:solidFill>
              </a:rPr>
              <a:t>3. Jésus, Berger de toute humanité, tu es </a:t>
            </a:r>
            <a:r>
              <a:rPr lang="fr-FR" sz="2800" dirty="0" smtClean="0">
                <a:solidFill>
                  <a:schemeClr val="tx1"/>
                </a:solidFill>
              </a:rPr>
              <a:t>venu sauver ceux qui étaient pécheurs!</a:t>
            </a:r>
            <a:r>
              <a:rPr lang="fr-FR" sz="2800" dirty="0" smtClean="0">
                <a:solidFill>
                  <a:schemeClr val="tx1"/>
                </a:solidFill>
              </a:rPr>
              <a:t> </a:t>
            </a:r>
            <a:endParaRPr lang="en-US" sz="28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04664"/>
            <a:ext cx="8208912" cy="584775"/>
          </a:xfrm>
          <a:prstGeom prst="rect">
            <a:avLst/>
          </a:prstGeom>
          <a:noFill/>
        </p:spPr>
        <p:txBody>
          <a:bodyPr wrap="square" rtlCol="0">
            <a:spAutoFit/>
          </a:bodyPr>
          <a:lstStyle/>
          <a:p>
            <a:r>
              <a:rPr lang="" sz="3200" b="1" dirty="0" smtClean="0">
                <a:solidFill>
                  <a:srgbClr val="D63800"/>
                </a:solidFill>
              </a:rPr>
              <a:t>KYRIE: </a:t>
            </a:r>
            <a:r>
              <a:rPr lang="" sz="3200" dirty="0" smtClean="0">
                <a:solidFill>
                  <a:srgbClr val="D63800"/>
                </a:solidFill>
              </a:rPr>
              <a:t>Jésus, Beger de toute humanité</a:t>
            </a:r>
            <a:endParaRPr lang="en-GB" sz="3200"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23505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Gloire</a:t>
            </a:r>
            <a:r>
              <a:rPr lang="en-US" sz="2400" i="1" dirty="0" smtClean="0">
                <a:solidFill>
                  <a:srgbClr val="D2533C"/>
                </a:solidFill>
              </a:rPr>
              <a:t> à </a:t>
            </a:r>
            <a:r>
              <a:rPr lang="en-US" sz="2400" i="1" dirty="0" err="1" smtClean="0">
                <a:solidFill>
                  <a:srgbClr val="D2533C"/>
                </a:solidFill>
              </a:rPr>
              <a:t>Dieu</a:t>
            </a:r>
            <a:r>
              <a:rPr lang="en-US" sz="2400" i="1" dirty="0" smtClean="0">
                <a:solidFill>
                  <a:srgbClr val="D2533C"/>
                </a:solidFill>
              </a:rPr>
              <a:t> </a:t>
            </a:r>
            <a:r>
              <a:rPr lang="en-US" sz="2400" i="1" dirty="0" err="1" smtClean="0">
                <a:solidFill>
                  <a:srgbClr val="D2533C"/>
                </a:solidFill>
              </a:rPr>
              <a:t>dans</a:t>
            </a:r>
            <a:r>
              <a:rPr lang="en-US" sz="2400" i="1" dirty="0" smtClean="0">
                <a:solidFill>
                  <a:srgbClr val="D2533C"/>
                </a:solidFill>
              </a:rPr>
              <a:t> le </a:t>
            </a:r>
            <a:r>
              <a:rPr lang="en-US" sz="2400" i="1" dirty="0" err="1" smtClean="0">
                <a:solidFill>
                  <a:srgbClr val="D2533C"/>
                </a:solidFill>
              </a:rPr>
              <a:t>ciel</a:t>
            </a:r>
            <a:r>
              <a:rPr lang="en-US" sz="2400" i="1" dirty="0" smtClean="0">
                <a:solidFill>
                  <a:srgbClr val="D2533C"/>
                </a:solidFill>
              </a:rPr>
              <a:t> </a:t>
            </a:r>
            <a:r>
              <a:rPr lang="en-US" sz="2400" i="1" dirty="0" smtClean="0">
                <a:solidFill>
                  <a:srgbClr val="D2533C"/>
                </a:solidFill>
              </a:rPr>
              <a:t>(</a:t>
            </a:r>
            <a:r>
              <a:rPr lang="en-US" sz="2400" i="1" dirty="0" smtClean="0">
                <a:solidFill>
                  <a:srgbClr val="D2533C"/>
                </a:solidFill>
              </a:rPr>
              <a:t>1/3) </a:t>
            </a:r>
            <a:endParaRPr lang="en-US" sz="2400" i="1" dirty="0" smtClean="0">
              <a:solidFill>
                <a:srgbClr val="D2533C"/>
              </a:solidFill>
            </a:endParaRPr>
          </a:p>
        </p:txBody>
      </p:sp>
      <p:sp>
        <p:nvSpPr>
          <p:cNvPr id="8194" name="Rectangle 2"/>
          <p:cNvSpPr>
            <a:spLocks noChangeArrowheads="1"/>
          </p:cNvSpPr>
          <p:nvPr/>
        </p:nvSpPr>
        <p:spPr bwMode="auto">
          <a:xfrm>
            <a:off x="395288" y="1340768"/>
            <a:ext cx="8437438"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err="1" smtClean="0">
                <a:solidFill>
                  <a:schemeClr val="accent6">
                    <a:lumMod val="50000"/>
                  </a:schemeClr>
                </a:solidFill>
                <a:cs typeface="Arial Unicode MS" charset="0"/>
              </a:rPr>
              <a:t>Gloire</a:t>
            </a:r>
            <a:r>
              <a:rPr lang="en-US" sz="3600" b="1" dirty="0" smtClean="0">
                <a:solidFill>
                  <a:schemeClr val="accent6">
                    <a:lumMod val="50000"/>
                  </a:schemeClr>
                </a:solidFill>
                <a:cs typeface="Arial Unicode MS" charset="0"/>
              </a:rPr>
              <a:t> à </a:t>
            </a:r>
            <a:r>
              <a:rPr lang="en-US" sz="3600" b="1" dirty="0" err="1" smtClean="0">
                <a:solidFill>
                  <a:schemeClr val="accent6">
                    <a:lumMod val="50000"/>
                  </a:schemeClr>
                </a:solidFill>
                <a:cs typeface="Arial Unicode MS" charset="0"/>
              </a:rPr>
              <a:t>Dieu</a:t>
            </a:r>
            <a:r>
              <a:rPr lang="en-US" sz="3600" b="1" dirty="0" smtClean="0">
                <a:solidFill>
                  <a:schemeClr val="accent6">
                    <a:lumMod val="50000"/>
                  </a:schemeClr>
                </a:solidFill>
                <a:cs typeface="Arial Unicode MS" charset="0"/>
              </a:rPr>
              <a:t> </a:t>
            </a:r>
            <a:r>
              <a:rPr lang="en-US" sz="3600" b="1" dirty="0" err="1" smtClean="0">
                <a:solidFill>
                  <a:schemeClr val="accent6">
                    <a:lumMod val="50000"/>
                  </a:schemeClr>
                </a:solidFill>
                <a:cs typeface="Arial Unicode MS" charset="0"/>
              </a:rPr>
              <a:t>dans</a:t>
            </a:r>
            <a:r>
              <a:rPr lang="en-US" sz="3600" b="1" dirty="0" smtClean="0">
                <a:solidFill>
                  <a:schemeClr val="accent6">
                    <a:lumMod val="50000"/>
                  </a:schemeClr>
                </a:solidFill>
                <a:cs typeface="Arial Unicode MS" charset="0"/>
              </a:rPr>
              <a:t> le </a:t>
            </a:r>
            <a:r>
              <a:rPr lang="en-US" sz="3600" b="1" dirty="0" err="1" smtClean="0">
                <a:solidFill>
                  <a:schemeClr val="accent6">
                    <a:lumMod val="50000"/>
                  </a:schemeClr>
                </a:solidFill>
                <a:cs typeface="Arial Unicode MS" charset="0"/>
              </a:rPr>
              <a:t>ciel</a:t>
            </a:r>
            <a:r>
              <a:rPr lang="en-US" sz="3600" b="1" dirty="0" smtClean="0">
                <a:solidFill>
                  <a:schemeClr val="accent6">
                    <a:lumMod val="50000"/>
                  </a:schemeClr>
                </a:solidFill>
                <a:cs typeface="Arial Unicode MS" charset="0"/>
              </a:rPr>
              <a:t>, </a:t>
            </a:r>
            <a:r>
              <a:rPr lang="en-US" sz="3600" b="1" dirty="0" err="1" smtClean="0">
                <a:solidFill>
                  <a:schemeClr val="accent6">
                    <a:lumMod val="50000"/>
                  </a:schemeClr>
                </a:solidFill>
                <a:cs typeface="Arial Unicode MS" charset="0"/>
              </a:rPr>
              <a:t>grande</a:t>
            </a:r>
            <a:r>
              <a:rPr lang="en-US" sz="3600" b="1" dirty="0" smtClean="0">
                <a:solidFill>
                  <a:schemeClr val="accent6">
                    <a:lumMod val="50000"/>
                  </a:schemeClr>
                </a:solidFill>
                <a:cs typeface="Arial Unicode MS" charset="0"/>
              </a:rPr>
              <a:t> </a:t>
            </a:r>
            <a:r>
              <a:rPr lang="en-US" sz="3600" b="1" dirty="0" err="1" smtClean="0">
                <a:solidFill>
                  <a:schemeClr val="accent6">
                    <a:lumMod val="50000"/>
                  </a:schemeClr>
                </a:solidFill>
                <a:cs typeface="Arial Unicode MS" charset="0"/>
              </a:rPr>
              <a:t>paix</a:t>
            </a:r>
            <a:r>
              <a:rPr lang="en-US" sz="3600" b="1" dirty="0" smtClean="0">
                <a:solidFill>
                  <a:schemeClr val="accent6">
                    <a:lumMod val="50000"/>
                  </a:schemeClr>
                </a:solidFill>
                <a:cs typeface="Arial Unicode MS" charset="0"/>
              </a:rPr>
              <a:t> sur la </a:t>
            </a:r>
            <a:r>
              <a:rPr lang="en-US" sz="3600" b="1" dirty="0" err="1" smtClean="0">
                <a:solidFill>
                  <a:schemeClr val="accent6">
                    <a:lumMod val="50000"/>
                  </a:schemeClr>
                </a:solidFill>
                <a:cs typeface="Arial Unicode MS" charset="0"/>
              </a:rPr>
              <a:t>terre</a:t>
            </a:r>
            <a:r>
              <a:rPr lang="en-US" sz="3600" b="1" dirty="0" smtClean="0">
                <a:solidFill>
                  <a:schemeClr val="accent6">
                    <a:lumMod val="50000"/>
                  </a:schemeClr>
                </a:solidFill>
                <a:cs typeface="Arial Unicode MS" charset="0"/>
              </a:rPr>
              <a:t>!(</a:t>
            </a:r>
            <a:r>
              <a:rPr lang="en-US" sz="3600" b="1" dirty="0" err="1" smtClean="0">
                <a:solidFill>
                  <a:schemeClr val="accent6">
                    <a:lumMod val="50000"/>
                  </a:schemeClr>
                </a:solidFill>
                <a:cs typeface="Arial Unicode MS" charset="0"/>
              </a:rPr>
              <a:t>bis</a:t>
            </a:r>
            <a:r>
              <a:rPr lang="en-US" sz="3600" b="1" dirty="0" smtClean="0">
                <a:solidFill>
                  <a:schemeClr val="accent6">
                    <a:lumMod val="50000"/>
                  </a:schemeClr>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600" b="1" dirty="0">
              <a:solidFill>
                <a:schemeClr val="accent6">
                  <a:lumMod val="50000"/>
                </a:schemeClr>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dirty="0" smtClean="0">
                <a:solidFill>
                  <a:srgbClr val="292934"/>
                </a:solidFill>
                <a:cs typeface="Arial Unicode MS" charset="0"/>
              </a:rPr>
              <a:t>1.Nous </a:t>
            </a:r>
            <a:r>
              <a:rPr lang="en-US" sz="3600" dirty="0" err="1" smtClean="0">
                <a:solidFill>
                  <a:srgbClr val="292934"/>
                </a:solidFill>
                <a:cs typeface="Arial Unicode MS" charset="0"/>
              </a:rPr>
              <a:t>te</a:t>
            </a:r>
            <a:r>
              <a:rPr lang="en-US" sz="3600" dirty="0" smtClean="0">
                <a:solidFill>
                  <a:srgbClr val="292934"/>
                </a:solidFill>
                <a:cs typeface="Arial Unicode MS" charset="0"/>
              </a:rPr>
              <a:t> </a:t>
            </a:r>
            <a:r>
              <a:rPr lang="en-US" sz="3600" dirty="0" err="1" smtClean="0">
                <a:solidFill>
                  <a:srgbClr val="292934"/>
                </a:solidFill>
                <a:cs typeface="Arial Unicode MS" charset="0"/>
              </a:rPr>
              <a:t>louons</a:t>
            </a:r>
            <a:r>
              <a:rPr lang="en-US" sz="3600" dirty="0" smtClean="0">
                <a:solidFill>
                  <a:srgbClr val="292934"/>
                </a:solidFill>
                <a:cs typeface="Arial Unicode MS" charset="0"/>
              </a:rPr>
              <a:t>, nous </a:t>
            </a:r>
            <a:r>
              <a:rPr lang="en-US" sz="3600" dirty="0" err="1" smtClean="0">
                <a:solidFill>
                  <a:srgbClr val="292934"/>
                </a:solidFill>
                <a:cs typeface="Arial Unicode MS" charset="0"/>
              </a:rPr>
              <a:t>te</a:t>
            </a:r>
            <a:r>
              <a:rPr lang="en-US" sz="3600" dirty="0" smtClean="0">
                <a:solidFill>
                  <a:srgbClr val="292934"/>
                </a:solidFill>
                <a:cs typeface="Arial Unicode MS" charset="0"/>
              </a:rPr>
              <a:t> </a:t>
            </a:r>
            <a:r>
              <a:rPr lang="en-US" sz="3600" dirty="0" err="1" smtClean="0">
                <a:solidFill>
                  <a:srgbClr val="292934"/>
                </a:solidFill>
                <a:cs typeface="Arial Unicode MS" charset="0"/>
              </a:rPr>
              <a:t>bénisons</a:t>
            </a:r>
            <a:r>
              <a:rPr lang="en-US" sz="3600" dirty="0" smtClean="0">
                <a:solidFill>
                  <a:srgbClr val="292934"/>
                </a:solidFill>
                <a:cs typeface="Arial Unicode MS" charset="0"/>
              </a:rPr>
              <a:t>, nous </a:t>
            </a:r>
            <a:r>
              <a:rPr lang="en-US" sz="3600" dirty="0" err="1" smtClean="0">
                <a:solidFill>
                  <a:srgbClr val="292934"/>
                </a:solidFill>
                <a:cs typeface="Arial Unicode MS" charset="0"/>
              </a:rPr>
              <a:t>t’adorons</a:t>
            </a:r>
            <a:r>
              <a:rPr lang="en-US" sz="3600" dirty="0" smtClean="0">
                <a:solidFill>
                  <a:srgbClr val="292934"/>
                </a:solidFill>
                <a:cs typeface="Arial Unicode MS" charset="0"/>
              </a:rPr>
              <a:t>, nous </a:t>
            </a:r>
            <a:r>
              <a:rPr lang="en-US" sz="3600" dirty="0" err="1" smtClean="0">
                <a:solidFill>
                  <a:srgbClr val="292934"/>
                </a:solidFill>
                <a:cs typeface="Arial Unicode MS" charset="0"/>
              </a:rPr>
              <a:t>te</a:t>
            </a:r>
            <a:r>
              <a:rPr lang="en-US" sz="3600" dirty="0" smtClean="0">
                <a:solidFill>
                  <a:srgbClr val="292934"/>
                </a:solidFill>
                <a:cs typeface="Arial Unicode MS" charset="0"/>
              </a:rPr>
              <a:t> </a:t>
            </a:r>
            <a:r>
              <a:rPr lang="en-US" sz="3600" dirty="0" err="1" smtClean="0">
                <a:solidFill>
                  <a:srgbClr val="292934"/>
                </a:solidFill>
                <a:cs typeface="Arial Unicode MS" charset="0"/>
              </a:rPr>
              <a:t>glorifions</a:t>
            </a:r>
            <a:r>
              <a:rPr lang="en-US" sz="3600" dirty="0" smtClean="0">
                <a:solidFill>
                  <a:srgbClr val="292934"/>
                </a:solidFill>
                <a:cs typeface="Arial Unicode MS" charset="0"/>
              </a:rPr>
              <a:t>, nous </a:t>
            </a:r>
            <a:r>
              <a:rPr lang="en-US" sz="3600" dirty="0" err="1" smtClean="0">
                <a:solidFill>
                  <a:srgbClr val="292934"/>
                </a:solidFill>
                <a:cs typeface="Arial Unicode MS" charset="0"/>
              </a:rPr>
              <a:t>te</a:t>
            </a:r>
            <a:r>
              <a:rPr lang="en-US" sz="3600" dirty="0" smtClean="0">
                <a:solidFill>
                  <a:srgbClr val="292934"/>
                </a:solidFill>
                <a:cs typeface="Arial Unicode MS" charset="0"/>
              </a:rPr>
              <a:t> </a:t>
            </a:r>
            <a:r>
              <a:rPr lang="en-US" sz="3600" dirty="0" err="1" smtClean="0">
                <a:solidFill>
                  <a:srgbClr val="292934"/>
                </a:solidFill>
                <a:cs typeface="Arial Unicode MS" charset="0"/>
              </a:rPr>
              <a:t>rendons</a:t>
            </a:r>
            <a:r>
              <a:rPr lang="en-US" sz="3600" dirty="0" smtClean="0">
                <a:solidFill>
                  <a:srgbClr val="292934"/>
                </a:solidFill>
                <a:cs typeface="Arial Unicode MS" charset="0"/>
              </a:rPr>
              <a:t> grâce pour ton immense </a:t>
            </a:r>
            <a:r>
              <a:rPr lang="en-US" sz="3600" dirty="0" err="1" smtClean="0">
                <a:solidFill>
                  <a:srgbClr val="292934"/>
                </a:solidFill>
                <a:cs typeface="Arial Unicode MS" charset="0"/>
              </a:rPr>
              <a:t>gloire</a:t>
            </a:r>
            <a:r>
              <a:rPr lang="en-US" sz="3600" dirty="0" smtClean="0">
                <a:solidFill>
                  <a:srgbClr val="292934"/>
                </a:solidFill>
                <a:cs typeface="Arial Unicode MS" charset="0"/>
              </a:rPr>
              <a:t>.</a:t>
            </a:r>
            <a:r>
              <a:rPr lang="en-US" sz="3600" dirty="0" smtClean="0">
                <a:solidFill>
                  <a:srgbClr val="292934"/>
                </a:solidFill>
                <a:cs typeface="Arial Unicode MS" charset="0"/>
              </a:rPr>
              <a:t/>
            </a:r>
            <a:br>
              <a:rPr lang="en-US" sz="3600" dirty="0" smtClean="0">
                <a:solidFill>
                  <a:srgbClr val="292934"/>
                </a:solidFill>
                <a:cs typeface="Arial Unicode MS" charset="0"/>
              </a:rPr>
            </a:br>
            <a:endParaRPr lang="en-US" sz="3600" dirty="0">
              <a:solidFill>
                <a:srgbClr val="292934"/>
              </a:solidFill>
              <a:cs typeface="Arial Unicode MS" charset="0"/>
            </a:endParaRPr>
          </a:p>
        </p:txBody>
      </p:sp>
    </p:spTree>
    <p:extLst>
      <p:ext uri="{BB962C8B-B14F-4D97-AF65-F5344CB8AC3E}">
        <p14:creationId xmlns:p14="http://schemas.microsoft.com/office/powerpoint/2010/main" val="15092996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38363</TotalTime>
  <Words>1119</Words>
  <Application>Microsoft Office PowerPoint</Application>
  <PresentationFormat>Affichage à l'écran (4:3)</PresentationFormat>
  <Paragraphs>207</Paragraphs>
  <Slides>39</Slides>
  <Notes>21</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39</vt:i4>
      </vt:variant>
    </vt:vector>
  </HeadingPairs>
  <TitlesOfParts>
    <vt:vector size="52" baseType="lpstr">
      <vt:lpstr>Arial Unicode MS</vt:lpstr>
      <vt:lpstr>Microsoft YaHei</vt:lpstr>
      <vt:lpstr>MS PGothic</vt:lpstr>
      <vt:lpstr>MS PGothic</vt:lpstr>
      <vt:lpstr>Alegreya</vt:lpstr>
      <vt:lpstr>Arial</vt:lpstr>
      <vt:lpstr>Arial</vt:lpstr>
      <vt:lpstr>Arial Narrow</vt:lpstr>
      <vt:lpstr>Calibri</vt:lpstr>
      <vt:lpstr>Segoe UI Historic</vt:lpstr>
      <vt:lpstr>Times New Roman</vt:lpstr>
      <vt:lpstr>1_Office Theme</vt:lpstr>
      <vt:lpstr>Clarity</vt:lpstr>
      <vt:lpstr> Bienvenue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Gloria: Gloire à Dieu dans le ciel (1/3) </vt:lpstr>
      <vt:lpstr>Gloria: Gloire à Dieu dans le ciel (2/3)</vt:lpstr>
      <vt:lpstr>Gloria: Gloire à Dieu dans le ciel (3/3)</vt:lpstr>
      <vt:lpstr>Présentation PowerPoint</vt:lpstr>
      <vt:lpstr>Présentation PowerPoint</vt:lpstr>
      <vt:lpstr>Présentation PowerPoint</vt:lpstr>
      <vt:lpstr>Présentation PowerPoint</vt:lpstr>
      <vt:lpstr>Présentation PowerPoint</vt:lpstr>
      <vt:lpstr>Présentation PowerPoint</vt:lpstr>
      <vt:lpstr>Prière Universelle</vt:lpstr>
      <vt:lpstr>Présentation PowerPoint</vt:lpstr>
      <vt:lpstr>Présentation PowerPoint</vt:lpstr>
      <vt:lpstr>Présentation PowerPoint</vt:lpstr>
      <vt:lpstr>Présentation PowerPoint</vt:lpstr>
      <vt:lpstr>Offertoire: je viens vers toi les mains ouvertes 4/4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Communion: Laisserons-nous à notre table 3/3 </vt:lpstr>
      <vt:lpstr>Présentation PowerPoint</vt:lpstr>
      <vt:lpstr>Présentation PowerPoint</vt:lpstr>
      <vt:lpstr>Présentation PowerPoint</vt:lpstr>
      <vt:lpstr>Présentation PowerPoint</vt:lpstr>
      <vt:lpstr>Bon dimanche à tous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Congo Mobile</cp:lastModifiedBy>
  <cp:revision>334</cp:revision>
  <cp:lastPrinted>2018-05-13T00:38:21Z</cp:lastPrinted>
  <dcterms:created xsi:type="dcterms:W3CDTF">1601-01-01T00:00:00Z</dcterms:created>
  <dcterms:modified xsi:type="dcterms:W3CDTF">2024-11-08T07:17:33Z</dcterms:modified>
</cp:coreProperties>
</file>