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615" r:id="rId3"/>
    <p:sldId id="616" r:id="rId4"/>
    <p:sldId id="729" r:id="rId5"/>
    <p:sldId id="730" r:id="rId6"/>
    <p:sldId id="543" r:id="rId7"/>
    <p:sldId id="716" r:id="rId8"/>
    <p:sldId id="623" r:id="rId9"/>
    <p:sldId id="736" r:id="rId10"/>
    <p:sldId id="737" r:id="rId11"/>
    <p:sldId id="544" r:id="rId12"/>
    <p:sldId id="347" r:id="rId13"/>
    <p:sldId id="715" r:id="rId14"/>
    <p:sldId id="546" r:id="rId15"/>
    <p:sldId id="738" r:id="rId16"/>
    <p:sldId id="388" r:id="rId17"/>
    <p:sldId id="267" r:id="rId18"/>
    <p:sldId id="548" r:id="rId19"/>
    <p:sldId id="676" r:id="rId20"/>
    <p:sldId id="731" r:id="rId21"/>
    <p:sldId id="732" r:id="rId22"/>
    <p:sldId id="547" r:id="rId23"/>
    <p:sldId id="612" r:id="rId24"/>
    <p:sldId id="550" r:id="rId25"/>
    <p:sldId id="739" r:id="rId26"/>
    <p:sldId id="356" r:id="rId27"/>
    <p:sldId id="617" r:id="rId28"/>
    <p:sldId id="740" r:id="rId29"/>
    <p:sldId id="741" r:id="rId30"/>
    <p:sldId id="726" r:id="rId31"/>
    <p:sldId id="727" r:id="rId32"/>
    <p:sldId id="728" r:id="rId33"/>
    <p:sldId id="735" r:id="rId34"/>
    <p:sldId id="549" r:id="rId35"/>
    <p:sldId id="373" r:id="rId36"/>
    <p:sldId id="733" r:id="rId37"/>
    <p:sldId id="734" r:id="rId38"/>
    <p:sldId id="74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3"/>
    <p:restoredTop sz="94704"/>
  </p:normalViewPr>
  <p:slideViewPr>
    <p:cSldViewPr snapToGrid="0" snapToObjects="1"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2024/11/1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01/11/2024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4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79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454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271294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521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D311926-4BB1-A74B-09FE-4073FD3E03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C0E4A3D6-3E0C-54B0-7E96-0992D25A70B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xmlns="" id="{4BAE3942-E875-EC58-7EBF-DF38C3F1125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xmlns="" id="{8F57B343-E384-1C2A-252F-BE3A6FE72B5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036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D35164F-B615-89BB-8000-4D9667CFE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FA951C82-AAA8-B53C-0333-384B861BAA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xmlns="" id="{87764518-8B29-F62A-8A8B-AAE892A9595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xmlns="" id="{F8B0C322-E216-4912-2232-2A24D29B33A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467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4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755DFE96-0A3C-E017-D0D9-1C99720FD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D4D47826-77EA-FBE9-8C8B-CDFF03946F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xmlns="" id="{285683D6-2E90-27C0-6CB8-40D63A787C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xmlns="" id="{873184CE-7853-304A-2D13-23B14684DBB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995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E9E58AA-AC36-4A1A-5EB4-CB0B405E02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4799919C-C3E5-79A2-18EC-90CD3AE2422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xmlns="" id="{AFF148F0-2E07-B33A-122F-BCA3A1BB2B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xmlns="" id="{0078309B-5AF5-BA49-3CE7-BF4445507BD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750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303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E35D093-C0B8-D245-A02D-DEE4C1774BD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6A145DAB-75E2-15C3-4E8A-BDAF94EF88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F02D07C6-FAF0-4348-4C48-4285C9FE38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E35D093-C0B8-D245-A02D-DEE4C1774BD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7889" name="Text Box 1">
            <a:extLst>
              <a:ext uri="{FF2B5EF4-FFF2-40B4-BE49-F238E27FC236}">
                <a16:creationId xmlns:a16="http://schemas.microsoft.com/office/drawing/2014/main" xmlns="" id="{0B2A25DE-827B-595B-A46E-1B318C8BE63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xmlns="" id="{E98F7DA7-286D-873C-079A-23BC6E42DC6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095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E728C0FF-66DB-99CB-D2B6-27F750707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DD43CB09-EDFE-2A7D-38E8-9E0B39752D8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E35D093-C0B8-D245-A02D-DEE4C1774BD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7889" name="Text Box 1">
            <a:extLst>
              <a:ext uri="{FF2B5EF4-FFF2-40B4-BE49-F238E27FC236}">
                <a16:creationId xmlns:a16="http://schemas.microsoft.com/office/drawing/2014/main" xmlns="" id="{67DA5028-6DD5-D7E2-F824-9240A0D53D6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xmlns="" id="{FB3FAABA-A8A3-D017-EA1E-34400ADD492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96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Friday, November 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Friday, November 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en-GB" altLang="en-US" b="1" cap="none" dirty="0" err="1" smtClean="0">
                <a:latin typeface="Arial Narrow" panose="020B0606020202030204" pitchFamily="34" charset="0"/>
              </a:rPr>
              <a:t>Bienvenue</a:t>
            </a:r>
            <a:r>
              <a:rPr lang="en-GB" altLang="en-US" b="1" cap="none" dirty="0" smtClean="0">
                <a:latin typeface="Arial Narrow" panose="020B0606020202030204" pitchFamily="34" charset="0"/>
              </a:rPr>
              <a:t> !</a:t>
            </a:r>
            <a:endParaRPr lang="en-US" b="1" cap="small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fr-FR" sz="4600" b="1" cap="small" baseline="30000" dirty="0">
                <a:latin typeface="Arial Narrow" panose="020B0606020202030204" pitchFamily="34" charset="0"/>
              </a:rPr>
              <a:t>31ème</a:t>
            </a:r>
            <a:r>
              <a:rPr lang="fr-FR" sz="4600" b="1" cap="small" dirty="0">
                <a:latin typeface="Arial Narrow" panose="020B0606020202030204" pitchFamily="34" charset="0"/>
              </a:rPr>
              <a:t> dimanche du temps ordinaire</a:t>
            </a:r>
            <a:endParaRPr lang="en-US" sz="3600" cap="smal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du </a:t>
            </a:r>
            <a:r>
              <a:rPr lang="en-US" sz="2400" i="1" dirty="0" err="1" smtClean="0">
                <a:solidFill>
                  <a:srgbClr val="D2533C"/>
                </a:solidFill>
              </a:rPr>
              <a:t>Peuple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Dieu</a:t>
            </a:r>
            <a:r>
              <a:rPr lang="en-US" sz="2400" i="1" dirty="0" smtClean="0">
                <a:solidFill>
                  <a:srgbClr val="D2533C"/>
                </a:solidFill>
              </a:rPr>
              <a:t> (2/2)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836612"/>
            <a:ext cx="8280722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Seigneur Fils unique, Jésus Christ,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Seigneur Dieu, Agneau de Dieu, le Fils du Père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enlèves le péché du monde,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prends pitié de nous;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enlèves le péché du monde,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reçois notre prière ;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es assis à la droite du Père,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prends pitié de nous.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endParaRPr lang="fr-FR" sz="16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Car Toi seul es saint, Toi seul es Seigneur,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seul es le Très-Haut 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Jésus Christ, avec le Saint-Esprit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dans la gloire de Dieu le Père. Amen !</a:t>
            </a:r>
            <a:endParaRPr lang="fr-FR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463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5592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5844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72354" y="541857"/>
            <a:ext cx="8630987" cy="5774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000" i="1" dirty="0">
                <a:solidFill>
                  <a:schemeClr val="tx2"/>
                </a:solidFill>
                <a:latin typeface="Arial Narrow" panose="020B0606020202030204" pitchFamily="34" charset="0"/>
              </a:rPr>
              <a:t>Première lecture</a:t>
            </a:r>
            <a:r>
              <a:rPr lang="fr-FR" sz="3000" i="1" dirty="0">
                <a:latin typeface="Arial Narrow" panose="020B0606020202030204" pitchFamily="34" charset="0"/>
              </a:rPr>
              <a:t> </a:t>
            </a:r>
            <a:r>
              <a:rPr lang="fr-FR" sz="3000" dirty="0">
                <a:latin typeface="Arial Narrow" panose="020B0606020202030204" pitchFamily="34" charset="0"/>
              </a:rPr>
              <a:t>: </a:t>
            </a:r>
            <a:r>
              <a:rPr lang="fr-FR" sz="30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Ecoute, Israël : Tu aimeras le Seigneur de tout ton cœur» (</a:t>
            </a:r>
            <a:r>
              <a:rPr lang="fr-FR" sz="3000" dirty="0" err="1">
                <a:solidFill>
                  <a:srgbClr val="333333"/>
                </a:solidFill>
                <a:latin typeface="Open Sans" panose="020B0606030504020204" pitchFamily="34" charset="0"/>
              </a:rPr>
              <a:t>Dt</a:t>
            </a:r>
            <a:r>
              <a:rPr lang="fr-FR" sz="3000" dirty="0">
                <a:solidFill>
                  <a:srgbClr val="333333"/>
                </a:solidFill>
                <a:latin typeface="Open Sans" panose="020B0606030504020204" pitchFamily="34" charset="0"/>
              </a:rPr>
              <a:t> 6, 2-6</a:t>
            </a:r>
            <a:r>
              <a:rPr lang="fr-FR" sz="30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</a:t>
            </a:r>
          </a:p>
          <a:p>
            <a:pPr marL="0" indent="0">
              <a:buNone/>
            </a:pPr>
            <a:endParaRPr lang="fr-FR" sz="3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3000" i="1" dirty="0">
                <a:solidFill>
                  <a:schemeClr val="tx2"/>
                </a:solidFill>
                <a:latin typeface="Arial Narrow" panose="020B0606020202030204" pitchFamily="34" charset="0"/>
              </a:rPr>
              <a:t>Psaume 17(18)</a:t>
            </a:r>
            <a:r>
              <a:rPr lang="fr-FR" sz="3000" dirty="0">
                <a:latin typeface="Arial Narrow" panose="020B0606020202030204" pitchFamily="34" charset="0"/>
              </a:rPr>
              <a:t>: </a:t>
            </a:r>
          </a:p>
          <a:p>
            <a:pPr marL="0" indent="0" algn="ctr">
              <a:buNone/>
            </a:pPr>
            <a:r>
              <a:rPr lang="fr-FR" sz="32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R/ </a:t>
            </a:r>
            <a:r>
              <a:rPr lang="fr-FR" sz="3200" b="1" dirty="0">
                <a:solidFill>
                  <a:srgbClr val="333333"/>
                </a:solidFill>
                <a:latin typeface="Open Sans" panose="020B0606030504020204" pitchFamily="34" charset="0"/>
              </a:rPr>
              <a:t>Je t’aime, Seigneur, ma force.</a:t>
            </a:r>
            <a:endParaRPr lang="fr-FR" sz="32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fr-FR" sz="3200" dirty="0">
              <a:latin typeface="Arial Narrow" panose="020B0606020202030204" pitchFamily="34" charset="0"/>
            </a:endParaRPr>
          </a:p>
          <a:p>
            <a:pPr algn="l"/>
            <a:r>
              <a:rPr lang="fr-FR" sz="3000" i="1" dirty="0">
                <a:solidFill>
                  <a:schemeClr val="tx2"/>
                </a:solidFill>
                <a:latin typeface="Arial Narrow" panose="020B0606020202030204" pitchFamily="34" charset="0"/>
              </a:rPr>
              <a:t>2ème lecture</a:t>
            </a:r>
            <a:r>
              <a:rPr lang="fr-FR" sz="3000" dirty="0">
                <a:latin typeface="Arial Narrow" panose="020B0606020202030204" pitchFamily="34" charset="0"/>
              </a:rPr>
              <a:t> : </a:t>
            </a:r>
            <a:r>
              <a:rPr lang="fr-FR" sz="30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Jésus, parce qu’il demeure pour l’éternité, possède un sacerdoce qui ne passe pas» (He 7, 23-28)</a:t>
            </a:r>
          </a:p>
          <a:p>
            <a:pPr marL="0" indent="0">
              <a:buNone/>
            </a:pPr>
            <a:r>
              <a:rPr lang="fr-FR" sz="3000" dirty="0">
                <a:latin typeface="Arial Narrow" panose="020B0606020202030204" pitchFamily="34" charset="0"/>
              </a:rPr>
              <a:t>	 </a:t>
            </a:r>
          </a:p>
          <a:p>
            <a:pPr marL="0" indent="0">
              <a:buNone/>
            </a:pPr>
            <a:endParaRPr lang="fr-FR" sz="3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-317042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765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59BC123-314C-1D20-DD05-3E6D2186E9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424EA64F-4621-5EAA-33B5-DDAF89E7E298}"/>
              </a:ext>
            </a:extLst>
          </p:cNvPr>
          <p:cNvSpPr txBox="1">
            <a:spLocks/>
          </p:cNvSpPr>
          <p:nvPr/>
        </p:nvSpPr>
        <p:spPr>
          <a:xfrm>
            <a:off x="688257" y="483079"/>
            <a:ext cx="8097155" cy="5774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dirty="0">
                <a:latin typeface="Arial Narrow" panose="020B0606020202030204" pitchFamily="34" charset="0"/>
              </a:rPr>
              <a:t>	 </a:t>
            </a:r>
          </a:p>
          <a:p>
            <a:pPr marL="0" indent="0">
              <a:buNone/>
            </a:pPr>
            <a:r>
              <a:rPr lang="fr-FR" sz="3000" i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Acclamation </a:t>
            </a:r>
            <a:r>
              <a:rPr lang="fr-FR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pPr marL="0" indent="0" algn="ctr">
              <a:buNone/>
            </a:pPr>
            <a:r>
              <a:rPr lang="fr-FR" sz="30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Alléluia. Alléluia.</a:t>
            </a:r>
            <a:r>
              <a:rPr lang="fr-FR" sz="3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fr-FR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 quelqu’un m’aime, il gardera ma parole, </a:t>
            </a:r>
            <a:r>
              <a:rPr lang="fr-FR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dit </a:t>
            </a:r>
            <a:r>
              <a:rPr lang="fr-FR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 Seigneur ; mon Père l’aimera, </a:t>
            </a:r>
            <a:r>
              <a:rPr lang="fr-FR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3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</a:t>
            </a:r>
            <a:r>
              <a:rPr lang="fr-FR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nous viendrons vers lui.</a:t>
            </a:r>
          </a:p>
          <a:p>
            <a:pPr marL="0" indent="0" algn="ctr">
              <a:buNone/>
            </a:pPr>
            <a:r>
              <a:rPr lang="fr-FR" sz="30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Alléluia</a:t>
            </a:r>
            <a:endParaRPr lang="fr-FR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fr-FR" sz="3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r-FR" sz="3000" i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Évangile</a:t>
            </a:r>
            <a:r>
              <a:rPr lang="fr-FR" sz="3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fr-FR" sz="3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Jésus Christ selon saint Marc :</a:t>
            </a:r>
          </a:p>
          <a:p>
            <a:pPr marL="0" indent="0" algn="l">
              <a:buNone/>
            </a:pPr>
            <a:r>
              <a:rPr lang="fr-FR" sz="30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Tu aimeras le Seigneur ton Dieu. Tu aimeras ton prochain. »   </a:t>
            </a:r>
            <a:br>
              <a:rPr lang="fr-FR" sz="30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fr-FR" sz="30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                                            </a:t>
            </a:r>
            <a:r>
              <a:rPr lang="fr-FR" sz="3000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fr-FR" sz="30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Mc 12, 28b-34)</a:t>
            </a:r>
          </a:p>
          <a:p>
            <a:pPr marL="0" indent="0" algn="l">
              <a:buNone/>
            </a:pPr>
            <a:endParaRPr lang="en-US" sz="2600" dirty="0"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0E600BA4-F125-2EF9-31F9-6FE47A4E2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-317042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64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5592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5844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179512" y="1268413"/>
            <a:ext cx="8964488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est monté aux cieux, est assis à la droite de Dieu </a:t>
            </a:r>
            <a:r>
              <a:rPr lang="fr-FR" altLang="en-US" sz="2400" dirty="0" smtClean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le </a:t>
            </a: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à la résurrection de la chair, à la vie éternelle.</a:t>
            </a:r>
            <a:b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</a:br>
            <a:r>
              <a:rPr lang="fr-FR" altLang="en-US" sz="2400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sz="2400" dirty="0">
              <a:solidFill>
                <a:srgbClr val="29293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-103517"/>
            <a:ext cx="844508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800" dirty="0">
                <a:latin typeface="+mj-lt"/>
              </a:rPr>
              <a:t>Je crois en Dieu, le Père tout-puissant, </a:t>
            </a:r>
            <a:br>
              <a:rPr lang="fr-FR" sz="2800" dirty="0">
                <a:latin typeface="+mj-lt"/>
              </a:rPr>
            </a:br>
            <a:r>
              <a:rPr lang="fr-FR" sz="2800" dirty="0">
                <a:latin typeface="+mj-lt"/>
              </a:rPr>
              <a:t>créateur du ciel et de la terre ; et en Jésus-Christ, son Fils unique, notre Seigneur, qui a été conçu du Saint-Esprit, est né de la Vierge Marie, a souffert sous Ponce Pilate, a été crucifié, est mort et a été enseveli, est descendu aux enfers, le troisième jour est ressuscité des morts, est monté aux cieux, est assis à la droite de Dieu le Père tout-puissant, d’où il viendra juger les vivants et les morts.</a:t>
            </a:r>
          </a:p>
          <a:p>
            <a:pPr marL="0" indent="0">
              <a:buNone/>
            </a:pPr>
            <a:r>
              <a:rPr lang="fr-FR" sz="28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030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67580" y="858982"/>
            <a:ext cx="7171202" cy="4250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 </a:t>
            </a:r>
          </a:p>
          <a:p>
            <a:pPr marL="0" indent="0" algn="ctr">
              <a:buNone/>
            </a:pPr>
            <a:endParaRPr lang="fr-FR" sz="4000" b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4000" b="1" dirty="0">
                <a:latin typeface="Arial Narrow" panose="020B0606020202030204" pitchFamily="34" charset="0"/>
              </a:rPr>
              <a:t>Jésus Sauveur du monde,</a:t>
            </a:r>
          </a:p>
          <a:p>
            <a:pPr marL="0" indent="0" algn="ctr">
              <a:buNone/>
            </a:pPr>
            <a:r>
              <a:rPr lang="fr-FR" sz="4000" b="1" dirty="0">
                <a:latin typeface="Arial Narrow" panose="020B0606020202030204" pitchFamily="34" charset="0"/>
              </a:rPr>
              <a:t>écoute et prends pitié 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357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5592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584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423358"/>
            <a:ext cx="8610600" cy="4950296"/>
          </a:xfrm>
        </p:spPr>
        <p:txBody>
          <a:bodyPr>
            <a:noAutofit/>
          </a:bodyPr>
          <a:lstStyle/>
          <a:p>
            <a:pPr marL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None/>
              <a:defRPr/>
            </a:pPr>
            <a:r>
              <a:rPr lang="fr-FR" sz="2900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900" dirty="0">
                <a:solidFill>
                  <a:schemeClr val="tx1"/>
                </a:solidFill>
                <a:latin typeface="+mn-lt"/>
              </a:rPr>
            </a:br>
            <a:r>
              <a:rPr lang="fr-FR" sz="2900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900" dirty="0">
                <a:solidFill>
                  <a:schemeClr val="tx1"/>
                </a:solidFill>
                <a:latin typeface="+mn-lt"/>
              </a:rPr>
            </a:br>
            <a:r>
              <a:rPr lang="fr-FR" sz="2900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900" dirty="0">
                <a:solidFill>
                  <a:schemeClr val="tx1"/>
                </a:solidFill>
                <a:latin typeface="+mn-lt"/>
              </a:rPr>
            </a:br>
            <a:r>
              <a:rPr lang="fr-FR" sz="2900" b="1" dirty="0">
                <a:solidFill>
                  <a:srgbClr val="292934"/>
                </a:solidFill>
              </a:rPr>
              <a:t>L'amour jamais ne passera </a:t>
            </a:r>
            <a:br>
              <a:rPr lang="fr-FR" sz="2900" b="1" dirty="0">
                <a:solidFill>
                  <a:srgbClr val="292934"/>
                </a:solidFill>
              </a:rPr>
            </a:br>
            <a:r>
              <a:rPr lang="fr-FR" sz="2900" b="1" dirty="0">
                <a:solidFill>
                  <a:srgbClr val="292934"/>
                </a:solidFill>
              </a:rPr>
              <a:t>L'amour demeurera</a:t>
            </a:r>
            <a:br>
              <a:rPr lang="fr-FR" sz="2900" b="1" dirty="0">
                <a:solidFill>
                  <a:srgbClr val="292934"/>
                </a:solidFill>
              </a:rPr>
            </a:br>
            <a:r>
              <a:rPr lang="fr-FR" sz="2900" b="1" dirty="0">
                <a:solidFill>
                  <a:srgbClr val="292934"/>
                </a:solidFill>
              </a:rPr>
              <a:t>L'amour, l'amour seul</a:t>
            </a:r>
            <a:br>
              <a:rPr lang="fr-FR" sz="2900" b="1" dirty="0">
                <a:solidFill>
                  <a:srgbClr val="292934"/>
                </a:solidFill>
              </a:rPr>
            </a:br>
            <a:r>
              <a:rPr lang="fr-FR" sz="2900" b="1" dirty="0">
                <a:solidFill>
                  <a:srgbClr val="292934"/>
                </a:solidFill>
              </a:rPr>
              <a:t>La charité jamais ne passera</a:t>
            </a:r>
            <a:br>
              <a:rPr lang="fr-FR" sz="2900" b="1" dirty="0">
                <a:solidFill>
                  <a:srgbClr val="292934"/>
                </a:solidFill>
              </a:rPr>
            </a:br>
            <a:r>
              <a:rPr lang="fr-FR" sz="2900" b="1" dirty="0">
                <a:solidFill>
                  <a:srgbClr val="292934"/>
                </a:solidFill>
              </a:rPr>
              <a:t>Car Dieu est Amour</a:t>
            </a:r>
            <a:br>
              <a:rPr lang="fr-FR" sz="2900" b="1" dirty="0">
                <a:solidFill>
                  <a:srgbClr val="292934"/>
                </a:solidFill>
              </a:rPr>
            </a:br>
            <a:r>
              <a:rPr kumimoji="0" lang="fr-FR" sz="29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fr-FR" sz="29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</a:br>
            <a:r>
              <a:rPr kumimoji="0" lang="fr-FR" sz="29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1- </a:t>
            </a:r>
            <a:r>
              <a:rPr lang="fr-FR" sz="2900" dirty="0">
                <a:solidFill>
                  <a:srgbClr val="292934"/>
                </a:solidFill>
              </a:rPr>
              <a:t>Quand j'aurais le don de la science</a:t>
            </a:r>
            <a:br>
              <a:rPr lang="fr-FR" sz="2900" dirty="0">
                <a:solidFill>
                  <a:srgbClr val="292934"/>
                </a:solidFill>
              </a:rPr>
            </a:br>
            <a:r>
              <a:rPr lang="fr-FR" sz="2900" dirty="0">
                <a:solidFill>
                  <a:srgbClr val="292934"/>
                </a:solidFill>
              </a:rPr>
              <a:t>Et connaîtrais tous les mystères</a:t>
            </a:r>
            <a:br>
              <a:rPr lang="fr-FR" sz="2900" dirty="0">
                <a:solidFill>
                  <a:srgbClr val="292934"/>
                </a:solidFill>
              </a:rPr>
            </a:br>
            <a:r>
              <a:rPr lang="fr-FR" sz="2900" dirty="0">
                <a:solidFill>
                  <a:srgbClr val="292934"/>
                </a:solidFill>
              </a:rPr>
              <a:t>Parlerais-je les langues des anges</a:t>
            </a:r>
            <a:br>
              <a:rPr lang="fr-FR" sz="2900" dirty="0">
                <a:solidFill>
                  <a:srgbClr val="292934"/>
                </a:solidFill>
              </a:rPr>
            </a:br>
            <a:r>
              <a:rPr lang="fr-FR" sz="2900" dirty="0">
                <a:solidFill>
                  <a:srgbClr val="292934"/>
                </a:solidFill>
              </a:rPr>
              <a:t>Sans amour, je ne suis rien.</a:t>
            </a:r>
            <a:r>
              <a:rPr kumimoji="0" lang="fr-FR" sz="29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 Narrow" panose="020B0606020202030204" pitchFamily="34" charset="0"/>
              </a:rPr>
              <a:t/>
            </a:r>
            <a:br>
              <a:rPr kumimoji="0" lang="fr-FR" sz="29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 Narrow" panose="020B0606020202030204" pitchFamily="34" charset="0"/>
              </a:rPr>
            </a:br>
            <a:r>
              <a:rPr lang="fr-FR" sz="2900" dirty="0"/>
              <a:t/>
            </a:r>
            <a:br>
              <a:rPr lang="fr-FR" sz="2900" dirty="0"/>
            </a:br>
            <a:r>
              <a:rPr lang="fr-FR" sz="2900" dirty="0"/>
              <a:t/>
            </a:r>
            <a:br>
              <a:rPr lang="fr-FR" sz="2900" dirty="0"/>
            </a:br>
            <a:r>
              <a:rPr lang="fr-FR" sz="2900" dirty="0"/>
              <a:t> </a:t>
            </a:r>
            <a:r>
              <a:rPr lang="fr-FR" sz="2900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900" dirty="0">
                <a:solidFill>
                  <a:schemeClr val="tx1"/>
                </a:solidFill>
                <a:latin typeface="+mn-lt"/>
              </a:rPr>
            </a:br>
            <a:endParaRPr lang="en-US" sz="29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228600" y="534987"/>
            <a:ext cx="937260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 </a:t>
            </a:r>
            <a:r>
              <a:rPr lang="fr-FR" sz="2400" b="1" i="1" dirty="0">
                <a:solidFill>
                  <a:srgbClr val="D2533C"/>
                </a:solidFill>
              </a:rPr>
              <a:t>:</a:t>
            </a:r>
            <a:r>
              <a:rPr lang="fr-FR" sz="2400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 L'amour jamais ne passera (1/3)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265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i="1" dirty="0">
                <a:solidFill>
                  <a:srgbClr val="D2533C"/>
                </a:solidFill>
              </a:rPr>
              <a:t>Comme un enfant (1/4)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1- Comme un enfant </a:t>
            </a:r>
            <a:br>
              <a:rPr lang="fr-FR" sz="3200" dirty="0"/>
            </a:br>
            <a:r>
              <a:rPr lang="fr-FR" sz="3200" dirty="0"/>
              <a:t>qui marche sur la route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Le nez en l’air et les cheveux au vent.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Comme un enfant </a:t>
            </a:r>
            <a:br>
              <a:rPr lang="fr-FR" sz="3200" dirty="0"/>
            </a:br>
            <a:r>
              <a:rPr lang="fr-FR" sz="3200" dirty="0"/>
              <a:t>que n’effleure aucun doute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Et qui sourit en rêvant.</a:t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Me voici Seigneur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Me voici Comme un enfant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x2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31EA402-AABE-D3D8-8E0C-717D7CD888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xmlns="" id="{CB49F13A-FEB5-E80C-1238-BB8599B07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355118"/>
            <a:ext cx="8610600" cy="4950296"/>
          </a:xfrm>
        </p:spPr>
        <p:txBody>
          <a:bodyPr>
            <a:normAutofit fontScale="90000"/>
          </a:bodyPr>
          <a:lstStyle/>
          <a:p>
            <a:pPr marL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292934"/>
                </a:solidFill>
              </a:rPr>
              <a:t>L'amour jamais ne passera 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lang="fr-FR" sz="3200" b="1" dirty="0">
                <a:solidFill>
                  <a:srgbClr val="292934"/>
                </a:solidFill>
              </a:rPr>
              <a:t>L'amour demeurera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lang="fr-FR" sz="3200" b="1" dirty="0">
                <a:solidFill>
                  <a:srgbClr val="292934"/>
                </a:solidFill>
              </a:rPr>
              <a:t>L'amour, l'amour seul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lang="fr-FR" sz="3200" b="1" dirty="0">
                <a:solidFill>
                  <a:srgbClr val="292934"/>
                </a:solidFill>
              </a:rPr>
              <a:t>La charité jamais ne passera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lang="fr-FR" sz="3200" b="1" dirty="0">
                <a:solidFill>
                  <a:srgbClr val="292934"/>
                </a:solidFill>
              </a:rPr>
              <a:t>Car Dieu est Amour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</a:br>
            <a:r>
              <a:rPr lang="fr-FR" sz="3200" dirty="0">
                <a:solidFill>
                  <a:srgbClr val="292934"/>
                </a:solidFill>
                <a:latin typeface="Arial"/>
              </a:rPr>
              <a:t>2-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 </a:t>
            </a:r>
            <a:r>
              <a:rPr lang="fr-FR" sz="3200" dirty="0">
                <a:solidFill>
                  <a:srgbClr val="292934"/>
                </a:solidFill>
              </a:rPr>
              <a:t>Si je donnais mes biens en aumône</a:t>
            </a:r>
            <a:br>
              <a:rPr lang="fr-FR" sz="3200" dirty="0">
                <a:solidFill>
                  <a:srgbClr val="292934"/>
                </a:solidFill>
              </a:rPr>
            </a:br>
            <a:r>
              <a:rPr lang="fr-FR" sz="3200" dirty="0">
                <a:solidFill>
                  <a:srgbClr val="292934"/>
                </a:solidFill>
              </a:rPr>
              <a:t>Si je livrais mon corps aux flammes</a:t>
            </a:r>
            <a:br>
              <a:rPr lang="fr-FR" sz="3200" dirty="0">
                <a:solidFill>
                  <a:srgbClr val="292934"/>
                </a:solidFill>
              </a:rPr>
            </a:br>
            <a:r>
              <a:rPr lang="fr-FR" sz="3200" dirty="0">
                <a:solidFill>
                  <a:srgbClr val="292934"/>
                </a:solidFill>
              </a:rPr>
              <a:t>Si ma foi déplaçait les montagnes</a:t>
            </a:r>
            <a:br>
              <a:rPr lang="fr-FR" sz="3200" dirty="0">
                <a:solidFill>
                  <a:srgbClr val="292934"/>
                </a:solidFill>
              </a:rPr>
            </a:br>
            <a:r>
              <a:rPr lang="fr-FR" sz="3200" dirty="0">
                <a:solidFill>
                  <a:srgbClr val="292934"/>
                </a:solidFill>
              </a:rPr>
              <a:t>Sans amour, je ne suis rien.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66D9466B-83A7-608F-06E3-5A0BC3EDA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534987"/>
            <a:ext cx="937260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 </a:t>
            </a:r>
            <a:r>
              <a:rPr lang="fr-FR" sz="2400" b="1" i="1" dirty="0">
                <a:solidFill>
                  <a:srgbClr val="D2533C"/>
                </a:solidFill>
              </a:rPr>
              <a:t>:</a:t>
            </a:r>
            <a:r>
              <a:rPr lang="fr-FR" sz="2400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 L'amour jamais ne passera (</a:t>
            </a:r>
            <a:r>
              <a:rPr lang="fr-FR" sz="2400" i="1" dirty="0">
                <a:solidFill>
                  <a:srgbClr val="D63800"/>
                </a:solidFill>
              </a:rPr>
              <a:t>2/</a:t>
            </a:r>
            <a:r>
              <a:rPr lang="fr-FR" sz="2400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697CFE2-901F-2FFE-1AE3-D1ED19A898D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217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DE7E27E-3A2E-3DF5-4453-F8D03197A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xmlns="" id="{A15481CB-4751-B9C3-4530-76C425091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423358"/>
            <a:ext cx="8610600" cy="4950296"/>
          </a:xfrm>
        </p:spPr>
        <p:txBody>
          <a:bodyPr>
            <a:normAutofit fontScale="90000"/>
          </a:bodyPr>
          <a:lstStyle/>
          <a:p>
            <a:pPr marL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292934"/>
                </a:solidFill>
              </a:rPr>
              <a:t>L'amour jamais ne passera 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lang="fr-FR" sz="3200" b="1" dirty="0">
                <a:solidFill>
                  <a:srgbClr val="292934"/>
                </a:solidFill>
              </a:rPr>
              <a:t>L'amour demeurera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lang="fr-FR" sz="3200" b="1" dirty="0">
                <a:solidFill>
                  <a:srgbClr val="292934"/>
                </a:solidFill>
              </a:rPr>
              <a:t>L'amour, l'amour seul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lang="fr-FR" sz="3200" b="1" dirty="0">
                <a:solidFill>
                  <a:srgbClr val="292934"/>
                </a:solidFill>
              </a:rPr>
              <a:t>La charité jamais ne passera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lang="fr-FR" sz="3200" b="1" dirty="0">
                <a:solidFill>
                  <a:srgbClr val="292934"/>
                </a:solidFill>
              </a:rPr>
              <a:t>Car Dieu est Amour</a:t>
            </a:r>
            <a:br>
              <a:rPr lang="fr-FR" sz="3200" b="1" dirty="0">
                <a:solidFill>
                  <a:srgbClr val="292934"/>
                </a:solidFill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</a:br>
            <a:r>
              <a:rPr lang="fr-FR" sz="3200" noProof="0" dirty="0">
                <a:solidFill>
                  <a:srgbClr val="292934"/>
                </a:solidFill>
                <a:latin typeface="Arial"/>
              </a:rPr>
              <a:t>3</a:t>
            </a:r>
            <a:r>
              <a:rPr lang="fr-FR" sz="3200" dirty="0">
                <a:solidFill>
                  <a:srgbClr val="292934"/>
                </a:solidFill>
                <a:latin typeface="Arial"/>
              </a:rPr>
              <a:t>-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 </a:t>
            </a:r>
            <a:r>
              <a:rPr lang="fr-FR" sz="3200" dirty="0">
                <a:solidFill>
                  <a:srgbClr val="292934"/>
                </a:solidFill>
              </a:rPr>
              <a:t>La charité est toujours longanime</a:t>
            </a:r>
            <a:br>
              <a:rPr lang="fr-FR" sz="3200" dirty="0">
                <a:solidFill>
                  <a:srgbClr val="292934"/>
                </a:solidFill>
              </a:rPr>
            </a:br>
            <a:r>
              <a:rPr lang="fr-FR" sz="3200" dirty="0">
                <a:solidFill>
                  <a:srgbClr val="292934"/>
                </a:solidFill>
              </a:rPr>
              <a:t>Ne tient pas compte du mal</a:t>
            </a:r>
            <a:br>
              <a:rPr lang="fr-FR" sz="3200" dirty="0">
                <a:solidFill>
                  <a:srgbClr val="292934"/>
                </a:solidFill>
              </a:rPr>
            </a:br>
            <a:r>
              <a:rPr lang="fr-FR" sz="3200" dirty="0">
                <a:solidFill>
                  <a:srgbClr val="292934"/>
                </a:solidFill>
              </a:rPr>
              <a:t>La charité se donne sans cesse</a:t>
            </a:r>
            <a:br>
              <a:rPr lang="fr-FR" sz="3200" dirty="0">
                <a:solidFill>
                  <a:srgbClr val="292934"/>
                </a:solidFill>
              </a:rPr>
            </a:br>
            <a:r>
              <a:rPr lang="fr-FR" sz="3200" dirty="0">
                <a:solidFill>
                  <a:srgbClr val="292934"/>
                </a:solidFill>
              </a:rPr>
              <a:t>Ne cherche pas son avantage.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 Narrow" panose="020B0606020202030204" pitchFamily="34" charset="0"/>
              </a:rPr>
              <a:t/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 Narrow" panose="020B0606020202030204" pitchFamily="34" charset="0"/>
              </a:rPr>
            </a:b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53F7096A-9DBF-C112-B081-1F22E608E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534987"/>
            <a:ext cx="937260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 </a:t>
            </a:r>
            <a:r>
              <a:rPr lang="fr-FR" sz="2400" b="1" i="1" dirty="0">
                <a:solidFill>
                  <a:srgbClr val="D2533C"/>
                </a:solidFill>
              </a:rPr>
              <a:t>:</a:t>
            </a:r>
            <a:r>
              <a:rPr lang="fr-FR" sz="2400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 L'amour jamais ne passera (3</a:t>
            </a:r>
            <a:r>
              <a:rPr lang="fr-FR" sz="2400" i="1" dirty="0">
                <a:solidFill>
                  <a:srgbClr val="D63800"/>
                </a:solidFill>
              </a:rPr>
              <a:t>/</a:t>
            </a:r>
            <a:r>
              <a:rPr lang="fr-FR" sz="2400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10CD978-AC9F-4813-6FB4-48BD16A06BD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066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5592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5844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750" y="692150"/>
            <a:ext cx="807720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Messe du Peuple de Dieu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06400" y="901201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1" dirty="0"/>
              <a:t>Saint, Saint, Saint le Seigneur,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Dieu </a:t>
            </a:r>
            <a:r>
              <a:rPr lang="fr-FR" sz="3200" b="1" dirty="0"/>
              <a:t>de l’Univers !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Le ciel et la terre sont remplis de ta Gloire.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Béni soit celui qui vient au nom du Seigneur.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Saint, Saint, Saint le Seigneur,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Dieu </a:t>
            </a:r>
            <a:r>
              <a:rPr lang="fr-FR" sz="3200" b="1" dirty="0"/>
              <a:t>de l’Univers ! (bis)</a:t>
            </a:r>
          </a:p>
          <a:p>
            <a:pPr algn="ctr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3770229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5592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5844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5592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5844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855663"/>
            <a:ext cx="8331200" cy="530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prends pitié de nous , prends pitié de nous.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donne-nous la paix , donne-nous la paix.</a:t>
            </a:r>
            <a:endParaRPr lang="fr-FR" sz="3200" b="1" dirty="0"/>
          </a:p>
          <a:p>
            <a:pPr algn="ctr"/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>
                <a:solidFill>
                  <a:srgbClr val="D63800"/>
                </a:solidFill>
                <a:cs typeface="Arial Unicode MS" charset="0"/>
              </a:rPr>
              <a:t>Messe du Peuple de Dieu</a:t>
            </a:r>
          </a:p>
        </p:txBody>
      </p:sp>
    </p:spTree>
    <p:extLst>
      <p:ext uri="{BB962C8B-B14F-4D97-AF65-F5344CB8AC3E}">
        <p14:creationId xmlns:p14="http://schemas.microsoft.com/office/powerpoint/2010/main" xmlns="" val="695636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xmlns="" val="36341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i="1" dirty="0">
                <a:solidFill>
                  <a:srgbClr val="D2533C"/>
                </a:solidFill>
              </a:rPr>
              <a:t>Comme un enfant (2/4)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2- Comme un enfant </a:t>
            </a:r>
            <a:br>
              <a:rPr lang="fr-FR" sz="3200" dirty="0"/>
            </a:br>
            <a:r>
              <a:rPr lang="fr-FR" sz="3200" dirty="0"/>
              <a:t>tient la main de son père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Sans bien savoir où la route le conduit.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Comme un enfant </a:t>
            </a:r>
            <a:br>
              <a:rPr lang="fr-FR" sz="3200" dirty="0"/>
            </a:br>
            <a:r>
              <a:rPr lang="fr-FR" sz="3200" dirty="0"/>
              <a:t>chantant dans la lumière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Chante aussi bien dans la nuit. </a:t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Me voici Seigneur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Me voici Comme un enfant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x2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88832" cy="57606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D2533C"/>
                </a:solidFill>
              </a:rPr>
              <a:t>Communion </a:t>
            </a:r>
            <a:r>
              <a:rPr lang="fr-FR" sz="2400" b="1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: </a:t>
            </a:r>
            <a:r>
              <a:rPr lang="fr-FR" sz="2400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Vivre d’amour (1/4) </a:t>
            </a:r>
            <a:endParaRPr lang="en-US" sz="2400" i="1" kern="1200" dirty="0">
              <a:solidFill>
                <a:srgbClr val="D63800"/>
              </a:solidFill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611560" y="908719"/>
            <a:ext cx="8028383" cy="5501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None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CDF2C88-1134-C03F-7873-4A161E65A4DC}"/>
              </a:ext>
            </a:extLst>
          </p:cNvPr>
          <p:cNvSpPr txBox="1"/>
          <p:nvPr/>
        </p:nvSpPr>
        <p:spPr>
          <a:xfrm>
            <a:off x="611560" y="1484782"/>
            <a:ext cx="820489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Au soir d'amour parlant sans parabole,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Jésus disait : si quelqu'un veut m'aimer,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Toute sa vie qu'il garde ma parole,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Mon père et moi viendront le visiter</a:t>
            </a:r>
            <a:r>
              <a:rPr lang="fr-FR" sz="3200" b="0" i="0" dirty="0" smtClean="0">
                <a:solidFill>
                  <a:srgbClr val="000000"/>
                </a:solidFill>
                <a:effectLst/>
                <a:latin typeface="+mj-lt"/>
              </a:rPr>
              <a:t>.</a:t>
            </a:r>
            <a:br>
              <a:rPr lang="fr-FR" sz="3200" b="0" i="0" dirty="0" smtClean="0">
                <a:solidFill>
                  <a:srgbClr val="000000"/>
                </a:solidFill>
                <a:effectLst/>
                <a:latin typeface="+mj-lt"/>
              </a:rPr>
            </a:b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Et de son </a:t>
            </a:r>
            <a:r>
              <a:rPr lang="fr-FR" sz="3200" b="0" i="0" dirty="0" smtClean="0">
                <a:solidFill>
                  <a:srgbClr val="000000"/>
                </a:solidFill>
                <a:effectLst/>
                <a:latin typeface="+mj-lt"/>
              </a:rPr>
              <a:t>cœur </a:t>
            </a: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faisant notre demeure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Venant à lui nous l'aimerons toujours,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Rempli de paix nous voulons qu'il demeure,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En notre Amour, en notre Amour.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25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/>
          <p:cNvSpPr txBox="1">
            <a:spLocks/>
          </p:cNvSpPr>
          <p:nvPr/>
        </p:nvSpPr>
        <p:spPr>
          <a:xfrm>
            <a:off x="611560" y="908719"/>
            <a:ext cx="8028383" cy="5501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None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88832" cy="57606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D2533C"/>
                </a:solidFill>
              </a:rPr>
              <a:t>Communion </a:t>
            </a:r>
            <a:r>
              <a:rPr lang="fr-FR" sz="2400" b="1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: </a:t>
            </a:r>
            <a:r>
              <a:rPr lang="fr-FR" sz="2400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Vivre d’amour (2/4) </a:t>
            </a:r>
            <a:endParaRPr lang="en-US" sz="2400" i="1" kern="1200" dirty="0">
              <a:solidFill>
                <a:srgbClr val="D63800"/>
              </a:solidFill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6F2E109-6864-2517-006B-FF813DA32F18}"/>
              </a:ext>
            </a:extLst>
          </p:cNvPr>
          <p:cNvSpPr txBox="1"/>
          <p:nvPr/>
        </p:nvSpPr>
        <p:spPr>
          <a:xfrm>
            <a:off x="974547" y="1643486"/>
            <a:ext cx="766539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Vivre d'amour, c'est vivre de ta vie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Roi glorieux, délice des </a:t>
            </a:r>
            <a:r>
              <a:rPr lang="fr-FR" sz="3200" b="0" i="0" dirty="0" smtClean="0">
                <a:solidFill>
                  <a:srgbClr val="000000"/>
                </a:solidFill>
                <a:effectLst/>
                <a:latin typeface="+mj-lt"/>
              </a:rPr>
              <a:t>élus.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Tu vis pour moi, caché dans une hostie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Je veux pour Toi, me cacher ô Jésus</a:t>
            </a:r>
            <a:r>
              <a:rPr lang="fr-FR" sz="3200" b="0" i="0" dirty="0" smtClean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A des amants, il faut la solitude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Un cœur à cœur qui dure nuit et jour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Ton seul regard fait ma béatitude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Je vis d'Amour, je vis d'Amour.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1729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/>
          <p:cNvSpPr txBox="1">
            <a:spLocks/>
          </p:cNvSpPr>
          <p:nvPr/>
        </p:nvSpPr>
        <p:spPr>
          <a:xfrm>
            <a:off x="611560" y="908719"/>
            <a:ext cx="8028383" cy="5501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None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88832" cy="57606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D2533C"/>
                </a:solidFill>
              </a:rPr>
              <a:t>Communion</a:t>
            </a:r>
            <a:r>
              <a:rPr lang="fr-FR" sz="2400" b="1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 : </a:t>
            </a:r>
            <a:r>
              <a:rPr lang="fr-FR" sz="2400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Vivre d’amour (3/4) </a:t>
            </a:r>
            <a:endParaRPr lang="en-US" sz="2400" i="1" kern="1200" dirty="0">
              <a:solidFill>
                <a:srgbClr val="D63800"/>
              </a:solidFill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DEBCA53-C66E-E540-C06B-DBE1458D4695}"/>
              </a:ext>
            </a:extLst>
          </p:cNvPr>
          <p:cNvSpPr txBox="1"/>
          <p:nvPr/>
        </p:nvSpPr>
        <p:spPr>
          <a:xfrm>
            <a:off x="768484" y="1292344"/>
            <a:ext cx="837551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Vivre d'Amour quelle étrange folie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Me dit le monde : </a:t>
            </a:r>
            <a:r>
              <a:rPr lang="fr-FR" sz="3200" b="0" i="0" dirty="0" smtClean="0">
                <a:solidFill>
                  <a:srgbClr val="000000"/>
                </a:solidFill>
                <a:effectLst/>
                <a:latin typeface="+mj-lt"/>
              </a:rPr>
              <a:t>« Ah </a:t>
            </a: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! cessez de chanter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Ne perdez pas vos parfums, votre vie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Utilement sachez les employer </a:t>
            </a:r>
            <a:r>
              <a:rPr lang="fr-FR" sz="3200" b="0" i="0" dirty="0" smtClean="0">
                <a:solidFill>
                  <a:srgbClr val="000000"/>
                </a:solidFill>
                <a:effectLst/>
                <a:latin typeface="+mj-lt"/>
              </a:rPr>
              <a:t>! » </a:t>
            </a:r>
          </a:p>
          <a:p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T'aimer Jésus, quelle perte féconde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Tous mes parfums sont à Toi sans retour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Je veux chanter en sortant de ce monde :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" Je meurs d'Amour, je meurs d'Amour ".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476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2B04D38-99D1-15B9-E098-BEE45A2E3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xmlns="" id="{3197CCF4-B0D6-BCD1-63AA-A19669CE4DBB}"/>
              </a:ext>
            </a:extLst>
          </p:cNvPr>
          <p:cNvSpPr txBox="1">
            <a:spLocks/>
          </p:cNvSpPr>
          <p:nvPr/>
        </p:nvSpPr>
        <p:spPr>
          <a:xfrm>
            <a:off x="611560" y="908719"/>
            <a:ext cx="8028383" cy="5501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None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A4ED8F51-F16F-9C3A-5211-19192347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32656"/>
            <a:ext cx="7488832" cy="57606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D2533C"/>
                </a:solidFill>
              </a:rPr>
              <a:t>Communion</a:t>
            </a:r>
            <a:r>
              <a:rPr lang="fr-FR" sz="2400" b="1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 : </a:t>
            </a:r>
            <a:r>
              <a:rPr lang="fr-FR" sz="2400" i="1" kern="1200" dirty="0">
                <a:solidFill>
                  <a:srgbClr val="D63800"/>
                </a:solidFill>
                <a:latin typeface="Arial" charset="0"/>
                <a:ea typeface="ＭＳ Ｐゴシック" charset="0"/>
                <a:cs typeface="Arial Unicode MS" charset="0"/>
              </a:rPr>
              <a:t>Vivre d’amour (4/4) </a:t>
            </a:r>
            <a:endParaRPr lang="en-US" sz="2400" i="1" kern="1200" dirty="0">
              <a:solidFill>
                <a:srgbClr val="D63800"/>
              </a:solidFill>
              <a:latin typeface="Arial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AD64F82-35D7-FF44-EC8E-79BE3D1672F7}"/>
              </a:ext>
            </a:extLst>
          </p:cNvPr>
          <p:cNvSpPr txBox="1"/>
          <p:nvPr/>
        </p:nvSpPr>
        <p:spPr>
          <a:xfrm>
            <a:off x="836579" y="1413063"/>
            <a:ext cx="944555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Mourir d'Amour, voilà mon espérance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Quand je verrai se briser tous mes liens,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Mon Dieu sera ma grande récompense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Je ne veux point posséder d'autres biens</a:t>
            </a:r>
            <a:r>
              <a:rPr lang="fr-FR" sz="3200" b="0" i="0" dirty="0" smtClean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De son Amour, je veux être embrasée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Je veux le voir, m'unir à lui toujours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Voilà mon ciel, voilà ma destinée</a:t>
            </a:r>
            <a:r>
              <a:rPr lang="fr-FR" sz="3200" dirty="0">
                <a:latin typeface="+mj-lt"/>
              </a:rPr>
              <a:t/>
            </a:r>
            <a:br>
              <a:rPr lang="fr-FR" sz="3200" dirty="0">
                <a:latin typeface="+mj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j-lt"/>
              </a:rPr>
              <a:t>Vivre d'Amour, vivre d'Amour.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281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5592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58444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Qu’exulte tout l’univers (1/3)</a:t>
            </a: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/>
          <p:cNvSpPr/>
          <p:nvPr/>
        </p:nvSpPr>
        <p:spPr>
          <a:xfrm>
            <a:off x="411723" y="1052864"/>
            <a:ext cx="8433901" cy="606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buNone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>Qu’exulte tout l’univers,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que soit chantée en tous lieux,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La puissance de Dieu ;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Dans une même allégresse,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Terre et cieux dansent de joie,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chantent alléluia ! </a:t>
            </a:r>
          </a:p>
          <a:p>
            <a:pPr algn="ctr">
              <a:buNone/>
            </a:pPr>
            <a:endParaRPr lang="fr-FR" sz="32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>1-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 Par amour des pécheurs,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3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lumière est venue ;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3200" dirty="0" smtClean="0">
                <a:latin typeface="Arial" pitchFamily="34" charset="0"/>
                <a:cs typeface="Arial" pitchFamily="34" charset="0"/>
              </a:rPr>
              <a:t>Elle 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a changé les cœurs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3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tous ceux qui l’ont reconnue.</a:t>
            </a:r>
          </a:p>
          <a:p>
            <a:pPr marL="182879" indent="-182879" algn="ctr">
              <a:lnSpc>
                <a:spcPct val="100000"/>
              </a:lnSpc>
              <a:spcBef>
                <a:spcPts val="500"/>
              </a:spcBef>
              <a:defRPr sz="2200"/>
            </a:pPr>
            <a:endParaRPr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1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FCA99AA-9305-D566-90EF-C6F776A5D1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6E0A9DE2-48DE-9E1F-B916-763C7C2D5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1D6B0BB7-A5BD-1CCC-531E-87F222FA6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Qu’exulte tout l’univers (2/3)</a:t>
            </a: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xmlns="" id="{5C9505E2-4A2F-A500-B2FE-8CCEDC4B4D20}"/>
              </a:ext>
            </a:extLst>
          </p:cNvPr>
          <p:cNvSpPr/>
          <p:nvPr/>
        </p:nvSpPr>
        <p:spPr>
          <a:xfrm>
            <a:off x="411723" y="1052864"/>
            <a:ext cx="8433901" cy="7543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buNone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>Qu’exulte tout l’univers,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que soit chantée en tous lieux,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La puissance de Dieu ;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Dans une même allégresse,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Terre et cieux dansent de joie,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chantent alléluia ! </a:t>
            </a:r>
          </a:p>
          <a:p>
            <a:pPr algn="ctr">
              <a:buNone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2-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 Vous étiez dans la nuit,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3200" dirty="0" smtClean="0">
                <a:latin typeface="Arial" pitchFamily="34" charset="0"/>
                <a:cs typeface="Arial" pitchFamily="34" charset="0"/>
              </a:rPr>
              <a:t>maintenant 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jubilez !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Dieu nous donne la vie ; 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parmi nous il s’est incarné.</a:t>
            </a:r>
            <a:endParaRPr lang="fr-FR" sz="3200" dirty="0"/>
          </a:p>
          <a:p>
            <a:pPr marL="0" indent="0">
              <a:buNone/>
            </a:pPr>
            <a:r>
              <a:rPr lang="fr-FR" sz="32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fr-FR" sz="3200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fr-FR" sz="3200" dirty="0"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fr-FR" sz="3200" dirty="0">
                <a:latin typeface="Arial Narrow" charset="0"/>
                <a:ea typeface="Arial Narrow" charset="0"/>
                <a:cs typeface="Arial Narrow" charset="0"/>
              </a:rPr>
            </a:br>
            <a:endParaRPr lang="fr-FR" sz="3200" dirty="0">
              <a:latin typeface="Arial Narrow" charset="0"/>
              <a:ea typeface="Arial Narrow" charset="0"/>
              <a:cs typeface="Arial Narrow" charset="0"/>
            </a:endParaRPr>
          </a:p>
          <a:p>
            <a:pPr marL="182879" indent="-182879" algn="ctr">
              <a:lnSpc>
                <a:spcPct val="100000"/>
              </a:lnSpc>
              <a:spcBef>
                <a:spcPts val="500"/>
              </a:spcBef>
              <a:defRPr sz="2200"/>
            </a:pPr>
            <a:endParaRPr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F8425594-9253-98A7-7CB0-770FD6AB413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023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E2675AD-7AD6-314F-4AA1-2E1728682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C7501E22-EC07-B46B-FD62-20AED2A2E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D776259D-EDFD-57E8-6E15-D0DED1312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Qu’exulte tout l’univers (3/3)</a:t>
            </a:r>
            <a:endParaRPr lang="fr-FR" sz="2400" dirty="0">
              <a:solidFill>
                <a:srgbClr val="D2533C"/>
              </a:solidFill>
            </a:endParaRPr>
          </a:p>
        </p:txBody>
      </p:sp>
      <p:sp>
        <p:nvSpPr>
          <p:cNvPr id="5" name="Shape 203">
            <a:extLst>
              <a:ext uri="{FF2B5EF4-FFF2-40B4-BE49-F238E27FC236}">
                <a16:creationId xmlns:a16="http://schemas.microsoft.com/office/drawing/2014/main" xmlns="" id="{6154A97F-394B-4987-1028-E6E71AEA0398}"/>
              </a:ext>
            </a:extLst>
          </p:cNvPr>
          <p:cNvSpPr/>
          <p:nvPr/>
        </p:nvSpPr>
        <p:spPr>
          <a:xfrm>
            <a:off x="411723" y="1052864"/>
            <a:ext cx="8433901" cy="606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/>
            </a:pPr>
            <a:r>
              <a:rPr lang="fr-FR" sz="3200" b="1" dirty="0">
                <a:latin typeface="Arial" pitchFamily="34" charset="0"/>
                <a:cs typeface="Arial" pitchFamily="34" charset="0"/>
              </a:rPr>
              <a:t>Qu’exulte tout l’univers,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que soit chantée en tous lieux,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La puissance de Dieu ;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Dans une même allégresse,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Terre et cieux dansent de joie, 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chantent alléluia !</a:t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3200" b="1" dirty="0">
                <a:latin typeface="Arial" pitchFamily="34" charset="0"/>
                <a:cs typeface="Arial" pitchFamily="34" charset="0"/>
              </a:rPr>
            </a:br>
            <a:r>
              <a:rPr lang="fr-FR" sz="3200" b="1" dirty="0">
                <a:latin typeface="Arial" pitchFamily="34" charset="0"/>
                <a:cs typeface="Arial" pitchFamily="34" charset="0"/>
              </a:rPr>
              <a:t>3-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 Que chacun reconnaisse, 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Jésus est notre Roi,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Rejetons nos tristesses </a:t>
            </a:r>
            <a:br>
              <a:rPr lang="fr-FR" sz="3200" dirty="0">
                <a:latin typeface="Arial" pitchFamily="34" charset="0"/>
                <a:cs typeface="Arial" pitchFamily="34" charset="0"/>
              </a:rPr>
            </a:br>
            <a:r>
              <a:rPr lang="fr-FR" sz="3200" dirty="0">
                <a:latin typeface="Arial" pitchFamily="34" charset="0"/>
                <a:cs typeface="Arial" pitchFamily="34" charset="0"/>
              </a:rPr>
              <a:t>pour une éternité de joie !</a:t>
            </a:r>
          </a:p>
          <a:p>
            <a:pPr marL="182879" indent="-182879" algn="ctr">
              <a:lnSpc>
                <a:spcPct val="100000"/>
              </a:lnSpc>
              <a:spcBef>
                <a:spcPts val="500"/>
              </a:spcBef>
              <a:defRPr sz="2200"/>
            </a:pPr>
            <a:endParaRPr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642288B-41A4-B597-5980-4BA150E15D1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263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7944694-546D-DAF8-438C-4B7A13E2E4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xmlns="" id="{13DFBAA5-2877-CA01-6E81-9AC024D6E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i="1" dirty="0">
                <a:solidFill>
                  <a:srgbClr val="D2533C"/>
                </a:solidFill>
              </a:rPr>
              <a:t>Comme un enfant (3/4)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6F81B395-56FF-367E-4377-C6E1EA411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3- Comme un enfant </a:t>
            </a:r>
            <a:br>
              <a:rPr lang="fr-FR" sz="3200" dirty="0"/>
            </a:br>
            <a:r>
              <a:rPr lang="fr-FR" sz="3200" dirty="0"/>
              <a:t>qui s’est rendu coupable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Mais qui sait bien qu’on lui pardonnera.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Pour s’excuser d’être si misérable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Vient se jeter dans vos bras.</a:t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Me voici Seigneur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Me voici Comme un enfant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x2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0F4E473-72FE-26C7-833E-9902C74F6F5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7380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9BA1F3A-CF03-76EC-AEC4-307249505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xmlns="" id="{D0F7D885-6E92-2CBD-BB12-7836E66F8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i="1" dirty="0">
                <a:solidFill>
                  <a:srgbClr val="D2533C"/>
                </a:solidFill>
              </a:rPr>
              <a:t>Comme un enfant (4/4)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12EBA1B6-5C79-A6FD-9C92-87BE63970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/>
              <a:t>4- Comme un enfant </a:t>
            </a:r>
            <a:br>
              <a:rPr lang="fr-FR" sz="3200" dirty="0"/>
            </a:br>
            <a:r>
              <a:rPr lang="fr-FR" sz="3200" dirty="0"/>
              <a:t>regarde vers son père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Pour deviner ce qu’il attend de lui,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Avec Jésus, nous irons vers le Père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fr-FR" sz="3200" dirty="0"/>
              <a:t>Au royaume des petits.</a:t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Me voici Seigneur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Me voici Comme un enfant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x2</a:t>
            </a:r>
            <a:endParaRPr lang="fr-FR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CB61BFA-5629-9F55-4C7E-6651F231E16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6316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5592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163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41CEC32-6A2D-4AE0-0A25-CAC1941A37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3B2CD-2808-6431-747B-BEF83B2E3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3720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Priere</a:t>
            </a:r>
            <a:r>
              <a:rPr lang="fr-FR" sz="2800" b="1" i="1" dirty="0">
                <a:latin typeface="Arial Narrow" panose="020B0606020202030204" pitchFamily="34" charset="0"/>
              </a:rPr>
              <a:t> </a:t>
            </a:r>
            <a:r>
              <a:rPr lang="fr-FR" sz="2800" b="1" i="1" dirty="0" err="1">
                <a:latin typeface="Arial Narrow" panose="020B0606020202030204" pitchFamily="34" charset="0"/>
              </a:rPr>
              <a:t>penitentielle</a:t>
            </a:r>
            <a:endParaRPr lang="fr-FR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DB7FD01-523B-2B70-F88B-A76E6E16350E}"/>
              </a:ext>
            </a:extLst>
          </p:cNvPr>
          <p:cNvSpPr txBox="1">
            <a:spLocks/>
          </p:cNvSpPr>
          <p:nvPr/>
        </p:nvSpPr>
        <p:spPr>
          <a:xfrm>
            <a:off x="0" y="1784788"/>
            <a:ext cx="9142607" cy="2052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000" b="1" dirty="0">
                <a:latin typeface="Arial Narrow"/>
                <a:cs typeface="Arial Narrow"/>
              </a:rPr>
              <a:t>Kyrie eleison </a:t>
            </a:r>
            <a:r>
              <a:rPr lang="fr-FR" sz="4000" dirty="0">
                <a:latin typeface="Arial Narrow"/>
                <a:cs typeface="Arial Narrow"/>
              </a:rPr>
              <a:t>(x4)</a:t>
            </a:r>
          </a:p>
          <a:p>
            <a:pPr marL="0" indent="0" algn="ctr">
              <a:buNone/>
            </a:pPr>
            <a:r>
              <a:rPr lang="fr-FR" sz="4000" b="1" dirty="0" err="1">
                <a:latin typeface="Arial Narrow"/>
                <a:cs typeface="Arial Narrow"/>
              </a:rPr>
              <a:t>Christe</a:t>
            </a:r>
            <a:r>
              <a:rPr lang="fr-FR" sz="4000" b="1" dirty="0">
                <a:latin typeface="Arial Narrow"/>
                <a:cs typeface="Arial Narrow"/>
              </a:rPr>
              <a:t> eleison </a:t>
            </a:r>
            <a:r>
              <a:rPr lang="fr-FR" sz="4000" dirty="0">
                <a:latin typeface="Arial Narrow"/>
                <a:cs typeface="Arial Narrow"/>
              </a:rPr>
              <a:t>(x4)</a:t>
            </a:r>
            <a:endParaRPr lang="fr-FR" sz="4000" b="1" dirty="0"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fr-FR" sz="4000" b="1" dirty="0">
                <a:latin typeface="Arial Narrow"/>
                <a:cs typeface="Arial Narrow"/>
              </a:rPr>
              <a:t>Kyrie eleison </a:t>
            </a:r>
            <a:r>
              <a:rPr lang="fr-FR" sz="4000" dirty="0">
                <a:latin typeface="Arial Narrow"/>
                <a:cs typeface="Arial Narrow"/>
              </a:rPr>
              <a:t>(x4)</a:t>
            </a:r>
          </a:p>
          <a:p>
            <a:pPr marL="0" indent="0" algn="ctr">
              <a:buNone/>
            </a:pPr>
            <a:endParaRPr lang="en-US" sz="4000" dirty="0">
              <a:latin typeface="Arial Narrow"/>
              <a:cs typeface="Arial Narrow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92CB3A7-1951-FFE4-1AD2-0E0E9F281B9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7025"/>
            <a:ext cx="9144000" cy="66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027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720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Kyrie</a:t>
            </a:r>
            <a:r>
              <a:rPr lang="fr-FR" sz="2800" b="1" i="1" dirty="0"/>
              <a:t>: </a:t>
            </a:r>
            <a:r>
              <a:rPr lang="fr-FR" sz="2800" b="1" dirty="0"/>
              <a:t>Messe du Peuple de Dieu</a:t>
            </a:r>
            <a:endParaRPr lang="fr-FR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93" y="1849531"/>
            <a:ext cx="9142607" cy="1324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dirty="0">
                <a:solidFill>
                  <a:schemeClr val="tx1"/>
                </a:solidFill>
              </a:rPr>
              <a:t>Kyrie eleison (x4)</a:t>
            </a:r>
          </a:p>
          <a:p>
            <a:pPr marL="0" indent="0" algn="ctr">
              <a:buNone/>
            </a:pPr>
            <a:endParaRPr lang="fr-FR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FR" sz="3200" dirty="0">
                <a:solidFill>
                  <a:schemeClr val="tx1"/>
                </a:solidFill>
              </a:rPr>
              <a:t>	</a:t>
            </a:r>
            <a:r>
              <a:rPr lang="fr-FR" sz="3200" dirty="0" err="1">
                <a:solidFill>
                  <a:schemeClr val="tx1"/>
                </a:solidFill>
              </a:rPr>
              <a:t>Christe</a:t>
            </a:r>
            <a:r>
              <a:rPr lang="fr-FR" sz="3200" dirty="0">
                <a:solidFill>
                  <a:schemeClr val="tx1"/>
                </a:solidFill>
              </a:rPr>
              <a:t> eleison (x4)</a:t>
            </a:r>
          </a:p>
          <a:p>
            <a:pPr marL="0" indent="0" algn="ctr">
              <a:buNone/>
            </a:pPr>
            <a:r>
              <a:rPr lang="fr-FR" sz="3200" dirty="0">
                <a:solidFill>
                  <a:schemeClr val="tx1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fr-FR" sz="3200" dirty="0">
                <a:solidFill>
                  <a:schemeClr val="tx1"/>
                </a:solidFill>
              </a:rPr>
              <a:t>Kyrie eleison (x4)</a:t>
            </a:r>
          </a:p>
          <a:p>
            <a:pPr marL="0" indent="0">
              <a:buNone/>
            </a:pP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45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du </a:t>
            </a:r>
            <a:r>
              <a:rPr lang="en-US" sz="2400" i="1" dirty="0" err="1" smtClean="0">
                <a:solidFill>
                  <a:srgbClr val="D2533C"/>
                </a:solidFill>
              </a:rPr>
              <a:t>Peuple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Dieu</a:t>
            </a:r>
            <a:r>
              <a:rPr lang="en-US" sz="2400" i="1" dirty="0" smtClean="0">
                <a:solidFill>
                  <a:srgbClr val="D2533C"/>
                </a:solidFill>
              </a:rPr>
              <a:t> (1/2)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836612"/>
            <a:ext cx="8640960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 smtClean="0">
                <a:solidFill>
                  <a:srgbClr val="292934"/>
                </a:solidFill>
                <a:cs typeface="Arial Unicode MS" charset="0"/>
              </a:rPr>
              <a:t>Gloire à Dieu, Gloire à Dieu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 smtClean="0">
                <a:solidFill>
                  <a:srgbClr val="292934"/>
                </a:solidFill>
                <a:cs typeface="Arial Unicode MS" charset="0"/>
              </a:rPr>
              <a:t>Au plus haut des cieux ! 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dirty="0" smtClean="0">
              <a:solidFill>
                <a:schemeClr val="accent2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Et paix sur la terre aux hommes qu’Il aime.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Nous Te louons, nous Te bénissons, </a:t>
            </a:r>
            <a:br>
              <a:rPr lang="fr-FR" sz="30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T’adorons, nous Te glorifions, </a:t>
            </a:r>
            <a:br>
              <a:rPr lang="fr-FR" sz="30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Te rendons grâce, pour ton immense Gloire,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Seigneur Dieu, Roi du ciel, </a:t>
            </a:r>
            <a:br>
              <a:rPr lang="fr-FR" sz="30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Dieu le Père tout-puissant. </a:t>
            </a:r>
            <a:br>
              <a:rPr lang="fr-FR" sz="3000" dirty="0" smtClean="0">
                <a:solidFill>
                  <a:srgbClr val="292934"/>
                </a:solidFill>
                <a:cs typeface="Arial Unicode MS" charset="0"/>
              </a:rPr>
            </a:br>
            <a:endParaRPr lang="fr-FR" sz="30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55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2507</TotalTime>
  <Words>657</Words>
  <Application>Microsoft Office PowerPoint</Application>
  <PresentationFormat>On-screen Show (4:3)</PresentationFormat>
  <Paragraphs>161</Paragraphs>
  <Slides>38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Bienvenue !</vt:lpstr>
      <vt:lpstr>Entrée: Comme un enfant (1/4)</vt:lpstr>
      <vt:lpstr>Entrée: Comme un enfant (2/4)</vt:lpstr>
      <vt:lpstr>Entrée: Comme un enfant (3/4)</vt:lpstr>
      <vt:lpstr>Entrée: Comme un enfant (4/4)</vt:lpstr>
      <vt:lpstr>Slide 6</vt:lpstr>
      <vt:lpstr>Priere penitentielle</vt:lpstr>
      <vt:lpstr>Kyrie: Messe du Peuple de Dieu</vt:lpstr>
      <vt:lpstr>Gloria: Messe du Peuple de Dieu (1/2)</vt:lpstr>
      <vt:lpstr>Gloria: Messe du Peuple de Dieu (2/2)</vt:lpstr>
      <vt:lpstr>Slide 11</vt:lpstr>
      <vt:lpstr>LITURGIE DE LA PAROLE</vt:lpstr>
      <vt:lpstr>LITURGIE DE LA PAROLE</vt:lpstr>
      <vt:lpstr>Slide 14</vt:lpstr>
      <vt:lpstr>Slide 15</vt:lpstr>
      <vt:lpstr>Slide 16</vt:lpstr>
      <vt:lpstr>Slide 17</vt:lpstr>
      <vt:lpstr>Slide 18</vt:lpstr>
      <vt:lpstr>   L'amour jamais ne passera  L'amour demeurera L'amour, l'amour seul La charité jamais ne passera Car Dieu est Amour  1- Quand j'aurais le don de la science Et connaîtrais tous les mystères Parlerais-je les langues des anges Sans amour, je ne suis rien.     </vt:lpstr>
      <vt:lpstr>L'amour jamais ne passera  L'amour demeurera L'amour, l'amour seul La charité jamais ne passera Car Dieu est Amour  2- Si je donnais mes biens en aumône Si je livrais mon corps aux flammes Si ma foi déplaçait les montagnes Sans amour, je ne suis rien.</vt:lpstr>
      <vt:lpstr>L'amour jamais ne passera  L'amour demeurera L'amour, l'amour seul La charité jamais ne passera Car Dieu est Amour  3- La charité est toujours longanime Ne tient pas compte du mal La charité se donne sans cesse Ne cherche pas son avantage. 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Communion : Vivre d’amour (1/4) </vt:lpstr>
      <vt:lpstr>Communion : Vivre d’amour (2/4) </vt:lpstr>
      <vt:lpstr>Communion : Vivre d’amour (3/4) </vt:lpstr>
      <vt:lpstr>Communion : Vivre d’amour (4/4) </vt:lpstr>
      <vt:lpstr>Slide 34</vt:lpstr>
      <vt:lpstr>Slide 35</vt:lpstr>
      <vt:lpstr>Slide 36</vt:lpstr>
      <vt:lpstr>Slide 37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Matthieu .</cp:lastModifiedBy>
  <cp:revision>232</cp:revision>
  <cp:lastPrinted>2024-10-12T03:41:08Z</cp:lastPrinted>
  <dcterms:created xsi:type="dcterms:W3CDTF">2016-09-24T10:23:28Z</dcterms:created>
  <dcterms:modified xsi:type="dcterms:W3CDTF">2024-11-01T10:41:42Z</dcterms:modified>
</cp:coreProperties>
</file>