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40"/>
  </p:notesMasterIdLst>
  <p:handoutMasterIdLst>
    <p:handoutMasterId r:id="rId41"/>
  </p:handoutMasterIdLst>
  <p:sldIdLst>
    <p:sldId id="256" r:id="rId2"/>
    <p:sldId id="615" r:id="rId3"/>
    <p:sldId id="616" r:id="rId4"/>
    <p:sldId id="729" r:id="rId5"/>
    <p:sldId id="730" r:id="rId6"/>
    <p:sldId id="543" r:id="rId7"/>
    <p:sldId id="716" r:id="rId8"/>
    <p:sldId id="623" r:id="rId9"/>
    <p:sldId id="736" r:id="rId10"/>
    <p:sldId id="737" r:id="rId11"/>
    <p:sldId id="544" r:id="rId12"/>
    <p:sldId id="347" r:id="rId13"/>
    <p:sldId id="715" r:id="rId14"/>
    <p:sldId id="546" r:id="rId15"/>
    <p:sldId id="738" r:id="rId16"/>
    <p:sldId id="388" r:id="rId17"/>
    <p:sldId id="267" r:id="rId18"/>
    <p:sldId id="548" r:id="rId19"/>
    <p:sldId id="676" r:id="rId20"/>
    <p:sldId id="731" r:id="rId21"/>
    <p:sldId id="732" r:id="rId22"/>
    <p:sldId id="547" r:id="rId23"/>
    <p:sldId id="612" r:id="rId24"/>
    <p:sldId id="550" r:id="rId25"/>
    <p:sldId id="739" r:id="rId26"/>
    <p:sldId id="356" r:id="rId27"/>
    <p:sldId id="617" r:id="rId28"/>
    <p:sldId id="740" r:id="rId29"/>
    <p:sldId id="741" r:id="rId30"/>
    <p:sldId id="726" r:id="rId31"/>
    <p:sldId id="727" r:id="rId32"/>
    <p:sldId id="728" r:id="rId33"/>
    <p:sldId id="735" r:id="rId34"/>
    <p:sldId id="549" r:id="rId35"/>
    <p:sldId id="373" r:id="rId36"/>
    <p:sldId id="733" r:id="rId37"/>
    <p:sldId id="734" r:id="rId38"/>
    <p:sldId id="742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23"/>
    <p:restoredTop sz="94704"/>
  </p:normalViewPr>
  <p:slideViewPr>
    <p:cSldViewPr snapToGrid="0" snapToObjects="1">
      <p:cViewPr varScale="1">
        <p:scale>
          <a:sx n="70" d="100"/>
          <a:sy n="70" d="100"/>
        </p:scale>
        <p:origin x="-115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 snapToGrid="0" snapToObjects="1"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F86202-3393-47BA-B5DD-959C6B2CA8E5}" type="datetimeFigureOut">
              <a:rPr lang="zh-CN" altLang="en-US" smtClean="0"/>
              <a:pPr/>
              <a:t>2024/11/1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2C4620-F3EE-4B8B-9805-76321F1EDF9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1AD0FA-898F-456E-B183-329385AF4A03}" type="datetimeFigureOut">
              <a:rPr lang="fr-FR" smtClean="0"/>
              <a:pPr/>
              <a:t>01/11/2024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6BF02F-DC09-4AC6-AE7B-3CA07BD586BF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7158793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F6AD7811-4846-534F-B9B2-45C2DD9EA4D0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2457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457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000493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0EE9E079-2CF1-2C43-9B20-E1B4393468DB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3481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481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1794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6AAC5551-C455-6F41-BAC7-CB62396FEF1D}" type="slidenum">
              <a:rPr lang="en-US"/>
              <a:pPr>
                <a:defRPr/>
              </a:pPr>
              <a:t>27</a:t>
            </a:fld>
            <a:endParaRPr lang="en-US"/>
          </a:p>
        </p:txBody>
      </p:sp>
      <p:sp>
        <p:nvSpPr>
          <p:cNvPr id="35841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584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834549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/>
          </a:p>
        </p:txBody>
      </p:sp>
      <p:sp>
        <p:nvSpPr>
          <p:cNvPr id="33796" name="Espace réservé du numéro de diapositive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2C9C0AD-5281-40AE-9E94-D80BAB4A3B07}" type="slidenum">
              <a:rPr lang="fr-FR" altLang="fr-FR"/>
              <a:pPr/>
              <a:t>29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42712945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9041289E-D20E-A749-9D32-E4E0D510EC16}" type="slidenum">
              <a:rPr lang="en-US"/>
              <a:pPr>
                <a:defRPr/>
              </a:pPr>
              <a:t>35</a:t>
            </a:fld>
            <a:endParaRPr lang="en-US"/>
          </a:p>
        </p:txBody>
      </p:sp>
      <p:sp>
        <p:nvSpPr>
          <p:cNvPr id="40961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096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545212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8D311926-4BB1-A74B-09FE-4073FD3E03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>
            <a:extLst>
              <a:ext uri="{FF2B5EF4-FFF2-40B4-BE49-F238E27FC236}">
                <a16:creationId xmlns:a16="http://schemas.microsoft.com/office/drawing/2014/main" xmlns="" id="{C0E4A3D6-3E0C-54B0-7E96-0992D25A70BB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9041289E-D20E-A749-9D32-E4E0D510EC16}" type="slidenum">
              <a:rPr lang="en-US"/>
              <a:pPr>
                <a:defRPr/>
              </a:pPr>
              <a:t>36</a:t>
            </a:fld>
            <a:endParaRPr lang="en-US"/>
          </a:p>
        </p:txBody>
      </p:sp>
      <p:sp>
        <p:nvSpPr>
          <p:cNvPr id="40961" name="Text Box 1">
            <a:extLst>
              <a:ext uri="{FF2B5EF4-FFF2-40B4-BE49-F238E27FC236}">
                <a16:creationId xmlns:a16="http://schemas.microsoft.com/office/drawing/2014/main" xmlns="" id="{4BAE3942-E875-EC58-7EBF-DF38C3F1125B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0962" name="Text Box 2">
            <a:extLst>
              <a:ext uri="{FF2B5EF4-FFF2-40B4-BE49-F238E27FC236}">
                <a16:creationId xmlns:a16="http://schemas.microsoft.com/office/drawing/2014/main" xmlns="" id="{8F57B343-E384-1C2A-252F-BE3A6FE72B5C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110364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5D35164F-B615-89BB-8000-4D9667CFE0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>
            <a:extLst>
              <a:ext uri="{FF2B5EF4-FFF2-40B4-BE49-F238E27FC236}">
                <a16:creationId xmlns:a16="http://schemas.microsoft.com/office/drawing/2014/main" xmlns="" id="{FA951C82-AAA8-B53C-0333-384B861BAAD4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9041289E-D20E-A749-9D32-E4E0D510EC16}" type="slidenum">
              <a:rPr lang="en-US"/>
              <a:pPr>
                <a:defRPr/>
              </a:pPr>
              <a:t>37</a:t>
            </a:fld>
            <a:endParaRPr lang="en-US"/>
          </a:p>
        </p:txBody>
      </p:sp>
      <p:sp>
        <p:nvSpPr>
          <p:cNvPr id="40961" name="Text Box 1">
            <a:extLst>
              <a:ext uri="{FF2B5EF4-FFF2-40B4-BE49-F238E27FC236}">
                <a16:creationId xmlns:a16="http://schemas.microsoft.com/office/drawing/2014/main" xmlns="" id="{87764518-8B29-F62A-8A8B-AAE892A9595C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0962" name="Text Box 2">
            <a:extLst>
              <a:ext uri="{FF2B5EF4-FFF2-40B4-BE49-F238E27FC236}">
                <a16:creationId xmlns:a16="http://schemas.microsoft.com/office/drawing/2014/main" xmlns="" id="{F8B0C322-E216-4912-2232-2A24D29B33AC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654673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F6AD7811-4846-534F-B9B2-45C2DD9EA4D0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2457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457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000493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755DFE96-0A3C-E017-D0D9-1C99720FD7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>
            <a:extLst>
              <a:ext uri="{FF2B5EF4-FFF2-40B4-BE49-F238E27FC236}">
                <a16:creationId xmlns:a16="http://schemas.microsoft.com/office/drawing/2014/main" xmlns="" id="{D4D47826-77EA-FBE9-8C8B-CDFF03946FB3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F6AD7811-4846-534F-B9B2-45C2DD9EA4D0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24577" name="Text Box 1">
            <a:extLst>
              <a:ext uri="{FF2B5EF4-FFF2-40B4-BE49-F238E27FC236}">
                <a16:creationId xmlns:a16="http://schemas.microsoft.com/office/drawing/2014/main" xmlns="" id="{285683D6-2E90-27C0-6CB8-40D63A787CBB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4578" name="Text Box 2">
            <a:extLst>
              <a:ext uri="{FF2B5EF4-FFF2-40B4-BE49-F238E27FC236}">
                <a16:creationId xmlns:a16="http://schemas.microsoft.com/office/drawing/2014/main" xmlns="" id="{873184CE-7853-304A-2D13-23B14684DBB8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789955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9E9E58AA-AC36-4A1A-5EB4-CB0B405E02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>
            <a:extLst>
              <a:ext uri="{FF2B5EF4-FFF2-40B4-BE49-F238E27FC236}">
                <a16:creationId xmlns:a16="http://schemas.microsoft.com/office/drawing/2014/main" xmlns="" id="{4799919C-C3E5-79A2-18EC-90CD3AE24229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F6AD7811-4846-534F-B9B2-45C2DD9EA4D0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24577" name="Text Box 1">
            <a:extLst>
              <a:ext uri="{FF2B5EF4-FFF2-40B4-BE49-F238E27FC236}">
                <a16:creationId xmlns:a16="http://schemas.microsoft.com/office/drawing/2014/main" xmlns="" id="{AFF148F0-2E07-B33A-122F-BCA3A1BB2B46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4578" name="Text Box 2">
            <a:extLst>
              <a:ext uri="{FF2B5EF4-FFF2-40B4-BE49-F238E27FC236}">
                <a16:creationId xmlns:a16="http://schemas.microsoft.com/office/drawing/2014/main" xmlns="" id="{0078309B-5AF5-BA49-3CE7-BF4445507BD4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507507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0A59B798-FE3C-B54B-8461-23FA0D47244A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27649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210236" y="694171"/>
            <a:ext cx="4437529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765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079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0A59B798-FE3C-B54B-8461-23FA0D47244A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27649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210236" y="694171"/>
            <a:ext cx="4437529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765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73031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1E35D093-C0B8-D245-A02D-DEE4C1774BD7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37889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789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0655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6A145DAB-75E2-15C3-4E8A-BDAF94EF88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>
            <a:extLst>
              <a:ext uri="{FF2B5EF4-FFF2-40B4-BE49-F238E27FC236}">
                <a16:creationId xmlns:a16="http://schemas.microsoft.com/office/drawing/2014/main" xmlns="" id="{F02D07C6-FAF0-4348-4C48-4285C9FE38A8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1E35D093-C0B8-D245-A02D-DEE4C1774BD7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37889" name="Text Box 1">
            <a:extLst>
              <a:ext uri="{FF2B5EF4-FFF2-40B4-BE49-F238E27FC236}">
                <a16:creationId xmlns:a16="http://schemas.microsoft.com/office/drawing/2014/main" xmlns="" id="{0B2A25DE-827B-595B-A46E-1B318C8BE63D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7890" name="Text Box 2">
            <a:extLst>
              <a:ext uri="{FF2B5EF4-FFF2-40B4-BE49-F238E27FC236}">
                <a16:creationId xmlns:a16="http://schemas.microsoft.com/office/drawing/2014/main" xmlns="" id="{E98F7DA7-286D-873C-079A-23BC6E42DC6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330953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E728C0FF-66DB-99CB-D2B6-27F7507071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>
            <a:extLst>
              <a:ext uri="{FF2B5EF4-FFF2-40B4-BE49-F238E27FC236}">
                <a16:creationId xmlns:a16="http://schemas.microsoft.com/office/drawing/2014/main" xmlns="" id="{DD43CB09-EDFE-2A7D-38E8-9E0B39752D8A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1E35D093-C0B8-D245-A02D-DEE4C1774BD7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37889" name="Text Box 1">
            <a:extLst>
              <a:ext uri="{FF2B5EF4-FFF2-40B4-BE49-F238E27FC236}">
                <a16:creationId xmlns:a16="http://schemas.microsoft.com/office/drawing/2014/main" xmlns="" id="{67DA5028-6DD5-D7E2-F824-9240A0D53D6E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7890" name="Text Box 2">
            <a:extLst>
              <a:ext uri="{FF2B5EF4-FFF2-40B4-BE49-F238E27FC236}">
                <a16:creationId xmlns:a16="http://schemas.microsoft.com/office/drawing/2014/main" xmlns="" id="{FB3FAABA-A8A3-D017-EA1E-34400ADD492A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37969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pPr/>
              <a:t>Friday, November 1,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pPr/>
              <a:t>Friday, November 1,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pPr/>
              <a:t>Friday, November 1,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pPr/>
              <a:t>Friday, November 1,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pPr/>
              <a:t>Friday, November 1,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pPr/>
              <a:t>Friday, November 1,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pPr/>
              <a:t>Friday, November 1, 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pPr/>
              <a:t>Friday, November 1, 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pPr/>
              <a:t>Friday, November 1, 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pPr/>
              <a:t>Friday, November 1,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pPr/>
              <a:t>Friday, November 1,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pPr/>
              <a:t>Friday, November 1, 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/>
          <a:lstStyle/>
          <a:p>
            <a:pPr algn="ctr"/>
            <a:r>
              <a:rPr lang="en-GB" altLang="en-US" b="1" cap="none" dirty="0" err="1" smtClean="0">
                <a:latin typeface="Arial Narrow" panose="020B0606020202030204" pitchFamily="34" charset="0"/>
              </a:rPr>
              <a:t>Bienvenue</a:t>
            </a:r>
            <a:r>
              <a:rPr lang="en-GB" altLang="en-US" b="1" cap="none" dirty="0" smtClean="0">
                <a:latin typeface="Arial Narrow" panose="020B0606020202030204" pitchFamily="34" charset="0"/>
              </a:rPr>
              <a:t> !</a:t>
            </a:r>
            <a:endParaRPr lang="en-US" b="1" cap="small" dirty="0">
              <a:latin typeface="Arial Narrow" panose="020B0606020202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405673"/>
            <a:ext cx="9143999" cy="1852127"/>
          </a:xfrm>
        </p:spPr>
        <p:txBody>
          <a:bodyPr>
            <a:normAutofit/>
          </a:bodyPr>
          <a:lstStyle/>
          <a:p>
            <a:pPr algn="ctr"/>
            <a:r>
              <a:rPr lang="fr-FR" sz="4600" b="1" cap="small" baseline="30000" dirty="0">
                <a:latin typeface="Arial Narrow" panose="020B0606020202030204" pitchFamily="34" charset="0"/>
              </a:rPr>
              <a:t>31ème</a:t>
            </a:r>
            <a:r>
              <a:rPr lang="fr-FR" sz="4600" b="1" cap="small" dirty="0">
                <a:latin typeface="Arial Narrow" panose="020B0606020202030204" pitchFamily="34" charset="0"/>
              </a:rPr>
              <a:t> dimanche du temps ordinaire</a:t>
            </a:r>
            <a:endParaRPr lang="en-US" sz="3600" cap="small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7F2E5B40-42C6-4659-BFFA-30D80B464F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3838" y="6211888"/>
            <a:ext cx="2112962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>
            <a:spAutoFit/>
          </a:bodyPr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1pPr>
            <a:lvl2pPr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2pPr>
            <a:lvl3pPr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4pPr>
            <a:lvl5pPr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9pPr>
          </a:lstStyle>
          <a:p>
            <a:pPr algn="r" ea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r>
              <a:rPr lang="en-US" altLang="fr-FR" sz="1800"/>
              <a:t>Paroisse St Michel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C510730D-0D46-4067-BA24-D13FADB03F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74000" y="5195888"/>
            <a:ext cx="8128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4406631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395288" y="350838"/>
            <a:ext cx="8229600" cy="485775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i="1" dirty="0" smtClean="0">
                <a:solidFill>
                  <a:srgbClr val="D2533C"/>
                </a:solidFill>
              </a:rPr>
              <a:t>Gloria: </a:t>
            </a:r>
            <a:r>
              <a:rPr lang="en-US" sz="2400" i="1" dirty="0" err="1" smtClean="0">
                <a:solidFill>
                  <a:srgbClr val="D2533C"/>
                </a:solidFill>
              </a:rPr>
              <a:t>Messe</a:t>
            </a:r>
            <a:r>
              <a:rPr lang="en-US" sz="2400" i="1" dirty="0" smtClean="0">
                <a:solidFill>
                  <a:srgbClr val="D2533C"/>
                </a:solidFill>
              </a:rPr>
              <a:t> du </a:t>
            </a:r>
            <a:r>
              <a:rPr lang="en-US" sz="2400" i="1" dirty="0" err="1" smtClean="0">
                <a:solidFill>
                  <a:srgbClr val="D2533C"/>
                </a:solidFill>
              </a:rPr>
              <a:t>Peuple</a:t>
            </a:r>
            <a:r>
              <a:rPr lang="en-US" sz="2400" i="1" dirty="0" smtClean="0">
                <a:solidFill>
                  <a:srgbClr val="D2533C"/>
                </a:solidFill>
              </a:rPr>
              <a:t> de </a:t>
            </a:r>
            <a:r>
              <a:rPr lang="en-US" sz="2400" i="1" dirty="0" err="1" smtClean="0">
                <a:solidFill>
                  <a:srgbClr val="D2533C"/>
                </a:solidFill>
              </a:rPr>
              <a:t>Dieu</a:t>
            </a:r>
            <a:r>
              <a:rPr lang="en-US" sz="2400" i="1" dirty="0" smtClean="0">
                <a:solidFill>
                  <a:srgbClr val="D2533C"/>
                </a:solidFill>
              </a:rPr>
              <a:t> (2/2)</a:t>
            </a: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539750" y="836612"/>
            <a:ext cx="8280722" cy="57607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800" dirty="0" smtClean="0">
                <a:solidFill>
                  <a:srgbClr val="292934"/>
                </a:solidFill>
                <a:cs typeface="Arial Unicode MS" charset="0"/>
              </a:rPr>
              <a:t>Seigneur Fils unique, Jésus Christ, 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800" dirty="0" smtClean="0">
                <a:solidFill>
                  <a:srgbClr val="292934"/>
                </a:solidFill>
                <a:cs typeface="Arial Unicode MS" charset="0"/>
              </a:rPr>
              <a:t>Seigneur Dieu, Agneau de Dieu, le Fils du Père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800" dirty="0" smtClean="0">
                <a:solidFill>
                  <a:srgbClr val="292934"/>
                </a:solidFill>
                <a:cs typeface="Arial Unicode MS" charset="0"/>
              </a:rPr>
              <a:t>Toi qui enlèves le péché du monde, </a:t>
            </a:r>
            <a:br>
              <a:rPr lang="fr-FR" sz="2800" dirty="0" smtClean="0">
                <a:solidFill>
                  <a:srgbClr val="292934"/>
                </a:solidFill>
                <a:cs typeface="Arial Unicode MS" charset="0"/>
              </a:rPr>
            </a:br>
            <a:r>
              <a:rPr lang="fr-FR" sz="2800" dirty="0" smtClean="0">
                <a:solidFill>
                  <a:srgbClr val="292934"/>
                </a:solidFill>
                <a:cs typeface="Arial Unicode MS" charset="0"/>
              </a:rPr>
              <a:t>prends pitié de nous; </a:t>
            </a:r>
            <a:br>
              <a:rPr lang="fr-FR" sz="2800" dirty="0" smtClean="0">
                <a:solidFill>
                  <a:srgbClr val="292934"/>
                </a:solidFill>
                <a:cs typeface="Arial Unicode MS" charset="0"/>
              </a:rPr>
            </a:br>
            <a:r>
              <a:rPr lang="fr-FR" sz="2800" dirty="0" smtClean="0">
                <a:solidFill>
                  <a:srgbClr val="292934"/>
                </a:solidFill>
                <a:cs typeface="Arial Unicode MS" charset="0"/>
              </a:rPr>
              <a:t>Toi qui enlèves le péché du monde, </a:t>
            </a:r>
            <a:br>
              <a:rPr lang="fr-FR" sz="2800" dirty="0" smtClean="0">
                <a:solidFill>
                  <a:srgbClr val="292934"/>
                </a:solidFill>
                <a:cs typeface="Arial Unicode MS" charset="0"/>
              </a:rPr>
            </a:br>
            <a:r>
              <a:rPr lang="fr-FR" sz="2800" dirty="0" smtClean="0">
                <a:solidFill>
                  <a:srgbClr val="292934"/>
                </a:solidFill>
                <a:cs typeface="Arial Unicode MS" charset="0"/>
              </a:rPr>
              <a:t>reçois notre prière ; </a:t>
            </a:r>
            <a:br>
              <a:rPr lang="fr-FR" sz="2800" dirty="0" smtClean="0">
                <a:solidFill>
                  <a:srgbClr val="292934"/>
                </a:solidFill>
                <a:cs typeface="Arial Unicode MS" charset="0"/>
              </a:rPr>
            </a:br>
            <a:r>
              <a:rPr lang="fr-FR" sz="2800" dirty="0" smtClean="0">
                <a:solidFill>
                  <a:srgbClr val="292934"/>
                </a:solidFill>
                <a:cs typeface="Arial Unicode MS" charset="0"/>
              </a:rPr>
              <a:t>Toi qui es assis à la droite du Père, </a:t>
            </a:r>
            <a:br>
              <a:rPr lang="fr-FR" sz="2800" dirty="0" smtClean="0">
                <a:solidFill>
                  <a:srgbClr val="292934"/>
                </a:solidFill>
                <a:cs typeface="Arial Unicode MS" charset="0"/>
              </a:rPr>
            </a:br>
            <a:r>
              <a:rPr lang="fr-FR" sz="2800" dirty="0" smtClean="0">
                <a:solidFill>
                  <a:srgbClr val="292934"/>
                </a:solidFill>
                <a:cs typeface="Arial Unicode MS" charset="0"/>
              </a:rPr>
              <a:t>prends pitié de nous.</a:t>
            </a:r>
            <a:br>
              <a:rPr lang="fr-FR" sz="2800" dirty="0" smtClean="0">
                <a:solidFill>
                  <a:srgbClr val="292934"/>
                </a:solidFill>
                <a:cs typeface="Arial Unicode MS" charset="0"/>
              </a:rPr>
            </a:br>
            <a:endParaRPr lang="fr-FR" sz="1600" dirty="0" smtClean="0">
              <a:solidFill>
                <a:srgbClr val="292934"/>
              </a:solidFill>
              <a:cs typeface="Arial Unicode MS" charset="0"/>
            </a:endParaRP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800" dirty="0" smtClean="0">
                <a:solidFill>
                  <a:srgbClr val="292934"/>
                </a:solidFill>
                <a:cs typeface="Arial Unicode MS" charset="0"/>
              </a:rPr>
              <a:t>Car Toi seul es saint, Toi seul es Seigneur, </a:t>
            </a:r>
            <a:br>
              <a:rPr lang="fr-FR" sz="2800" dirty="0" smtClean="0">
                <a:solidFill>
                  <a:srgbClr val="292934"/>
                </a:solidFill>
                <a:cs typeface="Arial Unicode MS" charset="0"/>
              </a:rPr>
            </a:br>
            <a:r>
              <a:rPr lang="fr-FR" sz="2800" dirty="0" smtClean="0">
                <a:solidFill>
                  <a:srgbClr val="292934"/>
                </a:solidFill>
                <a:cs typeface="Arial Unicode MS" charset="0"/>
              </a:rPr>
              <a:t>Toi seul es le Très-Haut : 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800" dirty="0" smtClean="0">
                <a:solidFill>
                  <a:srgbClr val="292934"/>
                </a:solidFill>
                <a:cs typeface="Arial Unicode MS" charset="0"/>
              </a:rPr>
              <a:t>Jésus Christ, avec le Saint-Esprit </a:t>
            </a:r>
            <a:br>
              <a:rPr lang="fr-FR" sz="2800" dirty="0" smtClean="0">
                <a:solidFill>
                  <a:srgbClr val="292934"/>
                </a:solidFill>
                <a:cs typeface="Arial Unicode MS" charset="0"/>
              </a:rPr>
            </a:br>
            <a:r>
              <a:rPr lang="fr-FR" sz="2800" dirty="0" smtClean="0">
                <a:solidFill>
                  <a:srgbClr val="292934"/>
                </a:solidFill>
                <a:cs typeface="Arial Unicode MS" charset="0"/>
              </a:rPr>
              <a:t>dans la gloire de Dieu le Père. Amen !</a:t>
            </a:r>
            <a:endParaRPr lang="fr-FR" sz="2800" dirty="0">
              <a:solidFill>
                <a:srgbClr val="292934"/>
              </a:solidFill>
              <a:cs typeface="Arial Unicode MS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54637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-15592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2858444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172354" y="541857"/>
            <a:ext cx="8630987" cy="57742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3000" i="1" dirty="0">
                <a:solidFill>
                  <a:schemeClr val="tx2"/>
                </a:solidFill>
                <a:latin typeface="Arial Narrow" panose="020B0606020202030204" pitchFamily="34" charset="0"/>
              </a:rPr>
              <a:t>Première lecture</a:t>
            </a:r>
            <a:r>
              <a:rPr lang="fr-FR" sz="3000" i="1" dirty="0">
                <a:latin typeface="Arial Narrow" panose="020B0606020202030204" pitchFamily="34" charset="0"/>
              </a:rPr>
              <a:t> </a:t>
            </a:r>
            <a:r>
              <a:rPr lang="fr-FR" sz="3000" dirty="0">
                <a:latin typeface="Arial Narrow" panose="020B0606020202030204" pitchFamily="34" charset="0"/>
              </a:rPr>
              <a:t>: </a:t>
            </a:r>
            <a:r>
              <a:rPr lang="fr-FR" sz="300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« Ecoute, Israël : Tu aimeras le Seigneur de tout ton cœur» (</a:t>
            </a:r>
            <a:r>
              <a:rPr lang="fr-FR" sz="3000" dirty="0" err="1">
                <a:solidFill>
                  <a:srgbClr val="333333"/>
                </a:solidFill>
                <a:latin typeface="Open Sans" panose="020B0606030504020204" pitchFamily="34" charset="0"/>
              </a:rPr>
              <a:t>Dt</a:t>
            </a:r>
            <a:r>
              <a:rPr lang="fr-FR" sz="3000" dirty="0">
                <a:solidFill>
                  <a:srgbClr val="333333"/>
                </a:solidFill>
                <a:latin typeface="Open Sans" panose="020B0606030504020204" pitchFamily="34" charset="0"/>
              </a:rPr>
              <a:t> 6, 2-6</a:t>
            </a:r>
            <a:r>
              <a:rPr lang="fr-FR" sz="300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)</a:t>
            </a:r>
          </a:p>
          <a:p>
            <a:pPr marL="0" indent="0">
              <a:buNone/>
            </a:pPr>
            <a:endParaRPr lang="fr-FR" sz="3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fr-FR" sz="3000" i="1" dirty="0">
                <a:solidFill>
                  <a:schemeClr val="tx2"/>
                </a:solidFill>
                <a:latin typeface="Arial Narrow" panose="020B0606020202030204" pitchFamily="34" charset="0"/>
              </a:rPr>
              <a:t>Psaume 17(18)</a:t>
            </a:r>
            <a:r>
              <a:rPr lang="fr-FR" sz="3000" dirty="0">
                <a:latin typeface="Arial Narrow" panose="020B0606020202030204" pitchFamily="34" charset="0"/>
              </a:rPr>
              <a:t>: </a:t>
            </a:r>
          </a:p>
          <a:p>
            <a:pPr marL="0" indent="0" algn="ctr">
              <a:buNone/>
            </a:pPr>
            <a:r>
              <a:rPr lang="fr-FR" sz="32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R/ </a:t>
            </a:r>
            <a:r>
              <a:rPr lang="fr-FR" sz="3200" b="1" dirty="0">
                <a:solidFill>
                  <a:srgbClr val="333333"/>
                </a:solidFill>
                <a:latin typeface="Open Sans" panose="020B0606030504020204" pitchFamily="34" charset="0"/>
              </a:rPr>
              <a:t>Je t’aime, Seigneur, ma force.</a:t>
            </a:r>
            <a:endParaRPr lang="fr-FR" sz="3200" b="0" i="0" dirty="0">
              <a:solidFill>
                <a:srgbClr val="333333"/>
              </a:solidFill>
              <a:effectLst/>
              <a:latin typeface="Open Sans" panose="020B0606030504020204" pitchFamily="34" charset="0"/>
            </a:endParaRPr>
          </a:p>
          <a:p>
            <a:pPr marL="0" indent="0">
              <a:buNone/>
            </a:pPr>
            <a:endParaRPr lang="fr-FR" sz="3200" dirty="0">
              <a:latin typeface="Arial Narrow" panose="020B0606020202030204" pitchFamily="34" charset="0"/>
            </a:endParaRPr>
          </a:p>
          <a:p>
            <a:pPr algn="l"/>
            <a:r>
              <a:rPr lang="fr-FR" sz="3000" i="1" dirty="0">
                <a:solidFill>
                  <a:schemeClr val="tx2"/>
                </a:solidFill>
                <a:latin typeface="Arial Narrow" panose="020B0606020202030204" pitchFamily="34" charset="0"/>
              </a:rPr>
              <a:t>2ème lecture</a:t>
            </a:r>
            <a:r>
              <a:rPr lang="fr-FR" sz="3000" dirty="0">
                <a:latin typeface="Arial Narrow" panose="020B0606020202030204" pitchFamily="34" charset="0"/>
              </a:rPr>
              <a:t> : </a:t>
            </a:r>
            <a:r>
              <a:rPr lang="fr-FR" sz="300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« Jésus, parce qu’il demeure pour l’éternité, possède un sacerdoce qui ne passe pas» (He 7, 23-28)</a:t>
            </a:r>
          </a:p>
          <a:p>
            <a:pPr marL="0" indent="0">
              <a:buNone/>
            </a:pPr>
            <a:r>
              <a:rPr lang="fr-FR" sz="3000" dirty="0">
                <a:latin typeface="Arial Narrow" panose="020B0606020202030204" pitchFamily="34" charset="0"/>
              </a:rPr>
              <a:t>	 </a:t>
            </a:r>
          </a:p>
          <a:p>
            <a:pPr marL="0" indent="0">
              <a:buNone/>
            </a:pPr>
            <a:endParaRPr lang="fr-FR" sz="3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600" dirty="0">
              <a:latin typeface="Arial Narrow" panose="020B0606020202030204" pitchFamily="34" charset="0"/>
            </a:endParaRP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xmlns="" id="{B7C3900D-7C04-4168-A16B-4F5909D720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6142" y="-317042"/>
            <a:ext cx="8229600" cy="9906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fr-FR" sz="2400" b="1" u="sng" dirty="0">
                <a:solidFill>
                  <a:srgbClr val="D2533C"/>
                </a:solidFill>
              </a:rPr>
              <a:t>LITURGIE DE LA PAROLE</a:t>
            </a:r>
            <a:endParaRPr lang="en-US" altLang="fr-FR" sz="2400" b="1" dirty="0">
              <a:solidFill>
                <a:srgbClr val="D253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867651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E59BC123-314C-1D20-DD05-3E6D2186E9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xmlns="" id="{424EA64F-4621-5EAA-33B5-DDAF89E7E298}"/>
              </a:ext>
            </a:extLst>
          </p:cNvPr>
          <p:cNvSpPr txBox="1">
            <a:spLocks/>
          </p:cNvSpPr>
          <p:nvPr/>
        </p:nvSpPr>
        <p:spPr>
          <a:xfrm>
            <a:off x="688257" y="483079"/>
            <a:ext cx="8097155" cy="57742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3000" dirty="0">
                <a:latin typeface="Arial Narrow" panose="020B0606020202030204" pitchFamily="34" charset="0"/>
              </a:rPr>
              <a:t>	 </a:t>
            </a:r>
          </a:p>
          <a:p>
            <a:pPr marL="0" indent="0">
              <a:buNone/>
            </a:pPr>
            <a:r>
              <a:rPr lang="fr-FR" sz="3000" i="1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Acclamation </a:t>
            </a:r>
            <a:r>
              <a:rPr lang="fr-FR" sz="3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 </a:t>
            </a:r>
          </a:p>
          <a:p>
            <a:pPr marL="0" indent="0" algn="ctr">
              <a:buNone/>
            </a:pPr>
            <a:r>
              <a:rPr lang="fr-FR" sz="3000" b="1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Alléluia. Alléluia.</a:t>
            </a:r>
            <a:r>
              <a:rPr lang="fr-FR" sz="30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pPr marL="0" indent="0" algn="ctr">
              <a:buNone/>
            </a:pPr>
            <a:r>
              <a:rPr lang="fr-FR" sz="3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 quelqu’un m’aime, il gardera ma parole, </a:t>
            </a:r>
            <a:r>
              <a:rPr lang="fr-FR" sz="3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fr-FR" sz="3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fr-FR" sz="3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dit </a:t>
            </a:r>
            <a:r>
              <a:rPr lang="fr-FR" sz="3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 Seigneur ; mon Père l’aimera, </a:t>
            </a:r>
            <a:r>
              <a:rPr lang="fr-FR" sz="3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fr-FR" sz="3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fr-FR" sz="3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et </a:t>
            </a:r>
            <a:r>
              <a:rPr lang="fr-FR" sz="3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nous viendrons vers lui.</a:t>
            </a:r>
          </a:p>
          <a:p>
            <a:pPr marL="0" indent="0" algn="ctr">
              <a:buNone/>
            </a:pPr>
            <a:r>
              <a:rPr lang="fr-FR" sz="3000" b="1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Alléluia</a:t>
            </a:r>
            <a:endParaRPr lang="fr-FR" sz="3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buNone/>
            </a:pPr>
            <a:endParaRPr lang="fr-FR" sz="3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buNone/>
            </a:pPr>
            <a:r>
              <a:rPr lang="fr-FR" sz="3000" i="1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Évangile</a:t>
            </a:r>
            <a:r>
              <a:rPr lang="fr-FR" sz="3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 </a:t>
            </a:r>
            <a:r>
              <a:rPr lang="fr-FR" sz="30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 Jésus Christ selon saint Marc :</a:t>
            </a:r>
          </a:p>
          <a:p>
            <a:pPr marL="0" indent="0" algn="l">
              <a:buNone/>
            </a:pPr>
            <a:r>
              <a:rPr lang="fr-FR" sz="300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« Tu aimeras le Seigneur ton Dieu. Tu aimeras ton prochain. »   </a:t>
            </a:r>
            <a:br>
              <a:rPr lang="fr-FR" sz="300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</a:br>
            <a:r>
              <a:rPr lang="fr-FR" sz="300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                                            </a:t>
            </a:r>
            <a:r>
              <a:rPr lang="fr-FR" sz="3000" i="0" dirty="0" smtClean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(</a:t>
            </a:r>
            <a:r>
              <a:rPr lang="fr-FR" sz="300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Mc 12, 28b-34)</a:t>
            </a:r>
          </a:p>
          <a:p>
            <a:pPr marL="0" indent="0" algn="l">
              <a:buNone/>
            </a:pPr>
            <a:endParaRPr lang="en-US" sz="2600" dirty="0">
              <a:latin typeface="Arial Narrow" panose="020B0606020202030204" pitchFamily="34" charset="0"/>
            </a:endParaRP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xmlns="" id="{0E600BA4-F125-2EF9-31F9-6FE47A4E2E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6142" y="-317042"/>
            <a:ext cx="8229600" cy="9906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fr-FR" sz="2400" b="1" u="sng" dirty="0">
                <a:solidFill>
                  <a:srgbClr val="D2533C"/>
                </a:solidFill>
              </a:rPr>
              <a:t>LITURGIE DE LA PAROLE</a:t>
            </a:r>
            <a:endParaRPr lang="en-US" altLang="fr-FR" sz="2400" b="1" dirty="0">
              <a:solidFill>
                <a:srgbClr val="D253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616477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-15592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2858444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Content Placeholder 2"/>
          <p:cNvSpPr txBox="1">
            <a:spLocks noChangeArrowheads="1"/>
          </p:cNvSpPr>
          <p:nvPr/>
        </p:nvSpPr>
        <p:spPr bwMode="auto">
          <a:xfrm>
            <a:off x="179512" y="1268413"/>
            <a:ext cx="8964488" cy="547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fr-FR" altLang="en-US" sz="2400" dirty="0">
                <a:solidFill>
                  <a:srgbClr val="292934"/>
                </a:solidFill>
                <a:latin typeface="Calibri" pitchFamily="34" charset="0"/>
                <a:cs typeface="Calibri" pitchFamily="34" charset="0"/>
              </a:rPr>
              <a:t>Je crois en Dieu, le Père tout-puissant, créateur du ciel et de la terre; 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r>
              <a:rPr lang="fr-FR" altLang="en-US" sz="2400" dirty="0">
                <a:solidFill>
                  <a:srgbClr val="292934"/>
                </a:solidFill>
                <a:latin typeface="Calibri" pitchFamily="34" charset="0"/>
                <a:cs typeface="Calibri" pitchFamily="34" charset="0"/>
              </a:rPr>
              <a:t>et en Jésus-Christ, son Fils unique, notre Seigneur, 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r>
              <a:rPr lang="fr-FR" altLang="en-US" sz="2400" dirty="0">
                <a:solidFill>
                  <a:srgbClr val="292934"/>
                </a:solidFill>
                <a:latin typeface="Calibri" pitchFamily="34" charset="0"/>
                <a:cs typeface="Calibri" pitchFamily="34" charset="0"/>
              </a:rPr>
              <a:t>qui a été conçu du Saint-Esprit, est né de la Vierge Marie, 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r>
              <a:rPr lang="fr-FR" altLang="en-US" sz="2400" dirty="0">
                <a:solidFill>
                  <a:srgbClr val="292934"/>
                </a:solidFill>
                <a:latin typeface="Calibri" pitchFamily="34" charset="0"/>
                <a:cs typeface="Calibri" pitchFamily="34" charset="0"/>
              </a:rPr>
              <a:t>a souffert sous Ponce Pilate, a été crucifié, est mort et a été enseveli, 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r>
              <a:rPr lang="fr-FR" altLang="en-US" sz="2400" dirty="0">
                <a:solidFill>
                  <a:srgbClr val="292934"/>
                </a:solidFill>
                <a:latin typeface="Calibri" pitchFamily="34" charset="0"/>
                <a:cs typeface="Calibri" pitchFamily="34" charset="0"/>
              </a:rPr>
              <a:t>est descendu aux enfers, le troisième jour, est ressuscité des morts, 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r>
              <a:rPr lang="fr-FR" altLang="en-US" sz="2400" dirty="0">
                <a:solidFill>
                  <a:srgbClr val="292934"/>
                </a:solidFill>
                <a:latin typeface="Calibri" pitchFamily="34" charset="0"/>
                <a:cs typeface="Calibri" pitchFamily="34" charset="0"/>
              </a:rPr>
              <a:t>est monté aux cieux, est assis à la droite de Dieu </a:t>
            </a:r>
            <a:r>
              <a:rPr lang="fr-FR" altLang="en-US" sz="2400" dirty="0" smtClean="0">
                <a:solidFill>
                  <a:srgbClr val="292934"/>
                </a:solidFill>
                <a:latin typeface="Calibri" pitchFamily="34" charset="0"/>
                <a:cs typeface="Calibri" pitchFamily="34" charset="0"/>
              </a:rPr>
              <a:t>le </a:t>
            </a:r>
            <a:r>
              <a:rPr lang="fr-FR" altLang="en-US" sz="2400" dirty="0">
                <a:solidFill>
                  <a:srgbClr val="292934"/>
                </a:solidFill>
                <a:latin typeface="Calibri" pitchFamily="34" charset="0"/>
                <a:cs typeface="Calibri" pitchFamily="34" charset="0"/>
              </a:rPr>
              <a:t>Père tout-puissant, d’où il viendra juger les vivants et les morts. 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r>
              <a:rPr lang="fr-FR" altLang="en-US" sz="2400" dirty="0">
                <a:solidFill>
                  <a:srgbClr val="292934"/>
                </a:solidFill>
                <a:latin typeface="Calibri" pitchFamily="34" charset="0"/>
                <a:cs typeface="Calibri" pitchFamily="34" charset="0"/>
              </a:rPr>
              <a:t>Je crois en l’Esprit-Saint, à la sainte Eglise catholique,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r>
              <a:rPr lang="fr-FR" altLang="en-US" sz="2400" dirty="0">
                <a:solidFill>
                  <a:srgbClr val="292934"/>
                </a:solidFill>
                <a:latin typeface="Calibri" pitchFamily="34" charset="0"/>
                <a:cs typeface="Calibri" pitchFamily="34" charset="0"/>
              </a:rPr>
              <a:t>à la communion des saints, à la rémission des péchés,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r>
              <a:rPr lang="fr-FR" altLang="en-US" sz="2400" dirty="0">
                <a:solidFill>
                  <a:srgbClr val="292934"/>
                </a:solidFill>
                <a:latin typeface="Calibri" pitchFamily="34" charset="0"/>
                <a:cs typeface="Calibri" pitchFamily="34" charset="0"/>
              </a:rPr>
              <a:t>à la résurrection de la chair, à la vie éternelle.</a:t>
            </a:r>
            <a:br>
              <a:rPr lang="fr-FR" altLang="en-US" sz="2400" dirty="0">
                <a:solidFill>
                  <a:srgbClr val="292934"/>
                </a:solidFill>
                <a:latin typeface="Calibri" pitchFamily="34" charset="0"/>
                <a:cs typeface="Calibri" pitchFamily="34" charset="0"/>
              </a:rPr>
            </a:br>
            <a:r>
              <a:rPr lang="fr-FR" altLang="en-US" sz="2400" dirty="0">
                <a:solidFill>
                  <a:srgbClr val="292934"/>
                </a:solidFill>
                <a:latin typeface="Calibri" pitchFamily="34" charset="0"/>
                <a:cs typeface="Calibri" pitchFamily="34" charset="0"/>
              </a:rPr>
              <a:t>Amen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endParaRPr lang="fr-FR" altLang="en-US" sz="2400" dirty="0">
              <a:solidFill>
                <a:srgbClr val="292934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9939" name="Rectangle 2"/>
          <p:cNvSpPr>
            <a:spLocks noChangeArrowheads="1"/>
          </p:cNvSpPr>
          <p:nvPr/>
        </p:nvSpPr>
        <p:spPr bwMode="auto">
          <a:xfrm>
            <a:off x="1979613" y="549275"/>
            <a:ext cx="730885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 eaLnBrk="1" hangingPunct="1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fr-FR" altLang="en-US" sz="2800" b="1">
                <a:solidFill>
                  <a:srgbClr val="EC8514"/>
                </a:solidFill>
              </a:rPr>
              <a:t>PROFESSION DE FOI: CREDO</a:t>
            </a:r>
          </a:p>
        </p:txBody>
      </p:sp>
      <p:pic>
        <p:nvPicPr>
          <p:cNvPr id="3994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74000" y="5614988"/>
            <a:ext cx="8128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345233" y="-103517"/>
            <a:ext cx="8445084" cy="69615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800" b="1" i="1" dirty="0">
                <a:solidFill>
                  <a:schemeClr val="tx2"/>
                </a:solidFill>
                <a:latin typeface="Arial Narrow" panose="020B0606020202030204" pitchFamily="34" charset="0"/>
              </a:rPr>
              <a:t>Credo</a:t>
            </a:r>
            <a:r>
              <a:rPr lang="fr-FR" sz="2800" i="1" dirty="0">
                <a:latin typeface="Arial Narrow" panose="020B0606020202030204" pitchFamily="34" charset="0"/>
              </a:rPr>
              <a:t> </a:t>
            </a:r>
            <a:r>
              <a:rPr lang="fr-FR" sz="2800" dirty="0">
                <a:latin typeface="Arial Narrow" panose="020B0606020202030204" pitchFamily="34" charset="0"/>
              </a:rPr>
              <a:t>: </a:t>
            </a:r>
          </a:p>
          <a:p>
            <a:pPr marL="0" indent="0">
              <a:buNone/>
            </a:pPr>
            <a:r>
              <a:rPr lang="fr-FR" sz="2800" dirty="0">
                <a:latin typeface="+mj-lt"/>
              </a:rPr>
              <a:t>Je crois en Dieu, le Père tout-puissant, </a:t>
            </a:r>
            <a:br>
              <a:rPr lang="fr-FR" sz="2800" dirty="0">
                <a:latin typeface="+mj-lt"/>
              </a:rPr>
            </a:br>
            <a:r>
              <a:rPr lang="fr-FR" sz="2800" dirty="0">
                <a:latin typeface="+mj-lt"/>
              </a:rPr>
              <a:t>créateur du ciel et de la terre ; et en Jésus-Christ, son Fils unique, notre Seigneur, qui a été conçu du Saint-Esprit, est né de la Vierge Marie, a souffert sous Ponce Pilate, a été crucifié, est mort et a été enseveli, est descendu aux enfers, le troisième jour est ressuscité des morts, est monté aux cieux, est assis à la droite de Dieu le Père tout-puissant, d’où il viendra juger les vivants et les morts.</a:t>
            </a:r>
          </a:p>
          <a:p>
            <a:pPr marL="0" indent="0">
              <a:buNone/>
            </a:pPr>
            <a:r>
              <a:rPr lang="fr-FR" sz="2800" dirty="0">
                <a:latin typeface="+mj-lt"/>
              </a:rPr>
              <a:t>Je crois en l’Esprit-Saint, à la sainte Église catholique, à la communion des saints, à la rémission des péchés, à la résurrection de la chair, à la vie éternelle. Amen.</a:t>
            </a: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380307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1167580" y="858982"/>
            <a:ext cx="7171202" cy="42509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800" b="1" i="1" dirty="0">
                <a:solidFill>
                  <a:schemeClr val="tx2"/>
                </a:solidFill>
                <a:latin typeface="Arial Narrow" panose="020B0606020202030204" pitchFamily="34" charset="0"/>
              </a:rPr>
              <a:t>Prière universelle</a:t>
            </a:r>
            <a:r>
              <a:rPr lang="fr-FR" sz="2800" b="1" i="1" dirty="0">
                <a:latin typeface="Arial Narrow" panose="020B0606020202030204" pitchFamily="34" charset="0"/>
              </a:rPr>
              <a:t> </a:t>
            </a:r>
            <a:r>
              <a:rPr lang="fr-FR" sz="2800" b="1" dirty="0">
                <a:latin typeface="Arial Narrow" panose="020B0606020202030204" pitchFamily="34" charset="0"/>
              </a:rPr>
              <a:t>: </a:t>
            </a:r>
          </a:p>
          <a:p>
            <a:pPr marL="0" indent="0" algn="ctr">
              <a:buNone/>
            </a:pPr>
            <a:endParaRPr lang="fr-FR" sz="4000" b="1" dirty="0">
              <a:latin typeface="Arial Narrow" panose="020B0606020202030204" pitchFamily="34" charset="0"/>
            </a:endParaRPr>
          </a:p>
          <a:p>
            <a:pPr marL="0" indent="0" algn="ctr">
              <a:buNone/>
            </a:pPr>
            <a:r>
              <a:rPr lang="fr-FR" sz="4000" b="1" dirty="0">
                <a:latin typeface="Arial Narrow" panose="020B0606020202030204" pitchFamily="34" charset="0"/>
              </a:rPr>
              <a:t>Jésus Sauveur du monde,</a:t>
            </a:r>
          </a:p>
          <a:p>
            <a:pPr marL="0" indent="0" algn="ctr">
              <a:buNone/>
            </a:pPr>
            <a:r>
              <a:rPr lang="fr-FR" sz="4000" b="1" dirty="0">
                <a:latin typeface="Arial Narrow" panose="020B0606020202030204" pitchFamily="34" charset="0"/>
              </a:rPr>
              <a:t>écoute et prends pitié </a:t>
            </a:r>
            <a:endParaRPr lang="en-US" sz="32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133576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-15592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2858444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1423358"/>
            <a:ext cx="8610600" cy="4950296"/>
          </a:xfrm>
        </p:spPr>
        <p:txBody>
          <a:bodyPr>
            <a:noAutofit/>
          </a:bodyPr>
          <a:lstStyle/>
          <a:p>
            <a:pPr marL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3A299"/>
              </a:buClr>
              <a:buNone/>
              <a:defRPr/>
            </a:pPr>
            <a:r>
              <a:rPr lang="fr-FR" sz="2900" dirty="0">
                <a:solidFill>
                  <a:schemeClr val="tx1"/>
                </a:solidFill>
                <a:latin typeface="+mn-lt"/>
              </a:rPr>
              <a:t/>
            </a:r>
            <a:br>
              <a:rPr lang="fr-FR" sz="2900" dirty="0">
                <a:solidFill>
                  <a:schemeClr val="tx1"/>
                </a:solidFill>
                <a:latin typeface="+mn-lt"/>
              </a:rPr>
            </a:br>
            <a:r>
              <a:rPr lang="fr-FR" sz="2900" dirty="0">
                <a:solidFill>
                  <a:schemeClr val="tx1"/>
                </a:solidFill>
                <a:latin typeface="+mn-lt"/>
              </a:rPr>
              <a:t/>
            </a:r>
            <a:br>
              <a:rPr lang="fr-FR" sz="2900" dirty="0">
                <a:solidFill>
                  <a:schemeClr val="tx1"/>
                </a:solidFill>
                <a:latin typeface="+mn-lt"/>
              </a:rPr>
            </a:br>
            <a:r>
              <a:rPr lang="fr-FR" sz="2900" dirty="0">
                <a:solidFill>
                  <a:schemeClr val="tx1"/>
                </a:solidFill>
                <a:latin typeface="+mn-lt"/>
              </a:rPr>
              <a:t/>
            </a:r>
            <a:br>
              <a:rPr lang="fr-FR" sz="2900" dirty="0">
                <a:solidFill>
                  <a:schemeClr val="tx1"/>
                </a:solidFill>
                <a:latin typeface="+mn-lt"/>
              </a:rPr>
            </a:br>
            <a:r>
              <a:rPr lang="fr-FR" sz="2900" b="1" dirty="0">
                <a:solidFill>
                  <a:srgbClr val="292934"/>
                </a:solidFill>
              </a:rPr>
              <a:t>L'amour jamais ne passera </a:t>
            </a:r>
            <a:br>
              <a:rPr lang="fr-FR" sz="2900" b="1" dirty="0">
                <a:solidFill>
                  <a:srgbClr val="292934"/>
                </a:solidFill>
              </a:rPr>
            </a:br>
            <a:r>
              <a:rPr lang="fr-FR" sz="2900" b="1" dirty="0">
                <a:solidFill>
                  <a:srgbClr val="292934"/>
                </a:solidFill>
              </a:rPr>
              <a:t>L'amour demeurera</a:t>
            </a:r>
            <a:br>
              <a:rPr lang="fr-FR" sz="2900" b="1" dirty="0">
                <a:solidFill>
                  <a:srgbClr val="292934"/>
                </a:solidFill>
              </a:rPr>
            </a:br>
            <a:r>
              <a:rPr lang="fr-FR" sz="2900" b="1" dirty="0">
                <a:solidFill>
                  <a:srgbClr val="292934"/>
                </a:solidFill>
              </a:rPr>
              <a:t>L'amour, l'amour seul</a:t>
            </a:r>
            <a:br>
              <a:rPr lang="fr-FR" sz="2900" b="1" dirty="0">
                <a:solidFill>
                  <a:srgbClr val="292934"/>
                </a:solidFill>
              </a:rPr>
            </a:br>
            <a:r>
              <a:rPr lang="fr-FR" sz="2900" b="1" dirty="0">
                <a:solidFill>
                  <a:srgbClr val="292934"/>
                </a:solidFill>
              </a:rPr>
              <a:t>La charité jamais ne passera</a:t>
            </a:r>
            <a:br>
              <a:rPr lang="fr-FR" sz="2900" b="1" dirty="0">
                <a:solidFill>
                  <a:srgbClr val="292934"/>
                </a:solidFill>
              </a:rPr>
            </a:br>
            <a:r>
              <a:rPr lang="fr-FR" sz="2900" b="1" dirty="0">
                <a:solidFill>
                  <a:srgbClr val="292934"/>
                </a:solidFill>
              </a:rPr>
              <a:t>Car Dieu est Amour</a:t>
            </a:r>
            <a:br>
              <a:rPr lang="fr-FR" sz="2900" b="1" dirty="0">
                <a:solidFill>
                  <a:srgbClr val="292934"/>
                </a:solidFill>
              </a:rPr>
            </a:br>
            <a:r>
              <a:rPr kumimoji="0" lang="fr-FR" sz="2900" b="0" i="0" u="none" strike="noStrike" kern="1200" cap="none" spc="0" normalizeH="0" baseline="0" noProof="0" dirty="0">
                <a:ln>
                  <a:noFill/>
                </a:ln>
                <a:solidFill>
                  <a:srgbClr val="292934"/>
                </a:solidFill>
                <a:effectLst/>
                <a:uLnTx/>
                <a:uFillTx/>
                <a:latin typeface="Arial"/>
              </a:rPr>
              <a:t/>
            </a:r>
            <a:br>
              <a:rPr kumimoji="0" lang="fr-FR" sz="2900" b="0" i="0" u="none" strike="noStrike" kern="1200" cap="none" spc="0" normalizeH="0" baseline="0" noProof="0" dirty="0">
                <a:ln>
                  <a:noFill/>
                </a:ln>
                <a:solidFill>
                  <a:srgbClr val="292934"/>
                </a:solidFill>
                <a:effectLst/>
                <a:uLnTx/>
                <a:uFillTx/>
                <a:latin typeface="Arial"/>
              </a:rPr>
            </a:br>
            <a:r>
              <a:rPr kumimoji="0" lang="fr-FR" sz="2900" b="0" i="0" u="none" strike="noStrike" kern="1200" cap="none" spc="0" normalizeH="0" baseline="0" noProof="0" dirty="0">
                <a:ln>
                  <a:noFill/>
                </a:ln>
                <a:solidFill>
                  <a:srgbClr val="292934"/>
                </a:solidFill>
                <a:effectLst/>
                <a:uLnTx/>
                <a:uFillTx/>
                <a:latin typeface="Arial"/>
              </a:rPr>
              <a:t>1- </a:t>
            </a:r>
            <a:r>
              <a:rPr lang="fr-FR" sz="2900" dirty="0">
                <a:solidFill>
                  <a:srgbClr val="292934"/>
                </a:solidFill>
              </a:rPr>
              <a:t>Quand j'aurais le don de la science</a:t>
            </a:r>
            <a:br>
              <a:rPr lang="fr-FR" sz="2900" dirty="0">
                <a:solidFill>
                  <a:srgbClr val="292934"/>
                </a:solidFill>
              </a:rPr>
            </a:br>
            <a:r>
              <a:rPr lang="fr-FR" sz="2900" dirty="0">
                <a:solidFill>
                  <a:srgbClr val="292934"/>
                </a:solidFill>
              </a:rPr>
              <a:t>Et connaîtrais tous les mystères</a:t>
            </a:r>
            <a:br>
              <a:rPr lang="fr-FR" sz="2900" dirty="0">
                <a:solidFill>
                  <a:srgbClr val="292934"/>
                </a:solidFill>
              </a:rPr>
            </a:br>
            <a:r>
              <a:rPr lang="fr-FR" sz="2900" dirty="0">
                <a:solidFill>
                  <a:srgbClr val="292934"/>
                </a:solidFill>
              </a:rPr>
              <a:t>Parlerais-je les langues des anges</a:t>
            </a:r>
            <a:br>
              <a:rPr lang="fr-FR" sz="2900" dirty="0">
                <a:solidFill>
                  <a:srgbClr val="292934"/>
                </a:solidFill>
              </a:rPr>
            </a:br>
            <a:r>
              <a:rPr lang="fr-FR" sz="2900" dirty="0">
                <a:solidFill>
                  <a:srgbClr val="292934"/>
                </a:solidFill>
              </a:rPr>
              <a:t>Sans amour, je ne suis rien.</a:t>
            </a:r>
            <a:r>
              <a:rPr kumimoji="0" lang="fr-FR" sz="2900" b="0" i="0" u="none" strike="noStrike" kern="1200" cap="none" spc="0" normalizeH="0" baseline="0" noProof="0" dirty="0">
                <a:ln>
                  <a:noFill/>
                </a:ln>
                <a:solidFill>
                  <a:srgbClr val="292934"/>
                </a:solidFill>
                <a:effectLst/>
                <a:uLnTx/>
                <a:uFillTx/>
                <a:latin typeface="Arial Narrow" panose="020B0606020202030204" pitchFamily="34" charset="0"/>
              </a:rPr>
              <a:t/>
            </a:r>
            <a:br>
              <a:rPr kumimoji="0" lang="fr-FR" sz="2900" b="0" i="0" u="none" strike="noStrike" kern="1200" cap="none" spc="0" normalizeH="0" baseline="0" noProof="0" dirty="0">
                <a:ln>
                  <a:noFill/>
                </a:ln>
                <a:solidFill>
                  <a:srgbClr val="292934"/>
                </a:solidFill>
                <a:effectLst/>
                <a:uLnTx/>
                <a:uFillTx/>
                <a:latin typeface="Arial Narrow" panose="020B0606020202030204" pitchFamily="34" charset="0"/>
              </a:rPr>
            </a:br>
            <a:r>
              <a:rPr lang="fr-FR" sz="2900" dirty="0"/>
              <a:t/>
            </a:r>
            <a:br>
              <a:rPr lang="fr-FR" sz="2900" dirty="0"/>
            </a:br>
            <a:r>
              <a:rPr lang="fr-FR" sz="2900" dirty="0"/>
              <a:t/>
            </a:r>
            <a:br>
              <a:rPr lang="fr-FR" sz="2900" dirty="0"/>
            </a:br>
            <a:r>
              <a:rPr lang="fr-FR" sz="2900" dirty="0"/>
              <a:t> </a:t>
            </a:r>
            <a:r>
              <a:rPr lang="fr-FR" sz="2900" dirty="0">
                <a:solidFill>
                  <a:schemeClr val="tx1"/>
                </a:solidFill>
                <a:latin typeface="+mn-lt"/>
              </a:rPr>
              <a:t/>
            </a:r>
            <a:br>
              <a:rPr lang="fr-FR" sz="2900" dirty="0">
                <a:solidFill>
                  <a:schemeClr val="tx1"/>
                </a:solidFill>
                <a:latin typeface="+mn-lt"/>
              </a:rPr>
            </a:br>
            <a:endParaRPr lang="en-US" sz="29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-228600" y="534987"/>
            <a:ext cx="9372600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>
              <a:defRPr/>
            </a:pPr>
            <a:r>
              <a:rPr lang="fr-FR" sz="2400" b="1" dirty="0">
                <a:solidFill>
                  <a:srgbClr val="D2533C"/>
                </a:solidFill>
              </a:rPr>
              <a:t>Offertoire </a:t>
            </a:r>
            <a:r>
              <a:rPr lang="fr-FR" sz="2400" b="1" i="1" dirty="0">
                <a:solidFill>
                  <a:srgbClr val="D2533C"/>
                </a:solidFill>
              </a:rPr>
              <a:t>:</a:t>
            </a:r>
            <a:r>
              <a:rPr lang="fr-FR" sz="2400" i="1" kern="1200" dirty="0">
                <a:solidFill>
                  <a:srgbClr val="D63800"/>
                </a:solidFill>
                <a:latin typeface="Arial" charset="0"/>
                <a:ea typeface="ＭＳ Ｐゴシック" charset="0"/>
                <a:cs typeface="Arial Unicode MS" charset="0"/>
              </a:rPr>
              <a:t> L'amour jamais ne passera (1/3)</a:t>
            </a:r>
            <a:r>
              <a:rPr lang="fr-FR" sz="2400" dirty="0">
                <a:solidFill>
                  <a:srgbClr val="D2533C"/>
                </a:solidFill>
              </a:rPr>
              <a:t>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F38442B1-72CE-BD4E-9104-E469D40793C2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826514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50838"/>
            <a:ext cx="7571184" cy="639762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400" b="1" i="1" dirty="0">
                <a:solidFill>
                  <a:srgbClr val="D2533C"/>
                </a:solidFill>
              </a:rPr>
              <a:t>Entrée: </a:t>
            </a:r>
            <a:r>
              <a:rPr lang="fr-FR" sz="2400" i="1" dirty="0">
                <a:solidFill>
                  <a:srgbClr val="D2533C"/>
                </a:solidFill>
              </a:rPr>
              <a:t>Comme un enfant (1/4)</a:t>
            </a: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563885" y="1142975"/>
            <a:ext cx="8256587" cy="5022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200" dirty="0"/>
              <a:t>1- Comme un enfant </a:t>
            </a:r>
            <a:br>
              <a:rPr lang="fr-FR" sz="3200" dirty="0"/>
            </a:br>
            <a:r>
              <a:rPr lang="fr-FR" sz="3200" dirty="0"/>
              <a:t>qui marche sur la route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fr-FR" sz="3200" dirty="0"/>
              <a:t>Le nez en l’air et les cheveux au vent.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fr-FR" sz="3200" dirty="0"/>
              <a:t>Comme un enfant </a:t>
            </a:r>
            <a:br>
              <a:rPr lang="fr-FR" sz="3200" dirty="0"/>
            </a:br>
            <a:r>
              <a:rPr lang="fr-FR" sz="3200" dirty="0"/>
              <a:t>que n’effleure aucun doute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fr-FR" sz="3200" dirty="0"/>
              <a:t>Et qui sourit en rêvant.</a:t>
            </a:r>
            <a:br>
              <a:rPr lang="fr-FR" sz="3200" dirty="0"/>
            </a:br>
            <a:r>
              <a:rPr lang="fr-FR" sz="3200" dirty="0"/>
              <a:t/>
            </a:r>
            <a:br>
              <a:rPr lang="fr-FR" sz="3200" dirty="0"/>
            </a:br>
            <a:r>
              <a:rPr lang="fr-FR" sz="3200" b="1" dirty="0">
                <a:solidFill>
                  <a:schemeClr val="accent6">
                    <a:lumMod val="75000"/>
                  </a:schemeClr>
                </a:solidFill>
              </a:rPr>
              <a:t>Me voici Seigneur 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n-US" sz="3200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fr-FR" sz="3200" b="1" dirty="0">
                <a:solidFill>
                  <a:schemeClr val="accent6">
                    <a:lumMod val="75000"/>
                  </a:schemeClr>
                </a:solidFill>
              </a:rPr>
              <a:t>Me voici Comme un enfant</a:t>
            </a:r>
          </a:p>
          <a:p>
            <a:pPr algn="ctr"/>
            <a:r>
              <a:rPr lang="fr-FR" sz="3200" b="1" dirty="0">
                <a:solidFill>
                  <a:schemeClr val="accent6">
                    <a:lumMod val="75000"/>
                  </a:schemeClr>
                </a:solidFill>
              </a:rPr>
              <a:t>x2</a:t>
            </a:r>
            <a:endParaRPr lang="fr-FR" sz="320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F38442B1-72CE-BD4E-9104-E469D40793C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D31EA402-AABE-D3D8-8E0C-717D7CD888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>
            <a:extLst>
              <a:ext uri="{FF2B5EF4-FFF2-40B4-BE49-F238E27FC236}">
                <a16:creationId xmlns:a16="http://schemas.microsoft.com/office/drawing/2014/main" xmlns="" id="{CB49F13A-FEB5-E80C-1238-BB8599B07A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1355118"/>
            <a:ext cx="8610600" cy="4950296"/>
          </a:xfrm>
        </p:spPr>
        <p:txBody>
          <a:bodyPr>
            <a:normAutofit fontScale="90000"/>
          </a:bodyPr>
          <a:lstStyle/>
          <a:p>
            <a:pPr marL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b="1" dirty="0">
                <a:solidFill>
                  <a:srgbClr val="292934"/>
                </a:solidFill>
              </a:rPr>
              <a:t>L'amour jamais ne passera </a:t>
            </a:r>
            <a:br>
              <a:rPr lang="fr-FR" sz="3200" b="1" dirty="0">
                <a:solidFill>
                  <a:srgbClr val="292934"/>
                </a:solidFill>
              </a:rPr>
            </a:br>
            <a:r>
              <a:rPr lang="fr-FR" sz="3200" b="1" dirty="0">
                <a:solidFill>
                  <a:srgbClr val="292934"/>
                </a:solidFill>
              </a:rPr>
              <a:t>L'amour demeurera</a:t>
            </a:r>
            <a:br>
              <a:rPr lang="fr-FR" sz="3200" b="1" dirty="0">
                <a:solidFill>
                  <a:srgbClr val="292934"/>
                </a:solidFill>
              </a:rPr>
            </a:br>
            <a:r>
              <a:rPr lang="fr-FR" sz="3200" b="1" dirty="0">
                <a:solidFill>
                  <a:srgbClr val="292934"/>
                </a:solidFill>
              </a:rPr>
              <a:t>L'amour, l'amour seul</a:t>
            </a:r>
            <a:br>
              <a:rPr lang="fr-FR" sz="3200" b="1" dirty="0">
                <a:solidFill>
                  <a:srgbClr val="292934"/>
                </a:solidFill>
              </a:rPr>
            </a:br>
            <a:r>
              <a:rPr lang="fr-FR" sz="3200" b="1" dirty="0">
                <a:solidFill>
                  <a:srgbClr val="292934"/>
                </a:solidFill>
              </a:rPr>
              <a:t>La charité jamais ne passera</a:t>
            </a:r>
            <a:br>
              <a:rPr lang="fr-FR" sz="3200" b="1" dirty="0">
                <a:solidFill>
                  <a:srgbClr val="292934"/>
                </a:solidFill>
              </a:rPr>
            </a:br>
            <a:r>
              <a:rPr lang="fr-FR" sz="3200" b="1" dirty="0">
                <a:solidFill>
                  <a:srgbClr val="292934"/>
                </a:solidFill>
              </a:rPr>
              <a:t>Car Dieu est Amour</a:t>
            </a:r>
            <a:br>
              <a:rPr lang="fr-FR" sz="3200" b="1" dirty="0">
                <a:solidFill>
                  <a:srgbClr val="292934"/>
                </a:solidFill>
              </a:rPr>
            </a:br>
            <a:r>
              <a:rPr kumimoji="0" lang="fr-FR" sz="3200" b="0" i="0" u="none" strike="noStrike" kern="1200" cap="none" spc="0" normalizeH="0" baseline="0" noProof="0" dirty="0">
                <a:ln>
                  <a:noFill/>
                </a:ln>
                <a:solidFill>
                  <a:srgbClr val="292934"/>
                </a:solidFill>
                <a:effectLst/>
                <a:uLnTx/>
                <a:uFillTx/>
                <a:latin typeface="Arial"/>
              </a:rPr>
              <a:t/>
            </a:r>
            <a:br>
              <a:rPr kumimoji="0" lang="fr-FR" sz="3200" b="0" i="0" u="none" strike="noStrike" kern="1200" cap="none" spc="0" normalizeH="0" baseline="0" noProof="0" dirty="0">
                <a:ln>
                  <a:noFill/>
                </a:ln>
                <a:solidFill>
                  <a:srgbClr val="292934"/>
                </a:solidFill>
                <a:effectLst/>
                <a:uLnTx/>
                <a:uFillTx/>
                <a:latin typeface="Arial"/>
              </a:rPr>
            </a:br>
            <a:r>
              <a:rPr lang="fr-FR" sz="3200" dirty="0">
                <a:solidFill>
                  <a:srgbClr val="292934"/>
                </a:solidFill>
                <a:latin typeface="Arial"/>
              </a:rPr>
              <a:t>2-</a:t>
            </a:r>
            <a:r>
              <a:rPr kumimoji="0" lang="fr-FR" sz="3200" b="0" i="0" u="none" strike="noStrike" kern="1200" cap="none" spc="0" normalizeH="0" baseline="0" noProof="0" dirty="0">
                <a:ln>
                  <a:noFill/>
                </a:ln>
                <a:solidFill>
                  <a:srgbClr val="292934"/>
                </a:solidFill>
                <a:effectLst/>
                <a:uLnTx/>
                <a:uFillTx/>
                <a:latin typeface="Arial"/>
              </a:rPr>
              <a:t> </a:t>
            </a:r>
            <a:r>
              <a:rPr lang="fr-FR" sz="3200" dirty="0">
                <a:solidFill>
                  <a:srgbClr val="292934"/>
                </a:solidFill>
              </a:rPr>
              <a:t>Si je donnais mes biens en aumône</a:t>
            </a:r>
            <a:br>
              <a:rPr lang="fr-FR" sz="3200" dirty="0">
                <a:solidFill>
                  <a:srgbClr val="292934"/>
                </a:solidFill>
              </a:rPr>
            </a:br>
            <a:r>
              <a:rPr lang="fr-FR" sz="3200" dirty="0">
                <a:solidFill>
                  <a:srgbClr val="292934"/>
                </a:solidFill>
              </a:rPr>
              <a:t>Si je livrais mon corps aux flammes</a:t>
            </a:r>
            <a:br>
              <a:rPr lang="fr-FR" sz="3200" dirty="0">
                <a:solidFill>
                  <a:srgbClr val="292934"/>
                </a:solidFill>
              </a:rPr>
            </a:br>
            <a:r>
              <a:rPr lang="fr-FR" sz="3200" dirty="0">
                <a:solidFill>
                  <a:srgbClr val="292934"/>
                </a:solidFill>
              </a:rPr>
              <a:t>Si ma foi déplaçait les montagnes</a:t>
            </a:r>
            <a:br>
              <a:rPr lang="fr-FR" sz="3200" dirty="0">
                <a:solidFill>
                  <a:srgbClr val="292934"/>
                </a:solidFill>
              </a:rPr>
            </a:br>
            <a:r>
              <a:rPr lang="fr-FR" sz="3200" dirty="0">
                <a:solidFill>
                  <a:srgbClr val="292934"/>
                </a:solidFill>
              </a:rPr>
              <a:t>Sans amour, je ne suis rien.</a:t>
            </a:r>
            <a:endParaRPr lang="en-US" sz="3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xmlns="" id="{66D9466B-83A7-608F-06E3-5A0BC3EDA8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28600" y="534987"/>
            <a:ext cx="9372600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>
              <a:defRPr/>
            </a:pPr>
            <a:r>
              <a:rPr lang="fr-FR" sz="2400" b="1" dirty="0">
                <a:solidFill>
                  <a:srgbClr val="D2533C"/>
                </a:solidFill>
              </a:rPr>
              <a:t>Offertoire </a:t>
            </a:r>
            <a:r>
              <a:rPr lang="fr-FR" sz="2400" b="1" i="1" dirty="0">
                <a:solidFill>
                  <a:srgbClr val="D2533C"/>
                </a:solidFill>
              </a:rPr>
              <a:t>:</a:t>
            </a:r>
            <a:r>
              <a:rPr lang="fr-FR" sz="2400" i="1" kern="1200" dirty="0">
                <a:solidFill>
                  <a:srgbClr val="D63800"/>
                </a:solidFill>
                <a:latin typeface="Arial" charset="0"/>
                <a:ea typeface="ＭＳ Ｐゴシック" charset="0"/>
                <a:cs typeface="Arial Unicode MS" charset="0"/>
              </a:rPr>
              <a:t> L'amour jamais ne passera (</a:t>
            </a:r>
            <a:r>
              <a:rPr lang="fr-FR" sz="2400" i="1" dirty="0">
                <a:solidFill>
                  <a:srgbClr val="D63800"/>
                </a:solidFill>
              </a:rPr>
              <a:t>2/</a:t>
            </a:r>
            <a:r>
              <a:rPr lang="fr-FR" sz="2400" i="1" kern="1200" dirty="0">
                <a:solidFill>
                  <a:srgbClr val="D63800"/>
                </a:solidFill>
                <a:latin typeface="Arial" charset="0"/>
                <a:ea typeface="ＭＳ Ｐゴシック" charset="0"/>
                <a:cs typeface="Arial Unicode MS" charset="0"/>
              </a:rPr>
              <a:t>3)</a:t>
            </a:r>
            <a:r>
              <a:rPr lang="fr-FR" sz="2400" dirty="0">
                <a:solidFill>
                  <a:srgbClr val="D2533C"/>
                </a:solidFill>
              </a:rPr>
              <a:t>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3697CFE2-901F-2FFE-1AE3-D1ED19A898D3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F38442B1-72CE-BD4E-9104-E469D40793C2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302171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3DE7E27E-3A2E-3DF5-4453-F8D03197AE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>
            <a:extLst>
              <a:ext uri="{FF2B5EF4-FFF2-40B4-BE49-F238E27FC236}">
                <a16:creationId xmlns:a16="http://schemas.microsoft.com/office/drawing/2014/main" xmlns="" id="{A15481CB-4751-B9C3-4530-76C4250916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1423358"/>
            <a:ext cx="8610600" cy="4950296"/>
          </a:xfrm>
        </p:spPr>
        <p:txBody>
          <a:bodyPr>
            <a:normAutofit fontScale="90000"/>
          </a:bodyPr>
          <a:lstStyle/>
          <a:p>
            <a:pPr marL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b="1" dirty="0">
                <a:solidFill>
                  <a:srgbClr val="292934"/>
                </a:solidFill>
              </a:rPr>
              <a:t>L'amour jamais ne passera </a:t>
            </a:r>
            <a:br>
              <a:rPr lang="fr-FR" sz="3200" b="1" dirty="0">
                <a:solidFill>
                  <a:srgbClr val="292934"/>
                </a:solidFill>
              </a:rPr>
            </a:br>
            <a:r>
              <a:rPr lang="fr-FR" sz="3200" b="1" dirty="0">
                <a:solidFill>
                  <a:srgbClr val="292934"/>
                </a:solidFill>
              </a:rPr>
              <a:t>L'amour demeurera</a:t>
            </a:r>
            <a:br>
              <a:rPr lang="fr-FR" sz="3200" b="1" dirty="0">
                <a:solidFill>
                  <a:srgbClr val="292934"/>
                </a:solidFill>
              </a:rPr>
            </a:br>
            <a:r>
              <a:rPr lang="fr-FR" sz="3200" b="1" dirty="0">
                <a:solidFill>
                  <a:srgbClr val="292934"/>
                </a:solidFill>
              </a:rPr>
              <a:t>L'amour, l'amour seul</a:t>
            </a:r>
            <a:br>
              <a:rPr lang="fr-FR" sz="3200" b="1" dirty="0">
                <a:solidFill>
                  <a:srgbClr val="292934"/>
                </a:solidFill>
              </a:rPr>
            </a:br>
            <a:r>
              <a:rPr lang="fr-FR" sz="3200" b="1" dirty="0">
                <a:solidFill>
                  <a:srgbClr val="292934"/>
                </a:solidFill>
              </a:rPr>
              <a:t>La charité jamais ne passera</a:t>
            </a:r>
            <a:br>
              <a:rPr lang="fr-FR" sz="3200" b="1" dirty="0">
                <a:solidFill>
                  <a:srgbClr val="292934"/>
                </a:solidFill>
              </a:rPr>
            </a:br>
            <a:r>
              <a:rPr lang="fr-FR" sz="3200" b="1" dirty="0">
                <a:solidFill>
                  <a:srgbClr val="292934"/>
                </a:solidFill>
              </a:rPr>
              <a:t>Car Dieu est Amour</a:t>
            </a:r>
            <a:br>
              <a:rPr lang="fr-FR" sz="3200" b="1" dirty="0">
                <a:solidFill>
                  <a:srgbClr val="292934"/>
                </a:solidFill>
              </a:rPr>
            </a:br>
            <a:r>
              <a:rPr kumimoji="0" lang="fr-FR" sz="3200" b="0" i="0" u="none" strike="noStrike" kern="1200" cap="none" spc="0" normalizeH="0" baseline="0" noProof="0" dirty="0">
                <a:ln>
                  <a:noFill/>
                </a:ln>
                <a:solidFill>
                  <a:srgbClr val="292934"/>
                </a:solidFill>
                <a:effectLst/>
                <a:uLnTx/>
                <a:uFillTx/>
                <a:latin typeface="Arial"/>
              </a:rPr>
              <a:t/>
            </a:r>
            <a:br>
              <a:rPr kumimoji="0" lang="fr-FR" sz="3200" b="0" i="0" u="none" strike="noStrike" kern="1200" cap="none" spc="0" normalizeH="0" baseline="0" noProof="0" dirty="0">
                <a:ln>
                  <a:noFill/>
                </a:ln>
                <a:solidFill>
                  <a:srgbClr val="292934"/>
                </a:solidFill>
                <a:effectLst/>
                <a:uLnTx/>
                <a:uFillTx/>
                <a:latin typeface="Arial"/>
              </a:rPr>
            </a:br>
            <a:r>
              <a:rPr lang="fr-FR" sz="3200" noProof="0" dirty="0">
                <a:solidFill>
                  <a:srgbClr val="292934"/>
                </a:solidFill>
                <a:latin typeface="Arial"/>
              </a:rPr>
              <a:t>3</a:t>
            </a:r>
            <a:r>
              <a:rPr lang="fr-FR" sz="3200" dirty="0">
                <a:solidFill>
                  <a:srgbClr val="292934"/>
                </a:solidFill>
                <a:latin typeface="Arial"/>
              </a:rPr>
              <a:t>-</a:t>
            </a:r>
            <a:r>
              <a:rPr kumimoji="0" lang="fr-FR" sz="3200" b="0" i="0" u="none" strike="noStrike" kern="1200" cap="none" spc="0" normalizeH="0" baseline="0" noProof="0" dirty="0">
                <a:ln>
                  <a:noFill/>
                </a:ln>
                <a:solidFill>
                  <a:srgbClr val="292934"/>
                </a:solidFill>
                <a:effectLst/>
                <a:uLnTx/>
                <a:uFillTx/>
                <a:latin typeface="Arial"/>
              </a:rPr>
              <a:t> </a:t>
            </a:r>
            <a:r>
              <a:rPr lang="fr-FR" sz="3200" dirty="0">
                <a:solidFill>
                  <a:srgbClr val="292934"/>
                </a:solidFill>
              </a:rPr>
              <a:t>La charité est toujours longanime</a:t>
            </a:r>
            <a:br>
              <a:rPr lang="fr-FR" sz="3200" dirty="0">
                <a:solidFill>
                  <a:srgbClr val="292934"/>
                </a:solidFill>
              </a:rPr>
            </a:br>
            <a:r>
              <a:rPr lang="fr-FR" sz="3200" dirty="0">
                <a:solidFill>
                  <a:srgbClr val="292934"/>
                </a:solidFill>
              </a:rPr>
              <a:t>Ne tient pas compte du mal</a:t>
            </a:r>
            <a:br>
              <a:rPr lang="fr-FR" sz="3200" dirty="0">
                <a:solidFill>
                  <a:srgbClr val="292934"/>
                </a:solidFill>
              </a:rPr>
            </a:br>
            <a:r>
              <a:rPr lang="fr-FR" sz="3200" dirty="0">
                <a:solidFill>
                  <a:srgbClr val="292934"/>
                </a:solidFill>
              </a:rPr>
              <a:t>La charité se donne sans cesse</a:t>
            </a:r>
            <a:br>
              <a:rPr lang="fr-FR" sz="3200" dirty="0">
                <a:solidFill>
                  <a:srgbClr val="292934"/>
                </a:solidFill>
              </a:rPr>
            </a:br>
            <a:r>
              <a:rPr lang="fr-FR" sz="3200" dirty="0">
                <a:solidFill>
                  <a:srgbClr val="292934"/>
                </a:solidFill>
              </a:rPr>
              <a:t>Ne cherche pas son avantage.</a:t>
            </a:r>
            <a:r>
              <a:rPr kumimoji="0" lang="fr-FR" sz="3200" b="0" i="0" u="none" strike="noStrike" kern="1200" cap="none" spc="0" normalizeH="0" baseline="0" noProof="0" dirty="0">
                <a:ln>
                  <a:noFill/>
                </a:ln>
                <a:solidFill>
                  <a:srgbClr val="292934"/>
                </a:solidFill>
                <a:effectLst/>
                <a:uLnTx/>
                <a:uFillTx/>
                <a:latin typeface="Arial Narrow" panose="020B0606020202030204" pitchFamily="34" charset="0"/>
              </a:rPr>
              <a:t/>
            </a:r>
            <a:br>
              <a:rPr kumimoji="0" lang="fr-FR" sz="3200" b="0" i="0" u="none" strike="noStrike" kern="1200" cap="none" spc="0" normalizeH="0" baseline="0" noProof="0" dirty="0">
                <a:ln>
                  <a:noFill/>
                </a:ln>
                <a:solidFill>
                  <a:srgbClr val="292934"/>
                </a:solidFill>
                <a:effectLst/>
                <a:uLnTx/>
                <a:uFillTx/>
                <a:latin typeface="Arial Narrow" panose="020B0606020202030204" pitchFamily="34" charset="0"/>
              </a:rPr>
            </a:br>
            <a:endParaRPr lang="en-US" sz="3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xmlns="" id="{53F7096A-9DBF-C112-B081-1F22E608E9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28600" y="534987"/>
            <a:ext cx="9372600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>
              <a:defRPr/>
            </a:pPr>
            <a:r>
              <a:rPr lang="fr-FR" sz="2400" b="1" dirty="0">
                <a:solidFill>
                  <a:srgbClr val="D2533C"/>
                </a:solidFill>
              </a:rPr>
              <a:t>Offertoire </a:t>
            </a:r>
            <a:r>
              <a:rPr lang="fr-FR" sz="2400" b="1" i="1" dirty="0">
                <a:solidFill>
                  <a:srgbClr val="D2533C"/>
                </a:solidFill>
              </a:rPr>
              <a:t>:</a:t>
            </a:r>
            <a:r>
              <a:rPr lang="fr-FR" sz="2400" i="1" kern="1200" dirty="0">
                <a:solidFill>
                  <a:srgbClr val="D63800"/>
                </a:solidFill>
                <a:latin typeface="Arial" charset="0"/>
                <a:ea typeface="ＭＳ Ｐゴシック" charset="0"/>
                <a:cs typeface="Arial Unicode MS" charset="0"/>
              </a:rPr>
              <a:t> L'amour jamais ne passera (3</a:t>
            </a:r>
            <a:r>
              <a:rPr lang="fr-FR" sz="2400" i="1" dirty="0">
                <a:solidFill>
                  <a:srgbClr val="D63800"/>
                </a:solidFill>
              </a:rPr>
              <a:t>/</a:t>
            </a:r>
            <a:r>
              <a:rPr lang="fr-FR" sz="2400" i="1" kern="1200" dirty="0">
                <a:solidFill>
                  <a:srgbClr val="D63800"/>
                </a:solidFill>
                <a:latin typeface="Arial" charset="0"/>
                <a:ea typeface="ＭＳ Ｐゴシック" charset="0"/>
                <a:cs typeface="Arial Unicode MS" charset="0"/>
              </a:rPr>
              <a:t>3)</a:t>
            </a:r>
            <a:r>
              <a:rPr lang="fr-FR" sz="2400" dirty="0">
                <a:solidFill>
                  <a:srgbClr val="D2533C"/>
                </a:solidFill>
              </a:rPr>
              <a:t>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310CD978-AC9F-4813-6FB4-48BD16A06BD2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F38442B1-72CE-BD4E-9104-E469D40793C2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740660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-15592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2858444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539750" y="692150"/>
            <a:ext cx="8077200" cy="62652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3400" dirty="0">
              <a:solidFill>
                <a:srgbClr val="292934"/>
              </a:solidFill>
              <a:cs typeface="Arial Unicode MS" charset="0"/>
            </a:endParaRPr>
          </a:p>
          <a:p>
            <a:pPr algn="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700" dirty="0">
              <a:solidFill>
                <a:srgbClr val="292934"/>
              </a:solidFill>
              <a:cs typeface="Arial Unicode MS" charset="0"/>
            </a:endParaRPr>
          </a:p>
          <a:p>
            <a:pPr algn="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700" dirty="0">
              <a:solidFill>
                <a:srgbClr val="292934"/>
              </a:solidFill>
              <a:cs typeface="Arial Unicode MS" charset="0"/>
            </a:endParaRPr>
          </a:p>
          <a:p>
            <a:pPr algn="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700" dirty="0">
              <a:solidFill>
                <a:srgbClr val="292934"/>
              </a:solidFill>
              <a:cs typeface="Arial Unicode MS" charset="0"/>
            </a:endParaRP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468313" y="62136"/>
            <a:ext cx="8229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i="1" dirty="0">
                <a:solidFill>
                  <a:srgbClr val="D63800"/>
                </a:solidFill>
                <a:cs typeface="Arial Unicode MS" charset="0"/>
              </a:rPr>
              <a:t>Sanctus : </a:t>
            </a:r>
            <a:r>
              <a:rPr lang="en-US" sz="2400" i="1" dirty="0">
                <a:solidFill>
                  <a:srgbClr val="D63800"/>
                </a:solidFill>
                <a:cs typeface="Arial Unicode MS" charset="0"/>
              </a:rPr>
              <a:t>Messe du Peuple de Dieu</a:t>
            </a: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406400" y="901201"/>
            <a:ext cx="8331200" cy="6173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/>
            <a:r>
              <a:rPr lang="fr-FR" sz="3200" b="1" dirty="0"/>
              <a:t>Saint, Saint, Saint le Seigneur, </a:t>
            </a:r>
            <a:r>
              <a:rPr lang="fr-FR" sz="3200" b="1" dirty="0" smtClean="0"/>
              <a:t/>
            </a:r>
            <a:br>
              <a:rPr lang="fr-FR" sz="3200" b="1" dirty="0" smtClean="0"/>
            </a:br>
            <a:r>
              <a:rPr lang="fr-FR" sz="3200" b="1" dirty="0" smtClean="0"/>
              <a:t>Dieu </a:t>
            </a:r>
            <a:r>
              <a:rPr lang="fr-FR" sz="3200" b="1" dirty="0"/>
              <a:t>de l’Univers ! (bis)</a:t>
            </a:r>
          </a:p>
          <a:p>
            <a:pPr algn="ctr"/>
            <a:endParaRPr lang="fr-FR" sz="3200" dirty="0"/>
          </a:p>
          <a:p>
            <a:pPr algn="ctr"/>
            <a:r>
              <a:rPr lang="fr-FR" sz="3200" dirty="0"/>
              <a:t>Le ciel et la terre sont remplis de ta Gloire.</a:t>
            </a:r>
          </a:p>
          <a:p>
            <a:pPr algn="ctr"/>
            <a:r>
              <a:rPr lang="fr-FR" sz="3200" b="1" dirty="0"/>
              <a:t>Hosanna au plus haut des cieux !</a:t>
            </a:r>
          </a:p>
          <a:p>
            <a:pPr algn="ctr"/>
            <a:endParaRPr lang="fr-FR" sz="3200" dirty="0"/>
          </a:p>
          <a:p>
            <a:pPr algn="ctr"/>
            <a:r>
              <a:rPr lang="fr-FR" sz="3200" dirty="0"/>
              <a:t>Béni soit celui qui vient au nom du Seigneur.</a:t>
            </a:r>
          </a:p>
          <a:p>
            <a:pPr algn="ctr"/>
            <a:r>
              <a:rPr lang="fr-FR" sz="3200" b="1" dirty="0"/>
              <a:t>Hosanna au plus haut des cieux !</a:t>
            </a:r>
          </a:p>
          <a:p>
            <a:pPr algn="ctr"/>
            <a:endParaRPr lang="fr-FR" sz="3200" dirty="0"/>
          </a:p>
          <a:p>
            <a:pPr algn="ctr"/>
            <a:r>
              <a:rPr lang="fr-FR" sz="3200" b="1" dirty="0"/>
              <a:t>Saint, Saint, Saint le Seigneur, </a:t>
            </a:r>
            <a:r>
              <a:rPr lang="fr-FR" sz="3200" b="1" dirty="0" smtClean="0"/>
              <a:t/>
            </a:r>
            <a:br>
              <a:rPr lang="fr-FR" sz="3200" b="1" dirty="0" smtClean="0"/>
            </a:br>
            <a:r>
              <a:rPr lang="fr-FR" sz="3200" b="1" dirty="0" smtClean="0"/>
              <a:t>Dieu </a:t>
            </a:r>
            <a:r>
              <a:rPr lang="fr-FR" sz="3200" b="1" dirty="0"/>
              <a:t>de l’Univers ! (bis)</a:t>
            </a:r>
          </a:p>
          <a:p>
            <a:pPr algn="ctr"/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xmlns="" val="37702294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-15592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2858444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260555" y="489154"/>
            <a:ext cx="8779928" cy="57227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Notre Père qui es aux cieux, 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que ton Nom soit sanctifié, que ton règne vienne;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Que ta volonté soit faite, sur la terre comme au ciel. Donne-nous aujourd’hui notre pain de ce jour,</a:t>
            </a:r>
            <a:br>
              <a:rPr lang="fr-FR" sz="3200" dirty="0">
                <a:solidFill>
                  <a:schemeClr val="tx1"/>
                </a:solidFill>
                <a:latin typeface="+mn-lt"/>
              </a:rPr>
            </a:br>
            <a:r>
              <a:rPr lang="fr-FR" sz="3200" dirty="0">
                <a:solidFill>
                  <a:schemeClr val="tx1"/>
                </a:solidFill>
                <a:latin typeface="+mn-lt"/>
              </a:rPr>
              <a:t>Pardonne-nous nos offenses, comme nous pardonnons aussi à ceux qui nous ont offensés. 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Ne nous laisse pas entrer en tentation,</a:t>
            </a:r>
            <a:br>
              <a:rPr lang="fr-FR" sz="3200" dirty="0">
                <a:solidFill>
                  <a:schemeClr val="tx1"/>
                </a:solidFill>
                <a:latin typeface="+mn-lt"/>
              </a:rPr>
            </a:br>
            <a:r>
              <a:rPr lang="fr-FR" sz="3200" dirty="0">
                <a:solidFill>
                  <a:schemeClr val="tx1"/>
                </a:solidFill>
                <a:latin typeface="+mn-lt"/>
              </a:rPr>
              <a:t>Mais délivre-nous du mal.</a:t>
            </a:r>
            <a:br>
              <a:rPr lang="fr-FR" sz="3200" dirty="0">
                <a:solidFill>
                  <a:schemeClr val="tx1"/>
                </a:solidFill>
                <a:latin typeface="+mn-lt"/>
              </a:rPr>
            </a:br>
            <a:endParaRPr lang="fr-FR" sz="3200" dirty="0">
              <a:solidFill>
                <a:schemeClr val="tx1"/>
              </a:solidFill>
              <a:latin typeface="+mn-lt"/>
            </a:endParaRP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Car c’est a Toi, qu’appartiennent le règne la puissance et la gloire, pour les siècles des siècles, 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Amen.</a:t>
            </a:r>
          </a:p>
        </p:txBody>
      </p:sp>
    </p:spTree>
    <p:extLst>
      <p:ext uri="{BB962C8B-B14F-4D97-AF65-F5344CB8AC3E}">
        <p14:creationId xmlns:p14="http://schemas.microsoft.com/office/powerpoint/2010/main" xmlns="" val="13476184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-15592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28584445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457200" y="855663"/>
            <a:ext cx="8331200" cy="53096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/>
            <a:endParaRPr lang="fr-FR" sz="3200" dirty="0"/>
          </a:p>
          <a:p>
            <a:pPr algn="ctr"/>
            <a:r>
              <a:rPr lang="fr-FR" sz="3200" dirty="0"/>
              <a:t>Agneau de Dieu qui enlève le péché du monde, prends pitié de nous , prends pitié de nous. (bis)</a:t>
            </a:r>
          </a:p>
          <a:p>
            <a:pPr algn="ctr"/>
            <a:endParaRPr lang="fr-FR" sz="3200" dirty="0"/>
          </a:p>
          <a:p>
            <a:pPr algn="ctr"/>
            <a:r>
              <a:rPr lang="fr-FR" sz="3200" dirty="0"/>
              <a:t>Agneau de Dieu qui enlève le péché du monde, donne-nous la paix , donne-nous la paix.</a:t>
            </a:r>
            <a:endParaRPr lang="fr-FR" sz="3200" b="1" dirty="0"/>
          </a:p>
          <a:p>
            <a:pPr algn="ctr"/>
            <a:endParaRPr lang="fr-FR" sz="3200" b="1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468313" y="62136"/>
            <a:ext cx="8229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400" b="1" i="1" dirty="0">
                <a:solidFill>
                  <a:srgbClr val="D63800"/>
                </a:solidFill>
                <a:cs typeface="Arial Unicode MS" charset="0"/>
              </a:rPr>
              <a:t>Agneau de Dieu: </a:t>
            </a:r>
            <a:r>
              <a:rPr lang="fr-FR" sz="2400" i="1" dirty="0">
                <a:solidFill>
                  <a:srgbClr val="D63800"/>
                </a:solidFill>
                <a:cs typeface="Arial Unicode MS" charset="0"/>
              </a:rPr>
              <a:t>Messe du Peuple de Dieu</a:t>
            </a:r>
          </a:p>
        </p:txBody>
      </p:sp>
    </p:spTree>
    <p:extLst>
      <p:ext uri="{BB962C8B-B14F-4D97-AF65-F5344CB8AC3E}">
        <p14:creationId xmlns:p14="http://schemas.microsoft.com/office/powerpoint/2010/main" xmlns="" val="6956366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02350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ontent Placeholder 2"/>
          <p:cNvSpPr txBox="1">
            <a:spLocks/>
          </p:cNvSpPr>
          <p:nvPr/>
        </p:nvSpPr>
        <p:spPr bwMode="auto">
          <a:xfrm>
            <a:off x="0" y="384175"/>
            <a:ext cx="9050338" cy="635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fr-FR" altLang="fr-FR" sz="2500" dirty="0">
                <a:solidFill>
                  <a:schemeClr val="tx1"/>
                </a:solidFill>
              </a:rPr>
              <a:t>Nous souhaitons vous rappeler que seules les personnes ayant fait leur première communion sont autorisées à communier. Dans le cas contraire, vous êtes invités à vous présenter les bras croisés sur le torse pour recevoir une bénédiction.</a:t>
            </a:r>
          </a:p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fr-FR" altLang="fr-FR" sz="500" dirty="0">
                <a:solidFill>
                  <a:schemeClr val="tx1"/>
                </a:solidFill>
              </a:rPr>
              <a:t> </a:t>
            </a:r>
          </a:p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ja-JP" altLang="fr-FR" sz="250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友情提示：只有己经初领圣体的</a:t>
            </a:r>
            <a:r>
              <a:rPr lang="zh-CN" altLang="en-US" sz="2500" dirty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基督徒</a:t>
            </a:r>
            <a:r>
              <a:rPr lang="ja-JP" altLang="fr-FR" sz="250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教友才可以领受圣体。如果您这没有初领圣体，您可以双手交叉成 </a:t>
            </a:r>
            <a:r>
              <a:rPr lang="fr-FR" altLang="fr-FR" sz="2500" dirty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X </a:t>
            </a:r>
            <a:r>
              <a:rPr lang="ja-JP" altLang="fr-FR" sz="250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形，置于胸前，前往接受祝福。</a:t>
            </a:r>
            <a:endParaRPr lang="fr-FR" altLang="ja-JP" sz="2500" dirty="0">
              <a:solidFill>
                <a:schemeClr val="tx1"/>
              </a:solidFill>
              <a:latin typeface="Microsoft YaHei" pitchFamily="34" charset="-122"/>
              <a:ea typeface="Microsoft YaHei" pitchFamily="34" charset="-122"/>
              <a:cs typeface="Segoe UI Historic" pitchFamily="34" charset="0"/>
            </a:endParaRPr>
          </a:p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fr-FR" altLang="ja-JP" sz="500" dirty="0">
                <a:solidFill>
                  <a:schemeClr val="tx1"/>
                </a:solidFill>
              </a:rPr>
              <a:t> </a:t>
            </a:r>
            <a:endParaRPr lang="ja-JP" altLang="fr-FR" sz="500">
              <a:solidFill>
                <a:schemeClr val="tx1"/>
              </a:solidFill>
            </a:endParaRPr>
          </a:p>
          <a:p>
            <a:pPr algn="just" eaLnBrk="1" hangingPunct="1">
              <a:spcBef>
                <a:spcPts val="6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fr-FR" altLang="fr-FR" sz="2500" dirty="0" err="1">
                <a:solidFill>
                  <a:schemeClr val="tx1"/>
                </a:solidFill>
              </a:rPr>
              <a:t>Please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be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reminded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that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only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baptized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christians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who</a:t>
            </a:r>
            <a:r>
              <a:rPr lang="fr-FR" altLang="fr-FR" sz="2500" dirty="0">
                <a:solidFill>
                  <a:schemeClr val="tx1"/>
                </a:solidFill>
              </a:rPr>
              <a:t> have </a:t>
            </a:r>
            <a:r>
              <a:rPr lang="fr-FR" altLang="fr-FR" sz="2500" dirty="0" err="1">
                <a:solidFill>
                  <a:schemeClr val="tx1"/>
                </a:solidFill>
              </a:rPr>
              <a:t>received</a:t>
            </a:r>
            <a:r>
              <a:rPr lang="fr-FR" altLang="fr-FR" sz="2500" dirty="0">
                <a:solidFill>
                  <a:schemeClr val="tx1"/>
                </a:solidFill>
              </a:rPr>
              <a:t> First </a:t>
            </a:r>
            <a:r>
              <a:rPr lang="fr-FR" altLang="fr-FR" sz="2500" dirty="0" err="1">
                <a:solidFill>
                  <a:schemeClr val="tx1"/>
                </a:solidFill>
              </a:rPr>
              <a:t>Holy</a:t>
            </a:r>
            <a:r>
              <a:rPr lang="fr-FR" altLang="fr-FR" sz="2500" dirty="0">
                <a:solidFill>
                  <a:schemeClr val="tx1"/>
                </a:solidFill>
              </a:rPr>
              <a:t> Communion </a:t>
            </a:r>
            <a:r>
              <a:rPr lang="fr-FR" altLang="fr-FR" sz="2500" dirty="0" err="1">
                <a:solidFill>
                  <a:schemeClr val="tx1"/>
                </a:solidFill>
              </a:rPr>
              <a:t>may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receive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Holy</a:t>
            </a:r>
            <a:r>
              <a:rPr lang="fr-FR" altLang="fr-FR" sz="2500" dirty="0">
                <a:solidFill>
                  <a:schemeClr val="tx1"/>
                </a:solidFill>
              </a:rPr>
              <a:t> Communion. If </a:t>
            </a:r>
            <a:r>
              <a:rPr lang="fr-FR" altLang="fr-FR" sz="2500" dirty="0" err="1">
                <a:solidFill>
                  <a:schemeClr val="tx1"/>
                </a:solidFill>
              </a:rPr>
              <a:t>you</a:t>
            </a:r>
            <a:r>
              <a:rPr lang="fr-FR" altLang="fr-FR" sz="2500" dirty="0">
                <a:solidFill>
                  <a:schemeClr val="tx1"/>
                </a:solidFill>
              </a:rPr>
              <a:t> have not </a:t>
            </a:r>
            <a:r>
              <a:rPr lang="fr-FR" altLang="fr-FR" sz="2500" dirty="0" err="1">
                <a:solidFill>
                  <a:schemeClr val="tx1"/>
                </a:solidFill>
              </a:rPr>
              <a:t>received</a:t>
            </a:r>
            <a:r>
              <a:rPr lang="fr-FR" altLang="fr-FR" sz="2500" dirty="0">
                <a:solidFill>
                  <a:schemeClr val="tx1"/>
                </a:solidFill>
              </a:rPr>
              <a:t> First </a:t>
            </a:r>
            <a:r>
              <a:rPr lang="fr-FR" altLang="fr-FR" sz="2500" dirty="0" err="1">
                <a:solidFill>
                  <a:schemeClr val="tx1"/>
                </a:solidFill>
              </a:rPr>
              <a:t>Holy</a:t>
            </a:r>
            <a:r>
              <a:rPr lang="fr-FR" altLang="fr-FR" sz="2500" dirty="0">
                <a:solidFill>
                  <a:schemeClr val="tx1"/>
                </a:solidFill>
              </a:rPr>
              <a:t> Communion, </a:t>
            </a:r>
            <a:r>
              <a:rPr lang="fr-FR" altLang="fr-FR" sz="2500" dirty="0" err="1">
                <a:solidFill>
                  <a:schemeClr val="tx1"/>
                </a:solidFill>
              </a:rPr>
              <a:t>you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may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approach</a:t>
            </a:r>
            <a:r>
              <a:rPr lang="fr-FR" altLang="fr-FR" sz="2500" dirty="0">
                <a:solidFill>
                  <a:schemeClr val="tx1"/>
                </a:solidFill>
              </a:rPr>
              <a:t> the alter </a:t>
            </a:r>
            <a:r>
              <a:rPr lang="fr-FR" altLang="fr-FR" sz="2500" dirty="0" err="1">
                <a:solidFill>
                  <a:schemeClr val="tx1"/>
                </a:solidFill>
              </a:rPr>
              <a:t>with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your</a:t>
            </a:r>
            <a:r>
              <a:rPr lang="fr-FR" altLang="fr-FR" sz="2500" dirty="0">
                <a:solidFill>
                  <a:schemeClr val="tx1"/>
                </a:solidFill>
              </a:rPr>
              <a:t> hands </a:t>
            </a:r>
            <a:r>
              <a:rPr lang="fr-FR" altLang="fr-FR" sz="2500" dirty="0" err="1">
                <a:solidFill>
                  <a:schemeClr val="tx1"/>
                </a:solidFill>
              </a:rPr>
              <a:t>folded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across</a:t>
            </a:r>
            <a:r>
              <a:rPr lang="fr-FR" altLang="fr-FR" sz="2500" dirty="0">
                <a:solidFill>
                  <a:schemeClr val="tx1"/>
                </a:solidFill>
              </a:rPr>
              <a:t> the </a:t>
            </a:r>
            <a:r>
              <a:rPr lang="fr-FR" altLang="fr-FR" sz="2500" dirty="0" err="1">
                <a:solidFill>
                  <a:schemeClr val="tx1"/>
                </a:solidFill>
              </a:rPr>
              <a:t>chest</a:t>
            </a:r>
            <a:r>
              <a:rPr lang="fr-FR" altLang="fr-FR" sz="2500" dirty="0">
                <a:solidFill>
                  <a:schemeClr val="tx1"/>
                </a:solidFill>
              </a:rPr>
              <a:t> in an X in </a:t>
            </a:r>
            <a:r>
              <a:rPr lang="fr-FR" altLang="fr-FR" sz="2500" dirty="0" err="1">
                <a:solidFill>
                  <a:schemeClr val="tx1"/>
                </a:solidFill>
              </a:rPr>
              <a:t>order</a:t>
            </a:r>
            <a:r>
              <a:rPr lang="fr-FR" altLang="fr-FR" sz="2500" dirty="0">
                <a:solidFill>
                  <a:schemeClr val="tx1"/>
                </a:solidFill>
              </a:rPr>
              <a:t> to </a:t>
            </a:r>
            <a:r>
              <a:rPr lang="fr-FR" altLang="fr-FR" sz="2500" dirty="0" err="1">
                <a:solidFill>
                  <a:schemeClr val="tx1"/>
                </a:solidFill>
              </a:rPr>
              <a:t>receive</a:t>
            </a:r>
            <a:r>
              <a:rPr lang="fr-FR" altLang="fr-FR" sz="2500" dirty="0">
                <a:solidFill>
                  <a:schemeClr val="tx1"/>
                </a:solidFill>
              </a:rPr>
              <a:t> a blessing. </a:t>
            </a:r>
          </a:p>
        </p:txBody>
      </p:sp>
    </p:spTree>
    <p:extLst>
      <p:ext uri="{BB962C8B-B14F-4D97-AF65-F5344CB8AC3E}">
        <p14:creationId xmlns:p14="http://schemas.microsoft.com/office/powerpoint/2010/main" xmlns="" val="363417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50838"/>
            <a:ext cx="7571184" cy="639762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400" b="1" i="1" dirty="0">
                <a:solidFill>
                  <a:srgbClr val="D2533C"/>
                </a:solidFill>
              </a:rPr>
              <a:t>Entrée: </a:t>
            </a:r>
            <a:r>
              <a:rPr lang="fr-FR" sz="2400" i="1" dirty="0">
                <a:solidFill>
                  <a:srgbClr val="D2533C"/>
                </a:solidFill>
              </a:rPr>
              <a:t>Comme un enfant (2/4)</a:t>
            </a: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563885" y="1142975"/>
            <a:ext cx="8256587" cy="5022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200" dirty="0"/>
              <a:t>2- Comme un enfant </a:t>
            </a:r>
            <a:br>
              <a:rPr lang="fr-FR" sz="3200" dirty="0"/>
            </a:br>
            <a:r>
              <a:rPr lang="fr-FR" sz="3200" dirty="0"/>
              <a:t>tient la main de son père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fr-FR" sz="3200" dirty="0"/>
              <a:t>Sans bien savoir où la route le conduit.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fr-FR" sz="3200" dirty="0"/>
              <a:t>Comme un enfant </a:t>
            </a:r>
            <a:br>
              <a:rPr lang="fr-FR" sz="3200" dirty="0"/>
            </a:br>
            <a:r>
              <a:rPr lang="fr-FR" sz="3200" dirty="0"/>
              <a:t>chantant dans la lumière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fr-FR" sz="3200" dirty="0"/>
              <a:t>Chante aussi bien dans la nuit. </a:t>
            </a:r>
            <a:br>
              <a:rPr lang="fr-FR" sz="3200" dirty="0"/>
            </a:br>
            <a:r>
              <a:rPr lang="fr-FR" sz="3200" dirty="0"/>
              <a:t/>
            </a:r>
            <a:br>
              <a:rPr lang="fr-FR" sz="3200" dirty="0"/>
            </a:br>
            <a:r>
              <a:rPr lang="fr-FR" sz="3200" b="1" dirty="0">
                <a:solidFill>
                  <a:schemeClr val="accent6">
                    <a:lumMod val="75000"/>
                  </a:schemeClr>
                </a:solidFill>
              </a:rPr>
              <a:t>Me voici Seigneur 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n-US" sz="3200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fr-FR" sz="3200" b="1" dirty="0">
                <a:solidFill>
                  <a:schemeClr val="accent6">
                    <a:lumMod val="75000"/>
                  </a:schemeClr>
                </a:solidFill>
              </a:rPr>
              <a:t>Me voici Comme un enfant</a:t>
            </a:r>
          </a:p>
          <a:p>
            <a:pPr algn="ctr"/>
            <a:r>
              <a:rPr lang="fr-FR" sz="3200" b="1" dirty="0">
                <a:solidFill>
                  <a:schemeClr val="accent6">
                    <a:lumMod val="75000"/>
                  </a:schemeClr>
                </a:solidFill>
              </a:rPr>
              <a:t>x2</a:t>
            </a:r>
            <a:endParaRPr lang="fr-FR" sz="320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F38442B1-72CE-BD4E-9104-E469D40793C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7488832" cy="576063"/>
          </a:xfrm>
        </p:spPr>
        <p:txBody>
          <a:bodyPr>
            <a:normAutofit/>
          </a:bodyPr>
          <a:lstStyle/>
          <a:p>
            <a:r>
              <a:rPr lang="fr-FR" sz="2400" b="1" dirty="0">
                <a:solidFill>
                  <a:srgbClr val="D2533C"/>
                </a:solidFill>
              </a:rPr>
              <a:t>Communion </a:t>
            </a:r>
            <a:r>
              <a:rPr lang="fr-FR" sz="2400" b="1" i="1" kern="1200" dirty="0">
                <a:solidFill>
                  <a:srgbClr val="D63800"/>
                </a:solidFill>
                <a:latin typeface="Arial" charset="0"/>
                <a:ea typeface="ＭＳ Ｐゴシック" charset="0"/>
                <a:cs typeface="Arial Unicode MS" charset="0"/>
              </a:rPr>
              <a:t>: </a:t>
            </a:r>
            <a:r>
              <a:rPr lang="fr-FR" sz="2400" i="1" kern="1200" dirty="0">
                <a:solidFill>
                  <a:srgbClr val="D63800"/>
                </a:solidFill>
                <a:latin typeface="Arial" charset="0"/>
                <a:ea typeface="ＭＳ Ｐゴシック" charset="0"/>
                <a:cs typeface="Arial Unicode MS" charset="0"/>
              </a:rPr>
              <a:t>Vivre d’amour (1/4) </a:t>
            </a:r>
            <a:endParaRPr lang="en-US" sz="2400" i="1" kern="1200" dirty="0">
              <a:solidFill>
                <a:srgbClr val="D63800"/>
              </a:solidFill>
              <a:latin typeface="Arial" charset="0"/>
              <a:ea typeface="ＭＳ Ｐゴシック" charset="0"/>
              <a:cs typeface="Arial Unicode MS" charset="0"/>
            </a:endParaRPr>
          </a:p>
        </p:txBody>
      </p:sp>
      <p:sp>
        <p:nvSpPr>
          <p:cNvPr id="6" name="Espace réservé du contenu 4"/>
          <p:cNvSpPr txBox="1">
            <a:spLocks/>
          </p:cNvSpPr>
          <p:nvPr/>
        </p:nvSpPr>
        <p:spPr>
          <a:xfrm>
            <a:off x="611560" y="908719"/>
            <a:ext cx="8028383" cy="55014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3A299"/>
              </a:buClr>
              <a:buNone/>
              <a:defRPr/>
            </a:pPr>
            <a:endParaRPr kumimoji="0" lang="fr-FR" sz="3200" b="0" i="0" u="none" strike="noStrike" kern="1200" cap="none" spc="0" normalizeH="0" baseline="0" noProof="0" dirty="0">
              <a:ln>
                <a:noFill/>
              </a:ln>
              <a:solidFill>
                <a:srgbClr val="292934"/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6CDF2C88-1134-C03F-7873-4A161E65A4DC}"/>
              </a:ext>
            </a:extLst>
          </p:cNvPr>
          <p:cNvSpPr txBox="1"/>
          <p:nvPr/>
        </p:nvSpPr>
        <p:spPr>
          <a:xfrm>
            <a:off x="611560" y="1484782"/>
            <a:ext cx="8204894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3200" b="0" i="0" dirty="0">
                <a:solidFill>
                  <a:srgbClr val="000000"/>
                </a:solidFill>
                <a:effectLst/>
                <a:latin typeface="+mj-lt"/>
              </a:rPr>
              <a:t>Au soir d'amour parlant sans parabole,</a:t>
            </a:r>
            <a:r>
              <a:rPr lang="fr-FR" sz="3200" dirty="0">
                <a:latin typeface="+mj-lt"/>
              </a:rPr>
              <a:t/>
            </a:r>
            <a:br>
              <a:rPr lang="fr-FR" sz="3200" dirty="0">
                <a:latin typeface="+mj-lt"/>
              </a:rPr>
            </a:br>
            <a:r>
              <a:rPr lang="fr-FR" sz="3200" b="0" i="0" dirty="0">
                <a:solidFill>
                  <a:srgbClr val="000000"/>
                </a:solidFill>
                <a:effectLst/>
                <a:latin typeface="+mj-lt"/>
              </a:rPr>
              <a:t>Jésus disait : si quelqu'un veut m'aimer,</a:t>
            </a:r>
            <a:r>
              <a:rPr lang="fr-FR" sz="3200" dirty="0">
                <a:latin typeface="+mj-lt"/>
              </a:rPr>
              <a:t/>
            </a:r>
            <a:br>
              <a:rPr lang="fr-FR" sz="3200" dirty="0">
                <a:latin typeface="+mj-lt"/>
              </a:rPr>
            </a:br>
            <a:r>
              <a:rPr lang="fr-FR" sz="3200" b="0" i="0" dirty="0">
                <a:solidFill>
                  <a:srgbClr val="000000"/>
                </a:solidFill>
                <a:effectLst/>
                <a:latin typeface="+mj-lt"/>
              </a:rPr>
              <a:t>Toute sa vie qu'il garde ma parole,</a:t>
            </a:r>
            <a:r>
              <a:rPr lang="fr-FR" sz="3200" dirty="0">
                <a:latin typeface="+mj-lt"/>
              </a:rPr>
              <a:t/>
            </a:r>
            <a:br>
              <a:rPr lang="fr-FR" sz="3200" dirty="0">
                <a:latin typeface="+mj-lt"/>
              </a:rPr>
            </a:br>
            <a:r>
              <a:rPr lang="fr-FR" sz="3200" b="0" i="0" dirty="0">
                <a:solidFill>
                  <a:srgbClr val="000000"/>
                </a:solidFill>
                <a:effectLst/>
                <a:latin typeface="+mj-lt"/>
              </a:rPr>
              <a:t>Mon père et moi viendront le visiter</a:t>
            </a:r>
            <a:r>
              <a:rPr lang="fr-FR" sz="3200" b="0" i="0" dirty="0" smtClean="0">
                <a:solidFill>
                  <a:srgbClr val="000000"/>
                </a:solidFill>
                <a:effectLst/>
                <a:latin typeface="+mj-lt"/>
              </a:rPr>
              <a:t>.</a:t>
            </a:r>
            <a:br>
              <a:rPr lang="fr-FR" sz="3200" b="0" i="0" dirty="0" smtClean="0">
                <a:solidFill>
                  <a:srgbClr val="000000"/>
                </a:solidFill>
                <a:effectLst/>
                <a:latin typeface="+mj-lt"/>
              </a:rPr>
            </a:br>
            <a:r>
              <a:rPr lang="fr-FR" sz="3200" dirty="0">
                <a:latin typeface="+mj-lt"/>
              </a:rPr>
              <a:t/>
            </a:r>
            <a:br>
              <a:rPr lang="fr-FR" sz="3200" dirty="0">
                <a:latin typeface="+mj-lt"/>
              </a:rPr>
            </a:br>
            <a:r>
              <a:rPr lang="fr-FR" sz="3200" b="0" i="0" dirty="0">
                <a:solidFill>
                  <a:srgbClr val="000000"/>
                </a:solidFill>
                <a:effectLst/>
                <a:latin typeface="+mj-lt"/>
              </a:rPr>
              <a:t>Et de son </a:t>
            </a:r>
            <a:r>
              <a:rPr lang="fr-FR" sz="3200" b="0" i="0" dirty="0" smtClean="0">
                <a:solidFill>
                  <a:srgbClr val="000000"/>
                </a:solidFill>
                <a:effectLst/>
                <a:latin typeface="+mj-lt"/>
              </a:rPr>
              <a:t>cœur </a:t>
            </a:r>
            <a:r>
              <a:rPr lang="fr-FR" sz="3200" b="0" i="0" dirty="0">
                <a:solidFill>
                  <a:srgbClr val="000000"/>
                </a:solidFill>
                <a:effectLst/>
                <a:latin typeface="+mj-lt"/>
              </a:rPr>
              <a:t>faisant notre demeure</a:t>
            </a:r>
            <a:r>
              <a:rPr lang="fr-FR" sz="3200" dirty="0">
                <a:latin typeface="+mj-lt"/>
              </a:rPr>
              <a:t/>
            </a:r>
            <a:br>
              <a:rPr lang="fr-FR" sz="3200" dirty="0">
                <a:latin typeface="+mj-lt"/>
              </a:rPr>
            </a:br>
            <a:r>
              <a:rPr lang="fr-FR" sz="3200" b="0" i="0" dirty="0">
                <a:solidFill>
                  <a:srgbClr val="000000"/>
                </a:solidFill>
                <a:effectLst/>
                <a:latin typeface="+mj-lt"/>
              </a:rPr>
              <a:t>Venant à lui nous l'aimerons toujours,</a:t>
            </a:r>
            <a:r>
              <a:rPr lang="fr-FR" sz="3200" dirty="0">
                <a:latin typeface="+mj-lt"/>
              </a:rPr>
              <a:t/>
            </a:r>
            <a:br>
              <a:rPr lang="fr-FR" sz="3200" dirty="0">
                <a:latin typeface="+mj-lt"/>
              </a:rPr>
            </a:br>
            <a:r>
              <a:rPr lang="fr-FR" sz="3200" b="0" i="0" dirty="0">
                <a:solidFill>
                  <a:srgbClr val="000000"/>
                </a:solidFill>
                <a:effectLst/>
                <a:latin typeface="+mj-lt"/>
              </a:rPr>
              <a:t>Rempli de paix nous voulons qu'il demeure,</a:t>
            </a:r>
            <a:r>
              <a:rPr lang="fr-FR" sz="3200" dirty="0">
                <a:latin typeface="+mj-lt"/>
              </a:rPr>
              <a:t/>
            </a:r>
            <a:br>
              <a:rPr lang="fr-FR" sz="3200" dirty="0">
                <a:latin typeface="+mj-lt"/>
              </a:rPr>
            </a:br>
            <a:r>
              <a:rPr lang="fr-FR" sz="3200" b="0" i="0" dirty="0">
                <a:solidFill>
                  <a:srgbClr val="000000"/>
                </a:solidFill>
                <a:effectLst/>
                <a:latin typeface="+mj-lt"/>
              </a:rPr>
              <a:t>En notre Amour, en notre Amour.</a:t>
            </a:r>
            <a:endParaRPr lang="fr-FR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562525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4"/>
          <p:cNvSpPr txBox="1">
            <a:spLocks/>
          </p:cNvSpPr>
          <p:nvPr/>
        </p:nvSpPr>
        <p:spPr>
          <a:xfrm>
            <a:off x="611560" y="908719"/>
            <a:ext cx="8028383" cy="55014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3A299"/>
              </a:buClr>
              <a:buNone/>
              <a:defRPr/>
            </a:pPr>
            <a:endParaRPr kumimoji="0" lang="fr-FR" sz="3200" b="0" i="0" u="none" strike="noStrike" kern="1200" cap="none" spc="0" normalizeH="0" baseline="0" noProof="0" dirty="0">
              <a:ln>
                <a:noFill/>
              </a:ln>
              <a:solidFill>
                <a:srgbClr val="292934"/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7488832" cy="576063"/>
          </a:xfrm>
        </p:spPr>
        <p:txBody>
          <a:bodyPr>
            <a:normAutofit/>
          </a:bodyPr>
          <a:lstStyle/>
          <a:p>
            <a:r>
              <a:rPr lang="fr-FR" sz="2400" b="1" dirty="0">
                <a:solidFill>
                  <a:srgbClr val="D2533C"/>
                </a:solidFill>
              </a:rPr>
              <a:t>Communion </a:t>
            </a:r>
            <a:r>
              <a:rPr lang="fr-FR" sz="2400" b="1" i="1" kern="1200" dirty="0">
                <a:solidFill>
                  <a:srgbClr val="D63800"/>
                </a:solidFill>
                <a:latin typeface="Arial" charset="0"/>
                <a:ea typeface="ＭＳ Ｐゴシック" charset="0"/>
                <a:cs typeface="Arial Unicode MS" charset="0"/>
              </a:rPr>
              <a:t>: </a:t>
            </a:r>
            <a:r>
              <a:rPr lang="fr-FR" sz="2400" i="1" kern="1200" dirty="0">
                <a:solidFill>
                  <a:srgbClr val="D63800"/>
                </a:solidFill>
                <a:latin typeface="Arial" charset="0"/>
                <a:ea typeface="ＭＳ Ｐゴシック" charset="0"/>
                <a:cs typeface="Arial Unicode MS" charset="0"/>
              </a:rPr>
              <a:t>Vivre d’amour (2/4) </a:t>
            </a:r>
            <a:endParaRPr lang="en-US" sz="2400" i="1" kern="1200" dirty="0">
              <a:solidFill>
                <a:srgbClr val="D63800"/>
              </a:solidFill>
              <a:latin typeface="Arial" charset="0"/>
              <a:ea typeface="ＭＳ Ｐゴシック" charset="0"/>
              <a:cs typeface="Arial Unicode MS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16F2E109-6864-2517-006B-FF813DA32F18}"/>
              </a:ext>
            </a:extLst>
          </p:cNvPr>
          <p:cNvSpPr txBox="1"/>
          <p:nvPr/>
        </p:nvSpPr>
        <p:spPr>
          <a:xfrm>
            <a:off x="974547" y="1643486"/>
            <a:ext cx="7665396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3200" b="0" i="0" dirty="0">
                <a:solidFill>
                  <a:srgbClr val="000000"/>
                </a:solidFill>
                <a:effectLst/>
                <a:latin typeface="+mj-lt"/>
              </a:rPr>
              <a:t>Vivre d'amour, c'est vivre de ta vie</a:t>
            </a:r>
            <a:r>
              <a:rPr lang="fr-FR" sz="3200" dirty="0">
                <a:latin typeface="+mj-lt"/>
              </a:rPr>
              <a:t/>
            </a:r>
            <a:br>
              <a:rPr lang="fr-FR" sz="3200" dirty="0">
                <a:latin typeface="+mj-lt"/>
              </a:rPr>
            </a:br>
            <a:r>
              <a:rPr lang="fr-FR" sz="3200" b="0" i="0" dirty="0">
                <a:solidFill>
                  <a:srgbClr val="000000"/>
                </a:solidFill>
                <a:effectLst/>
                <a:latin typeface="+mj-lt"/>
              </a:rPr>
              <a:t>Roi glorieux, délice des </a:t>
            </a:r>
            <a:r>
              <a:rPr lang="fr-FR" sz="3200" b="0" i="0" dirty="0" smtClean="0">
                <a:solidFill>
                  <a:srgbClr val="000000"/>
                </a:solidFill>
                <a:effectLst/>
                <a:latin typeface="+mj-lt"/>
              </a:rPr>
              <a:t>élus.</a:t>
            </a:r>
            <a:r>
              <a:rPr lang="fr-FR" sz="3200" dirty="0">
                <a:latin typeface="+mj-lt"/>
              </a:rPr>
              <a:t/>
            </a:r>
            <a:br>
              <a:rPr lang="fr-FR" sz="3200" dirty="0">
                <a:latin typeface="+mj-lt"/>
              </a:rPr>
            </a:br>
            <a:r>
              <a:rPr lang="fr-FR" sz="3200" b="0" i="0" dirty="0">
                <a:solidFill>
                  <a:srgbClr val="000000"/>
                </a:solidFill>
                <a:effectLst/>
                <a:latin typeface="+mj-lt"/>
              </a:rPr>
              <a:t>Tu vis pour moi, caché dans une hostie</a:t>
            </a:r>
            <a:r>
              <a:rPr lang="fr-FR" sz="3200" dirty="0">
                <a:latin typeface="+mj-lt"/>
              </a:rPr>
              <a:t/>
            </a:r>
            <a:br>
              <a:rPr lang="fr-FR" sz="3200" dirty="0">
                <a:latin typeface="+mj-lt"/>
              </a:rPr>
            </a:br>
            <a:r>
              <a:rPr lang="fr-FR" sz="3200" b="0" i="0" dirty="0">
                <a:solidFill>
                  <a:srgbClr val="000000"/>
                </a:solidFill>
                <a:effectLst/>
                <a:latin typeface="+mj-lt"/>
              </a:rPr>
              <a:t>Je veux pour Toi, me cacher ô Jésus</a:t>
            </a:r>
            <a:r>
              <a:rPr lang="fr-FR" sz="3200" b="0" i="0" dirty="0" smtClean="0">
                <a:solidFill>
                  <a:srgbClr val="000000"/>
                </a:solidFill>
                <a:effectLst/>
                <a:latin typeface="+mj-lt"/>
              </a:rPr>
              <a:t>.</a:t>
            </a:r>
          </a:p>
          <a:p>
            <a:r>
              <a:rPr lang="fr-FR" sz="3200" dirty="0">
                <a:latin typeface="+mj-lt"/>
              </a:rPr>
              <a:t/>
            </a:r>
            <a:br>
              <a:rPr lang="fr-FR" sz="3200" dirty="0">
                <a:latin typeface="+mj-lt"/>
              </a:rPr>
            </a:br>
            <a:r>
              <a:rPr lang="fr-FR" sz="3200" b="0" i="0" dirty="0">
                <a:solidFill>
                  <a:srgbClr val="000000"/>
                </a:solidFill>
                <a:effectLst/>
                <a:latin typeface="+mj-lt"/>
              </a:rPr>
              <a:t>A des amants, il faut la solitude</a:t>
            </a:r>
            <a:r>
              <a:rPr lang="fr-FR" sz="3200" dirty="0">
                <a:latin typeface="+mj-lt"/>
              </a:rPr>
              <a:t/>
            </a:r>
            <a:br>
              <a:rPr lang="fr-FR" sz="3200" dirty="0">
                <a:latin typeface="+mj-lt"/>
              </a:rPr>
            </a:br>
            <a:r>
              <a:rPr lang="fr-FR" sz="3200" b="0" i="0" dirty="0">
                <a:solidFill>
                  <a:srgbClr val="000000"/>
                </a:solidFill>
                <a:effectLst/>
                <a:latin typeface="+mj-lt"/>
              </a:rPr>
              <a:t>Un cœur à cœur qui dure nuit et jour</a:t>
            </a:r>
            <a:r>
              <a:rPr lang="fr-FR" sz="3200" dirty="0">
                <a:latin typeface="+mj-lt"/>
              </a:rPr>
              <a:t/>
            </a:r>
            <a:br>
              <a:rPr lang="fr-FR" sz="3200" dirty="0">
                <a:latin typeface="+mj-lt"/>
              </a:rPr>
            </a:br>
            <a:r>
              <a:rPr lang="fr-FR" sz="3200" b="0" i="0" dirty="0">
                <a:solidFill>
                  <a:srgbClr val="000000"/>
                </a:solidFill>
                <a:effectLst/>
                <a:latin typeface="+mj-lt"/>
              </a:rPr>
              <a:t>Ton seul regard fait ma béatitude</a:t>
            </a:r>
            <a:r>
              <a:rPr lang="fr-FR" sz="3200" dirty="0">
                <a:latin typeface="+mj-lt"/>
              </a:rPr>
              <a:t/>
            </a:r>
            <a:br>
              <a:rPr lang="fr-FR" sz="3200" dirty="0">
                <a:latin typeface="+mj-lt"/>
              </a:rPr>
            </a:br>
            <a:r>
              <a:rPr lang="fr-FR" sz="3200" b="0" i="0" dirty="0">
                <a:solidFill>
                  <a:srgbClr val="000000"/>
                </a:solidFill>
                <a:effectLst/>
                <a:latin typeface="+mj-lt"/>
              </a:rPr>
              <a:t>Je vis d'Amour, je vis d'Amour.</a:t>
            </a:r>
            <a:endParaRPr lang="fr-FR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3617299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4"/>
          <p:cNvSpPr txBox="1">
            <a:spLocks/>
          </p:cNvSpPr>
          <p:nvPr/>
        </p:nvSpPr>
        <p:spPr>
          <a:xfrm>
            <a:off x="611560" y="908719"/>
            <a:ext cx="8028383" cy="55014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3A299"/>
              </a:buClr>
              <a:buNone/>
              <a:defRPr/>
            </a:pPr>
            <a:endParaRPr kumimoji="0" lang="fr-FR" sz="3200" b="0" i="0" u="none" strike="noStrike" kern="1200" cap="none" spc="0" normalizeH="0" baseline="0" noProof="0" dirty="0">
              <a:ln>
                <a:noFill/>
              </a:ln>
              <a:solidFill>
                <a:srgbClr val="292934"/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7488832" cy="576063"/>
          </a:xfrm>
        </p:spPr>
        <p:txBody>
          <a:bodyPr>
            <a:normAutofit/>
          </a:bodyPr>
          <a:lstStyle/>
          <a:p>
            <a:r>
              <a:rPr lang="fr-FR" sz="2400" b="1" dirty="0">
                <a:solidFill>
                  <a:srgbClr val="D2533C"/>
                </a:solidFill>
              </a:rPr>
              <a:t>Communion</a:t>
            </a:r>
            <a:r>
              <a:rPr lang="fr-FR" sz="2400" b="1" i="1" kern="1200" dirty="0">
                <a:solidFill>
                  <a:srgbClr val="D63800"/>
                </a:solidFill>
                <a:latin typeface="Arial" charset="0"/>
                <a:ea typeface="ＭＳ Ｐゴシック" charset="0"/>
                <a:cs typeface="Arial Unicode MS" charset="0"/>
              </a:rPr>
              <a:t> : </a:t>
            </a:r>
            <a:r>
              <a:rPr lang="fr-FR" sz="2400" i="1" kern="1200" dirty="0">
                <a:solidFill>
                  <a:srgbClr val="D63800"/>
                </a:solidFill>
                <a:latin typeface="Arial" charset="0"/>
                <a:ea typeface="ＭＳ Ｐゴシック" charset="0"/>
                <a:cs typeface="Arial Unicode MS" charset="0"/>
              </a:rPr>
              <a:t>Vivre d’amour (3/4) </a:t>
            </a:r>
            <a:endParaRPr lang="en-US" sz="2400" i="1" kern="1200" dirty="0">
              <a:solidFill>
                <a:srgbClr val="D63800"/>
              </a:solidFill>
              <a:latin typeface="Arial" charset="0"/>
              <a:ea typeface="ＭＳ Ｐゴシック" charset="0"/>
              <a:cs typeface="Arial Unicode MS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xmlns="" id="{3DEBCA53-C66E-E540-C06B-DBE1458D4695}"/>
              </a:ext>
            </a:extLst>
          </p:cNvPr>
          <p:cNvSpPr txBox="1"/>
          <p:nvPr/>
        </p:nvSpPr>
        <p:spPr>
          <a:xfrm>
            <a:off x="768484" y="1292344"/>
            <a:ext cx="8375516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3200" b="0" i="0" dirty="0">
                <a:solidFill>
                  <a:srgbClr val="000000"/>
                </a:solidFill>
                <a:effectLst/>
                <a:latin typeface="+mj-lt"/>
              </a:rPr>
              <a:t>Vivre d'Amour quelle étrange folie</a:t>
            </a:r>
            <a:r>
              <a:rPr lang="fr-FR" sz="3200" dirty="0">
                <a:latin typeface="+mj-lt"/>
              </a:rPr>
              <a:t/>
            </a:r>
            <a:br>
              <a:rPr lang="fr-FR" sz="3200" dirty="0">
                <a:latin typeface="+mj-lt"/>
              </a:rPr>
            </a:br>
            <a:r>
              <a:rPr lang="fr-FR" sz="3200" b="0" i="0" dirty="0">
                <a:solidFill>
                  <a:srgbClr val="000000"/>
                </a:solidFill>
                <a:effectLst/>
                <a:latin typeface="+mj-lt"/>
              </a:rPr>
              <a:t>Me dit le monde : </a:t>
            </a:r>
            <a:r>
              <a:rPr lang="fr-FR" sz="3200" b="0" i="0" dirty="0" smtClean="0">
                <a:solidFill>
                  <a:srgbClr val="000000"/>
                </a:solidFill>
                <a:effectLst/>
                <a:latin typeface="+mj-lt"/>
              </a:rPr>
              <a:t>« Ah </a:t>
            </a:r>
            <a:r>
              <a:rPr lang="fr-FR" sz="3200" b="0" i="0" dirty="0">
                <a:solidFill>
                  <a:srgbClr val="000000"/>
                </a:solidFill>
                <a:effectLst/>
                <a:latin typeface="+mj-lt"/>
              </a:rPr>
              <a:t>! cessez de chanter</a:t>
            </a:r>
            <a:r>
              <a:rPr lang="fr-FR" sz="3200" dirty="0">
                <a:latin typeface="+mj-lt"/>
              </a:rPr>
              <a:t/>
            </a:r>
            <a:br>
              <a:rPr lang="fr-FR" sz="3200" dirty="0">
                <a:latin typeface="+mj-lt"/>
              </a:rPr>
            </a:br>
            <a:r>
              <a:rPr lang="fr-FR" sz="3200" b="0" i="0" dirty="0">
                <a:solidFill>
                  <a:srgbClr val="000000"/>
                </a:solidFill>
                <a:effectLst/>
                <a:latin typeface="+mj-lt"/>
              </a:rPr>
              <a:t>Ne perdez pas vos parfums, votre vie</a:t>
            </a:r>
            <a:r>
              <a:rPr lang="fr-FR" sz="3200" dirty="0">
                <a:latin typeface="+mj-lt"/>
              </a:rPr>
              <a:t/>
            </a:r>
            <a:br>
              <a:rPr lang="fr-FR" sz="3200" dirty="0">
                <a:latin typeface="+mj-lt"/>
              </a:rPr>
            </a:br>
            <a:r>
              <a:rPr lang="fr-FR" sz="3200" b="0" i="0" dirty="0">
                <a:solidFill>
                  <a:srgbClr val="000000"/>
                </a:solidFill>
                <a:effectLst/>
                <a:latin typeface="+mj-lt"/>
              </a:rPr>
              <a:t>Utilement sachez les employer </a:t>
            </a:r>
            <a:r>
              <a:rPr lang="fr-FR" sz="3200" b="0" i="0" dirty="0" smtClean="0">
                <a:solidFill>
                  <a:srgbClr val="000000"/>
                </a:solidFill>
                <a:effectLst/>
                <a:latin typeface="+mj-lt"/>
              </a:rPr>
              <a:t>! » </a:t>
            </a:r>
          </a:p>
          <a:p>
            <a:r>
              <a:rPr lang="fr-FR" sz="3200" dirty="0">
                <a:latin typeface="+mj-lt"/>
              </a:rPr>
              <a:t/>
            </a:r>
            <a:br>
              <a:rPr lang="fr-FR" sz="3200" dirty="0">
                <a:latin typeface="+mj-lt"/>
              </a:rPr>
            </a:br>
            <a:r>
              <a:rPr lang="fr-FR" sz="3200" b="0" i="0" dirty="0">
                <a:solidFill>
                  <a:srgbClr val="000000"/>
                </a:solidFill>
                <a:effectLst/>
                <a:latin typeface="+mj-lt"/>
              </a:rPr>
              <a:t>T'aimer Jésus, quelle perte féconde</a:t>
            </a:r>
            <a:r>
              <a:rPr lang="fr-FR" sz="3200" dirty="0">
                <a:latin typeface="+mj-lt"/>
              </a:rPr>
              <a:t/>
            </a:r>
            <a:br>
              <a:rPr lang="fr-FR" sz="3200" dirty="0">
                <a:latin typeface="+mj-lt"/>
              </a:rPr>
            </a:br>
            <a:r>
              <a:rPr lang="fr-FR" sz="3200" b="0" i="0" dirty="0">
                <a:solidFill>
                  <a:srgbClr val="000000"/>
                </a:solidFill>
                <a:effectLst/>
                <a:latin typeface="+mj-lt"/>
              </a:rPr>
              <a:t>Tous mes parfums sont à Toi sans retour</a:t>
            </a:r>
            <a:r>
              <a:rPr lang="fr-FR" sz="3200" dirty="0">
                <a:latin typeface="+mj-lt"/>
              </a:rPr>
              <a:t/>
            </a:r>
            <a:br>
              <a:rPr lang="fr-FR" sz="3200" dirty="0">
                <a:latin typeface="+mj-lt"/>
              </a:rPr>
            </a:br>
            <a:r>
              <a:rPr lang="fr-FR" sz="3200" b="0" i="0" dirty="0">
                <a:solidFill>
                  <a:srgbClr val="000000"/>
                </a:solidFill>
                <a:effectLst/>
                <a:latin typeface="+mj-lt"/>
              </a:rPr>
              <a:t>Je veux chanter en sortant de ce monde :</a:t>
            </a:r>
            <a:r>
              <a:rPr lang="fr-FR" sz="3200" dirty="0">
                <a:latin typeface="+mj-lt"/>
              </a:rPr>
              <a:t/>
            </a:r>
            <a:br>
              <a:rPr lang="fr-FR" sz="3200" dirty="0">
                <a:latin typeface="+mj-lt"/>
              </a:rPr>
            </a:br>
            <a:r>
              <a:rPr lang="fr-FR" sz="3200" b="0" i="0" dirty="0">
                <a:solidFill>
                  <a:srgbClr val="000000"/>
                </a:solidFill>
                <a:effectLst/>
                <a:latin typeface="+mj-lt"/>
              </a:rPr>
              <a:t>" Je meurs d'Amour, je meurs d'Amour ".</a:t>
            </a:r>
            <a:endParaRPr lang="fr-FR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247639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42B04D38-99D1-15B9-E098-BEE45A2E30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4">
            <a:extLst>
              <a:ext uri="{FF2B5EF4-FFF2-40B4-BE49-F238E27FC236}">
                <a16:creationId xmlns:a16="http://schemas.microsoft.com/office/drawing/2014/main" xmlns="" id="{3197CCF4-B0D6-BCD1-63AA-A19669CE4DBB}"/>
              </a:ext>
            </a:extLst>
          </p:cNvPr>
          <p:cNvSpPr txBox="1">
            <a:spLocks/>
          </p:cNvSpPr>
          <p:nvPr/>
        </p:nvSpPr>
        <p:spPr>
          <a:xfrm>
            <a:off x="611560" y="908719"/>
            <a:ext cx="8028383" cy="55014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3A299"/>
              </a:buClr>
              <a:buNone/>
              <a:defRPr/>
            </a:pPr>
            <a:endParaRPr kumimoji="0" lang="fr-FR" sz="3200" b="0" i="0" u="none" strike="noStrike" kern="1200" cap="none" spc="0" normalizeH="0" baseline="0" noProof="0" dirty="0">
              <a:ln>
                <a:noFill/>
              </a:ln>
              <a:solidFill>
                <a:srgbClr val="292934"/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xmlns="" id="{A4ED8F51-F16F-9C3A-5211-191923470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600" y="332656"/>
            <a:ext cx="7488832" cy="576063"/>
          </a:xfrm>
        </p:spPr>
        <p:txBody>
          <a:bodyPr>
            <a:normAutofit/>
          </a:bodyPr>
          <a:lstStyle/>
          <a:p>
            <a:r>
              <a:rPr lang="fr-FR" sz="2400" b="1" dirty="0">
                <a:solidFill>
                  <a:srgbClr val="D2533C"/>
                </a:solidFill>
              </a:rPr>
              <a:t>Communion</a:t>
            </a:r>
            <a:r>
              <a:rPr lang="fr-FR" sz="2400" b="1" i="1" kern="1200" dirty="0">
                <a:solidFill>
                  <a:srgbClr val="D63800"/>
                </a:solidFill>
                <a:latin typeface="Arial" charset="0"/>
                <a:ea typeface="ＭＳ Ｐゴシック" charset="0"/>
                <a:cs typeface="Arial Unicode MS" charset="0"/>
              </a:rPr>
              <a:t> : </a:t>
            </a:r>
            <a:r>
              <a:rPr lang="fr-FR" sz="2400" i="1" kern="1200" dirty="0">
                <a:solidFill>
                  <a:srgbClr val="D63800"/>
                </a:solidFill>
                <a:latin typeface="Arial" charset="0"/>
                <a:ea typeface="ＭＳ Ｐゴシック" charset="0"/>
                <a:cs typeface="Arial Unicode MS" charset="0"/>
              </a:rPr>
              <a:t>Vivre d’amour (4/4) </a:t>
            </a:r>
            <a:endParaRPr lang="en-US" sz="2400" i="1" kern="1200" dirty="0">
              <a:solidFill>
                <a:srgbClr val="D63800"/>
              </a:solidFill>
              <a:latin typeface="Arial" charset="0"/>
              <a:ea typeface="ＭＳ Ｐゴシック" charset="0"/>
              <a:cs typeface="Arial Unicode MS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1AD64F82-35D7-FF44-EC8E-79BE3D1672F7}"/>
              </a:ext>
            </a:extLst>
          </p:cNvPr>
          <p:cNvSpPr txBox="1"/>
          <p:nvPr/>
        </p:nvSpPr>
        <p:spPr>
          <a:xfrm>
            <a:off x="836579" y="1413063"/>
            <a:ext cx="9445557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3200" b="0" i="0" dirty="0">
                <a:solidFill>
                  <a:srgbClr val="000000"/>
                </a:solidFill>
                <a:effectLst/>
                <a:latin typeface="+mj-lt"/>
              </a:rPr>
              <a:t>Mourir d'Amour, voilà mon espérance</a:t>
            </a:r>
            <a:r>
              <a:rPr lang="fr-FR" sz="3200" dirty="0">
                <a:latin typeface="+mj-lt"/>
              </a:rPr>
              <a:t/>
            </a:r>
            <a:br>
              <a:rPr lang="fr-FR" sz="3200" dirty="0">
                <a:latin typeface="+mj-lt"/>
              </a:rPr>
            </a:br>
            <a:r>
              <a:rPr lang="fr-FR" sz="3200" b="0" i="0" dirty="0">
                <a:solidFill>
                  <a:srgbClr val="000000"/>
                </a:solidFill>
                <a:effectLst/>
                <a:latin typeface="+mj-lt"/>
              </a:rPr>
              <a:t>Quand je verrai se briser tous mes liens,</a:t>
            </a:r>
            <a:r>
              <a:rPr lang="fr-FR" sz="3200" dirty="0">
                <a:latin typeface="+mj-lt"/>
              </a:rPr>
              <a:t/>
            </a:r>
            <a:br>
              <a:rPr lang="fr-FR" sz="3200" dirty="0">
                <a:latin typeface="+mj-lt"/>
              </a:rPr>
            </a:br>
            <a:r>
              <a:rPr lang="fr-FR" sz="3200" b="0" i="0" dirty="0">
                <a:solidFill>
                  <a:srgbClr val="000000"/>
                </a:solidFill>
                <a:effectLst/>
                <a:latin typeface="+mj-lt"/>
              </a:rPr>
              <a:t>Mon Dieu sera ma grande récompense</a:t>
            </a:r>
            <a:r>
              <a:rPr lang="fr-FR" sz="3200" dirty="0">
                <a:latin typeface="+mj-lt"/>
              </a:rPr>
              <a:t/>
            </a:r>
            <a:br>
              <a:rPr lang="fr-FR" sz="3200" dirty="0">
                <a:latin typeface="+mj-lt"/>
              </a:rPr>
            </a:br>
            <a:r>
              <a:rPr lang="fr-FR" sz="3200" b="0" i="0" dirty="0">
                <a:solidFill>
                  <a:srgbClr val="000000"/>
                </a:solidFill>
                <a:effectLst/>
                <a:latin typeface="+mj-lt"/>
              </a:rPr>
              <a:t>Je ne veux point posséder d'autres biens</a:t>
            </a:r>
            <a:r>
              <a:rPr lang="fr-FR" sz="3200" b="0" i="0" dirty="0" smtClean="0">
                <a:solidFill>
                  <a:srgbClr val="000000"/>
                </a:solidFill>
                <a:effectLst/>
                <a:latin typeface="+mj-lt"/>
              </a:rPr>
              <a:t>.</a:t>
            </a:r>
          </a:p>
          <a:p>
            <a:r>
              <a:rPr lang="fr-FR" sz="3200" dirty="0">
                <a:latin typeface="+mj-lt"/>
              </a:rPr>
              <a:t/>
            </a:r>
            <a:br>
              <a:rPr lang="fr-FR" sz="3200" dirty="0">
                <a:latin typeface="+mj-lt"/>
              </a:rPr>
            </a:br>
            <a:r>
              <a:rPr lang="fr-FR" sz="3200" b="0" i="0" dirty="0">
                <a:solidFill>
                  <a:srgbClr val="000000"/>
                </a:solidFill>
                <a:effectLst/>
                <a:latin typeface="+mj-lt"/>
              </a:rPr>
              <a:t>De son Amour, je veux être embrasée</a:t>
            </a:r>
            <a:r>
              <a:rPr lang="fr-FR" sz="3200" dirty="0">
                <a:latin typeface="+mj-lt"/>
              </a:rPr>
              <a:t/>
            </a:r>
            <a:br>
              <a:rPr lang="fr-FR" sz="3200" dirty="0">
                <a:latin typeface="+mj-lt"/>
              </a:rPr>
            </a:br>
            <a:r>
              <a:rPr lang="fr-FR" sz="3200" b="0" i="0" dirty="0">
                <a:solidFill>
                  <a:srgbClr val="000000"/>
                </a:solidFill>
                <a:effectLst/>
                <a:latin typeface="+mj-lt"/>
              </a:rPr>
              <a:t>Je veux le voir, m'unir à lui toujours</a:t>
            </a:r>
            <a:r>
              <a:rPr lang="fr-FR" sz="3200" dirty="0">
                <a:latin typeface="+mj-lt"/>
              </a:rPr>
              <a:t/>
            </a:r>
            <a:br>
              <a:rPr lang="fr-FR" sz="3200" dirty="0">
                <a:latin typeface="+mj-lt"/>
              </a:rPr>
            </a:br>
            <a:r>
              <a:rPr lang="fr-FR" sz="3200" b="0" i="0" dirty="0">
                <a:solidFill>
                  <a:srgbClr val="000000"/>
                </a:solidFill>
                <a:effectLst/>
                <a:latin typeface="+mj-lt"/>
              </a:rPr>
              <a:t>Voilà mon ciel, voilà ma destinée</a:t>
            </a:r>
            <a:r>
              <a:rPr lang="fr-FR" sz="3200" dirty="0">
                <a:latin typeface="+mj-lt"/>
              </a:rPr>
              <a:t/>
            </a:r>
            <a:br>
              <a:rPr lang="fr-FR" sz="3200" dirty="0">
                <a:latin typeface="+mj-lt"/>
              </a:rPr>
            </a:br>
            <a:r>
              <a:rPr lang="fr-FR" sz="3200" b="0" i="0" dirty="0">
                <a:solidFill>
                  <a:srgbClr val="000000"/>
                </a:solidFill>
                <a:effectLst/>
                <a:latin typeface="+mj-lt"/>
              </a:rPr>
              <a:t>Vivre d'Amour, vivre d'Amour.</a:t>
            </a:r>
            <a:endParaRPr lang="fr-FR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5928166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-15592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2858444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954088" y="830263"/>
            <a:ext cx="8256587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600" b="1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400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611560" y="404664"/>
            <a:ext cx="8208912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fr-FR" sz="2400" b="1" dirty="0">
                <a:solidFill>
                  <a:srgbClr val="D2533C"/>
                </a:solidFill>
              </a:rPr>
              <a:t>Sortie:</a:t>
            </a:r>
            <a:r>
              <a:rPr lang="fr-FR" sz="2400" i="1" dirty="0">
                <a:solidFill>
                  <a:srgbClr val="D2533C"/>
                </a:solidFill>
              </a:rPr>
              <a:t> Qu’exulte tout l’univers (1/3)</a:t>
            </a:r>
            <a:endParaRPr lang="fr-FR" sz="2400" dirty="0">
              <a:solidFill>
                <a:srgbClr val="D2533C"/>
              </a:solidFill>
            </a:endParaRPr>
          </a:p>
        </p:txBody>
      </p:sp>
      <p:sp>
        <p:nvSpPr>
          <p:cNvPr id="5" name="Shape 203"/>
          <p:cNvSpPr/>
          <p:nvPr/>
        </p:nvSpPr>
        <p:spPr>
          <a:xfrm>
            <a:off x="411723" y="1052864"/>
            <a:ext cx="8433901" cy="60657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algn="ctr">
              <a:buNone/>
            </a:pPr>
            <a:r>
              <a:rPr lang="fr-FR" sz="3200" b="1" dirty="0">
                <a:latin typeface="Arial" pitchFamily="34" charset="0"/>
                <a:cs typeface="Arial" pitchFamily="34" charset="0"/>
              </a:rPr>
              <a:t>Qu’exulte tout l’univers, </a:t>
            </a:r>
            <a:br>
              <a:rPr lang="fr-FR" sz="3200" b="1" dirty="0">
                <a:latin typeface="Arial" pitchFamily="34" charset="0"/>
                <a:cs typeface="Arial" pitchFamily="34" charset="0"/>
              </a:rPr>
            </a:br>
            <a:r>
              <a:rPr lang="fr-FR" sz="3200" b="1" dirty="0">
                <a:latin typeface="Arial" pitchFamily="34" charset="0"/>
                <a:cs typeface="Arial" pitchFamily="34" charset="0"/>
              </a:rPr>
              <a:t>que soit chantée en tous lieux, </a:t>
            </a:r>
            <a:br>
              <a:rPr lang="fr-FR" sz="3200" b="1" dirty="0">
                <a:latin typeface="Arial" pitchFamily="34" charset="0"/>
                <a:cs typeface="Arial" pitchFamily="34" charset="0"/>
              </a:rPr>
            </a:br>
            <a:r>
              <a:rPr lang="fr-FR" sz="3200" b="1" dirty="0">
                <a:latin typeface="Arial" pitchFamily="34" charset="0"/>
                <a:cs typeface="Arial" pitchFamily="34" charset="0"/>
              </a:rPr>
              <a:t>La puissance de Dieu ; </a:t>
            </a:r>
            <a:br>
              <a:rPr lang="fr-FR" sz="3200" b="1" dirty="0">
                <a:latin typeface="Arial" pitchFamily="34" charset="0"/>
                <a:cs typeface="Arial" pitchFamily="34" charset="0"/>
              </a:rPr>
            </a:br>
            <a:r>
              <a:rPr lang="fr-FR" sz="3200" b="1" dirty="0">
                <a:latin typeface="Arial" pitchFamily="34" charset="0"/>
                <a:cs typeface="Arial" pitchFamily="34" charset="0"/>
              </a:rPr>
              <a:t>Dans une même allégresse,</a:t>
            </a:r>
            <a:br>
              <a:rPr lang="fr-FR" sz="3200" b="1" dirty="0">
                <a:latin typeface="Arial" pitchFamily="34" charset="0"/>
                <a:cs typeface="Arial" pitchFamily="34" charset="0"/>
              </a:rPr>
            </a:br>
            <a:r>
              <a:rPr lang="fr-FR" sz="3200" b="1" dirty="0">
                <a:latin typeface="Arial" pitchFamily="34" charset="0"/>
                <a:cs typeface="Arial" pitchFamily="34" charset="0"/>
              </a:rPr>
              <a:t>Terre et cieux dansent de joie, </a:t>
            </a:r>
            <a:br>
              <a:rPr lang="fr-FR" sz="3200" b="1" dirty="0">
                <a:latin typeface="Arial" pitchFamily="34" charset="0"/>
                <a:cs typeface="Arial" pitchFamily="34" charset="0"/>
              </a:rPr>
            </a:br>
            <a:r>
              <a:rPr lang="fr-FR" sz="3200" b="1" dirty="0">
                <a:latin typeface="Arial" pitchFamily="34" charset="0"/>
                <a:cs typeface="Arial" pitchFamily="34" charset="0"/>
              </a:rPr>
              <a:t>chantent alléluia ! </a:t>
            </a:r>
          </a:p>
          <a:p>
            <a:pPr algn="ctr">
              <a:buNone/>
            </a:pPr>
            <a:endParaRPr lang="fr-FR" sz="3200" b="1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fr-FR" sz="3200" b="1" dirty="0">
                <a:latin typeface="Arial" pitchFamily="34" charset="0"/>
                <a:cs typeface="Arial" pitchFamily="34" charset="0"/>
              </a:rPr>
              <a:t>1-</a:t>
            </a:r>
            <a:r>
              <a:rPr lang="fr-FR" sz="3200" dirty="0">
                <a:latin typeface="Arial" pitchFamily="34" charset="0"/>
                <a:cs typeface="Arial" pitchFamily="34" charset="0"/>
              </a:rPr>
              <a:t> Par amour des pécheurs, </a:t>
            </a:r>
            <a:r>
              <a:rPr lang="fr-FR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fr-FR" sz="3200" dirty="0" smtClean="0">
                <a:latin typeface="Arial" pitchFamily="34" charset="0"/>
                <a:cs typeface="Arial" pitchFamily="34" charset="0"/>
              </a:rPr>
            </a:br>
            <a:r>
              <a:rPr lang="fr-FR" sz="3200" dirty="0" smtClean="0">
                <a:latin typeface="Arial" pitchFamily="34" charset="0"/>
                <a:cs typeface="Arial" pitchFamily="34" charset="0"/>
              </a:rPr>
              <a:t>la </a:t>
            </a:r>
            <a:r>
              <a:rPr lang="fr-FR" sz="3200" dirty="0">
                <a:latin typeface="Arial" pitchFamily="34" charset="0"/>
                <a:cs typeface="Arial" pitchFamily="34" charset="0"/>
              </a:rPr>
              <a:t>lumière est venue ; </a:t>
            </a:r>
            <a:r>
              <a:rPr lang="fr-FR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fr-FR" sz="3200" dirty="0" smtClean="0">
                <a:latin typeface="Arial" pitchFamily="34" charset="0"/>
                <a:cs typeface="Arial" pitchFamily="34" charset="0"/>
              </a:rPr>
            </a:br>
            <a:r>
              <a:rPr lang="fr-FR" sz="3200" dirty="0" smtClean="0">
                <a:latin typeface="Arial" pitchFamily="34" charset="0"/>
                <a:cs typeface="Arial" pitchFamily="34" charset="0"/>
              </a:rPr>
              <a:t>Elle </a:t>
            </a:r>
            <a:r>
              <a:rPr lang="fr-FR" sz="3200" dirty="0">
                <a:latin typeface="Arial" pitchFamily="34" charset="0"/>
                <a:cs typeface="Arial" pitchFamily="34" charset="0"/>
              </a:rPr>
              <a:t>a changé les cœurs </a:t>
            </a:r>
            <a:r>
              <a:rPr lang="fr-FR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fr-FR" sz="3200" dirty="0" smtClean="0">
                <a:latin typeface="Arial" pitchFamily="34" charset="0"/>
                <a:cs typeface="Arial" pitchFamily="34" charset="0"/>
              </a:rPr>
            </a:br>
            <a:r>
              <a:rPr lang="fr-FR" sz="3200" dirty="0" smtClean="0">
                <a:latin typeface="Arial" pitchFamily="34" charset="0"/>
                <a:cs typeface="Arial" pitchFamily="34" charset="0"/>
              </a:rPr>
              <a:t>de </a:t>
            </a:r>
            <a:r>
              <a:rPr lang="fr-FR" sz="3200" dirty="0">
                <a:latin typeface="Arial" pitchFamily="34" charset="0"/>
                <a:cs typeface="Arial" pitchFamily="34" charset="0"/>
              </a:rPr>
              <a:t>tous ceux qui l’ont reconnue.</a:t>
            </a:r>
          </a:p>
          <a:p>
            <a:pPr marL="182879" indent="-182879" algn="ctr">
              <a:lnSpc>
                <a:spcPct val="100000"/>
              </a:lnSpc>
              <a:spcBef>
                <a:spcPts val="500"/>
              </a:spcBef>
              <a:defRPr sz="2200"/>
            </a:pPr>
            <a:endParaRPr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F38442B1-72CE-BD4E-9104-E469D40793C2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96116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BFCA99AA-9305-D566-90EF-C6F776A5D1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5">
            <a:extLst>
              <a:ext uri="{FF2B5EF4-FFF2-40B4-BE49-F238E27FC236}">
                <a16:creationId xmlns:a16="http://schemas.microsoft.com/office/drawing/2014/main" xmlns="" id="{6E0A9DE2-48DE-9E1F-B916-763C7C2D53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4088" y="830263"/>
            <a:ext cx="8256587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600" b="1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400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xmlns="" id="{1D6B0BB7-A5BD-1CCC-531E-87F222FA63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560" y="404664"/>
            <a:ext cx="8208912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fr-FR" sz="2400" b="1" dirty="0">
                <a:solidFill>
                  <a:srgbClr val="D2533C"/>
                </a:solidFill>
              </a:rPr>
              <a:t>Sortie:</a:t>
            </a:r>
            <a:r>
              <a:rPr lang="fr-FR" sz="2400" i="1" dirty="0">
                <a:solidFill>
                  <a:srgbClr val="D2533C"/>
                </a:solidFill>
              </a:rPr>
              <a:t> Qu’exulte tout l’univers (2/3)</a:t>
            </a:r>
            <a:endParaRPr lang="fr-FR" sz="2400" dirty="0">
              <a:solidFill>
                <a:srgbClr val="D2533C"/>
              </a:solidFill>
            </a:endParaRPr>
          </a:p>
        </p:txBody>
      </p:sp>
      <p:sp>
        <p:nvSpPr>
          <p:cNvPr id="5" name="Shape 203">
            <a:extLst>
              <a:ext uri="{FF2B5EF4-FFF2-40B4-BE49-F238E27FC236}">
                <a16:creationId xmlns:a16="http://schemas.microsoft.com/office/drawing/2014/main" xmlns="" id="{5C9505E2-4A2F-A500-B2FE-8CCEDC4B4D20}"/>
              </a:ext>
            </a:extLst>
          </p:cNvPr>
          <p:cNvSpPr/>
          <p:nvPr/>
        </p:nvSpPr>
        <p:spPr>
          <a:xfrm>
            <a:off x="411723" y="1052864"/>
            <a:ext cx="8433901" cy="75430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/>
          <a:p>
            <a:pPr algn="ctr">
              <a:buNone/>
            </a:pPr>
            <a:r>
              <a:rPr lang="fr-FR" sz="3200" b="1" dirty="0">
                <a:latin typeface="Arial" pitchFamily="34" charset="0"/>
                <a:cs typeface="Arial" pitchFamily="34" charset="0"/>
              </a:rPr>
              <a:t>Qu’exulte tout l’univers, </a:t>
            </a:r>
            <a:br>
              <a:rPr lang="fr-FR" sz="3200" b="1" dirty="0">
                <a:latin typeface="Arial" pitchFamily="34" charset="0"/>
                <a:cs typeface="Arial" pitchFamily="34" charset="0"/>
              </a:rPr>
            </a:br>
            <a:r>
              <a:rPr lang="fr-FR" sz="3200" b="1" dirty="0">
                <a:latin typeface="Arial" pitchFamily="34" charset="0"/>
                <a:cs typeface="Arial" pitchFamily="34" charset="0"/>
              </a:rPr>
              <a:t>que soit chantée en tous lieux, </a:t>
            </a:r>
            <a:br>
              <a:rPr lang="fr-FR" sz="3200" b="1" dirty="0">
                <a:latin typeface="Arial" pitchFamily="34" charset="0"/>
                <a:cs typeface="Arial" pitchFamily="34" charset="0"/>
              </a:rPr>
            </a:br>
            <a:r>
              <a:rPr lang="fr-FR" sz="3200" b="1" dirty="0">
                <a:latin typeface="Arial" pitchFamily="34" charset="0"/>
                <a:cs typeface="Arial" pitchFamily="34" charset="0"/>
              </a:rPr>
              <a:t>La puissance de Dieu ; </a:t>
            </a:r>
            <a:br>
              <a:rPr lang="fr-FR" sz="3200" b="1" dirty="0">
                <a:latin typeface="Arial" pitchFamily="34" charset="0"/>
                <a:cs typeface="Arial" pitchFamily="34" charset="0"/>
              </a:rPr>
            </a:br>
            <a:r>
              <a:rPr lang="fr-FR" sz="3200" b="1" dirty="0">
                <a:latin typeface="Arial" pitchFamily="34" charset="0"/>
                <a:cs typeface="Arial" pitchFamily="34" charset="0"/>
              </a:rPr>
              <a:t>Dans une même allégresse,</a:t>
            </a:r>
            <a:br>
              <a:rPr lang="fr-FR" sz="3200" b="1" dirty="0">
                <a:latin typeface="Arial" pitchFamily="34" charset="0"/>
                <a:cs typeface="Arial" pitchFamily="34" charset="0"/>
              </a:rPr>
            </a:br>
            <a:r>
              <a:rPr lang="fr-FR" sz="3200" b="1" dirty="0">
                <a:latin typeface="Arial" pitchFamily="34" charset="0"/>
                <a:cs typeface="Arial" pitchFamily="34" charset="0"/>
              </a:rPr>
              <a:t>Terre et cieux dansent de joie, </a:t>
            </a:r>
            <a:br>
              <a:rPr lang="fr-FR" sz="3200" b="1" dirty="0">
                <a:latin typeface="Arial" pitchFamily="34" charset="0"/>
                <a:cs typeface="Arial" pitchFamily="34" charset="0"/>
              </a:rPr>
            </a:br>
            <a:r>
              <a:rPr lang="fr-FR" sz="3200" b="1" dirty="0">
                <a:latin typeface="Arial" pitchFamily="34" charset="0"/>
                <a:cs typeface="Arial" pitchFamily="34" charset="0"/>
              </a:rPr>
              <a:t>chantent alléluia ! </a:t>
            </a:r>
          </a:p>
          <a:p>
            <a:pPr algn="ctr">
              <a:buNone/>
            </a:pPr>
            <a:r>
              <a:rPr lang="fr-FR" sz="3200" b="1" dirty="0">
                <a:latin typeface="Arial" pitchFamily="34" charset="0"/>
                <a:cs typeface="Arial" pitchFamily="34" charset="0"/>
              </a:rPr>
              <a:t/>
            </a:r>
            <a:br>
              <a:rPr lang="fr-FR" sz="3200" b="1" dirty="0">
                <a:latin typeface="Arial" pitchFamily="34" charset="0"/>
                <a:cs typeface="Arial" pitchFamily="34" charset="0"/>
              </a:rPr>
            </a:br>
            <a:r>
              <a:rPr lang="fr-FR" sz="3200" b="1" dirty="0">
                <a:latin typeface="Arial" pitchFamily="34" charset="0"/>
                <a:cs typeface="Arial" pitchFamily="34" charset="0"/>
              </a:rPr>
              <a:t>2-</a:t>
            </a:r>
            <a:r>
              <a:rPr lang="fr-FR" sz="3200" dirty="0">
                <a:latin typeface="Arial" pitchFamily="34" charset="0"/>
                <a:cs typeface="Arial" pitchFamily="34" charset="0"/>
              </a:rPr>
              <a:t> Vous étiez dans la nuit, </a:t>
            </a:r>
            <a:r>
              <a:rPr lang="fr-FR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fr-FR" sz="3200" dirty="0" smtClean="0">
                <a:latin typeface="Arial" pitchFamily="34" charset="0"/>
                <a:cs typeface="Arial" pitchFamily="34" charset="0"/>
              </a:rPr>
            </a:br>
            <a:r>
              <a:rPr lang="fr-FR" sz="3200" dirty="0" smtClean="0">
                <a:latin typeface="Arial" pitchFamily="34" charset="0"/>
                <a:cs typeface="Arial" pitchFamily="34" charset="0"/>
              </a:rPr>
              <a:t>maintenant </a:t>
            </a:r>
            <a:r>
              <a:rPr lang="fr-FR" sz="3200" dirty="0">
                <a:latin typeface="Arial" pitchFamily="34" charset="0"/>
                <a:cs typeface="Arial" pitchFamily="34" charset="0"/>
              </a:rPr>
              <a:t>jubilez !</a:t>
            </a:r>
            <a:br>
              <a:rPr lang="fr-FR" sz="3200" dirty="0">
                <a:latin typeface="Arial" pitchFamily="34" charset="0"/>
                <a:cs typeface="Arial" pitchFamily="34" charset="0"/>
              </a:rPr>
            </a:br>
            <a:r>
              <a:rPr lang="fr-FR" sz="3200" dirty="0">
                <a:latin typeface="Arial" pitchFamily="34" charset="0"/>
                <a:cs typeface="Arial" pitchFamily="34" charset="0"/>
              </a:rPr>
              <a:t>Dieu nous donne la vie ; </a:t>
            </a:r>
            <a:br>
              <a:rPr lang="fr-FR" sz="3200" dirty="0">
                <a:latin typeface="Arial" pitchFamily="34" charset="0"/>
                <a:cs typeface="Arial" pitchFamily="34" charset="0"/>
              </a:rPr>
            </a:br>
            <a:r>
              <a:rPr lang="fr-FR" sz="3200" dirty="0">
                <a:latin typeface="Arial" pitchFamily="34" charset="0"/>
                <a:cs typeface="Arial" pitchFamily="34" charset="0"/>
              </a:rPr>
              <a:t>parmi nous il s’est incarné.</a:t>
            </a:r>
            <a:endParaRPr lang="fr-FR" sz="3200" dirty="0"/>
          </a:p>
          <a:p>
            <a:pPr marL="0" indent="0">
              <a:buNone/>
            </a:pPr>
            <a:r>
              <a:rPr lang="fr-FR" sz="3200" dirty="0">
                <a:latin typeface="Arial Narrow" charset="0"/>
                <a:ea typeface="Arial Narrow" charset="0"/>
                <a:cs typeface="Arial Narrow" charset="0"/>
              </a:rPr>
              <a:t/>
            </a:r>
            <a:br>
              <a:rPr lang="fr-FR" sz="3200" dirty="0">
                <a:latin typeface="Arial Narrow" charset="0"/>
                <a:ea typeface="Arial Narrow" charset="0"/>
                <a:cs typeface="Arial Narrow" charset="0"/>
              </a:rPr>
            </a:br>
            <a:r>
              <a:rPr lang="fr-FR" sz="3200" dirty="0">
                <a:latin typeface="Arial Narrow" charset="0"/>
                <a:ea typeface="Arial Narrow" charset="0"/>
                <a:cs typeface="Arial Narrow" charset="0"/>
              </a:rPr>
              <a:t/>
            </a:r>
            <a:br>
              <a:rPr lang="fr-FR" sz="3200" dirty="0">
                <a:latin typeface="Arial Narrow" charset="0"/>
                <a:ea typeface="Arial Narrow" charset="0"/>
                <a:cs typeface="Arial Narrow" charset="0"/>
              </a:rPr>
            </a:br>
            <a:endParaRPr lang="fr-FR" sz="3200" dirty="0">
              <a:latin typeface="Arial Narrow" charset="0"/>
              <a:ea typeface="Arial Narrow" charset="0"/>
              <a:cs typeface="Arial Narrow" charset="0"/>
            </a:endParaRPr>
          </a:p>
          <a:p>
            <a:pPr marL="182879" indent="-182879" algn="ctr">
              <a:lnSpc>
                <a:spcPct val="100000"/>
              </a:lnSpc>
              <a:spcBef>
                <a:spcPts val="500"/>
              </a:spcBef>
              <a:defRPr sz="2200"/>
            </a:pPr>
            <a:endParaRPr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F8425594-9253-98A7-7CB0-770FD6AB4137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F38442B1-72CE-BD4E-9104-E469D40793C2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490238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6E2675AD-7AD6-314F-4AA1-2E1728682F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5">
            <a:extLst>
              <a:ext uri="{FF2B5EF4-FFF2-40B4-BE49-F238E27FC236}">
                <a16:creationId xmlns:a16="http://schemas.microsoft.com/office/drawing/2014/main" xmlns="" id="{C7501E22-EC07-B46B-FD62-20AED2A2E5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4088" y="830263"/>
            <a:ext cx="8256587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600" b="1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400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xmlns="" id="{D776259D-EDFD-57E8-6E15-D0DED13120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560" y="404664"/>
            <a:ext cx="8208912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fr-FR" sz="2400" b="1" dirty="0">
                <a:solidFill>
                  <a:srgbClr val="D2533C"/>
                </a:solidFill>
              </a:rPr>
              <a:t>Sortie:</a:t>
            </a:r>
            <a:r>
              <a:rPr lang="fr-FR" sz="2400" i="1" dirty="0">
                <a:solidFill>
                  <a:srgbClr val="D2533C"/>
                </a:solidFill>
              </a:rPr>
              <a:t> Qu’exulte tout l’univers (3/3)</a:t>
            </a:r>
            <a:endParaRPr lang="fr-FR" sz="2400" dirty="0">
              <a:solidFill>
                <a:srgbClr val="D2533C"/>
              </a:solidFill>
            </a:endParaRPr>
          </a:p>
        </p:txBody>
      </p:sp>
      <p:sp>
        <p:nvSpPr>
          <p:cNvPr id="5" name="Shape 203">
            <a:extLst>
              <a:ext uri="{FF2B5EF4-FFF2-40B4-BE49-F238E27FC236}">
                <a16:creationId xmlns:a16="http://schemas.microsoft.com/office/drawing/2014/main" xmlns="" id="{6154A97F-394B-4987-1028-E6E71AEA0398}"/>
              </a:ext>
            </a:extLst>
          </p:cNvPr>
          <p:cNvSpPr/>
          <p:nvPr/>
        </p:nvSpPr>
        <p:spPr>
          <a:xfrm>
            <a:off x="411723" y="1052864"/>
            <a:ext cx="8433901" cy="60657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marL="182879" indent="-182879" algn="ctr">
              <a:spcBef>
                <a:spcPts val="500"/>
              </a:spcBef>
              <a:defRPr sz="2200"/>
            </a:pPr>
            <a:r>
              <a:rPr lang="fr-FR" sz="3200" b="1" dirty="0">
                <a:latin typeface="Arial" pitchFamily="34" charset="0"/>
                <a:cs typeface="Arial" pitchFamily="34" charset="0"/>
              </a:rPr>
              <a:t>Qu’exulte tout l’univers, </a:t>
            </a:r>
            <a:br>
              <a:rPr lang="fr-FR" sz="3200" b="1" dirty="0">
                <a:latin typeface="Arial" pitchFamily="34" charset="0"/>
                <a:cs typeface="Arial" pitchFamily="34" charset="0"/>
              </a:rPr>
            </a:br>
            <a:r>
              <a:rPr lang="fr-FR" sz="3200" b="1" dirty="0">
                <a:latin typeface="Arial" pitchFamily="34" charset="0"/>
                <a:cs typeface="Arial" pitchFamily="34" charset="0"/>
              </a:rPr>
              <a:t>que soit chantée en tous lieux, </a:t>
            </a:r>
            <a:br>
              <a:rPr lang="fr-FR" sz="3200" b="1" dirty="0">
                <a:latin typeface="Arial" pitchFamily="34" charset="0"/>
                <a:cs typeface="Arial" pitchFamily="34" charset="0"/>
              </a:rPr>
            </a:br>
            <a:r>
              <a:rPr lang="fr-FR" sz="3200" b="1" dirty="0">
                <a:latin typeface="Arial" pitchFamily="34" charset="0"/>
                <a:cs typeface="Arial" pitchFamily="34" charset="0"/>
              </a:rPr>
              <a:t>La puissance de Dieu ; </a:t>
            </a:r>
            <a:br>
              <a:rPr lang="fr-FR" sz="3200" b="1" dirty="0">
                <a:latin typeface="Arial" pitchFamily="34" charset="0"/>
                <a:cs typeface="Arial" pitchFamily="34" charset="0"/>
              </a:rPr>
            </a:br>
            <a:r>
              <a:rPr lang="fr-FR" sz="3200" b="1" dirty="0">
                <a:latin typeface="Arial" pitchFamily="34" charset="0"/>
                <a:cs typeface="Arial" pitchFamily="34" charset="0"/>
              </a:rPr>
              <a:t>Dans une même allégresse,</a:t>
            </a:r>
            <a:br>
              <a:rPr lang="fr-FR" sz="3200" b="1" dirty="0">
                <a:latin typeface="Arial" pitchFamily="34" charset="0"/>
                <a:cs typeface="Arial" pitchFamily="34" charset="0"/>
              </a:rPr>
            </a:br>
            <a:r>
              <a:rPr lang="fr-FR" sz="3200" b="1" dirty="0">
                <a:latin typeface="Arial" pitchFamily="34" charset="0"/>
                <a:cs typeface="Arial" pitchFamily="34" charset="0"/>
              </a:rPr>
              <a:t>Terre et cieux dansent de joie, </a:t>
            </a:r>
            <a:br>
              <a:rPr lang="fr-FR" sz="3200" b="1" dirty="0">
                <a:latin typeface="Arial" pitchFamily="34" charset="0"/>
                <a:cs typeface="Arial" pitchFamily="34" charset="0"/>
              </a:rPr>
            </a:br>
            <a:r>
              <a:rPr lang="fr-FR" sz="3200" b="1" dirty="0">
                <a:latin typeface="Arial" pitchFamily="34" charset="0"/>
                <a:cs typeface="Arial" pitchFamily="34" charset="0"/>
              </a:rPr>
              <a:t>chantent alléluia !</a:t>
            </a:r>
            <a:br>
              <a:rPr lang="fr-FR" sz="3200" b="1" dirty="0">
                <a:latin typeface="Arial" pitchFamily="34" charset="0"/>
                <a:cs typeface="Arial" pitchFamily="34" charset="0"/>
              </a:rPr>
            </a:br>
            <a:r>
              <a:rPr lang="fr-FR" sz="3200" b="1" dirty="0">
                <a:latin typeface="Arial" pitchFamily="34" charset="0"/>
                <a:cs typeface="Arial" pitchFamily="34" charset="0"/>
              </a:rPr>
              <a:t/>
            </a:r>
            <a:br>
              <a:rPr lang="fr-FR" sz="3200" b="1" dirty="0">
                <a:latin typeface="Arial" pitchFamily="34" charset="0"/>
                <a:cs typeface="Arial" pitchFamily="34" charset="0"/>
              </a:rPr>
            </a:br>
            <a:r>
              <a:rPr lang="fr-FR" sz="3200" b="1" dirty="0">
                <a:latin typeface="Arial" pitchFamily="34" charset="0"/>
                <a:cs typeface="Arial" pitchFamily="34" charset="0"/>
              </a:rPr>
              <a:t>3-</a:t>
            </a:r>
            <a:r>
              <a:rPr lang="fr-FR" sz="3200" dirty="0">
                <a:latin typeface="Arial" pitchFamily="34" charset="0"/>
                <a:cs typeface="Arial" pitchFamily="34" charset="0"/>
              </a:rPr>
              <a:t> Que chacun reconnaisse, </a:t>
            </a:r>
            <a:br>
              <a:rPr lang="fr-FR" sz="3200" dirty="0">
                <a:latin typeface="Arial" pitchFamily="34" charset="0"/>
                <a:cs typeface="Arial" pitchFamily="34" charset="0"/>
              </a:rPr>
            </a:br>
            <a:r>
              <a:rPr lang="fr-FR" sz="3200" dirty="0">
                <a:latin typeface="Arial" pitchFamily="34" charset="0"/>
                <a:cs typeface="Arial" pitchFamily="34" charset="0"/>
              </a:rPr>
              <a:t>Jésus est notre Roi,</a:t>
            </a:r>
            <a:br>
              <a:rPr lang="fr-FR" sz="3200" dirty="0">
                <a:latin typeface="Arial" pitchFamily="34" charset="0"/>
                <a:cs typeface="Arial" pitchFamily="34" charset="0"/>
              </a:rPr>
            </a:br>
            <a:r>
              <a:rPr lang="fr-FR" sz="3200" dirty="0">
                <a:latin typeface="Arial" pitchFamily="34" charset="0"/>
                <a:cs typeface="Arial" pitchFamily="34" charset="0"/>
              </a:rPr>
              <a:t>Rejetons nos tristesses </a:t>
            </a:r>
            <a:br>
              <a:rPr lang="fr-FR" sz="3200" dirty="0">
                <a:latin typeface="Arial" pitchFamily="34" charset="0"/>
                <a:cs typeface="Arial" pitchFamily="34" charset="0"/>
              </a:rPr>
            </a:br>
            <a:r>
              <a:rPr lang="fr-FR" sz="3200" dirty="0">
                <a:latin typeface="Arial" pitchFamily="34" charset="0"/>
                <a:cs typeface="Arial" pitchFamily="34" charset="0"/>
              </a:rPr>
              <a:t>pour une éternité de joie !</a:t>
            </a:r>
          </a:p>
          <a:p>
            <a:pPr marL="182879" indent="-182879" algn="ctr">
              <a:lnSpc>
                <a:spcPct val="100000"/>
              </a:lnSpc>
              <a:spcBef>
                <a:spcPts val="500"/>
              </a:spcBef>
              <a:defRPr sz="2200"/>
            </a:pPr>
            <a:endParaRPr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1642288B-41A4-B597-5980-4BA150E15D19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F38442B1-72CE-BD4E-9104-E469D40793C2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742630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1050" y="1935163"/>
            <a:ext cx="7772400" cy="1470025"/>
          </a:xfrm>
        </p:spPr>
        <p:txBody>
          <a:bodyPr/>
          <a:lstStyle/>
          <a:p>
            <a:pPr algn="ctr" eaLnBrk="1" hangingPunct="1"/>
            <a:r>
              <a:rPr lang="en-GB" sz="4000" b="1" i="1" cap="none" dirty="0">
                <a:ea typeface="ＭＳ Ｐゴシック" pitchFamily="34" charset="-128"/>
              </a:rPr>
              <a:t>Bon </a:t>
            </a:r>
            <a:r>
              <a:rPr lang="en-GB" sz="4000" b="1" i="1" cap="none" dirty="0" err="1">
                <a:ea typeface="ＭＳ Ｐゴシック" pitchFamily="34" charset="-128"/>
              </a:rPr>
              <a:t>dimanche</a:t>
            </a:r>
            <a:r>
              <a:rPr lang="en-GB" sz="4000" b="1" i="1" cap="none" dirty="0">
                <a:ea typeface="ＭＳ Ｐゴシック" pitchFamily="34" charset="-128"/>
              </a:rPr>
              <a:t> </a:t>
            </a:r>
            <a:r>
              <a:rPr lang="vi-VN" sz="4000" b="1" i="1" dirty="0">
                <a:ea typeface="ＭＳ Ｐゴシック" pitchFamily="34" charset="-128"/>
              </a:rPr>
              <a:t>à</a:t>
            </a:r>
            <a:r>
              <a:rPr lang="en-GB" sz="4000" b="1" i="1" cap="none" dirty="0">
                <a:ea typeface="ＭＳ Ｐゴシック" pitchFamily="34" charset="-128"/>
              </a:rPr>
              <a:t> </a:t>
            </a:r>
            <a:r>
              <a:rPr lang="en-GB" sz="4000" b="1" i="1" cap="none" dirty="0" err="1">
                <a:ea typeface="ＭＳ Ｐゴシック" pitchFamily="34" charset="-128"/>
              </a:rPr>
              <a:t>tous</a:t>
            </a:r>
            <a:r>
              <a:rPr lang="vi-VN" sz="4000" b="1" i="1" cap="none" dirty="0">
                <a:ea typeface="ＭＳ Ｐゴシック" pitchFamily="34" charset="-128"/>
              </a:rPr>
              <a:t> </a:t>
            </a:r>
            <a:r>
              <a:rPr lang="en-GB" sz="4000" b="1" i="1" cap="none" dirty="0">
                <a:ea typeface="ＭＳ Ｐゴシック" pitchFamily="34" charset="-128"/>
              </a:rPr>
              <a:t>!</a:t>
            </a:r>
            <a:endParaRPr lang="en-US" sz="4000" b="1" cap="none" dirty="0">
              <a:latin typeface="Arial Narrow" pitchFamily="34" charset="0"/>
              <a:ea typeface="ＭＳ Ｐゴシック" pitchFamily="34" charset="-12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405188"/>
            <a:ext cx="9144000" cy="185261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fr-FR" sz="3600" b="1" dirty="0"/>
              <a:t> </a:t>
            </a:r>
            <a:r>
              <a:rPr lang="fr-FR" sz="3600" dirty="0"/>
              <a:t/>
            </a:r>
            <a:br>
              <a:rPr lang="fr-FR" sz="3600" dirty="0"/>
            </a:br>
            <a:endParaRPr lang="en-US" sz="3600" dirty="0">
              <a:solidFill>
                <a:srgbClr val="57576E"/>
              </a:solidFill>
              <a:ea typeface="ＭＳ Ｐゴシック" pitchFamily="34" charset="-128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40650" y="5195888"/>
            <a:ext cx="81280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 xmlns:r="http://schemas.openxmlformats.org/officeDocument/2006/relationships"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7031038" y="6308725"/>
            <a:ext cx="2112962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/>
          <a:p>
            <a:pPr algn="r"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800" dirty="0" err="1"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rPr>
              <a:t>Paroisse</a:t>
            </a:r>
            <a:r>
              <a:rPr lang="en-US" sz="1800" dirty="0"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rPr>
              <a:t> St Michel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C7944694-546D-DAF8-438C-4B7A13E2E4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xmlns="" id="{13DFBAA5-2877-CA01-6E81-9AC024D6E4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50838"/>
            <a:ext cx="7571184" cy="639762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400" b="1" i="1" dirty="0">
                <a:solidFill>
                  <a:srgbClr val="D2533C"/>
                </a:solidFill>
              </a:rPr>
              <a:t>Entrée: </a:t>
            </a:r>
            <a:r>
              <a:rPr lang="fr-FR" sz="2400" i="1" dirty="0">
                <a:solidFill>
                  <a:srgbClr val="D2533C"/>
                </a:solidFill>
              </a:rPr>
              <a:t>Comme un enfant (3/4)</a:t>
            </a:r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xmlns="" id="{6F81B395-56FF-367E-4377-C6E1EA411D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5" y="1142975"/>
            <a:ext cx="8256587" cy="5022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200" dirty="0"/>
              <a:t>3- Comme un enfant </a:t>
            </a:r>
            <a:br>
              <a:rPr lang="fr-FR" sz="3200" dirty="0"/>
            </a:br>
            <a:r>
              <a:rPr lang="fr-FR" sz="3200" dirty="0"/>
              <a:t>qui s’est rendu coupable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fr-FR" sz="3200" dirty="0"/>
              <a:t>Mais qui sait bien qu’on lui pardonnera.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fr-FR" sz="3200" dirty="0"/>
              <a:t>Pour s’excuser d’être si misérable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fr-FR" sz="3200" dirty="0"/>
              <a:t>Vient se jeter dans vos bras.</a:t>
            </a:r>
            <a:br>
              <a:rPr lang="fr-FR" sz="3200" dirty="0"/>
            </a:br>
            <a:r>
              <a:rPr lang="fr-FR" sz="3200" dirty="0"/>
              <a:t/>
            </a:r>
            <a:br>
              <a:rPr lang="fr-FR" sz="3200" dirty="0"/>
            </a:br>
            <a:r>
              <a:rPr lang="fr-FR" sz="3200" b="1" dirty="0">
                <a:solidFill>
                  <a:schemeClr val="accent6">
                    <a:lumMod val="75000"/>
                  </a:schemeClr>
                </a:solidFill>
              </a:rPr>
              <a:t>Me voici Seigneur 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n-US" sz="3200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fr-FR" sz="3200" b="1" dirty="0">
                <a:solidFill>
                  <a:schemeClr val="accent6">
                    <a:lumMod val="75000"/>
                  </a:schemeClr>
                </a:solidFill>
              </a:rPr>
              <a:t>Me voici Comme un enfant</a:t>
            </a:r>
          </a:p>
          <a:p>
            <a:pPr algn="ctr"/>
            <a:r>
              <a:rPr lang="fr-FR" sz="3200" b="1" dirty="0">
                <a:solidFill>
                  <a:schemeClr val="accent6">
                    <a:lumMod val="75000"/>
                  </a:schemeClr>
                </a:solidFill>
              </a:rPr>
              <a:t>x2</a:t>
            </a:r>
            <a:endParaRPr lang="fr-FR" sz="320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90F4E473-72FE-26C7-833E-9902C74F6F50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F38442B1-72CE-BD4E-9104-E469D40793C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177380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C9BA1F3A-CF03-76EC-AEC4-307249505D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xmlns="" id="{D0F7D885-6E92-2CBD-BB12-7836E66F84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50838"/>
            <a:ext cx="7571184" cy="639762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400" b="1" i="1" dirty="0">
                <a:solidFill>
                  <a:srgbClr val="D2533C"/>
                </a:solidFill>
              </a:rPr>
              <a:t>Entrée: </a:t>
            </a:r>
            <a:r>
              <a:rPr lang="fr-FR" sz="2400" i="1" dirty="0">
                <a:solidFill>
                  <a:srgbClr val="D2533C"/>
                </a:solidFill>
              </a:rPr>
              <a:t>Comme un enfant (4/4)</a:t>
            </a:r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xmlns="" id="{12EBA1B6-5C79-A6FD-9C92-87BE639700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5" y="1142975"/>
            <a:ext cx="8256587" cy="5022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200" dirty="0"/>
              <a:t>4- Comme un enfant </a:t>
            </a:r>
            <a:br>
              <a:rPr lang="fr-FR" sz="3200" dirty="0"/>
            </a:br>
            <a:r>
              <a:rPr lang="fr-FR" sz="3200" dirty="0"/>
              <a:t>regarde vers son père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fr-FR" sz="3200" dirty="0"/>
              <a:t>Pour deviner ce qu’il attend de lui,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fr-FR" sz="3200" dirty="0"/>
              <a:t>Avec Jésus, nous irons vers le Père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fr-FR" sz="3200" dirty="0"/>
              <a:t>Au royaume des petits.</a:t>
            </a:r>
            <a:br>
              <a:rPr lang="fr-FR" sz="3200" dirty="0"/>
            </a:br>
            <a:r>
              <a:rPr lang="fr-FR" sz="3200" dirty="0"/>
              <a:t/>
            </a:r>
            <a:br>
              <a:rPr lang="fr-FR" sz="3200" dirty="0"/>
            </a:br>
            <a:r>
              <a:rPr lang="fr-FR" sz="3200" b="1" dirty="0">
                <a:solidFill>
                  <a:schemeClr val="accent6">
                    <a:lumMod val="75000"/>
                  </a:schemeClr>
                </a:solidFill>
              </a:rPr>
              <a:t>Me voici Seigneur 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n-US" sz="3200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fr-FR" sz="3200" b="1" dirty="0">
                <a:solidFill>
                  <a:schemeClr val="accent6">
                    <a:lumMod val="75000"/>
                  </a:schemeClr>
                </a:solidFill>
              </a:rPr>
              <a:t>Me voici Comme un enfant</a:t>
            </a:r>
          </a:p>
          <a:p>
            <a:pPr algn="ctr"/>
            <a:r>
              <a:rPr lang="fr-FR" sz="3200" b="1" dirty="0">
                <a:solidFill>
                  <a:schemeClr val="accent6">
                    <a:lumMod val="75000"/>
                  </a:schemeClr>
                </a:solidFill>
              </a:rPr>
              <a:t>x2</a:t>
            </a:r>
            <a:endParaRPr lang="fr-FR" sz="3200" dirty="0">
              <a:solidFill>
                <a:schemeClr val="tx1"/>
              </a:solidFill>
            </a:endParaRPr>
          </a:p>
          <a:p>
            <a:pPr algn="ctr"/>
            <a:endParaRPr lang="fr-FR" sz="320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1CB61BFA-5629-9F55-4C7E-6651F231E16B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F38442B1-72CE-BD4E-9104-E469D40793C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563162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-15592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7316338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B41CEC32-6A2D-4AE0-0A25-CAC1941A37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5A3B2CD-2808-6431-747B-BEF83B2E3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83720"/>
            <a:ext cx="8229600" cy="990600"/>
          </a:xfrm>
        </p:spPr>
        <p:txBody>
          <a:bodyPr>
            <a:normAutofit/>
          </a:bodyPr>
          <a:lstStyle/>
          <a:p>
            <a:r>
              <a:rPr lang="fr-FR" sz="2800" b="1" i="1" dirty="0" err="1">
                <a:latin typeface="Arial Narrow" panose="020B0606020202030204" pitchFamily="34" charset="0"/>
              </a:rPr>
              <a:t>Priere</a:t>
            </a:r>
            <a:r>
              <a:rPr lang="fr-FR" sz="2800" b="1" i="1" dirty="0">
                <a:latin typeface="Arial Narrow" panose="020B0606020202030204" pitchFamily="34" charset="0"/>
              </a:rPr>
              <a:t> </a:t>
            </a:r>
            <a:r>
              <a:rPr lang="fr-FR" sz="2800" b="1" i="1" dirty="0" err="1">
                <a:latin typeface="Arial Narrow" panose="020B0606020202030204" pitchFamily="34" charset="0"/>
              </a:rPr>
              <a:t>penitentielle</a:t>
            </a:r>
            <a:endParaRPr lang="fr-FR" sz="28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xmlns="" id="{7DB7FD01-523B-2B70-F88B-A76E6E16350E}"/>
              </a:ext>
            </a:extLst>
          </p:cNvPr>
          <p:cNvSpPr txBox="1">
            <a:spLocks/>
          </p:cNvSpPr>
          <p:nvPr/>
        </p:nvSpPr>
        <p:spPr>
          <a:xfrm>
            <a:off x="0" y="1784788"/>
            <a:ext cx="9142607" cy="205278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4000" b="1" dirty="0">
                <a:latin typeface="Arial Narrow"/>
                <a:cs typeface="Arial Narrow"/>
              </a:rPr>
              <a:t>Kyrie eleison </a:t>
            </a:r>
            <a:r>
              <a:rPr lang="fr-FR" sz="4000" dirty="0">
                <a:latin typeface="Arial Narrow"/>
                <a:cs typeface="Arial Narrow"/>
              </a:rPr>
              <a:t>(x4)</a:t>
            </a:r>
          </a:p>
          <a:p>
            <a:pPr marL="0" indent="0" algn="ctr">
              <a:buNone/>
            </a:pPr>
            <a:r>
              <a:rPr lang="fr-FR" sz="4000" b="1" dirty="0" err="1">
                <a:latin typeface="Arial Narrow"/>
                <a:cs typeface="Arial Narrow"/>
              </a:rPr>
              <a:t>Christe</a:t>
            </a:r>
            <a:r>
              <a:rPr lang="fr-FR" sz="4000" b="1" dirty="0">
                <a:latin typeface="Arial Narrow"/>
                <a:cs typeface="Arial Narrow"/>
              </a:rPr>
              <a:t> eleison </a:t>
            </a:r>
            <a:r>
              <a:rPr lang="fr-FR" sz="4000" dirty="0">
                <a:latin typeface="Arial Narrow"/>
                <a:cs typeface="Arial Narrow"/>
              </a:rPr>
              <a:t>(x4)</a:t>
            </a:r>
            <a:endParaRPr lang="fr-FR" sz="4000" b="1" dirty="0">
              <a:latin typeface="Arial Narrow"/>
              <a:cs typeface="Arial Narrow"/>
            </a:endParaRPr>
          </a:p>
          <a:p>
            <a:pPr marL="0" indent="0" algn="ctr">
              <a:buNone/>
            </a:pPr>
            <a:r>
              <a:rPr lang="fr-FR" sz="4000" b="1" dirty="0">
                <a:latin typeface="Arial Narrow"/>
                <a:cs typeface="Arial Narrow"/>
              </a:rPr>
              <a:t>Kyrie eleison </a:t>
            </a:r>
            <a:r>
              <a:rPr lang="fr-FR" sz="4000" dirty="0">
                <a:latin typeface="Arial Narrow"/>
                <a:cs typeface="Arial Narrow"/>
              </a:rPr>
              <a:t>(x4)</a:t>
            </a:r>
          </a:p>
          <a:p>
            <a:pPr marL="0" indent="0" algn="ctr">
              <a:buNone/>
            </a:pPr>
            <a:endParaRPr lang="en-US" sz="4000" dirty="0">
              <a:latin typeface="Arial Narrow"/>
              <a:cs typeface="Arial Narrow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792CB3A7-1951-FFE4-1AD2-0E0E9F281B91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17025"/>
            <a:ext cx="9144000" cy="6623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702739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3720"/>
            <a:ext cx="8229600" cy="990600"/>
          </a:xfrm>
        </p:spPr>
        <p:txBody>
          <a:bodyPr>
            <a:normAutofit/>
          </a:bodyPr>
          <a:lstStyle/>
          <a:p>
            <a:r>
              <a:rPr lang="fr-FR" sz="2800" b="1" i="1" dirty="0">
                <a:latin typeface="Arial Narrow" panose="020B0606020202030204" pitchFamily="34" charset="0"/>
              </a:rPr>
              <a:t>Kyrie</a:t>
            </a:r>
            <a:r>
              <a:rPr lang="fr-FR" sz="2800" b="1" i="1" dirty="0"/>
              <a:t>: </a:t>
            </a:r>
            <a:r>
              <a:rPr lang="fr-FR" sz="2800" b="1" dirty="0"/>
              <a:t>Messe du Peuple de Dieu</a:t>
            </a:r>
            <a:endParaRPr lang="fr-FR" sz="28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393" y="1849531"/>
            <a:ext cx="9142607" cy="13249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3200" dirty="0">
                <a:solidFill>
                  <a:schemeClr val="tx1"/>
                </a:solidFill>
              </a:rPr>
              <a:t>Kyrie eleison (x4)</a:t>
            </a:r>
          </a:p>
          <a:p>
            <a:pPr marL="0" indent="0" algn="ctr">
              <a:buNone/>
            </a:pPr>
            <a:endParaRPr lang="fr-FR" sz="32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fr-FR" sz="3200" dirty="0">
                <a:solidFill>
                  <a:schemeClr val="tx1"/>
                </a:solidFill>
              </a:rPr>
              <a:t>	</a:t>
            </a:r>
            <a:r>
              <a:rPr lang="fr-FR" sz="3200" dirty="0" err="1">
                <a:solidFill>
                  <a:schemeClr val="tx1"/>
                </a:solidFill>
              </a:rPr>
              <a:t>Christe</a:t>
            </a:r>
            <a:r>
              <a:rPr lang="fr-FR" sz="3200" dirty="0">
                <a:solidFill>
                  <a:schemeClr val="tx1"/>
                </a:solidFill>
              </a:rPr>
              <a:t> eleison (x4)</a:t>
            </a:r>
          </a:p>
          <a:p>
            <a:pPr marL="0" indent="0" algn="ctr">
              <a:buNone/>
            </a:pPr>
            <a:r>
              <a:rPr lang="fr-FR" sz="3200" dirty="0">
                <a:solidFill>
                  <a:schemeClr val="tx1"/>
                </a:solidFill>
              </a:rPr>
              <a:t>	</a:t>
            </a:r>
          </a:p>
          <a:p>
            <a:pPr marL="0" indent="0" algn="ctr">
              <a:buNone/>
            </a:pPr>
            <a:r>
              <a:rPr lang="fr-FR" sz="3200" dirty="0">
                <a:solidFill>
                  <a:schemeClr val="tx1"/>
                </a:solidFill>
              </a:rPr>
              <a:t>Kyrie eleison (x4)</a:t>
            </a:r>
          </a:p>
          <a:p>
            <a:pPr marL="0" indent="0">
              <a:buNone/>
            </a:pPr>
            <a:endParaRPr lang="en-US" sz="32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484504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395288" y="350838"/>
            <a:ext cx="8229600" cy="485775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i="1" dirty="0" smtClean="0">
                <a:solidFill>
                  <a:srgbClr val="D2533C"/>
                </a:solidFill>
              </a:rPr>
              <a:t>Gloria: </a:t>
            </a:r>
            <a:r>
              <a:rPr lang="en-US" sz="2400" i="1" dirty="0" err="1" smtClean="0">
                <a:solidFill>
                  <a:srgbClr val="D2533C"/>
                </a:solidFill>
              </a:rPr>
              <a:t>Messe</a:t>
            </a:r>
            <a:r>
              <a:rPr lang="en-US" sz="2400" i="1" dirty="0" smtClean="0">
                <a:solidFill>
                  <a:srgbClr val="D2533C"/>
                </a:solidFill>
              </a:rPr>
              <a:t> du </a:t>
            </a:r>
            <a:r>
              <a:rPr lang="en-US" sz="2400" i="1" dirty="0" err="1" smtClean="0">
                <a:solidFill>
                  <a:srgbClr val="D2533C"/>
                </a:solidFill>
              </a:rPr>
              <a:t>Peuple</a:t>
            </a:r>
            <a:r>
              <a:rPr lang="en-US" sz="2400" i="1" dirty="0" smtClean="0">
                <a:solidFill>
                  <a:srgbClr val="D2533C"/>
                </a:solidFill>
              </a:rPr>
              <a:t> de </a:t>
            </a:r>
            <a:r>
              <a:rPr lang="en-US" sz="2400" i="1" dirty="0" err="1" smtClean="0">
                <a:solidFill>
                  <a:srgbClr val="D2533C"/>
                </a:solidFill>
              </a:rPr>
              <a:t>Dieu</a:t>
            </a:r>
            <a:r>
              <a:rPr lang="en-US" sz="2400" i="1" dirty="0" smtClean="0">
                <a:solidFill>
                  <a:srgbClr val="D2533C"/>
                </a:solidFill>
              </a:rPr>
              <a:t> (1/2)</a:t>
            </a: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251520" y="836612"/>
            <a:ext cx="8640960" cy="57607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b="1" dirty="0" smtClean="0">
                <a:solidFill>
                  <a:srgbClr val="292934"/>
                </a:solidFill>
                <a:cs typeface="Arial Unicode MS" charset="0"/>
              </a:rPr>
              <a:t>Gloire à Dieu, Gloire à Dieu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b="1" dirty="0" smtClean="0">
                <a:solidFill>
                  <a:srgbClr val="292934"/>
                </a:solidFill>
                <a:cs typeface="Arial Unicode MS" charset="0"/>
              </a:rPr>
              <a:t>Au plus haut des cieux ! (bis)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fr-FR" sz="3000" dirty="0" smtClean="0">
              <a:solidFill>
                <a:schemeClr val="accent2"/>
              </a:solidFill>
              <a:cs typeface="Arial Unicode MS" charset="0"/>
            </a:endParaRP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dirty="0" smtClean="0">
                <a:solidFill>
                  <a:srgbClr val="292934"/>
                </a:solidFill>
                <a:cs typeface="Arial Unicode MS" charset="0"/>
              </a:rPr>
              <a:t>Et paix sur la terre aux hommes qu’Il aime.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dirty="0" smtClean="0">
                <a:solidFill>
                  <a:srgbClr val="292934"/>
                </a:solidFill>
                <a:cs typeface="Arial Unicode MS" charset="0"/>
              </a:rPr>
              <a:t>Nous Te louons, nous Te bénissons, </a:t>
            </a:r>
            <a:br>
              <a:rPr lang="fr-FR" sz="3000" dirty="0" smtClean="0">
                <a:solidFill>
                  <a:srgbClr val="292934"/>
                </a:solidFill>
                <a:cs typeface="Arial Unicode MS" charset="0"/>
              </a:rPr>
            </a:br>
            <a:r>
              <a:rPr lang="fr-FR" sz="3000" dirty="0" smtClean="0">
                <a:solidFill>
                  <a:srgbClr val="292934"/>
                </a:solidFill>
                <a:cs typeface="Arial Unicode MS" charset="0"/>
              </a:rPr>
              <a:t>Nous </a:t>
            </a:r>
            <a:r>
              <a:rPr lang="fr-FR" sz="3000" dirty="0" smtClean="0">
                <a:solidFill>
                  <a:srgbClr val="292934"/>
                </a:solidFill>
                <a:cs typeface="Arial Unicode MS" charset="0"/>
              </a:rPr>
              <a:t>T’adorons, nous Te glorifions, </a:t>
            </a:r>
            <a:br>
              <a:rPr lang="fr-FR" sz="3000" dirty="0" smtClean="0">
                <a:solidFill>
                  <a:srgbClr val="292934"/>
                </a:solidFill>
                <a:cs typeface="Arial Unicode MS" charset="0"/>
              </a:rPr>
            </a:br>
            <a:r>
              <a:rPr lang="fr-FR" sz="3000" dirty="0" smtClean="0">
                <a:solidFill>
                  <a:srgbClr val="292934"/>
                </a:solidFill>
                <a:cs typeface="Arial Unicode MS" charset="0"/>
              </a:rPr>
              <a:t>Nous </a:t>
            </a:r>
            <a:r>
              <a:rPr lang="fr-FR" sz="3000" dirty="0" smtClean="0">
                <a:solidFill>
                  <a:srgbClr val="292934"/>
                </a:solidFill>
                <a:cs typeface="Arial Unicode MS" charset="0"/>
              </a:rPr>
              <a:t>Te rendons grâce, pour ton immense Gloire,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dirty="0" smtClean="0">
                <a:solidFill>
                  <a:srgbClr val="292934"/>
                </a:solidFill>
                <a:cs typeface="Arial Unicode MS" charset="0"/>
              </a:rPr>
              <a:t>Seigneur Dieu, Roi du ciel, </a:t>
            </a:r>
            <a:br>
              <a:rPr lang="fr-FR" sz="3000" dirty="0" smtClean="0">
                <a:solidFill>
                  <a:srgbClr val="292934"/>
                </a:solidFill>
                <a:cs typeface="Arial Unicode MS" charset="0"/>
              </a:rPr>
            </a:br>
            <a:r>
              <a:rPr lang="fr-FR" sz="3000" dirty="0" smtClean="0">
                <a:solidFill>
                  <a:srgbClr val="292934"/>
                </a:solidFill>
                <a:cs typeface="Arial Unicode MS" charset="0"/>
              </a:rPr>
              <a:t>Dieu le Père tout-puissant. </a:t>
            </a:r>
            <a:br>
              <a:rPr lang="fr-FR" sz="3000" dirty="0" smtClean="0">
                <a:solidFill>
                  <a:srgbClr val="292934"/>
                </a:solidFill>
                <a:cs typeface="Arial Unicode MS" charset="0"/>
              </a:rPr>
            </a:br>
            <a:endParaRPr lang="fr-FR" sz="3000" dirty="0" smtClean="0">
              <a:solidFill>
                <a:srgbClr val="292934"/>
              </a:solidFill>
              <a:cs typeface="Arial Unicode MS" charset="0"/>
            </a:endParaRP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3000" dirty="0">
              <a:solidFill>
                <a:srgbClr val="292934"/>
              </a:solidFill>
              <a:cs typeface="Arial Unicode MS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795556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2507</TotalTime>
  <Words>657</Words>
  <Application>Microsoft Office PowerPoint</Application>
  <PresentationFormat>On-screen Show (4:3)</PresentationFormat>
  <Paragraphs>161</Paragraphs>
  <Slides>38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Clarity</vt:lpstr>
      <vt:lpstr>Bienvenue !</vt:lpstr>
      <vt:lpstr>Entrée: Comme un enfant (1/4)</vt:lpstr>
      <vt:lpstr>Entrée: Comme un enfant (2/4)</vt:lpstr>
      <vt:lpstr>Entrée: Comme un enfant (3/4)</vt:lpstr>
      <vt:lpstr>Entrée: Comme un enfant (4/4)</vt:lpstr>
      <vt:lpstr>Slide 6</vt:lpstr>
      <vt:lpstr>Priere penitentielle</vt:lpstr>
      <vt:lpstr>Kyrie: Messe du Peuple de Dieu</vt:lpstr>
      <vt:lpstr>Gloria: Messe du Peuple de Dieu (1/2)</vt:lpstr>
      <vt:lpstr>Gloria: Messe du Peuple de Dieu (2/2)</vt:lpstr>
      <vt:lpstr>Slide 11</vt:lpstr>
      <vt:lpstr>LITURGIE DE LA PAROLE</vt:lpstr>
      <vt:lpstr>LITURGIE DE LA PAROLE</vt:lpstr>
      <vt:lpstr>Slide 14</vt:lpstr>
      <vt:lpstr>Slide 15</vt:lpstr>
      <vt:lpstr>Slide 16</vt:lpstr>
      <vt:lpstr>Slide 17</vt:lpstr>
      <vt:lpstr>Slide 18</vt:lpstr>
      <vt:lpstr>   L'amour jamais ne passera  L'amour demeurera L'amour, l'amour seul La charité jamais ne passera Car Dieu est Amour  1- Quand j'aurais le don de la science Et connaîtrais tous les mystères Parlerais-je les langues des anges Sans amour, je ne suis rien.     </vt:lpstr>
      <vt:lpstr>L'amour jamais ne passera  L'amour demeurera L'amour, l'amour seul La charité jamais ne passera Car Dieu est Amour  2- Si je donnais mes biens en aumône Si je livrais mon corps aux flammes Si ma foi déplaçait les montagnes Sans amour, je ne suis rien.</vt:lpstr>
      <vt:lpstr>L'amour jamais ne passera  L'amour demeurera L'amour, l'amour seul La charité jamais ne passera Car Dieu est Amour  3- La charité est toujours longanime Ne tient pas compte du mal La charité se donne sans cesse Ne cherche pas son avantage. 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Communion : Vivre d’amour (1/4) </vt:lpstr>
      <vt:lpstr>Communion : Vivre d’amour (2/4) </vt:lpstr>
      <vt:lpstr>Communion : Vivre d’amour (3/4) </vt:lpstr>
      <vt:lpstr>Communion : Vivre d’amour (4/4) </vt:lpstr>
      <vt:lpstr>Slide 34</vt:lpstr>
      <vt:lpstr>Slide 35</vt:lpstr>
      <vt:lpstr>Slide 36</vt:lpstr>
      <vt:lpstr>Slide 37</vt:lpstr>
      <vt:lpstr>Bon dimanche à tous 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Programme des Chants de Messe  25 Sept 2016</dc:title>
  <dc:creator>Sati Sai</dc:creator>
  <cp:lastModifiedBy>Matthieu .</cp:lastModifiedBy>
  <cp:revision>232</cp:revision>
  <cp:lastPrinted>2024-10-12T03:41:08Z</cp:lastPrinted>
  <dcterms:created xsi:type="dcterms:W3CDTF">2016-09-24T10:23:28Z</dcterms:created>
  <dcterms:modified xsi:type="dcterms:W3CDTF">2024-11-01T10:41:42Z</dcterms:modified>
</cp:coreProperties>
</file>