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36"/>
  </p:notesMasterIdLst>
  <p:handoutMasterIdLst>
    <p:handoutMasterId r:id="rId37"/>
  </p:handoutMasterIdLst>
  <p:sldIdLst>
    <p:sldId id="256" r:id="rId2"/>
    <p:sldId id="615" r:id="rId3"/>
    <p:sldId id="616" r:id="rId4"/>
    <p:sldId id="543" r:id="rId5"/>
    <p:sldId id="716" r:id="rId6"/>
    <p:sldId id="623" r:id="rId7"/>
    <p:sldId id="624" r:id="rId8"/>
    <p:sldId id="625" r:id="rId9"/>
    <p:sldId id="544" r:id="rId10"/>
    <p:sldId id="347" r:id="rId11"/>
    <p:sldId id="715" r:id="rId12"/>
    <p:sldId id="546" r:id="rId13"/>
    <p:sldId id="388" r:id="rId14"/>
    <p:sldId id="267" r:id="rId15"/>
    <p:sldId id="548" r:id="rId16"/>
    <p:sldId id="676" r:id="rId17"/>
    <p:sldId id="689" r:id="rId18"/>
    <p:sldId id="547" r:id="rId19"/>
    <p:sldId id="612" r:id="rId20"/>
    <p:sldId id="550" r:id="rId21"/>
    <p:sldId id="471" r:id="rId22"/>
    <p:sldId id="356" r:id="rId23"/>
    <p:sldId id="617" r:id="rId24"/>
    <p:sldId id="455" r:id="rId25"/>
    <p:sldId id="726" r:id="rId26"/>
    <p:sldId id="727" r:id="rId27"/>
    <p:sldId id="728" r:id="rId28"/>
    <p:sldId id="549" r:id="rId29"/>
    <p:sldId id="373" r:id="rId30"/>
    <p:sldId id="403" r:id="rId31"/>
    <p:sldId id="404" r:id="rId32"/>
    <p:sldId id="405" r:id="rId33"/>
    <p:sldId id="406" r:id="rId34"/>
    <p:sldId id="407"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23"/>
    <p:restoredTop sz="94704"/>
  </p:normalViewPr>
  <p:slideViewPr>
    <p:cSldViewPr snapToGrid="0" snapToObjects="1">
      <p:cViewPr varScale="1">
        <p:scale>
          <a:sx n="70" d="100"/>
          <a:sy n="70" d="100"/>
        </p:scale>
        <p:origin x="1218" y="78"/>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F86202-3393-47BA-B5DD-959C6B2CA8E5}" type="datetimeFigureOut">
              <a:rPr lang="zh-CN" altLang="en-US" smtClean="0"/>
              <a:pPr/>
              <a:t>2024/10/25</a:t>
            </a:fld>
            <a:endParaRPr lang="zh-CN"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82C4620-F3EE-4B8B-9805-76321F1EDF9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1AD0FA-898F-456E-B183-329385AF4A03}" type="datetimeFigureOut">
              <a:rPr lang="fr-FR" smtClean="0"/>
              <a:pPr/>
              <a:t>25/10/2024</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BF02F-DC09-4AC6-AE7B-3CA07BD586BF}" type="slidenum">
              <a:rPr lang="fr-FR" smtClean="0"/>
              <a:pPr/>
              <a:t>‹#›</a:t>
            </a:fld>
            <a:endParaRPr lang="fr-FR"/>
          </a:p>
        </p:txBody>
      </p:sp>
    </p:spTree>
    <p:extLst>
      <p:ext uri="{BB962C8B-B14F-4D97-AF65-F5344CB8AC3E}">
        <p14:creationId xmlns:p14="http://schemas.microsoft.com/office/powerpoint/2010/main" val="3715879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2</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val="2000049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29</a:t>
            </a:fld>
            <a:endParaRPr lang="en-US"/>
          </a:p>
        </p:txBody>
      </p:sp>
      <p:sp>
        <p:nvSpPr>
          <p:cNvPr id="40961"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1754521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30</a:t>
            </a:fld>
            <a:endParaRPr lang="en-US"/>
          </a:p>
        </p:txBody>
      </p:sp>
      <p:sp>
        <p:nvSpPr>
          <p:cNvPr id="40961"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1406515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31</a:t>
            </a:fld>
            <a:endParaRPr lang="en-US"/>
          </a:p>
        </p:txBody>
      </p:sp>
      <p:sp>
        <p:nvSpPr>
          <p:cNvPr id="40961"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273799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32</a:t>
            </a:fld>
            <a:endParaRPr lang="en-US"/>
          </a:p>
        </p:txBody>
      </p:sp>
      <p:sp>
        <p:nvSpPr>
          <p:cNvPr id="40961"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831121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33</a:t>
            </a:fld>
            <a:endParaRPr lang="en-US"/>
          </a:p>
        </p:txBody>
      </p:sp>
      <p:sp>
        <p:nvSpPr>
          <p:cNvPr id="40961"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328668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34</a:t>
            </a:fld>
            <a:endParaRPr lang="en-US"/>
          </a:p>
        </p:txBody>
      </p:sp>
      <p:sp>
        <p:nvSpPr>
          <p:cNvPr id="40961"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1788817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3</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val="2000049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7</a:t>
            </a:fld>
            <a:endParaRPr lang="en-US"/>
          </a:p>
        </p:txBody>
      </p:sp>
      <p:sp>
        <p:nvSpPr>
          <p:cNvPr id="2764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721908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3C7F9B13-8368-4847-B9DE-A3906F8C13C1}" type="slidenum">
              <a:rPr lang="en-US"/>
              <a:pPr>
                <a:defRPr/>
              </a:pPr>
              <a:t>8</a:t>
            </a:fld>
            <a:endParaRPr lang="en-US"/>
          </a:p>
        </p:txBody>
      </p:sp>
      <p:sp>
        <p:nvSpPr>
          <p:cNvPr id="28673"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365398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16</a:t>
            </a:fld>
            <a:endParaRPr lang="en-US"/>
          </a:p>
        </p:txBody>
      </p:sp>
      <p:sp>
        <p:nvSpPr>
          <p:cNvPr id="3788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23065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17</a:t>
            </a:fld>
            <a:endParaRPr lang="en-US"/>
          </a:p>
        </p:txBody>
      </p:sp>
      <p:sp>
        <p:nvSpPr>
          <p:cNvPr id="3788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23065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EE9E079-2CF1-2C43-9B20-E1B4393468DB}" type="slidenum">
              <a:rPr lang="en-US"/>
              <a:pPr>
                <a:defRPr/>
              </a:pPr>
              <a:t>19</a:t>
            </a:fld>
            <a:endParaRPr lang="en-US"/>
          </a:p>
        </p:txBody>
      </p:sp>
      <p:sp>
        <p:nvSpPr>
          <p:cNvPr id="3481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34818"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382179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AAC5551-C455-6F41-BAC7-CB62396FEF1D}" type="slidenum">
              <a:rPr lang="en-US"/>
              <a:pPr>
                <a:defRPr/>
              </a:pPr>
              <a:t>23</a:t>
            </a:fld>
            <a:endParaRPr lang="en-US"/>
          </a:p>
        </p:txBody>
      </p:sp>
      <p:sp>
        <p:nvSpPr>
          <p:cNvPr id="3584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1283454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24</a:t>
            </a:fld>
            <a:endParaRPr lang="fr-FR" altLang="fr-FR"/>
          </a:p>
        </p:txBody>
      </p:sp>
    </p:spTree>
    <p:extLst>
      <p:ext uri="{BB962C8B-B14F-4D97-AF65-F5344CB8AC3E}">
        <p14:creationId xmlns:p14="http://schemas.microsoft.com/office/powerpoint/2010/main" val="4271294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pPr/>
              <a:t>Friday, October 25,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pPr/>
              <a:t>Friday, October 25,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pPr/>
              <a:t>Friday, October 25,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pPr/>
              <a:t>Friday, October 25,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pPr/>
              <a:t>Friday, October 25,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pPr/>
              <a:t>Friday, October 25,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pPr/>
              <a:t>Friday, October 25, 2024</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pPr/>
              <a:t>Friday, October 25, 2024</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pPr/>
              <a:t>Friday, October 25, 2024</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pPr/>
              <a:t>Friday, October 25,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pPr/>
              <a:t>Friday, October 25,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pPr/>
              <a:t>Friday, October 25, 2024</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lstStyle/>
          <a:p>
            <a:pPr algn="ctr"/>
            <a:r>
              <a:rPr lang="fr-FR" sz="4000" b="1" cap="small" dirty="0">
                <a:latin typeface="Arial Narrow" panose="020B0606020202030204" pitchFamily="34" charset="0"/>
              </a:rPr>
              <a:t>Messe du Dimanche</a:t>
            </a:r>
            <a:br>
              <a:rPr lang="fr-FR" sz="4000" i="1" cap="small" dirty="0"/>
            </a:br>
            <a:r>
              <a:rPr lang="fr-FR" sz="4000" b="1" cap="small" dirty="0">
                <a:latin typeface="Arial Narrow" panose="020B0606020202030204" pitchFamily="34" charset="0"/>
              </a:rPr>
              <a:t>27 Octobre 2024</a:t>
            </a:r>
            <a:endParaRPr lang="en-US" sz="4000" b="1" cap="small" dirty="0">
              <a:latin typeface="Arial Narrow" panose="020B0606020202030204" pitchFamily="34" charset="0"/>
            </a:endParaRPr>
          </a:p>
        </p:txBody>
      </p:sp>
      <p:sp>
        <p:nvSpPr>
          <p:cNvPr id="3" name="Subtitle 2"/>
          <p:cNvSpPr>
            <a:spLocks noGrp="1"/>
          </p:cNvSpPr>
          <p:nvPr>
            <p:ph type="subTitle" idx="1"/>
          </p:nvPr>
        </p:nvSpPr>
        <p:spPr>
          <a:xfrm>
            <a:off x="0" y="3405673"/>
            <a:ext cx="9143999" cy="1852127"/>
          </a:xfrm>
        </p:spPr>
        <p:txBody>
          <a:bodyPr>
            <a:normAutofit/>
          </a:bodyPr>
          <a:lstStyle/>
          <a:p>
            <a:pPr algn="ctr"/>
            <a:r>
              <a:rPr lang="fr-FR" sz="4600" b="1" cap="small" baseline="30000" dirty="0">
                <a:latin typeface="Arial Narrow" panose="020B0606020202030204" pitchFamily="34" charset="0"/>
              </a:rPr>
              <a:t>30ème</a:t>
            </a:r>
            <a:r>
              <a:rPr lang="fr-FR" sz="4600" b="1" cap="small" dirty="0">
                <a:latin typeface="Arial Narrow" panose="020B0606020202030204" pitchFamily="34" charset="0"/>
              </a:rPr>
              <a:t> dimanche du temps ordinaire</a:t>
            </a:r>
            <a:endParaRPr lang="en-US" sz="3600" cap="small" dirty="0"/>
          </a:p>
        </p:txBody>
      </p:sp>
      <p:sp>
        <p:nvSpPr>
          <p:cNvPr id="4" name="Rectangle 3">
            <a:extLst>
              <a:ext uri="{FF2B5EF4-FFF2-40B4-BE49-F238E27FC236}">
                <a16:creationId xmlns:a16="http://schemas.microsoft.com/office/drawing/2014/main" id="{7F2E5B40-42C6-4659-BFFA-30D80B464FD6}"/>
              </a:ext>
            </a:extLst>
          </p:cNvPr>
          <p:cNvSpPr>
            <a:spLocks noChangeArrowheads="1"/>
          </p:cNvSpPr>
          <p:nvPr/>
        </p:nvSpPr>
        <p:spPr bwMode="auto">
          <a:xfrm>
            <a:off x="6573838" y="6211888"/>
            <a:ext cx="21129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spAutoFit/>
          </a:bodyPr>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algn="r" eaLnBrk="1" hangingPunct="1">
              <a:lnSpc>
                <a:spcPct val="100000"/>
              </a:lnSpc>
              <a:spcAft>
                <a:spcPct val="0"/>
              </a:spcAft>
              <a:buClrTx/>
              <a:buFontTx/>
              <a:buNone/>
            </a:pPr>
            <a:r>
              <a:rPr lang="en-US" altLang="fr-FR" sz="1800"/>
              <a:t>Paroisse St Michel</a:t>
            </a:r>
          </a:p>
        </p:txBody>
      </p:sp>
      <p:pic>
        <p:nvPicPr>
          <p:cNvPr id="5" name="Picture 4">
            <a:extLst>
              <a:ext uri="{FF2B5EF4-FFF2-40B4-BE49-F238E27FC236}">
                <a16:creationId xmlns:a16="http://schemas.microsoft.com/office/drawing/2014/main" id="{C510730D-0D46-4067-BA24-D13FADB03F7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74000" y="5195888"/>
            <a:ext cx="812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0663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72354" y="541857"/>
            <a:ext cx="8630987" cy="577428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lgn="l"/>
            <a:r>
              <a:rPr lang="fr-FR" sz="3000" i="1" dirty="0">
                <a:solidFill>
                  <a:schemeClr val="tx2"/>
                </a:solidFill>
                <a:latin typeface="Arial Narrow" panose="020B0606020202030204" pitchFamily="34" charset="0"/>
              </a:rPr>
              <a:t>Première lecture</a:t>
            </a:r>
            <a:r>
              <a:rPr lang="fr-FR" sz="3000" i="1" dirty="0">
                <a:latin typeface="Arial Narrow" panose="020B0606020202030204" pitchFamily="34" charset="0"/>
              </a:rPr>
              <a:t> </a:t>
            </a:r>
            <a:r>
              <a:rPr lang="fr-FR" sz="3000" dirty="0">
                <a:latin typeface="Arial Narrow" panose="020B0606020202030204" pitchFamily="34" charset="0"/>
              </a:rPr>
              <a:t>: </a:t>
            </a:r>
            <a:r>
              <a:rPr lang="fr-FR" sz="3000" i="0" dirty="0">
                <a:solidFill>
                  <a:srgbClr val="333333"/>
                </a:solidFill>
                <a:effectLst/>
                <a:latin typeface="Open Sans" panose="020B0606030504020204" pitchFamily="34" charset="0"/>
              </a:rPr>
              <a:t>« L’aveugle et le boiteux, je les fais revenir » (Jr 31, 7-9)</a:t>
            </a:r>
          </a:p>
          <a:p>
            <a:pPr marL="0" indent="0">
              <a:buNone/>
            </a:pPr>
            <a:endParaRPr lang="fr-FR" sz="3000" dirty="0">
              <a:latin typeface="Arial Narrow" panose="020B0606020202030204" pitchFamily="34" charset="0"/>
            </a:endParaRPr>
          </a:p>
          <a:p>
            <a:pPr marL="0" indent="0">
              <a:buNone/>
            </a:pPr>
            <a:r>
              <a:rPr lang="fr-FR" sz="3000" i="1" dirty="0">
                <a:solidFill>
                  <a:schemeClr val="tx2"/>
                </a:solidFill>
                <a:latin typeface="Arial Narrow" panose="020B0606020202030204" pitchFamily="34" charset="0"/>
              </a:rPr>
              <a:t>Psaume 125(126)</a:t>
            </a:r>
            <a:r>
              <a:rPr lang="fr-FR" sz="3000" dirty="0">
                <a:latin typeface="Arial Narrow" panose="020B0606020202030204" pitchFamily="34" charset="0"/>
              </a:rPr>
              <a:t>: </a:t>
            </a:r>
          </a:p>
          <a:p>
            <a:pPr marL="0" indent="0" algn="ctr">
              <a:buNone/>
            </a:pPr>
            <a:r>
              <a:rPr lang="fr-FR" sz="3200" b="1" i="0" dirty="0">
                <a:solidFill>
                  <a:srgbClr val="333333"/>
                </a:solidFill>
                <a:effectLst/>
                <a:latin typeface="Open Sans" panose="020B0606030504020204" pitchFamily="34" charset="0"/>
              </a:rPr>
              <a:t>R/ Quelles merveilles le Seigneur fit pour nous : nous étions en grande fête !</a:t>
            </a:r>
            <a:r>
              <a:rPr lang="fr-FR" sz="3200" b="0" i="0" dirty="0">
                <a:solidFill>
                  <a:srgbClr val="333333"/>
                </a:solidFill>
                <a:effectLst/>
                <a:latin typeface="Open Sans" panose="020B0606030504020204" pitchFamily="34" charset="0"/>
              </a:rPr>
              <a:t> </a:t>
            </a:r>
          </a:p>
          <a:p>
            <a:pPr marL="0" indent="0">
              <a:buNone/>
            </a:pPr>
            <a:endParaRPr lang="fr-FR" sz="3200" dirty="0">
              <a:latin typeface="Arial Narrow" panose="020B0606020202030204" pitchFamily="34" charset="0"/>
            </a:endParaRPr>
          </a:p>
          <a:p>
            <a:pPr algn="l"/>
            <a:r>
              <a:rPr lang="fr-FR" sz="3000" i="1" dirty="0">
                <a:solidFill>
                  <a:schemeClr val="tx2"/>
                </a:solidFill>
                <a:latin typeface="Arial Narrow" panose="020B0606020202030204" pitchFamily="34" charset="0"/>
              </a:rPr>
              <a:t>2ème lecture</a:t>
            </a:r>
            <a:r>
              <a:rPr lang="fr-FR" sz="3000" dirty="0">
                <a:latin typeface="Arial Narrow" panose="020B0606020202030204" pitchFamily="34" charset="0"/>
              </a:rPr>
              <a:t> : </a:t>
            </a:r>
            <a:r>
              <a:rPr lang="fr-FR" sz="3000" i="0" dirty="0">
                <a:solidFill>
                  <a:srgbClr val="333333"/>
                </a:solidFill>
                <a:effectLst/>
                <a:latin typeface="Open Sans" panose="020B0606030504020204" pitchFamily="34" charset="0"/>
              </a:rPr>
              <a:t>« Tu es prêtre de l’ordre de </a:t>
            </a:r>
            <a:r>
              <a:rPr lang="fr-FR" sz="3000" i="0" dirty="0" err="1">
                <a:solidFill>
                  <a:srgbClr val="333333"/>
                </a:solidFill>
                <a:effectLst/>
                <a:latin typeface="Open Sans" panose="020B0606030504020204" pitchFamily="34" charset="0"/>
              </a:rPr>
              <a:t>Melkisédek</a:t>
            </a:r>
            <a:r>
              <a:rPr lang="fr-FR" sz="3000" i="0" dirty="0">
                <a:solidFill>
                  <a:srgbClr val="333333"/>
                </a:solidFill>
                <a:effectLst/>
                <a:latin typeface="Open Sans" panose="020B0606030504020204" pitchFamily="34" charset="0"/>
              </a:rPr>
              <a:t> pour l’éternité » (He 5, 1-6)</a:t>
            </a:r>
          </a:p>
          <a:p>
            <a:pPr marL="0" indent="0">
              <a:buNone/>
            </a:pPr>
            <a:r>
              <a:rPr lang="fr-FR" sz="3000" dirty="0">
                <a:latin typeface="Arial Narrow" panose="020B0606020202030204" pitchFamily="34" charset="0"/>
              </a:rPr>
              <a:t>	 </a:t>
            </a:r>
          </a:p>
          <a:p>
            <a:pPr marL="0" indent="0">
              <a:buNone/>
            </a:pPr>
            <a:endParaRPr lang="fr-FR" sz="3000" dirty="0">
              <a:latin typeface="Arial Narrow" panose="020B0606020202030204" pitchFamily="34" charset="0"/>
            </a:endParaRPr>
          </a:p>
          <a:p>
            <a:pPr marL="0" indent="0">
              <a:buNone/>
            </a:pPr>
            <a:endParaRPr lang="en-US" sz="2600" dirty="0">
              <a:latin typeface="Arial Narrow" panose="020B0606020202030204" pitchFamily="34" charset="0"/>
            </a:endParaRPr>
          </a:p>
        </p:txBody>
      </p:sp>
      <p:sp>
        <p:nvSpPr>
          <p:cNvPr id="3" name="Rectangle 1">
            <a:extLst>
              <a:ext uri="{FF2B5EF4-FFF2-40B4-BE49-F238E27FC236}">
                <a16:creationId xmlns:a16="http://schemas.microsoft.com/office/drawing/2014/main" id="{B7C3900D-7C04-4168-A16B-4F5909D720AE}"/>
              </a:ext>
            </a:extLst>
          </p:cNvPr>
          <p:cNvSpPr>
            <a:spLocks noGrp="1" noChangeArrowheads="1"/>
          </p:cNvSpPr>
          <p:nvPr>
            <p:ph type="title"/>
          </p:nvPr>
        </p:nvSpPr>
        <p:spPr>
          <a:xfrm>
            <a:off x="226142" y="-317042"/>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fr-FR" sz="2400" b="1" u="sng" dirty="0">
                <a:solidFill>
                  <a:srgbClr val="D2533C"/>
                </a:solidFill>
              </a:rPr>
              <a:t>LITURGIE DE LA PAROLE</a:t>
            </a:r>
            <a:endParaRPr lang="en-US" altLang="fr-FR" sz="2400" b="1" dirty="0">
              <a:solidFill>
                <a:srgbClr val="D2533C"/>
              </a:solidFill>
            </a:endParaRPr>
          </a:p>
        </p:txBody>
      </p:sp>
    </p:spTree>
    <p:extLst>
      <p:ext uri="{BB962C8B-B14F-4D97-AF65-F5344CB8AC3E}">
        <p14:creationId xmlns:p14="http://schemas.microsoft.com/office/powerpoint/2010/main" val="1486765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BC123-314C-1D20-DD05-3E6D2186E91B}"/>
            </a:ext>
          </a:extLst>
        </p:cNvPr>
        <p:cNvGrpSpPr/>
        <p:nvPr/>
      </p:nvGrpSpPr>
      <p:grpSpPr>
        <a:xfrm>
          <a:off x="0" y="0"/>
          <a:ext cx="0" cy="0"/>
          <a:chOff x="0" y="0"/>
          <a:chExt cx="0" cy="0"/>
        </a:xfrm>
      </p:grpSpPr>
      <p:sp>
        <p:nvSpPr>
          <p:cNvPr id="4" name="Content Placeholder 2">
            <a:extLst>
              <a:ext uri="{FF2B5EF4-FFF2-40B4-BE49-F238E27FC236}">
                <a16:creationId xmlns:a16="http://schemas.microsoft.com/office/drawing/2014/main" id="{424EA64F-4621-5EAA-33B5-DDAF89E7E298}"/>
              </a:ext>
            </a:extLst>
          </p:cNvPr>
          <p:cNvSpPr txBox="1">
            <a:spLocks/>
          </p:cNvSpPr>
          <p:nvPr/>
        </p:nvSpPr>
        <p:spPr>
          <a:xfrm>
            <a:off x="688257" y="483079"/>
            <a:ext cx="8097155" cy="577428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3000" dirty="0">
                <a:latin typeface="Arial Narrow" panose="020B0606020202030204" pitchFamily="34" charset="0"/>
              </a:rPr>
              <a:t>	 </a:t>
            </a:r>
          </a:p>
          <a:p>
            <a:pPr marL="0" indent="0">
              <a:buNone/>
            </a:pPr>
            <a:r>
              <a:rPr lang="fr-FR" sz="3000" i="1" dirty="0">
                <a:solidFill>
                  <a:schemeClr val="tx2"/>
                </a:solidFill>
                <a:latin typeface="Open Sans" panose="020B0606030504020204" pitchFamily="34" charset="0"/>
                <a:ea typeface="Open Sans" panose="020B0606030504020204" pitchFamily="34" charset="0"/>
                <a:cs typeface="Open Sans" panose="020B0606030504020204" pitchFamily="34" charset="0"/>
              </a:rPr>
              <a:t>Acclamation</a:t>
            </a:r>
            <a:r>
              <a:rPr lang="fr-FR" sz="3000" dirty="0">
                <a:latin typeface="Open Sans" panose="020B0606030504020204" pitchFamily="34" charset="0"/>
                <a:ea typeface="Open Sans" panose="020B0606030504020204" pitchFamily="34" charset="0"/>
                <a:cs typeface="Open Sans" panose="020B0606030504020204" pitchFamily="34" charset="0"/>
              </a:rPr>
              <a:t>: </a:t>
            </a:r>
          </a:p>
          <a:p>
            <a:pPr marL="0" indent="0">
              <a:buNone/>
            </a:pPr>
            <a:r>
              <a:rPr lang="fr-FR" sz="3000" b="1" i="1" dirty="0">
                <a:latin typeface="Open Sans" panose="020B0606030504020204" pitchFamily="34" charset="0"/>
                <a:ea typeface="Open Sans" panose="020B0606030504020204" pitchFamily="34" charset="0"/>
                <a:cs typeface="Open Sans" panose="020B0606030504020204" pitchFamily="34" charset="0"/>
              </a:rPr>
              <a:t>Alléluia</a:t>
            </a:r>
            <a:r>
              <a:rPr lang="fr-FR" sz="3000" dirty="0">
                <a:latin typeface="Open Sans" panose="020B0606030504020204" pitchFamily="34" charset="0"/>
                <a:ea typeface="Open Sans" panose="020B0606030504020204" pitchFamily="34" charset="0"/>
                <a:cs typeface="Open Sans" panose="020B0606030504020204" pitchFamily="34" charset="0"/>
              </a:rPr>
              <a:t>  </a:t>
            </a:r>
            <a:r>
              <a:rPr lang="fr-FR" sz="3000" b="0" i="0" dirty="0">
                <a:solidFill>
                  <a:srgbClr val="333333"/>
                </a:solidFill>
                <a:effectLst/>
                <a:latin typeface="Open Sans" panose="020B0606030504020204" pitchFamily="34" charset="0"/>
              </a:rPr>
              <a:t>Notre Sauveur, le Christ Jésus, a détruit la mort, il a fait resplendir la vie par l’Évangile</a:t>
            </a:r>
            <a:r>
              <a:rPr lang="fr-FR" dirty="0">
                <a:solidFill>
                  <a:srgbClr val="333333"/>
                </a:solidFill>
                <a:latin typeface="Open Sans" panose="020B0606030504020204" pitchFamily="34" charset="0"/>
              </a:rPr>
              <a:t>    </a:t>
            </a:r>
            <a:r>
              <a:rPr lang="fr-FR" sz="2400" b="0" i="0" dirty="0">
                <a:solidFill>
                  <a:srgbClr val="333333"/>
                </a:solidFill>
                <a:effectLst/>
                <a:latin typeface="Open Sans" panose="020B0606030504020204" pitchFamily="34" charset="0"/>
              </a:rPr>
              <a:t> </a:t>
            </a:r>
            <a:r>
              <a:rPr lang="fr-FR" sz="3000" b="1" i="1" dirty="0">
                <a:latin typeface="Open Sans" panose="020B0606030504020204" pitchFamily="34" charset="0"/>
                <a:ea typeface="Open Sans" panose="020B0606030504020204" pitchFamily="34" charset="0"/>
                <a:cs typeface="Open Sans" panose="020B0606030504020204" pitchFamily="34" charset="0"/>
              </a:rPr>
              <a:t>Alléluia</a:t>
            </a:r>
            <a:endParaRPr lang="fr-FR" sz="30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fr-FR" sz="30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fr-FR" sz="3000" i="1" dirty="0">
                <a:solidFill>
                  <a:schemeClr val="tx2"/>
                </a:solidFill>
                <a:latin typeface="Open Sans" panose="020B0606030504020204" pitchFamily="34" charset="0"/>
                <a:ea typeface="Open Sans" panose="020B0606030504020204" pitchFamily="34" charset="0"/>
                <a:cs typeface="Open Sans" panose="020B0606030504020204" pitchFamily="34" charset="0"/>
              </a:rPr>
              <a:t>Évangile</a:t>
            </a:r>
            <a:r>
              <a:rPr lang="fr-FR" sz="3000" dirty="0">
                <a:latin typeface="Open Sans" panose="020B0606030504020204" pitchFamily="34" charset="0"/>
                <a:ea typeface="Open Sans" panose="020B0606030504020204" pitchFamily="34" charset="0"/>
                <a:cs typeface="Open Sans" panose="020B0606030504020204" pitchFamily="34" charset="0"/>
              </a:rPr>
              <a:t> </a:t>
            </a:r>
            <a:r>
              <a:rPr lang="fr-FR" sz="3000" b="0" i="0" dirty="0">
                <a:solidFill>
                  <a:srgbClr val="333333"/>
                </a:solidFill>
                <a:effectLst/>
                <a:latin typeface="Open Sans" panose="020B0606030504020204" pitchFamily="34" charset="0"/>
                <a:ea typeface="Open Sans" panose="020B0606030504020204" pitchFamily="34" charset="0"/>
                <a:cs typeface="Open Sans" panose="020B0606030504020204" pitchFamily="34" charset="0"/>
              </a:rPr>
              <a:t>de Jésus Christ selon saint Marc</a:t>
            </a:r>
          </a:p>
          <a:p>
            <a:pPr marL="0" indent="0" algn="l">
              <a:buNone/>
            </a:pPr>
            <a:r>
              <a:rPr lang="fr-FR" sz="3000" i="0" dirty="0">
                <a:solidFill>
                  <a:srgbClr val="333333"/>
                </a:solidFill>
                <a:effectLst/>
                <a:latin typeface="Open Sans" panose="020B0606030504020204" pitchFamily="34" charset="0"/>
              </a:rPr>
              <a:t>« </a:t>
            </a:r>
            <a:r>
              <a:rPr lang="fr-FR" sz="3000" i="0" dirty="0" err="1">
                <a:solidFill>
                  <a:srgbClr val="333333"/>
                </a:solidFill>
                <a:effectLst/>
                <a:latin typeface="Open Sans" panose="020B0606030504020204" pitchFamily="34" charset="0"/>
              </a:rPr>
              <a:t>Rabbouni</a:t>
            </a:r>
            <a:r>
              <a:rPr lang="fr-FR" sz="3000" i="0" dirty="0">
                <a:solidFill>
                  <a:srgbClr val="333333"/>
                </a:solidFill>
                <a:effectLst/>
                <a:latin typeface="Open Sans" panose="020B0606030504020204" pitchFamily="34" charset="0"/>
              </a:rPr>
              <a:t>, que je retrouve la vue »   </a:t>
            </a:r>
            <a:br>
              <a:rPr lang="fr-FR" sz="3000" i="0" dirty="0">
                <a:solidFill>
                  <a:srgbClr val="333333"/>
                </a:solidFill>
                <a:effectLst/>
                <a:latin typeface="Open Sans" panose="020B0606030504020204" pitchFamily="34" charset="0"/>
              </a:rPr>
            </a:br>
            <a:r>
              <a:rPr lang="fr-FR" sz="3000" i="0" dirty="0">
                <a:solidFill>
                  <a:srgbClr val="333333"/>
                </a:solidFill>
                <a:effectLst/>
                <a:latin typeface="Open Sans" panose="020B0606030504020204" pitchFamily="34" charset="0"/>
              </a:rPr>
              <a:t>                                                  (Mc 10, 46b-52)</a:t>
            </a:r>
          </a:p>
          <a:p>
            <a:pPr marL="0" indent="0" algn="l">
              <a:buNone/>
            </a:pPr>
            <a:endParaRPr lang="en-US" sz="2600" dirty="0">
              <a:latin typeface="Arial Narrow" panose="020B0606020202030204" pitchFamily="34" charset="0"/>
            </a:endParaRPr>
          </a:p>
        </p:txBody>
      </p:sp>
      <p:sp>
        <p:nvSpPr>
          <p:cNvPr id="3" name="Rectangle 1">
            <a:extLst>
              <a:ext uri="{FF2B5EF4-FFF2-40B4-BE49-F238E27FC236}">
                <a16:creationId xmlns:a16="http://schemas.microsoft.com/office/drawing/2014/main" id="{0E600BA4-F125-2EF9-31F9-6FE47A4E2E96}"/>
              </a:ext>
            </a:extLst>
          </p:cNvPr>
          <p:cNvSpPr>
            <a:spLocks noGrp="1" noChangeArrowheads="1"/>
          </p:cNvSpPr>
          <p:nvPr>
            <p:ph type="title"/>
          </p:nvPr>
        </p:nvSpPr>
        <p:spPr>
          <a:xfrm>
            <a:off x="226142" y="-317042"/>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fr-FR" sz="2400" b="1" u="sng" dirty="0">
                <a:solidFill>
                  <a:srgbClr val="D2533C"/>
                </a:solidFill>
              </a:rPr>
              <a:t>LITURGIE DE LA PAROLE</a:t>
            </a:r>
            <a:endParaRPr lang="en-US" altLang="fr-FR" sz="2400" b="1" dirty="0">
              <a:solidFill>
                <a:srgbClr val="D2533C"/>
              </a:solidFill>
            </a:endParaRPr>
          </a:p>
        </p:txBody>
      </p:sp>
    </p:spTree>
    <p:extLst>
      <p:ext uri="{BB962C8B-B14F-4D97-AF65-F5344CB8AC3E}">
        <p14:creationId xmlns:p14="http://schemas.microsoft.com/office/powerpoint/2010/main" val="961647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5844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45233" y="-103517"/>
            <a:ext cx="8445084" cy="696151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Credo</a:t>
            </a:r>
            <a:r>
              <a:rPr lang="fr-FR" sz="2800" i="1" dirty="0">
                <a:latin typeface="Arial Narrow" panose="020B0606020202030204" pitchFamily="34" charset="0"/>
              </a:rPr>
              <a:t> </a:t>
            </a:r>
            <a:r>
              <a:rPr lang="fr-FR" sz="2800" dirty="0">
                <a:latin typeface="Arial Narrow" panose="020B0606020202030204" pitchFamily="34" charset="0"/>
              </a:rPr>
              <a:t>: </a:t>
            </a:r>
          </a:p>
          <a:p>
            <a:pPr marL="0" indent="0">
              <a:buNone/>
            </a:pPr>
            <a:r>
              <a:rPr lang="fr-FR" sz="2800" dirty="0">
                <a:latin typeface="+mj-lt"/>
              </a:rPr>
              <a:t>Je crois en Dieu, le Père tout-puissant, </a:t>
            </a:r>
            <a:br>
              <a:rPr lang="fr-FR" sz="2800" dirty="0">
                <a:latin typeface="+mj-lt"/>
              </a:rPr>
            </a:br>
            <a:r>
              <a:rPr lang="fr-FR" sz="2800" dirty="0">
                <a:latin typeface="+mj-lt"/>
              </a:rPr>
              <a:t>créateur du ciel et de la terre ; et en Jésus-Christ, son Fils unique, notre Seigneur, qui a été conçu du Saint-Esprit, est né de la Vierge Marie, a souffert sous Ponce Pilate, a été crucifié, est mort et a été enseveli, est descendu aux enfers, le troisième jour est ressuscité des morts, est monté aux cieux, est assis à la droite de Dieu le Père tout-puissant, d’où il viendra juger les vivants et les morts.</a:t>
            </a:r>
          </a:p>
          <a:p>
            <a:pPr marL="0" indent="0">
              <a:buNone/>
            </a:pPr>
            <a:r>
              <a:rPr lang="fr-FR" sz="2800" dirty="0">
                <a:latin typeface="+mj-lt"/>
              </a:rPr>
              <a:t>Je crois en l’Esprit-Saint, à la sainte Église catholique, à la communion des saints, à la rémission des péchés, à la résurrection de la chair, à la vie éternelle. Amen.</a:t>
            </a:r>
            <a:endParaRPr lang="en-US" sz="2800" dirty="0">
              <a:latin typeface="+mj-lt"/>
            </a:endParaRPr>
          </a:p>
        </p:txBody>
      </p:sp>
    </p:spTree>
    <p:extLst>
      <p:ext uri="{BB962C8B-B14F-4D97-AF65-F5344CB8AC3E}">
        <p14:creationId xmlns:p14="http://schemas.microsoft.com/office/powerpoint/2010/main" val="2438030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167580" y="858982"/>
            <a:ext cx="7171202" cy="4250900"/>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Prière universelle</a:t>
            </a:r>
            <a:r>
              <a:rPr lang="fr-FR" sz="2800" b="1" i="1" dirty="0">
                <a:latin typeface="Arial Narrow" panose="020B0606020202030204" pitchFamily="34" charset="0"/>
              </a:rPr>
              <a:t> </a:t>
            </a:r>
            <a:r>
              <a:rPr lang="fr-FR" sz="2800" b="1" dirty="0">
                <a:latin typeface="Arial Narrow" panose="020B0606020202030204" pitchFamily="34" charset="0"/>
              </a:rPr>
              <a:t>: </a:t>
            </a:r>
          </a:p>
          <a:p>
            <a:pPr marL="0" indent="0" algn="ctr">
              <a:buNone/>
            </a:pPr>
            <a:endParaRPr lang="fr-FR" sz="4000" b="1" dirty="0">
              <a:latin typeface="Arial Narrow" panose="020B0606020202030204" pitchFamily="34" charset="0"/>
            </a:endParaRPr>
          </a:p>
          <a:p>
            <a:pPr marL="0" indent="0" algn="ctr">
              <a:buNone/>
            </a:pPr>
            <a:r>
              <a:rPr lang="fr-FR" sz="4000" b="1" dirty="0">
                <a:latin typeface="Arial Narrow" panose="020B0606020202030204" pitchFamily="34" charset="0"/>
              </a:rPr>
              <a:t>Jésus Sauveur du monde,</a:t>
            </a:r>
          </a:p>
          <a:p>
            <a:pPr marL="0" indent="0" algn="ctr">
              <a:buNone/>
            </a:pPr>
            <a:r>
              <a:rPr lang="fr-FR" sz="4000" b="1" dirty="0">
                <a:latin typeface="Arial Narrow" panose="020B0606020202030204" pitchFamily="34" charset="0"/>
              </a:rPr>
              <a:t>écoute et prends pitié </a:t>
            </a:r>
            <a:endParaRPr lang="en-US" sz="3200" dirty="0">
              <a:latin typeface="Arial Narrow" panose="020B0606020202030204" pitchFamily="34" charset="0"/>
            </a:endParaRPr>
          </a:p>
        </p:txBody>
      </p:sp>
    </p:spTree>
    <p:extLst>
      <p:ext uri="{BB962C8B-B14F-4D97-AF65-F5344CB8AC3E}">
        <p14:creationId xmlns:p14="http://schemas.microsoft.com/office/powerpoint/2010/main" val="2713357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5844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81000" y="1423358"/>
            <a:ext cx="8610600" cy="4950296"/>
          </a:xfrm>
        </p:spPr>
        <p:txBody>
          <a:bodyPr>
            <a:normAutofit fontScale="90000"/>
          </a:bodyPr>
          <a:lstStyle/>
          <a:p>
            <a:pPr algn="ctr"/>
            <a:br>
              <a:rPr lang="fr-FR" sz="2800" dirty="0">
                <a:solidFill>
                  <a:schemeClr val="tx1"/>
                </a:solidFill>
                <a:latin typeface="+mn-lt"/>
              </a:rPr>
            </a:br>
            <a:br>
              <a:rPr lang="fr-FR" sz="2800" dirty="0">
                <a:solidFill>
                  <a:schemeClr val="tx1"/>
                </a:solidFill>
                <a:latin typeface="+mn-lt"/>
              </a:rPr>
            </a:br>
            <a:br>
              <a:rPr lang="fr-FR" sz="2800" dirty="0">
                <a:solidFill>
                  <a:schemeClr val="tx1"/>
                </a:solidFill>
                <a:latin typeface="+mn-lt"/>
              </a:rPr>
            </a:br>
            <a:r>
              <a:rPr lang="fr-FR" sz="3600" b="1" dirty="0">
                <a:solidFill>
                  <a:schemeClr val="tx1"/>
                </a:solidFill>
                <a:latin typeface="+mn-lt"/>
              </a:rPr>
              <a:t>Ne crains pas, je suis ton Dieu, </a:t>
            </a:r>
            <a:br>
              <a:rPr lang="fr-FR" sz="3600" b="1" dirty="0">
                <a:solidFill>
                  <a:schemeClr val="tx1"/>
                </a:solidFill>
                <a:latin typeface="+mn-lt"/>
              </a:rPr>
            </a:br>
            <a:r>
              <a:rPr lang="fr-FR" sz="3600" b="1" dirty="0">
                <a:solidFill>
                  <a:schemeClr val="tx1"/>
                </a:solidFill>
                <a:latin typeface="+mn-lt"/>
              </a:rPr>
              <a:t>C'est  moi qui t'ai choisi, appelé par ton nom.</a:t>
            </a:r>
            <a:br>
              <a:rPr lang="fr-FR" sz="3600" b="1" dirty="0">
                <a:solidFill>
                  <a:schemeClr val="tx1"/>
                </a:solidFill>
                <a:latin typeface="+mn-lt"/>
              </a:rPr>
            </a:br>
            <a:r>
              <a:rPr lang="fr-FR" sz="3600" b="1" dirty="0">
                <a:solidFill>
                  <a:schemeClr val="tx1"/>
                </a:solidFill>
                <a:latin typeface="+mn-lt"/>
              </a:rPr>
              <a:t>Tu as du prix à mes yeux et je t'aime.</a:t>
            </a:r>
            <a:br>
              <a:rPr lang="fr-FR" sz="3600" b="1" dirty="0">
                <a:solidFill>
                  <a:schemeClr val="tx1"/>
                </a:solidFill>
                <a:latin typeface="+mn-lt"/>
              </a:rPr>
            </a:br>
            <a:r>
              <a:rPr lang="fr-FR" sz="3600" b="1" dirty="0">
                <a:solidFill>
                  <a:schemeClr val="tx1"/>
                </a:solidFill>
                <a:latin typeface="+mn-lt"/>
              </a:rPr>
              <a:t>Ne crains pas car je suis avec toi.</a:t>
            </a:r>
            <a:br>
              <a:rPr lang="fr-FR" sz="3600" dirty="0">
                <a:solidFill>
                  <a:schemeClr val="tx1"/>
                </a:solidFill>
                <a:latin typeface="+mn-lt"/>
              </a:rPr>
            </a:br>
            <a:br>
              <a:rPr lang="fr-FR" sz="3600" dirty="0">
                <a:solidFill>
                  <a:schemeClr val="tx1"/>
                </a:solidFill>
                <a:latin typeface="+mn-lt"/>
              </a:rPr>
            </a:br>
            <a:r>
              <a:rPr lang="fr-FR" sz="3600" dirty="0">
                <a:solidFill>
                  <a:schemeClr val="tx1"/>
                </a:solidFill>
                <a:latin typeface="+mn-lt"/>
              </a:rPr>
              <a:t>1. Toi mon serviteur, je te soutiendrai,</a:t>
            </a:r>
            <a:br>
              <a:rPr lang="fr-FR" sz="3600" dirty="0">
                <a:solidFill>
                  <a:schemeClr val="tx1"/>
                </a:solidFill>
                <a:latin typeface="+mn-lt"/>
              </a:rPr>
            </a:br>
            <a:r>
              <a:rPr lang="fr-FR" sz="3600" dirty="0">
                <a:solidFill>
                  <a:schemeClr val="tx1"/>
                </a:solidFill>
                <a:latin typeface="+mn-lt"/>
              </a:rPr>
              <a:t>Toi, mon élu que préfère mon âme,</a:t>
            </a:r>
            <a:br>
              <a:rPr lang="fr-FR" sz="3600" dirty="0">
                <a:solidFill>
                  <a:schemeClr val="tx1"/>
                </a:solidFill>
                <a:latin typeface="+mn-lt"/>
              </a:rPr>
            </a:br>
            <a:r>
              <a:rPr lang="fr-FR" sz="3600" dirty="0">
                <a:solidFill>
                  <a:schemeClr val="tx1"/>
                </a:solidFill>
                <a:latin typeface="+mn-lt"/>
              </a:rPr>
              <a:t>Je mettrai en toi mon Esprit,</a:t>
            </a:r>
            <a:br>
              <a:rPr lang="fr-FR" sz="3600" dirty="0">
                <a:solidFill>
                  <a:schemeClr val="tx1"/>
                </a:solidFill>
                <a:latin typeface="+mn-lt"/>
              </a:rPr>
            </a:br>
            <a:r>
              <a:rPr lang="fr-FR" sz="3600" dirty="0">
                <a:solidFill>
                  <a:schemeClr val="tx1"/>
                </a:solidFill>
                <a:latin typeface="+mn-lt"/>
              </a:rPr>
              <a:t>Je te comblerai de mon Esprit.</a:t>
            </a:r>
            <a:br>
              <a:rPr lang="fr-FR" sz="2800" dirty="0">
                <a:solidFill>
                  <a:schemeClr val="tx1"/>
                </a:solidFill>
                <a:latin typeface="+mn-lt"/>
              </a:rPr>
            </a:br>
            <a:br>
              <a:rPr lang="fr-FR" sz="2800" dirty="0">
                <a:solidFill>
                  <a:schemeClr val="tx1"/>
                </a:solidFill>
                <a:latin typeface="+mn-lt"/>
              </a:rPr>
            </a:br>
            <a:br>
              <a:rPr lang="fr-FR" sz="2800" dirty="0"/>
            </a:br>
            <a:br>
              <a:rPr lang="fr-FR" sz="2800" dirty="0"/>
            </a:br>
            <a:r>
              <a:rPr lang="fr-FR" sz="2800" dirty="0"/>
              <a:t> </a:t>
            </a:r>
            <a:br>
              <a:rPr lang="fr-FR" sz="3200" dirty="0">
                <a:solidFill>
                  <a:schemeClr val="tx1"/>
                </a:solidFill>
                <a:latin typeface="+mn-lt"/>
              </a:rPr>
            </a:br>
            <a:endParaRPr lang="en-US" sz="3200" dirty="0">
              <a:solidFill>
                <a:schemeClr val="tx1"/>
              </a:solidFill>
              <a:latin typeface="+mn-lt"/>
            </a:endParaRPr>
          </a:p>
        </p:txBody>
      </p:sp>
      <p:sp>
        <p:nvSpPr>
          <p:cNvPr id="4" name="Text Box 3"/>
          <p:cNvSpPr txBox="1">
            <a:spLocks noChangeArrowheads="1"/>
          </p:cNvSpPr>
          <p:nvPr/>
        </p:nvSpPr>
        <p:spPr bwMode="auto">
          <a:xfrm>
            <a:off x="-228600" y="534987"/>
            <a:ext cx="9372600"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a:solidFill>
                  <a:srgbClr val="D2533C"/>
                </a:solidFill>
              </a:rPr>
              <a:t>Offertoire </a:t>
            </a:r>
            <a:r>
              <a:rPr lang="fr-FR" sz="2400" b="1" i="1" dirty="0">
                <a:solidFill>
                  <a:srgbClr val="D2533C"/>
                </a:solidFill>
              </a:rPr>
              <a:t>: </a:t>
            </a:r>
            <a:r>
              <a:rPr lang="fr-FR" sz="2400" b="1" dirty="0">
                <a:solidFill>
                  <a:srgbClr val="D2533C"/>
                </a:solidFill>
              </a:rPr>
              <a:t>Ne crains pas, je suis ton Dieu </a:t>
            </a:r>
            <a:r>
              <a:rPr lang="fr-FR" sz="2400" i="1" dirty="0">
                <a:solidFill>
                  <a:srgbClr val="D2533C"/>
                </a:solidFill>
              </a:rPr>
              <a:t>(1</a:t>
            </a:r>
            <a:r>
              <a:rPr lang="fr-FR" sz="2400" dirty="0">
                <a:solidFill>
                  <a:srgbClr val="D2533C"/>
                </a:solidFill>
              </a:rPr>
              <a:t>/2) </a:t>
            </a: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16</a:t>
            </a:fld>
            <a:endParaRPr lang="en-US"/>
          </a:p>
        </p:txBody>
      </p:sp>
    </p:spTree>
    <p:extLst>
      <p:ext uri="{BB962C8B-B14F-4D97-AF65-F5344CB8AC3E}">
        <p14:creationId xmlns:p14="http://schemas.microsoft.com/office/powerpoint/2010/main" val="115826514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81000" y="1457864"/>
            <a:ext cx="8610600" cy="5122824"/>
          </a:xfrm>
        </p:spPr>
        <p:txBody>
          <a:bodyPr>
            <a:normAutofit fontScale="90000"/>
          </a:bodyPr>
          <a:lstStyle/>
          <a:p>
            <a:pPr algn="ctr"/>
            <a:br>
              <a:rPr lang="fr-FR" sz="2800" dirty="0">
                <a:solidFill>
                  <a:schemeClr val="tx1"/>
                </a:solidFill>
                <a:latin typeface="+mn-lt"/>
              </a:rPr>
            </a:br>
            <a:br>
              <a:rPr lang="fr-FR" sz="2800" dirty="0">
                <a:solidFill>
                  <a:schemeClr val="tx1"/>
                </a:solidFill>
                <a:latin typeface="+mn-lt"/>
              </a:rPr>
            </a:br>
            <a:br>
              <a:rPr lang="fr-FR" sz="2800" dirty="0">
                <a:solidFill>
                  <a:schemeClr val="tx1"/>
                </a:solidFill>
                <a:latin typeface="+mn-lt"/>
              </a:rPr>
            </a:br>
            <a:r>
              <a:rPr lang="fr-FR" sz="3600" b="1" dirty="0">
                <a:solidFill>
                  <a:schemeClr val="tx1"/>
                </a:solidFill>
                <a:latin typeface="+mn-lt"/>
              </a:rPr>
              <a:t>Ne crains pas, je suis ton Dieu, </a:t>
            </a:r>
            <a:br>
              <a:rPr lang="fr-FR" sz="3600" b="1" dirty="0">
                <a:solidFill>
                  <a:schemeClr val="tx1"/>
                </a:solidFill>
                <a:latin typeface="+mn-lt"/>
              </a:rPr>
            </a:br>
            <a:r>
              <a:rPr lang="fr-FR" sz="3600" b="1" dirty="0">
                <a:solidFill>
                  <a:schemeClr val="tx1"/>
                </a:solidFill>
                <a:latin typeface="+mn-lt"/>
              </a:rPr>
              <a:t>C'est  moi qui t'ai choisi, appelé par ton nom.</a:t>
            </a:r>
            <a:br>
              <a:rPr lang="fr-FR" sz="3600" b="1" dirty="0">
                <a:solidFill>
                  <a:schemeClr val="tx1"/>
                </a:solidFill>
                <a:latin typeface="+mn-lt"/>
              </a:rPr>
            </a:br>
            <a:r>
              <a:rPr lang="fr-FR" sz="3600" b="1" dirty="0">
                <a:solidFill>
                  <a:schemeClr val="tx1"/>
                </a:solidFill>
                <a:latin typeface="+mn-lt"/>
              </a:rPr>
              <a:t>Tu as du prix à mes yeux et je t'aime.</a:t>
            </a:r>
            <a:br>
              <a:rPr lang="fr-FR" sz="3600" b="1" dirty="0">
                <a:solidFill>
                  <a:schemeClr val="tx1"/>
                </a:solidFill>
                <a:latin typeface="+mn-lt"/>
              </a:rPr>
            </a:br>
            <a:r>
              <a:rPr lang="fr-FR" sz="3600" b="1" dirty="0">
                <a:solidFill>
                  <a:schemeClr val="tx1"/>
                </a:solidFill>
                <a:latin typeface="+mn-lt"/>
              </a:rPr>
              <a:t>Ne crains pas car je suis avec toi.</a:t>
            </a:r>
            <a:br>
              <a:rPr lang="fr-FR" sz="3600" dirty="0">
                <a:solidFill>
                  <a:schemeClr val="tx1"/>
                </a:solidFill>
                <a:latin typeface="+mn-lt"/>
              </a:rPr>
            </a:br>
            <a:br>
              <a:rPr lang="fr-FR" sz="3600" dirty="0">
                <a:solidFill>
                  <a:schemeClr val="tx1"/>
                </a:solidFill>
                <a:latin typeface="+mn-lt"/>
              </a:rPr>
            </a:br>
            <a:r>
              <a:rPr lang="fr-FR" sz="3600" dirty="0">
                <a:solidFill>
                  <a:schemeClr val="tx1"/>
                </a:solidFill>
                <a:latin typeface="+mn-lt"/>
              </a:rPr>
              <a:t> 2. Le Seigneur m'a appelé </a:t>
            </a:r>
            <a:br>
              <a:rPr lang="fr-FR" sz="3600" dirty="0">
                <a:solidFill>
                  <a:schemeClr val="tx1"/>
                </a:solidFill>
                <a:latin typeface="+mn-lt"/>
              </a:rPr>
            </a:br>
            <a:r>
              <a:rPr lang="fr-FR" sz="3600" dirty="0">
                <a:solidFill>
                  <a:schemeClr val="tx1"/>
                </a:solidFill>
                <a:latin typeface="+mn-lt"/>
              </a:rPr>
              <a:t>dès le sein de ma mère, </a:t>
            </a:r>
            <a:br>
              <a:rPr lang="fr-FR" sz="3600" dirty="0">
                <a:solidFill>
                  <a:schemeClr val="tx1"/>
                </a:solidFill>
                <a:latin typeface="+mn-lt"/>
              </a:rPr>
            </a:br>
            <a:r>
              <a:rPr lang="fr-FR" sz="3600" dirty="0">
                <a:solidFill>
                  <a:schemeClr val="tx1"/>
                </a:solidFill>
                <a:latin typeface="+mn-lt"/>
              </a:rPr>
              <a:t>Il a prononcé mon nom.</a:t>
            </a:r>
            <a:br>
              <a:rPr lang="fr-FR" sz="3600" dirty="0">
                <a:solidFill>
                  <a:schemeClr val="tx1"/>
                </a:solidFill>
                <a:latin typeface="+mn-lt"/>
              </a:rPr>
            </a:br>
            <a:r>
              <a:rPr lang="fr-FR" sz="3600" dirty="0">
                <a:solidFill>
                  <a:schemeClr val="tx1"/>
                </a:solidFill>
                <a:latin typeface="+mn-lt"/>
              </a:rPr>
              <a:t>C'est Lui qui m'a formé pour être son serviteur,</a:t>
            </a:r>
            <a:br>
              <a:rPr lang="fr-FR" sz="3600" dirty="0">
                <a:solidFill>
                  <a:schemeClr val="tx1"/>
                </a:solidFill>
                <a:latin typeface="+mn-lt"/>
              </a:rPr>
            </a:br>
            <a:r>
              <a:rPr lang="fr-FR" sz="3600" dirty="0">
                <a:solidFill>
                  <a:schemeClr val="tx1"/>
                </a:solidFill>
                <a:latin typeface="+mn-lt"/>
              </a:rPr>
              <a:t>Le témoin de sa gloire ! </a:t>
            </a:r>
            <a:br>
              <a:rPr lang="fr-FR" sz="2800" dirty="0">
                <a:solidFill>
                  <a:schemeClr val="tx1"/>
                </a:solidFill>
                <a:latin typeface="+mn-lt"/>
              </a:rPr>
            </a:br>
            <a:br>
              <a:rPr lang="fr-FR" sz="2800" dirty="0"/>
            </a:br>
            <a:br>
              <a:rPr lang="fr-FR" sz="2800" dirty="0"/>
            </a:br>
            <a:r>
              <a:rPr lang="fr-FR" sz="2800" dirty="0"/>
              <a:t> </a:t>
            </a:r>
            <a:br>
              <a:rPr lang="fr-FR" sz="3200" dirty="0">
                <a:solidFill>
                  <a:schemeClr val="tx1"/>
                </a:solidFill>
                <a:latin typeface="+mn-lt"/>
              </a:rPr>
            </a:br>
            <a:endParaRPr lang="en-US" sz="3200" dirty="0">
              <a:solidFill>
                <a:schemeClr val="tx1"/>
              </a:solidFill>
              <a:latin typeface="+mn-lt"/>
            </a:endParaRPr>
          </a:p>
        </p:txBody>
      </p:sp>
      <p:sp>
        <p:nvSpPr>
          <p:cNvPr id="4" name="Text Box 3"/>
          <p:cNvSpPr txBox="1">
            <a:spLocks noChangeArrowheads="1"/>
          </p:cNvSpPr>
          <p:nvPr/>
        </p:nvSpPr>
        <p:spPr bwMode="auto">
          <a:xfrm>
            <a:off x="-228600" y="534987"/>
            <a:ext cx="9372600"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a:solidFill>
                  <a:srgbClr val="D2533C"/>
                </a:solidFill>
              </a:rPr>
              <a:t>Offertoire </a:t>
            </a:r>
            <a:r>
              <a:rPr lang="fr-FR" sz="2400" b="1" i="1" dirty="0">
                <a:solidFill>
                  <a:srgbClr val="D2533C"/>
                </a:solidFill>
              </a:rPr>
              <a:t>: </a:t>
            </a:r>
            <a:r>
              <a:rPr lang="fr-FR" sz="2400" b="1" dirty="0">
                <a:solidFill>
                  <a:srgbClr val="D2533C"/>
                </a:solidFill>
              </a:rPr>
              <a:t>Ne crains pas, je suis ton Dieu </a:t>
            </a:r>
            <a:r>
              <a:rPr lang="fr-FR" sz="2400" i="1" dirty="0">
                <a:solidFill>
                  <a:srgbClr val="D2533C"/>
                </a:solidFill>
              </a:rPr>
              <a:t>(2</a:t>
            </a:r>
            <a:r>
              <a:rPr lang="fr-FR" sz="2400" dirty="0">
                <a:solidFill>
                  <a:srgbClr val="D2533C"/>
                </a:solidFill>
              </a:rPr>
              <a:t>/2) </a:t>
            </a: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17</a:t>
            </a:fld>
            <a:endParaRPr lang="en-US"/>
          </a:p>
        </p:txBody>
      </p:sp>
    </p:spTree>
    <p:extLst>
      <p:ext uri="{BB962C8B-B14F-4D97-AF65-F5344CB8AC3E}">
        <p14:creationId xmlns:p14="http://schemas.microsoft.com/office/powerpoint/2010/main" val="17210619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5844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539750" y="692150"/>
            <a:ext cx="8077200" cy="6265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4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p:txBody>
      </p:sp>
      <p:sp>
        <p:nvSpPr>
          <p:cNvPr id="15362"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63800"/>
                </a:solidFill>
                <a:cs typeface="Arial Unicode MS" charset="0"/>
              </a:rPr>
              <a:t>Sanctus : </a:t>
            </a:r>
            <a:r>
              <a:rPr lang="en-US" sz="2400" i="1" dirty="0" err="1">
                <a:solidFill>
                  <a:srgbClr val="D63800"/>
                </a:solidFill>
                <a:cs typeface="Arial Unicode MS" charset="0"/>
              </a:rPr>
              <a:t>Messe</a:t>
            </a:r>
            <a:r>
              <a:rPr lang="en-US" sz="2400" i="1" dirty="0">
                <a:solidFill>
                  <a:srgbClr val="D63800"/>
                </a:solidFill>
                <a:cs typeface="Arial Unicode MS" charset="0"/>
              </a:rPr>
              <a:t> de Saint Boniface</a:t>
            </a:r>
          </a:p>
        </p:txBody>
      </p:sp>
      <p:sp>
        <p:nvSpPr>
          <p:cNvPr id="6" name="Text Box 2"/>
          <p:cNvSpPr txBox="1">
            <a:spLocks noChangeArrowheads="1"/>
          </p:cNvSpPr>
          <p:nvPr/>
        </p:nvSpPr>
        <p:spPr bwMode="auto">
          <a:xfrm>
            <a:off x="412750" y="557436"/>
            <a:ext cx="8331200" cy="6173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a:p>
          <a:p>
            <a:pPr algn="ctr"/>
            <a:r>
              <a:rPr lang="fr-FR" sz="3200" b="1" dirty="0"/>
              <a:t>Sanctus, Sanctus, Sanctus, Deus Sabaoth (bis) </a:t>
            </a:r>
          </a:p>
          <a:p>
            <a:pPr algn="ctr"/>
            <a:endParaRPr lang="fr-FR" sz="3200" dirty="0"/>
          </a:p>
          <a:p>
            <a:pPr algn="ctr"/>
            <a:r>
              <a:rPr lang="fr-FR" sz="3200" dirty="0" err="1"/>
              <a:t>Pleni</a:t>
            </a:r>
            <a:r>
              <a:rPr lang="fr-FR" sz="3200" dirty="0"/>
              <a:t> </a:t>
            </a:r>
            <a:r>
              <a:rPr lang="fr-FR" sz="3200" dirty="0" err="1"/>
              <a:t>sunt</a:t>
            </a:r>
            <a:r>
              <a:rPr lang="fr-FR" sz="3200" dirty="0"/>
              <a:t> </a:t>
            </a:r>
            <a:r>
              <a:rPr lang="fr-FR" sz="3200" dirty="0" err="1"/>
              <a:t>coeli</a:t>
            </a:r>
            <a:r>
              <a:rPr lang="fr-FR" sz="3200" dirty="0"/>
              <a:t> et terra gloria tua</a:t>
            </a:r>
          </a:p>
          <a:p>
            <a:pPr algn="ctr"/>
            <a:r>
              <a:rPr lang="fr-FR" sz="3200" b="1" dirty="0"/>
              <a:t>Hosanna in </a:t>
            </a:r>
            <a:r>
              <a:rPr lang="fr-FR" sz="3200" b="1" dirty="0" err="1"/>
              <a:t>excelsis</a:t>
            </a:r>
            <a:r>
              <a:rPr lang="fr-FR" sz="3200" b="1" dirty="0"/>
              <a:t> deo,</a:t>
            </a:r>
          </a:p>
          <a:p>
            <a:pPr algn="ctr"/>
            <a:r>
              <a:rPr lang="fr-FR" sz="3200" b="1" dirty="0"/>
              <a:t>hosanna in </a:t>
            </a:r>
            <a:r>
              <a:rPr lang="fr-FR" sz="3200" b="1" dirty="0" err="1"/>
              <a:t>excelsis</a:t>
            </a:r>
            <a:r>
              <a:rPr lang="fr-FR" sz="3200" b="1" dirty="0"/>
              <a:t>   (bis)</a:t>
            </a:r>
          </a:p>
          <a:p>
            <a:pPr algn="ctr"/>
            <a:endParaRPr lang="fr-FR" sz="3200" dirty="0"/>
          </a:p>
          <a:p>
            <a:pPr algn="ctr"/>
            <a:r>
              <a:rPr lang="fr-FR" sz="3200" dirty="0"/>
              <a:t>Benedictus qui </a:t>
            </a:r>
            <a:r>
              <a:rPr lang="fr-FR" sz="3200" dirty="0" err="1"/>
              <a:t>venit</a:t>
            </a:r>
            <a:r>
              <a:rPr lang="fr-FR" sz="3200" dirty="0"/>
              <a:t> in nomine </a:t>
            </a:r>
            <a:r>
              <a:rPr lang="fr-FR" sz="3200" dirty="0" err="1"/>
              <a:t>domini</a:t>
            </a:r>
            <a:r>
              <a:rPr lang="fr-FR" sz="3200" dirty="0"/>
              <a:t> </a:t>
            </a:r>
            <a:r>
              <a:rPr lang="fr-FR" sz="3200" b="1" dirty="0"/>
              <a:t>Hosanna in </a:t>
            </a:r>
            <a:r>
              <a:rPr lang="fr-FR" sz="3200" b="1" dirty="0" err="1"/>
              <a:t>excelsis</a:t>
            </a:r>
            <a:r>
              <a:rPr lang="fr-FR" sz="3200" b="1" dirty="0"/>
              <a:t> deo,</a:t>
            </a:r>
          </a:p>
          <a:p>
            <a:pPr algn="ctr"/>
            <a:r>
              <a:rPr lang="fr-FR" sz="3200" b="1" dirty="0"/>
              <a:t>hosanna in </a:t>
            </a:r>
            <a:r>
              <a:rPr lang="fr-FR" sz="3200" b="1" dirty="0" err="1"/>
              <a:t>excelsis</a:t>
            </a:r>
            <a:r>
              <a:rPr lang="fr-FR" sz="3200" b="1" dirty="0"/>
              <a:t>   (bis)</a:t>
            </a:r>
          </a:p>
        </p:txBody>
      </p:sp>
    </p:spTree>
    <p:extLst>
      <p:ext uri="{BB962C8B-B14F-4D97-AF65-F5344CB8AC3E}">
        <p14:creationId xmlns:p14="http://schemas.microsoft.com/office/powerpoint/2010/main" val="37702294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Entrée: </a:t>
            </a:r>
            <a:r>
              <a:rPr lang="fr-FR" sz="2400" i="1" dirty="0">
                <a:solidFill>
                  <a:srgbClr val="D2533C"/>
                </a:solidFill>
              </a:rPr>
              <a:t>Chantez, priez, célébrez le Seigneur (1/2)</a:t>
            </a:r>
          </a:p>
        </p:txBody>
      </p:sp>
      <p:sp>
        <p:nvSpPr>
          <p:cNvPr id="5122" name="Rectangle 2"/>
          <p:cNvSpPr>
            <a:spLocks noChangeArrowheads="1"/>
          </p:cNvSpPr>
          <p:nvPr/>
        </p:nvSpPr>
        <p:spPr bwMode="auto">
          <a:xfrm>
            <a:off x="563885" y="1142975"/>
            <a:ext cx="8256587" cy="502232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tx1"/>
                </a:solidFill>
              </a:rPr>
              <a:t>Chantez, priez, célébrez le Seigneur !</a:t>
            </a:r>
            <a:br>
              <a:rPr lang="fr-FR" sz="3200" b="1" dirty="0">
                <a:solidFill>
                  <a:schemeClr val="tx1"/>
                </a:solidFill>
              </a:rPr>
            </a:br>
            <a:r>
              <a:rPr lang="fr-FR" sz="3200" b="1" dirty="0">
                <a:solidFill>
                  <a:schemeClr val="tx1"/>
                </a:solidFill>
              </a:rPr>
              <a:t>Dieu nous accueille, peuples du monde</a:t>
            </a:r>
          </a:p>
          <a:p>
            <a:pPr algn="ctr"/>
            <a:r>
              <a:rPr lang="fr-FR" sz="3200" b="1" dirty="0">
                <a:solidFill>
                  <a:schemeClr val="tx1"/>
                </a:solidFill>
              </a:rPr>
              <a:t>Chantez, priez, célébrez son Nom </a:t>
            </a:r>
            <a:br>
              <a:rPr lang="fr-FR" sz="3200" b="1" dirty="0">
                <a:solidFill>
                  <a:schemeClr val="tx1"/>
                </a:solidFill>
              </a:rPr>
            </a:br>
            <a:r>
              <a:rPr lang="fr-FR" sz="3200" b="1" dirty="0">
                <a:solidFill>
                  <a:schemeClr val="tx1"/>
                </a:solidFill>
              </a:rPr>
              <a:t>Dieu nous accueille dans sa maison </a:t>
            </a:r>
          </a:p>
          <a:p>
            <a:pPr algn="ctr"/>
            <a:endParaRPr lang="fr-FR" sz="3200" dirty="0">
              <a:solidFill>
                <a:schemeClr val="tx1"/>
              </a:solidFill>
            </a:endParaRPr>
          </a:p>
          <a:p>
            <a:pPr algn="ctr"/>
            <a:r>
              <a:rPr lang="fr-FR" sz="3200" dirty="0">
                <a:solidFill>
                  <a:schemeClr val="tx1"/>
                </a:solidFill>
              </a:rPr>
              <a:t>1- Il a fait le ciel et la terre</a:t>
            </a:r>
            <a:br>
              <a:rPr lang="fr-FR" sz="3200" dirty="0">
                <a:solidFill>
                  <a:schemeClr val="tx1"/>
                </a:solidFill>
              </a:rPr>
            </a:br>
            <a:r>
              <a:rPr lang="fr-FR" sz="3200" b="1" dirty="0">
                <a:solidFill>
                  <a:schemeClr val="tx1"/>
                </a:solidFill>
              </a:rPr>
              <a:t>Eternel est son amour !</a:t>
            </a:r>
            <a:br>
              <a:rPr lang="fr-FR" sz="3200" dirty="0">
                <a:solidFill>
                  <a:schemeClr val="tx1"/>
                </a:solidFill>
              </a:rPr>
            </a:br>
            <a:r>
              <a:rPr lang="fr-FR" sz="3200" dirty="0">
                <a:solidFill>
                  <a:schemeClr val="tx1"/>
                </a:solidFill>
              </a:rPr>
              <a:t>Façonné l’homme à son image</a:t>
            </a:r>
            <a:br>
              <a:rPr lang="fr-FR" sz="3200" dirty="0">
                <a:solidFill>
                  <a:schemeClr val="tx1"/>
                </a:solidFill>
              </a:rPr>
            </a:br>
            <a:r>
              <a:rPr lang="fr-FR" sz="3200" b="1" dirty="0">
                <a:solidFill>
                  <a:schemeClr val="tx1"/>
                </a:solidFill>
              </a:rPr>
              <a:t> Eternel est son amour !</a:t>
            </a:r>
            <a:endParaRPr lang="fr-FR" sz="3200" dirty="0">
              <a:solidFill>
                <a:schemeClr val="tx1"/>
              </a:solidFill>
            </a:endParaRPr>
          </a:p>
          <a:p>
            <a:pPr algn="ctr"/>
            <a:endParaRPr lang="fr-FR" sz="3200" dirty="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58444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93298" y="-1"/>
            <a:ext cx="8971471" cy="6858001"/>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fr-FR" sz="3200" dirty="0">
                <a:solidFill>
                  <a:schemeClr val="tx1"/>
                </a:solidFill>
                <a:latin typeface="Arial" pitchFamily="34" charset="0"/>
                <a:cs typeface="Arial" pitchFamily="34" charset="0"/>
              </a:rPr>
              <a:t>Notre Père qui es aux cieux, </a:t>
            </a:r>
          </a:p>
          <a:p>
            <a:pPr algn="ctr"/>
            <a:r>
              <a:rPr lang="fr-FR" sz="3200" dirty="0">
                <a:solidFill>
                  <a:schemeClr val="tx1"/>
                </a:solidFill>
                <a:latin typeface="Arial" pitchFamily="34" charset="0"/>
                <a:cs typeface="Arial" pitchFamily="34" charset="0"/>
              </a:rPr>
              <a:t>Que ton Nom soit sanctifié, </a:t>
            </a:r>
          </a:p>
          <a:p>
            <a:pPr algn="ctr"/>
            <a:r>
              <a:rPr lang="fr-FR" sz="3200" dirty="0">
                <a:solidFill>
                  <a:schemeClr val="tx1"/>
                </a:solidFill>
                <a:latin typeface="Arial" pitchFamily="34" charset="0"/>
                <a:cs typeface="Arial" pitchFamily="34" charset="0"/>
              </a:rPr>
              <a:t>Que ton règne vienne;</a:t>
            </a:r>
          </a:p>
          <a:p>
            <a:pPr algn="ctr"/>
            <a:r>
              <a:rPr lang="fr-FR" sz="3200" dirty="0">
                <a:solidFill>
                  <a:schemeClr val="tx1"/>
                </a:solidFill>
                <a:latin typeface="Arial" pitchFamily="34" charset="0"/>
                <a:cs typeface="Arial" pitchFamily="34" charset="0"/>
              </a:rPr>
              <a:t>Que ta volonté soit faite, sur la terre comme au ciel. </a:t>
            </a:r>
          </a:p>
          <a:p>
            <a:pPr algn="ctr"/>
            <a:r>
              <a:rPr lang="fr-FR" sz="3200" dirty="0">
                <a:solidFill>
                  <a:schemeClr val="tx1"/>
                </a:solidFill>
                <a:latin typeface="Arial" pitchFamily="34" charset="0"/>
                <a:cs typeface="Arial" pitchFamily="34" charset="0"/>
              </a:rPr>
              <a:t>Donne-nous aujourd’hui, notre pain de ce jour, </a:t>
            </a:r>
          </a:p>
          <a:p>
            <a:pPr algn="ctr"/>
            <a:r>
              <a:rPr lang="fr-FR" sz="3200" dirty="0">
                <a:solidFill>
                  <a:schemeClr val="tx1"/>
                </a:solidFill>
                <a:latin typeface="Arial" pitchFamily="34" charset="0"/>
                <a:cs typeface="Arial" pitchFamily="34" charset="0"/>
              </a:rPr>
              <a:t>Pardonne-nous nos offenses, comme nous pardonnons aussi à ceux qui nous ont offensés. </a:t>
            </a:r>
          </a:p>
          <a:p>
            <a:pPr algn="ctr"/>
            <a:r>
              <a:rPr lang="fr-FR" sz="3200" b="1" cap="small" dirty="0">
                <a:latin typeface="Arial" pitchFamily="34" charset="0"/>
                <a:cs typeface="Arial" pitchFamily="34" charset="0"/>
              </a:rPr>
              <a:t>Ne nous laisse pas, entrer en tentation</a:t>
            </a:r>
            <a:r>
              <a:rPr lang="fr-FR" sz="3200" cap="small" dirty="0">
                <a:latin typeface="Arial" pitchFamily="34" charset="0"/>
                <a:cs typeface="Arial" pitchFamily="34" charset="0"/>
              </a:rPr>
              <a:t>, </a:t>
            </a:r>
          </a:p>
          <a:p>
            <a:pPr algn="ctr"/>
            <a:r>
              <a:rPr lang="fr-FR" sz="3200" dirty="0">
                <a:solidFill>
                  <a:schemeClr val="tx1"/>
                </a:solidFill>
                <a:latin typeface="Arial" pitchFamily="34" charset="0"/>
                <a:cs typeface="Arial" pitchFamily="34" charset="0"/>
              </a:rPr>
              <a:t>mais Délivre-nous du mal.</a:t>
            </a:r>
          </a:p>
          <a:p>
            <a:pPr algn="ctr"/>
            <a:r>
              <a:rPr lang="fr-FR" sz="3200" dirty="0">
                <a:solidFill>
                  <a:schemeClr val="tx1"/>
                </a:solidFill>
                <a:latin typeface="Arial" pitchFamily="34" charset="0"/>
                <a:cs typeface="Arial" pitchFamily="34" charset="0"/>
              </a:rPr>
              <a:t>Car c’est a toi, qu’appartiennent, le règne, </a:t>
            </a:r>
          </a:p>
          <a:p>
            <a:pPr algn="ctr"/>
            <a:r>
              <a:rPr lang="fr-FR" sz="3200" dirty="0">
                <a:solidFill>
                  <a:schemeClr val="tx1"/>
                </a:solidFill>
                <a:latin typeface="Arial" pitchFamily="34" charset="0"/>
                <a:cs typeface="Arial" pitchFamily="34" charset="0"/>
              </a:rPr>
              <a:t>la puissance et la gloire,</a:t>
            </a:r>
          </a:p>
          <a:p>
            <a:pPr algn="ctr"/>
            <a:r>
              <a:rPr lang="fr-FR" sz="3200" dirty="0">
                <a:solidFill>
                  <a:schemeClr val="tx1"/>
                </a:solidFill>
                <a:latin typeface="Arial" pitchFamily="34" charset="0"/>
                <a:cs typeface="Arial" pitchFamily="34" charset="0"/>
              </a:rPr>
              <a:t>Pour les siècles des siècles.     Amen!</a:t>
            </a:r>
          </a:p>
        </p:txBody>
      </p:sp>
      <p:sp>
        <p:nvSpPr>
          <p:cNvPr id="3" name="Rectangle 2"/>
          <p:cNvSpPr/>
          <p:nvPr/>
        </p:nvSpPr>
        <p:spPr>
          <a:xfrm>
            <a:off x="670722" y="586596"/>
            <a:ext cx="1396536" cy="477054"/>
          </a:xfrm>
          <a:prstGeom prst="rect">
            <a:avLst/>
          </a:prstGeom>
        </p:spPr>
        <p:txBody>
          <a:bodyPr wrap="none">
            <a:spAutoFit/>
          </a:bodyPr>
          <a:lstStyle/>
          <a:p>
            <a:r>
              <a:rPr lang="fr-FR" sz="2500" u="sng" dirty="0"/>
              <a:t>Chanté</a:t>
            </a:r>
            <a:r>
              <a:rPr lang="fr-FR" sz="2500" dirty="0"/>
              <a:t>: </a:t>
            </a:r>
            <a:endParaRPr lang="en-US" sz="2500" dirty="0"/>
          </a:p>
        </p:txBody>
      </p:sp>
    </p:spTree>
    <p:extLst>
      <p:ext uri="{BB962C8B-B14F-4D97-AF65-F5344CB8AC3E}">
        <p14:creationId xmlns:p14="http://schemas.microsoft.com/office/powerpoint/2010/main" val="628106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5844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457200" y="855663"/>
            <a:ext cx="8331200" cy="53096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a:p>
          <a:p>
            <a:pPr algn="ctr"/>
            <a:r>
              <a:rPr lang="fr-FR" sz="3200" dirty="0"/>
              <a:t>Agnus Dei, qui </a:t>
            </a:r>
            <a:r>
              <a:rPr lang="fr-FR" sz="3200" dirty="0" err="1"/>
              <a:t>tollis</a:t>
            </a:r>
            <a:r>
              <a:rPr lang="fr-FR" sz="3200" dirty="0"/>
              <a:t> peccata </a:t>
            </a:r>
            <a:r>
              <a:rPr lang="fr-FR" sz="3200" dirty="0" err="1"/>
              <a:t>mundi</a:t>
            </a:r>
            <a:endParaRPr lang="fr-FR" sz="3200" dirty="0"/>
          </a:p>
          <a:p>
            <a:pPr algn="ctr"/>
            <a:r>
              <a:rPr lang="fr-FR" sz="3200" dirty="0"/>
              <a:t>Miserere </a:t>
            </a:r>
            <a:r>
              <a:rPr lang="fr-FR" sz="3200" dirty="0" err="1"/>
              <a:t>nobis</a:t>
            </a:r>
            <a:endParaRPr lang="fr-FR" sz="3200" dirty="0"/>
          </a:p>
          <a:p>
            <a:pPr algn="ctr"/>
            <a:endParaRPr lang="fr-FR" sz="3200" dirty="0"/>
          </a:p>
          <a:p>
            <a:pPr algn="ctr"/>
            <a:r>
              <a:rPr lang="fr-FR" sz="3200" dirty="0"/>
              <a:t>Agnus Dei, qui </a:t>
            </a:r>
            <a:r>
              <a:rPr lang="fr-FR" sz="3200" dirty="0" err="1"/>
              <a:t>tollis</a:t>
            </a:r>
            <a:r>
              <a:rPr lang="fr-FR" sz="3200" dirty="0"/>
              <a:t> peccata </a:t>
            </a:r>
            <a:r>
              <a:rPr lang="fr-FR" sz="3200" dirty="0" err="1"/>
              <a:t>mundi</a:t>
            </a:r>
            <a:endParaRPr lang="fr-FR" sz="3200" dirty="0"/>
          </a:p>
          <a:p>
            <a:pPr algn="ctr"/>
            <a:r>
              <a:rPr lang="fr-FR" sz="3200" dirty="0"/>
              <a:t>Miserere </a:t>
            </a:r>
            <a:r>
              <a:rPr lang="fr-FR" sz="3200" dirty="0" err="1"/>
              <a:t>nobis</a:t>
            </a:r>
            <a:endParaRPr lang="fr-FR" sz="3200" dirty="0"/>
          </a:p>
          <a:p>
            <a:pPr algn="ctr"/>
            <a:endParaRPr lang="fr-FR" sz="3200" b="1" dirty="0"/>
          </a:p>
          <a:p>
            <a:pPr algn="ctr"/>
            <a:r>
              <a:rPr lang="fr-FR" sz="3200" dirty="0"/>
              <a:t>Agnus Dei, qui </a:t>
            </a:r>
            <a:r>
              <a:rPr lang="fr-FR" sz="3200" dirty="0" err="1"/>
              <a:t>tollis</a:t>
            </a:r>
            <a:r>
              <a:rPr lang="fr-FR" sz="3200" dirty="0"/>
              <a:t> peccata </a:t>
            </a:r>
            <a:r>
              <a:rPr lang="fr-FR" sz="3200" dirty="0" err="1"/>
              <a:t>mundi</a:t>
            </a:r>
            <a:r>
              <a:rPr lang="fr-FR" sz="3200" dirty="0"/>
              <a:t> </a:t>
            </a:r>
            <a:br>
              <a:rPr lang="fr-FR" sz="3200" dirty="0"/>
            </a:br>
            <a:r>
              <a:rPr lang="fr-FR" sz="3200" dirty="0"/>
              <a:t>Dona </a:t>
            </a:r>
            <a:r>
              <a:rPr lang="fr-FR" sz="3200" dirty="0" err="1"/>
              <a:t>nobis</a:t>
            </a:r>
            <a:r>
              <a:rPr lang="fr-FR" sz="3200" dirty="0"/>
              <a:t> </a:t>
            </a:r>
            <a:r>
              <a:rPr lang="fr-FR" sz="3200" dirty="0" err="1"/>
              <a:t>pacem</a:t>
            </a:r>
            <a:endParaRPr lang="fr-FR" sz="3200" b="1" dirty="0"/>
          </a:p>
        </p:txBody>
      </p:sp>
      <p:sp>
        <p:nvSpPr>
          <p:cNvPr id="6"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63800"/>
                </a:solidFill>
                <a:cs typeface="Arial Unicode MS" charset="0"/>
              </a:rPr>
              <a:t>Agneau de Dieu: </a:t>
            </a:r>
            <a:r>
              <a:rPr lang="fr-FR" sz="2400" i="1" dirty="0">
                <a:solidFill>
                  <a:srgbClr val="D63800"/>
                </a:solidFill>
                <a:cs typeface="Arial Unicode MS" charset="0"/>
              </a:rPr>
              <a:t>Messe de Saint Boniface</a:t>
            </a:r>
          </a:p>
        </p:txBody>
      </p:sp>
    </p:spTree>
    <p:extLst>
      <p:ext uri="{BB962C8B-B14F-4D97-AF65-F5344CB8AC3E}">
        <p14:creationId xmlns:p14="http://schemas.microsoft.com/office/powerpoint/2010/main" val="69563660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a:t> </a:t>
            </a:r>
          </a:p>
          <a:p>
            <a:pPr algn="just" eaLnBrk="1" hangingPunct="1">
              <a:spcBef>
                <a:spcPct val="20000"/>
              </a:spcBef>
              <a:buClr>
                <a:schemeClr val="accent1"/>
              </a:buClr>
              <a:buSzPct val="85000"/>
              <a:buFont typeface="Arial" charset="0"/>
              <a:buNone/>
            </a:pPr>
            <a:r>
              <a:rPr lang="ja-JP" altLang="fr-FR" sz="2500"/>
              <a:t>友情提示：只有己经初领圣体的天主教教友才可以领受圣体。如果您这没有初领圣体，您可以双手交叉成 </a:t>
            </a:r>
            <a:r>
              <a:rPr lang="fr-FR" altLang="fr-FR" sz="2500"/>
              <a:t>X </a:t>
            </a:r>
            <a:r>
              <a:rPr lang="ja-JP" altLang="fr-FR" sz="2500"/>
              <a:t>形，置于胸前，前往接受祝福。</a:t>
            </a:r>
            <a:endParaRPr lang="fr-FR" altLang="ja-JP" sz="2500"/>
          </a:p>
          <a:p>
            <a:pPr algn="just" eaLnBrk="1" hangingPunct="1">
              <a:spcBef>
                <a:spcPct val="20000"/>
              </a:spcBef>
              <a:buClr>
                <a:schemeClr val="accent1"/>
              </a:buClr>
              <a:buSzPct val="85000"/>
              <a:buFont typeface="Arial" charset="0"/>
              <a:buNone/>
            </a:pPr>
            <a:r>
              <a:rPr lang="fr-FR" altLang="ja-JP" sz="500"/>
              <a:t> </a:t>
            </a:r>
            <a:endParaRPr lang="ja-JP" altLang="fr-FR" sz="500"/>
          </a:p>
          <a:p>
            <a:pPr algn="just" eaLnBrk="1" hangingPunct="1">
              <a:spcBef>
                <a:spcPts val="600"/>
              </a:spcBef>
              <a:buClr>
                <a:schemeClr val="accent1"/>
              </a:buClr>
              <a:buSzPct val="85000"/>
              <a:buFont typeface="Arial" charset="0"/>
              <a:buNone/>
            </a:pPr>
            <a:r>
              <a:rPr lang="fr-FR" altLang="fr-FR" sz="2500"/>
              <a:t>Please be reminded that only baptized catholics who have received First Holy Communion may receive Holy Communion. If you have not received First Holy Communion, you may approach the alter with your hands folded across the chest in an X in order to receive a blessing. </a:t>
            </a:r>
          </a:p>
        </p:txBody>
      </p:sp>
    </p:spTree>
    <p:extLst>
      <p:ext uri="{BB962C8B-B14F-4D97-AF65-F5344CB8AC3E}">
        <p14:creationId xmlns:p14="http://schemas.microsoft.com/office/powerpoint/2010/main" val="363417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971600" y="332656"/>
            <a:ext cx="7488832" cy="576063"/>
          </a:xfrm>
        </p:spPr>
        <p:txBody>
          <a:bodyPr>
            <a:normAutofit/>
          </a:bodyPr>
          <a:lstStyle/>
          <a:p>
            <a:r>
              <a:rPr lang="fr-FR" sz="2400" b="1" dirty="0">
                <a:solidFill>
                  <a:srgbClr val="D2533C"/>
                </a:solidFill>
              </a:rPr>
              <a:t>Communion </a:t>
            </a:r>
            <a:r>
              <a:rPr lang="fr-FR" sz="2400" b="1" i="1" kern="1200" dirty="0">
                <a:solidFill>
                  <a:srgbClr val="D63800"/>
                </a:solidFill>
                <a:latin typeface="Arial" charset="0"/>
                <a:ea typeface="ＭＳ Ｐゴシック" charset="0"/>
                <a:cs typeface="Arial Unicode MS" charset="0"/>
              </a:rPr>
              <a:t>: </a:t>
            </a:r>
            <a:r>
              <a:rPr lang="fr-FR" sz="2400" i="1" kern="1200" dirty="0">
                <a:solidFill>
                  <a:srgbClr val="D63800"/>
                </a:solidFill>
                <a:latin typeface="Arial" charset="0"/>
                <a:ea typeface="ＭＳ Ｐゴシック" charset="0"/>
                <a:cs typeface="Arial Unicode MS" charset="0"/>
              </a:rPr>
              <a:t>Puisque tu fais miséricorde (1/3)</a:t>
            </a:r>
            <a:endParaRPr lang="en-US" sz="2400" i="1" kern="1200" dirty="0">
              <a:solidFill>
                <a:srgbClr val="D63800"/>
              </a:solidFill>
              <a:latin typeface="Arial" charset="0"/>
              <a:ea typeface="ＭＳ Ｐゴシック" charset="0"/>
              <a:cs typeface="Arial Unicode MS" charset="0"/>
            </a:endParaRPr>
          </a:p>
        </p:txBody>
      </p:sp>
      <p:sp>
        <p:nvSpPr>
          <p:cNvPr id="6" name="Espace réservé du contenu 4"/>
          <p:cNvSpPr txBox="1">
            <a:spLocks/>
          </p:cNvSpPr>
          <p:nvPr/>
        </p:nvSpPr>
        <p:spPr>
          <a:xfrm>
            <a:off x="611560" y="908719"/>
            <a:ext cx="8028383" cy="5501409"/>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lvl="0" indent="0" algn="ctr" fontAlgn="auto">
              <a:lnSpc>
                <a:spcPct val="100000"/>
              </a:lnSpc>
              <a:spcBef>
                <a:spcPts val="0"/>
              </a:spcBef>
              <a:spcAft>
                <a:spcPts val="0"/>
              </a:spcAft>
              <a:buClr>
                <a:srgbClr val="93A299"/>
              </a:buClr>
              <a:buNone/>
              <a:defRPr/>
            </a:pPr>
            <a:r>
              <a:rPr lang="fr-FR" sz="3200" b="1" dirty="0">
                <a:solidFill>
                  <a:srgbClr val="292934"/>
                </a:solidFill>
              </a:rPr>
              <a:t>Puisque tu fais miséricorde</a:t>
            </a:r>
          </a:p>
          <a:p>
            <a:pPr marL="0" lvl="0" indent="0" algn="ctr" fontAlgn="auto">
              <a:lnSpc>
                <a:spcPct val="100000"/>
              </a:lnSpc>
              <a:spcBef>
                <a:spcPts val="0"/>
              </a:spcBef>
              <a:spcAft>
                <a:spcPts val="0"/>
              </a:spcAft>
              <a:buClr>
                <a:srgbClr val="93A299"/>
              </a:buClr>
              <a:buNone/>
              <a:defRPr/>
            </a:pPr>
            <a:r>
              <a:rPr lang="fr-FR" sz="3200" b="1" dirty="0">
                <a:solidFill>
                  <a:srgbClr val="292934"/>
                </a:solidFill>
              </a:rPr>
              <a:t>Puisque nos vies sont devant toi</a:t>
            </a:r>
          </a:p>
          <a:p>
            <a:pPr marL="0" lvl="0" indent="0" algn="ctr" fontAlgn="auto">
              <a:lnSpc>
                <a:spcPct val="100000"/>
              </a:lnSpc>
              <a:spcBef>
                <a:spcPts val="0"/>
              </a:spcBef>
              <a:spcAft>
                <a:spcPts val="0"/>
              </a:spcAft>
              <a:buClr>
                <a:srgbClr val="93A299"/>
              </a:buClr>
              <a:buNone/>
              <a:defRPr/>
            </a:pPr>
            <a:r>
              <a:rPr lang="fr-FR" sz="3200" b="1" dirty="0">
                <a:solidFill>
                  <a:srgbClr val="292934"/>
                </a:solidFill>
              </a:rPr>
              <a:t>Puisque tu as versé ton sang pour nous</a:t>
            </a:r>
          </a:p>
          <a:p>
            <a:pPr marL="0" lvl="0" indent="0" algn="ctr" fontAlgn="auto">
              <a:lnSpc>
                <a:spcPct val="100000"/>
              </a:lnSpc>
              <a:spcBef>
                <a:spcPts val="0"/>
              </a:spcBef>
              <a:spcAft>
                <a:spcPts val="0"/>
              </a:spcAft>
              <a:buClr>
                <a:srgbClr val="93A299"/>
              </a:buClr>
              <a:buNone/>
              <a:defRPr/>
            </a:pPr>
            <a:r>
              <a:rPr lang="fr-FR" sz="3200" b="1" dirty="0">
                <a:solidFill>
                  <a:srgbClr val="292934"/>
                </a:solidFill>
              </a:rPr>
              <a:t>Seigneur Jésus pardonne-nous.</a:t>
            </a:r>
          </a:p>
          <a:p>
            <a:pPr marL="0" lvl="0" indent="0" algn="ctr" fontAlgn="auto">
              <a:lnSpc>
                <a:spcPct val="100000"/>
              </a:lnSpc>
              <a:spcBef>
                <a:spcPts val="0"/>
              </a:spcBef>
              <a:spcAft>
                <a:spcPts val="0"/>
              </a:spcAft>
              <a:buClr>
                <a:srgbClr val="93A299"/>
              </a:buClr>
              <a:buNone/>
              <a:defRPr/>
            </a:pPr>
            <a:br>
              <a:rPr kumimoji="0" lang="fr-FR" sz="3200" b="0" i="0" u="none" strike="noStrike" kern="1200" cap="none" spc="0" normalizeH="0" baseline="0" noProof="0" dirty="0">
                <a:ln>
                  <a:noFill/>
                </a:ln>
                <a:solidFill>
                  <a:srgbClr val="292934"/>
                </a:solidFill>
                <a:effectLst/>
                <a:uLnTx/>
                <a:uFillTx/>
                <a:latin typeface="Arial"/>
              </a:rPr>
            </a:br>
            <a:r>
              <a:rPr kumimoji="0" lang="fr-FR" sz="3200" b="0" i="0" u="none" strike="noStrike" kern="1200" cap="none" spc="0" normalizeH="0" baseline="0" noProof="0" dirty="0">
                <a:ln>
                  <a:noFill/>
                </a:ln>
                <a:solidFill>
                  <a:srgbClr val="292934"/>
                </a:solidFill>
                <a:effectLst/>
                <a:uLnTx/>
                <a:uFillTx/>
                <a:latin typeface="Arial"/>
              </a:rPr>
              <a:t>1- </a:t>
            </a:r>
            <a:r>
              <a:rPr lang="fr-FR" sz="3200" dirty="0">
                <a:solidFill>
                  <a:srgbClr val="292934"/>
                </a:solidFill>
              </a:rPr>
              <a:t>Des profondeurs Seigneur</a:t>
            </a:r>
          </a:p>
          <a:p>
            <a:pPr marL="0" lvl="0" indent="0" algn="ctr" fontAlgn="auto">
              <a:lnSpc>
                <a:spcPct val="100000"/>
              </a:lnSpc>
              <a:spcBef>
                <a:spcPts val="0"/>
              </a:spcBef>
              <a:spcAft>
                <a:spcPts val="0"/>
              </a:spcAft>
              <a:buClr>
                <a:srgbClr val="93A299"/>
              </a:buClr>
              <a:buNone/>
              <a:defRPr/>
            </a:pPr>
            <a:r>
              <a:rPr lang="fr-FR" sz="3200" dirty="0">
                <a:solidFill>
                  <a:srgbClr val="292934"/>
                </a:solidFill>
              </a:rPr>
              <a:t>Je crie vers Toi</a:t>
            </a:r>
          </a:p>
          <a:p>
            <a:pPr marL="0" lvl="0" indent="0" algn="ctr" fontAlgn="auto">
              <a:lnSpc>
                <a:spcPct val="100000"/>
              </a:lnSpc>
              <a:spcBef>
                <a:spcPts val="0"/>
              </a:spcBef>
              <a:spcAft>
                <a:spcPts val="0"/>
              </a:spcAft>
              <a:buClr>
                <a:srgbClr val="93A299"/>
              </a:buClr>
              <a:buNone/>
              <a:defRPr/>
            </a:pPr>
            <a:r>
              <a:rPr lang="fr-FR" sz="3200" dirty="0">
                <a:solidFill>
                  <a:srgbClr val="292934"/>
                </a:solidFill>
              </a:rPr>
              <a:t>Seigneur écoute mon cri d'appel</a:t>
            </a:r>
          </a:p>
          <a:p>
            <a:pPr marL="0" lvl="0" indent="0" algn="ctr" fontAlgn="auto">
              <a:lnSpc>
                <a:spcPct val="100000"/>
              </a:lnSpc>
              <a:spcBef>
                <a:spcPts val="0"/>
              </a:spcBef>
              <a:spcAft>
                <a:spcPts val="0"/>
              </a:spcAft>
              <a:buClr>
                <a:srgbClr val="93A299"/>
              </a:buClr>
              <a:buNone/>
              <a:defRPr/>
            </a:pPr>
            <a:r>
              <a:rPr lang="fr-FR" sz="3200" dirty="0">
                <a:solidFill>
                  <a:srgbClr val="292934"/>
                </a:solidFill>
              </a:rPr>
              <a:t>Que ton oreille ne se ferme pas</a:t>
            </a:r>
          </a:p>
          <a:p>
            <a:pPr marL="0" lvl="0" indent="0" algn="ctr" fontAlgn="auto">
              <a:lnSpc>
                <a:spcPct val="100000"/>
              </a:lnSpc>
              <a:spcBef>
                <a:spcPts val="0"/>
              </a:spcBef>
              <a:spcAft>
                <a:spcPts val="0"/>
              </a:spcAft>
              <a:buClr>
                <a:srgbClr val="93A299"/>
              </a:buClr>
              <a:buNone/>
              <a:defRPr/>
            </a:pPr>
            <a:r>
              <a:rPr lang="fr-FR" sz="3200" dirty="0">
                <a:solidFill>
                  <a:srgbClr val="292934"/>
                </a:solidFill>
              </a:rPr>
              <a:t>Entends la plainte de ma prière.</a:t>
            </a:r>
            <a:endParaRPr kumimoji="0" lang="fr-FR" sz="3200" b="0" i="0" u="none" strike="noStrike" kern="1200" cap="none" spc="0" normalizeH="0" baseline="0" noProof="0" dirty="0">
              <a:ln>
                <a:noFill/>
              </a:ln>
              <a:solidFill>
                <a:srgbClr val="292934"/>
              </a:solidFill>
              <a:effectLst/>
              <a:uLnTx/>
              <a:uFillTx/>
              <a:latin typeface="Arial Narrow" panose="020B0606020202030204" pitchFamily="34" charset="0"/>
            </a:endParaRPr>
          </a:p>
        </p:txBody>
      </p:sp>
    </p:spTree>
    <p:extLst>
      <p:ext uri="{BB962C8B-B14F-4D97-AF65-F5344CB8AC3E}">
        <p14:creationId xmlns:p14="http://schemas.microsoft.com/office/powerpoint/2010/main" val="425625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4"/>
          <p:cNvSpPr txBox="1">
            <a:spLocks/>
          </p:cNvSpPr>
          <p:nvPr/>
        </p:nvSpPr>
        <p:spPr>
          <a:xfrm>
            <a:off x="611560" y="908719"/>
            <a:ext cx="8028383" cy="5501409"/>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lvl="0" indent="0" algn="ctr" fontAlgn="auto">
              <a:lnSpc>
                <a:spcPct val="100000"/>
              </a:lnSpc>
              <a:spcBef>
                <a:spcPts val="0"/>
              </a:spcBef>
              <a:spcAft>
                <a:spcPts val="0"/>
              </a:spcAft>
              <a:buClr>
                <a:srgbClr val="93A299"/>
              </a:buClr>
              <a:buNone/>
              <a:defRPr/>
            </a:pPr>
            <a:r>
              <a:rPr lang="fr-FR" sz="3200" b="1" dirty="0">
                <a:solidFill>
                  <a:srgbClr val="292934"/>
                </a:solidFill>
              </a:rPr>
              <a:t>Puisque tu fais miséricorde</a:t>
            </a:r>
          </a:p>
          <a:p>
            <a:pPr marL="0" lvl="0" indent="0" algn="ctr" fontAlgn="auto">
              <a:lnSpc>
                <a:spcPct val="100000"/>
              </a:lnSpc>
              <a:spcBef>
                <a:spcPts val="0"/>
              </a:spcBef>
              <a:spcAft>
                <a:spcPts val="0"/>
              </a:spcAft>
              <a:buClr>
                <a:srgbClr val="93A299"/>
              </a:buClr>
              <a:buNone/>
              <a:defRPr/>
            </a:pPr>
            <a:r>
              <a:rPr lang="fr-FR" sz="3200" b="1" dirty="0">
                <a:solidFill>
                  <a:srgbClr val="292934"/>
                </a:solidFill>
              </a:rPr>
              <a:t>Puisque nos vies sont devant toi</a:t>
            </a:r>
          </a:p>
          <a:p>
            <a:pPr marL="0" lvl="0" indent="0" algn="ctr" fontAlgn="auto">
              <a:lnSpc>
                <a:spcPct val="100000"/>
              </a:lnSpc>
              <a:spcBef>
                <a:spcPts val="0"/>
              </a:spcBef>
              <a:spcAft>
                <a:spcPts val="0"/>
              </a:spcAft>
              <a:buClr>
                <a:srgbClr val="93A299"/>
              </a:buClr>
              <a:buNone/>
              <a:defRPr/>
            </a:pPr>
            <a:r>
              <a:rPr lang="fr-FR" sz="3200" b="1" dirty="0">
                <a:solidFill>
                  <a:srgbClr val="292934"/>
                </a:solidFill>
              </a:rPr>
              <a:t>Puisque tu as versé ton sang pour nous</a:t>
            </a:r>
          </a:p>
          <a:p>
            <a:pPr marL="0" lvl="0" indent="0" algn="ctr" fontAlgn="auto">
              <a:lnSpc>
                <a:spcPct val="100000"/>
              </a:lnSpc>
              <a:spcBef>
                <a:spcPts val="0"/>
              </a:spcBef>
              <a:spcAft>
                <a:spcPts val="0"/>
              </a:spcAft>
              <a:buClr>
                <a:srgbClr val="93A299"/>
              </a:buClr>
              <a:buNone/>
              <a:defRPr/>
            </a:pPr>
            <a:r>
              <a:rPr lang="fr-FR" sz="3200" b="1" dirty="0">
                <a:solidFill>
                  <a:srgbClr val="292934"/>
                </a:solidFill>
              </a:rPr>
              <a:t>Seigneur Jésus pardonne-nous.</a:t>
            </a:r>
          </a:p>
          <a:p>
            <a:pPr marL="0" lvl="0" indent="0" algn="ctr" fontAlgn="auto">
              <a:lnSpc>
                <a:spcPct val="100000"/>
              </a:lnSpc>
              <a:spcBef>
                <a:spcPts val="0"/>
              </a:spcBef>
              <a:spcAft>
                <a:spcPts val="0"/>
              </a:spcAft>
              <a:buClr>
                <a:srgbClr val="93A299"/>
              </a:buClr>
              <a:buNone/>
              <a:defRPr/>
            </a:pPr>
            <a:br>
              <a:rPr kumimoji="0" lang="fr-FR" sz="3200" b="0" i="0" u="none" strike="noStrike" kern="1200" cap="none" spc="0" normalizeH="0" baseline="0" noProof="0" dirty="0">
                <a:ln>
                  <a:noFill/>
                </a:ln>
                <a:solidFill>
                  <a:srgbClr val="292934"/>
                </a:solidFill>
                <a:effectLst/>
                <a:uLnTx/>
                <a:uFillTx/>
                <a:latin typeface="Arial"/>
              </a:rPr>
            </a:br>
            <a:r>
              <a:rPr kumimoji="0" lang="fr-FR" sz="3200" b="0" i="0" u="none" strike="noStrike" kern="1200" cap="none" spc="0" normalizeH="0" baseline="0" noProof="0" dirty="0">
                <a:ln>
                  <a:noFill/>
                </a:ln>
                <a:solidFill>
                  <a:srgbClr val="292934"/>
                </a:solidFill>
                <a:effectLst/>
                <a:uLnTx/>
                <a:uFillTx/>
                <a:latin typeface="Arial"/>
              </a:rPr>
              <a:t>2- </a:t>
            </a:r>
            <a:r>
              <a:rPr lang="fr-FR" sz="3200" dirty="0">
                <a:solidFill>
                  <a:srgbClr val="292934"/>
                </a:solidFill>
              </a:rPr>
              <a:t>Si Tu retiens les fautes contre nous</a:t>
            </a:r>
          </a:p>
          <a:p>
            <a:pPr marL="0" lvl="0" indent="0" algn="ctr" fontAlgn="auto">
              <a:lnSpc>
                <a:spcPct val="100000"/>
              </a:lnSpc>
              <a:spcBef>
                <a:spcPts val="0"/>
              </a:spcBef>
              <a:spcAft>
                <a:spcPts val="0"/>
              </a:spcAft>
              <a:buClr>
                <a:srgbClr val="93A299"/>
              </a:buClr>
              <a:buNone/>
              <a:defRPr/>
            </a:pPr>
            <a:r>
              <a:rPr lang="fr-FR" sz="3200" dirty="0">
                <a:solidFill>
                  <a:srgbClr val="292934"/>
                </a:solidFill>
              </a:rPr>
              <a:t>Qui dans ce monde subsistera ?</a:t>
            </a:r>
          </a:p>
          <a:p>
            <a:pPr marL="0" lvl="0" indent="0" algn="ctr" fontAlgn="auto">
              <a:lnSpc>
                <a:spcPct val="100000"/>
              </a:lnSpc>
              <a:spcBef>
                <a:spcPts val="0"/>
              </a:spcBef>
              <a:spcAft>
                <a:spcPts val="0"/>
              </a:spcAft>
              <a:buClr>
                <a:srgbClr val="93A299"/>
              </a:buClr>
              <a:buNone/>
              <a:defRPr/>
            </a:pPr>
            <a:r>
              <a:rPr lang="fr-FR" sz="3200" dirty="0">
                <a:solidFill>
                  <a:srgbClr val="292934"/>
                </a:solidFill>
              </a:rPr>
              <a:t>Mais le pardon se trouve près de Toi </a:t>
            </a:r>
          </a:p>
          <a:p>
            <a:pPr marL="0" lvl="0" indent="0" algn="ctr" fontAlgn="auto">
              <a:lnSpc>
                <a:spcPct val="100000"/>
              </a:lnSpc>
              <a:spcBef>
                <a:spcPts val="0"/>
              </a:spcBef>
              <a:spcAft>
                <a:spcPts val="0"/>
              </a:spcAft>
              <a:buClr>
                <a:srgbClr val="93A299"/>
              </a:buClr>
              <a:buNone/>
              <a:defRPr/>
            </a:pPr>
            <a:r>
              <a:rPr lang="fr-FR" sz="3200" dirty="0">
                <a:solidFill>
                  <a:srgbClr val="292934"/>
                </a:solidFill>
              </a:rPr>
              <a:t>Que nos cœurs s'ouvrent à ta grandeur !</a:t>
            </a:r>
            <a:endParaRPr kumimoji="0" lang="fr-FR" sz="3200" b="0" i="0" u="none" strike="noStrike" kern="1200" cap="none" spc="0" normalizeH="0" baseline="0" noProof="0" dirty="0">
              <a:ln>
                <a:noFill/>
              </a:ln>
              <a:solidFill>
                <a:srgbClr val="292934"/>
              </a:solidFill>
              <a:effectLst/>
              <a:uLnTx/>
              <a:uFillTx/>
              <a:latin typeface="Arial Narrow" panose="020B0606020202030204" pitchFamily="34" charset="0"/>
            </a:endParaRPr>
          </a:p>
        </p:txBody>
      </p:sp>
      <p:sp>
        <p:nvSpPr>
          <p:cNvPr id="5" name="Title 1"/>
          <p:cNvSpPr>
            <a:spLocks noGrp="1"/>
          </p:cNvSpPr>
          <p:nvPr>
            <p:ph type="title"/>
          </p:nvPr>
        </p:nvSpPr>
        <p:spPr>
          <a:xfrm>
            <a:off x="971600" y="332656"/>
            <a:ext cx="7488832" cy="576063"/>
          </a:xfrm>
        </p:spPr>
        <p:txBody>
          <a:bodyPr>
            <a:normAutofit/>
          </a:bodyPr>
          <a:lstStyle/>
          <a:p>
            <a:r>
              <a:rPr lang="fr-FR" sz="2400" b="1" dirty="0">
                <a:solidFill>
                  <a:srgbClr val="D2533C"/>
                </a:solidFill>
              </a:rPr>
              <a:t>Communion </a:t>
            </a:r>
            <a:r>
              <a:rPr lang="fr-FR" sz="2400" b="1" i="1" kern="1200" dirty="0">
                <a:solidFill>
                  <a:srgbClr val="D63800"/>
                </a:solidFill>
                <a:latin typeface="Arial" charset="0"/>
                <a:ea typeface="ＭＳ Ｐゴシック" charset="0"/>
                <a:cs typeface="Arial Unicode MS" charset="0"/>
              </a:rPr>
              <a:t>: </a:t>
            </a:r>
            <a:r>
              <a:rPr lang="fr-FR" sz="2400" i="1" kern="1200" dirty="0">
                <a:solidFill>
                  <a:srgbClr val="D63800"/>
                </a:solidFill>
                <a:latin typeface="Arial" charset="0"/>
                <a:ea typeface="ＭＳ Ｐゴシック" charset="0"/>
                <a:cs typeface="Arial Unicode MS" charset="0"/>
              </a:rPr>
              <a:t>Puisque tu fais miséricorde (2/3)</a:t>
            </a:r>
            <a:endParaRPr lang="en-US" sz="2400" i="1" kern="1200" dirty="0">
              <a:solidFill>
                <a:srgbClr val="D63800"/>
              </a:solidFill>
              <a:latin typeface="Arial" charset="0"/>
              <a:ea typeface="ＭＳ Ｐゴシック" charset="0"/>
              <a:cs typeface="Arial Unicode MS" charset="0"/>
            </a:endParaRPr>
          </a:p>
        </p:txBody>
      </p:sp>
    </p:spTree>
    <p:extLst>
      <p:ext uri="{BB962C8B-B14F-4D97-AF65-F5344CB8AC3E}">
        <p14:creationId xmlns:p14="http://schemas.microsoft.com/office/powerpoint/2010/main" val="5361729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4"/>
          <p:cNvSpPr txBox="1">
            <a:spLocks/>
          </p:cNvSpPr>
          <p:nvPr/>
        </p:nvSpPr>
        <p:spPr>
          <a:xfrm>
            <a:off x="611560" y="908719"/>
            <a:ext cx="8028383" cy="5501409"/>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lvl="0" indent="0" algn="ctr" fontAlgn="auto">
              <a:lnSpc>
                <a:spcPct val="100000"/>
              </a:lnSpc>
              <a:spcBef>
                <a:spcPts val="0"/>
              </a:spcBef>
              <a:spcAft>
                <a:spcPts val="0"/>
              </a:spcAft>
              <a:buClr>
                <a:srgbClr val="93A299"/>
              </a:buClr>
              <a:buNone/>
              <a:defRPr/>
            </a:pPr>
            <a:r>
              <a:rPr lang="fr-FR" sz="3200" b="1" dirty="0">
                <a:solidFill>
                  <a:srgbClr val="292934"/>
                </a:solidFill>
              </a:rPr>
              <a:t>Puisque tu fais miséricorde</a:t>
            </a:r>
          </a:p>
          <a:p>
            <a:pPr marL="0" lvl="0" indent="0" algn="ctr" fontAlgn="auto">
              <a:lnSpc>
                <a:spcPct val="100000"/>
              </a:lnSpc>
              <a:spcBef>
                <a:spcPts val="0"/>
              </a:spcBef>
              <a:spcAft>
                <a:spcPts val="0"/>
              </a:spcAft>
              <a:buClr>
                <a:srgbClr val="93A299"/>
              </a:buClr>
              <a:buNone/>
              <a:defRPr/>
            </a:pPr>
            <a:r>
              <a:rPr lang="fr-FR" sz="3200" b="1" dirty="0">
                <a:solidFill>
                  <a:srgbClr val="292934"/>
                </a:solidFill>
              </a:rPr>
              <a:t>Puisque nos vies sont devant toi</a:t>
            </a:r>
          </a:p>
          <a:p>
            <a:pPr marL="0" lvl="0" indent="0" algn="ctr" fontAlgn="auto">
              <a:lnSpc>
                <a:spcPct val="100000"/>
              </a:lnSpc>
              <a:spcBef>
                <a:spcPts val="0"/>
              </a:spcBef>
              <a:spcAft>
                <a:spcPts val="0"/>
              </a:spcAft>
              <a:buClr>
                <a:srgbClr val="93A299"/>
              </a:buClr>
              <a:buNone/>
              <a:defRPr/>
            </a:pPr>
            <a:r>
              <a:rPr lang="fr-FR" sz="3200" b="1" dirty="0">
                <a:solidFill>
                  <a:srgbClr val="292934"/>
                </a:solidFill>
              </a:rPr>
              <a:t>Puisque tu as versé ton sang pour nous</a:t>
            </a:r>
          </a:p>
          <a:p>
            <a:pPr marL="0" lvl="0" indent="0" algn="ctr" fontAlgn="auto">
              <a:lnSpc>
                <a:spcPct val="100000"/>
              </a:lnSpc>
              <a:spcBef>
                <a:spcPts val="0"/>
              </a:spcBef>
              <a:spcAft>
                <a:spcPts val="0"/>
              </a:spcAft>
              <a:buClr>
                <a:srgbClr val="93A299"/>
              </a:buClr>
              <a:buNone/>
              <a:defRPr/>
            </a:pPr>
            <a:r>
              <a:rPr lang="fr-FR" sz="3200" b="1" dirty="0">
                <a:solidFill>
                  <a:srgbClr val="292934"/>
                </a:solidFill>
              </a:rPr>
              <a:t>Seigneur Jésus pardonne-nous.</a:t>
            </a:r>
          </a:p>
          <a:p>
            <a:pPr marL="0" lvl="0" indent="0" algn="ctr" fontAlgn="auto">
              <a:lnSpc>
                <a:spcPct val="100000"/>
              </a:lnSpc>
              <a:spcBef>
                <a:spcPts val="0"/>
              </a:spcBef>
              <a:spcAft>
                <a:spcPts val="0"/>
              </a:spcAft>
              <a:buClr>
                <a:srgbClr val="93A299"/>
              </a:buClr>
              <a:buNone/>
              <a:defRPr/>
            </a:pPr>
            <a:br>
              <a:rPr kumimoji="0" lang="fr-FR" sz="3200" b="0" i="0" u="none" strike="noStrike" kern="1200" cap="none" spc="0" normalizeH="0" baseline="0" noProof="0" dirty="0">
                <a:ln>
                  <a:noFill/>
                </a:ln>
                <a:solidFill>
                  <a:srgbClr val="292934"/>
                </a:solidFill>
                <a:effectLst/>
                <a:uLnTx/>
                <a:uFillTx/>
                <a:latin typeface="Arial"/>
              </a:rPr>
            </a:br>
            <a:r>
              <a:rPr kumimoji="0" lang="fr-FR" sz="3200" b="0" i="0" u="none" strike="noStrike" kern="1200" cap="none" spc="0" normalizeH="0" baseline="0" noProof="0" dirty="0">
                <a:ln>
                  <a:noFill/>
                </a:ln>
                <a:solidFill>
                  <a:srgbClr val="292934"/>
                </a:solidFill>
                <a:effectLst/>
                <a:uLnTx/>
                <a:uFillTx/>
                <a:latin typeface="Arial"/>
              </a:rPr>
              <a:t>3- </a:t>
            </a:r>
            <a:r>
              <a:rPr lang="fr-FR" sz="3200" dirty="0">
                <a:solidFill>
                  <a:srgbClr val="292934"/>
                </a:solidFill>
              </a:rPr>
              <a:t>De tout mon </a:t>
            </a:r>
            <a:r>
              <a:rPr lang="fr-FR" sz="3200" dirty="0" err="1">
                <a:solidFill>
                  <a:srgbClr val="292934"/>
                </a:solidFill>
              </a:rPr>
              <a:t>coeur</a:t>
            </a:r>
            <a:r>
              <a:rPr lang="fr-FR" sz="3200" dirty="0">
                <a:solidFill>
                  <a:srgbClr val="292934"/>
                </a:solidFill>
              </a:rPr>
              <a:t> j'espère le Seigneur, Et sa parole de vérité.</a:t>
            </a:r>
          </a:p>
          <a:p>
            <a:pPr marL="0" lvl="0" indent="0" algn="ctr" fontAlgn="auto">
              <a:lnSpc>
                <a:spcPct val="100000"/>
              </a:lnSpc>
              <a:spcBef>
                <a:spcPts val="0"/>
              </a:spcBef>
              <a:spcAft>
                <a:spcPts val="0"/>
              </a:spcAft>
              <a:buClr>
                <a:srgbClr val="93A299"/>
              </a:buClr>
              <a:buNone/>
              <a:defRPr/>
            </a:pPr>
            <a:r>
              <a:rPr lang="fr-FR" sz="3200" dirty="0">
                <a:solidFill>
                  <a:srgbClr val="292934"/>
                </a:solidFill>
              </a:rPr>
              <a:t>Plus qu'un veilleur n'attend le jour nouveau, Ô toi, mon peuple, attends ton Dieu !</a:t>
            </a:r>
            <a:endParaRPr kumimoji="0" lang="fr-FR" sz="3200" b="0" i="0" u="none" strike="noStrike" kern="1200" cap="none" spc="0" normalizeH="0" baseline="0" noProof="0" dirty="0">
              <a:ln>
                <a:noFill/>
              </a:ln>
              <a:solidFill>
                <a:srgbClr val="292934"/>
              </a:solidFill>
              <a:effectLst/>
              <a:uLnTx/>
              <a:uFillTx/>
              <a:latin typeface="Arial Narrow" panose="020B0606020202030204" pitchFamily="34" charset="0"/>
            </a:endParaRPr>
          </a:p>
        </p:txBody>
      </p:sp>
      <p:sp>
        <p:nvSpPr>
          <p:cNvPr id="5" name="Title 1"/>
          <p:cNvSpPr>
            <a:spLocks noGrp="1"/>
          </p:cNvSpPr>
          <p:nvPr>
            <p:ph type="title"/>
          </p:nvPr>
        </p:nvSpPr>
        <p:spPr>
          <a:xfrm>
            <a:off x="971600" y="332656"/>
            <a:ext cx="7488832" cy="576063"/>
          </a:xfrm>
        </p:spPr>
        <p:txBody>
          <a:bodyPr>
            <a:normAutofit/>
          </a:bodyPr>
          <a:lstStyle/>
          <a:p>
            <a:r>
              <a:rPr lang="fr-FR" sz="2400" b="1" dirty="0">
                <a:solidFill>
                  <a:srgbClr val="D2533C"/>
                </a:solidFill>
              </a:rPr>
              <a:t>Communion</a:t>
            </a:r>
            <a:r>
              <a:rPr lang="fr-FR" sz="2400" b="1" i="1" kern="1200" dirty="0">
                <a:solidFill>
                  <a:srgbClr val="D63800"/>
                </a:solidFill>
                <a:latin typeface="Arial" charset="0"/>
                <a:ea typeface="ＭＳ Ｐゴシック" charset="0"/>
                <a:cs typeface="Arial Unicode MS" charset="0"/>
              </a:rPr>
              <a:t> : </a:t>
            </a:r>
            <a:r>
              <a:rPr lang="fr-FR" sz="2400" i="1" kern="1200" dirty="0">
                <a:solidFill>
                  <a:srgbClr val="D63800"/>
                </a:solidFill>
                <a:latin typeface="Arial" charset="0"/>
                <a:ea typeface="ＭＳ Ｐゴシック" charset="0"/>
                <a:cs typeface="Arial Unicode MS" charset="0"/>
              </a:rPr>
              <a:t>Puisque tu fais miséricorde (3/3)</a:t>
            </a:r>
            <a:endParaRPr lang="en-US" sz="2400" i="1" kern="1200" dirty="0">
              <a:solidFill>
                <a:srgbClr val="D63800"/>
              </a:solidFill>
              <a:latin typeface="Arial" charset="0"/>
              <a:ea typeface="ＭＳ Ｐゴシック" charset="0"/>
              <a:cs typeface="Arial Unicode MS" charset="0"/>
            </a:endParaRPr>
          </a:p>
        </p:txBody>
      </p:sp>
    </p:spTree>
    <p:extLst>
      <p:ext uri="{BB962C8B-B14F-4D97-AF65-F5344CB8AC3E}">
        <p14:creationId xmlns:p14="http://schemas.microsoft.com/office/powerpoint/2010/main" val="11024763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58444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7" name="Text Box 3"/>
          <p:cNvSpPr txBox="1">
            <a:spLocks noChangeArrowheads="1"/>
          </p:cNvSpPr>
          <p:nvPr/>
        </p:nvSpPr>
        <p:spPr bwMode="auto">
          <a:xfrm>
            <a:off x="611560" y="404664"/>
            <a:ext cx="8208912"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a:solidFill>
                  <a:srgbClr val="D2533C"/>
                </a:solidFill>
              </a:rPr>
              <a:t>Sortie:</a:t>
            </a:r>
            <a:r>
              <a:rPr lang="fr-FR" sz="2400" i="1" dirty="0">
                <a:solidFill>
                  <a:srgbClr val="D2533C"/>
                </a:solidFill>
              </a:rPr>
              <a:t> Que ma bouche chante ta louange (</a:t>
            </a:r>
            <a:r>
              <a:rPr lang="fr-FR" sz="2400" b="1" dirty="0">
                <a:solidFill>
                  <a:srgbClr val="D2533C"/>
                </a:solidFill>
              </a:rPr>
              <a:t>1/6)</a:t>
            </a:r>
            <a:r>
              <a:rPr lang="fr-FR" sz="2400" dirty="0">
                <a:solidFill>
                  <a:srgbClr val="D2533C"/>
                </a:solidFill>
              </a:rPr>
              <a:t> </a:t>
            </a:r>
          </a:p>
        </p:txBody>
      </p:sp>
      <p:sp>
        <p:nvSpPr>
          <p:cNvPr id="5" name="Shape 203"/>
          <p:cNvSpPr/>
          <p:nvPr/>
        </p:nvSpPr>
        <p:spPr>
          <a:xfrm>
            <a:off x="411723" y="1052864"/>
            <a:ext cx="8433901" cy="4031873"/>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marL="182879" indent="-182879" algn="ctr">
              <a:lnSpc>
                <a:spcPct val="100000"/>
              </a:lnSpc>
              <a:spcBef>
                <a:spcPts val="500"/>
              </a:spcBef>
              <a:defRPr sz="2200"/>
            </a:pPr>
            <a:r>
              <a:rPr sz="3200" dirty="0">
                <a:solidFill>
                  <a:schemeClr val="tx1"/>
                </a:solidFill>
              </a:rPr>
              <a:t>1- De toi seigneur nous attendons la vie,</a:t>
            </a:r>
            <a:br>
              <a:rPr sz="3200" dirty="0">
                <a:solidFill>
                  <a:schemeClr val="tx1"/>
                </a:solidFill>
              </a:rPr>
            </a:br>
            <a:r>
              <a:rPr sz="3200" dirty="0">
                <a:solidFill>
                  <a:schemeClr val="accent6"/>
                </a:solidFill>
              </a:rPr>
              <a:t> </a:t>
            </a:r>
            <a:r>
              <a:rPr sz="3200" i="1" dirty="0">
                <a:solidFill>
                  <a:schemeClr val="accent6">
                    <a:lumMod val="75000"/>
                  </a:schemeClr>
                </a:solidFill>
              </a:rPr>
              <a:t>Que ma bouche chante ta louange</a:t>
            </a:r>
            <a:br>
              <a:rPr sz="3200" i="1" dirty="0">
                <a:solidFill>
                  <a:schemeClr val="tx1"/>
                </a:solidFill>
              </a:rPr>
            </a:br>
            <a:r>
              <a:rPr sz="3200" dirty="0">
                <a:solidFill>
                  <a:schemeClr val="tx1"/>
                </a:solidFill>
              </a:rPr>
              <a:t> Tu es pour nous un rempart un appui,</a:t>
            </a:r>
            <a:br>
              <a:rPr sz="3200" dirty="0">
                <a:solidFill>
                  <a:schemeClr val="tx1"/>
                </a:solidFill>
              </a:rPr>
            </a:br>
            <a:r>
              <a:rPr sz="3200" dirty="0">
                <a:solidFill>
                  <a:schemeClr val="accent6"/>
                </a:solidFill>
              </a:rPr>
              <a:t> </a:t>
            </a:r>
            <a:r>
              <a:rPr sz="3200" i="1" dirty="0">
                <a:solidFill>
                  <a:schemeClr val="accent6">
                    <a:lumMod val="75000"/>
                  </a:schemeClr>
                </a:solidFill>
              </a:rPr>
              <a:t>Que ma bouche... </a:t>
            </a:r>
            <a:br>
              <a:rPr sz="3200" i="1" dirty="0">
                <a:solidFill>
                  <a:schemeClr val="tx1"/>
                </a:solidFill>
              </a:rPr>
            </a:br>
            <a:r>
              <a:rPr sz="3200" dirty="0">
                <a:solidFill>
                  <a:schemeClr val="tx1"/>
                </a:solidFill>
              </a:rPr>
              <a:t> La joie du cœur viens de toi </a:t>
            </a:r>
            <a:r>
              <a:rPr lang="fr-FR" sz="3200" dirty="0">
                <a:solidFill>
                  <a:schemeClr val="tx1"/>
                </a:solidFill>
              </a:rPr>
              <a:t>ô </a:t>
            </a:r>
            <a:r>
              <a:rPr sz="3200" dirty="0">
                <a:solidFill>
                  <a:schemeClr val="tx1"/>
                </a:solidFill>
              </a:rPr>
              <a:t>Seigneur,</a:t>
            </a:r>
            <a:br>
              <a:rPr sz="3200" dirty="0">
                <a:solidFill>
                  <a:schemeClr val="tx1"/>
                </a:solidFill>
              </a:rPr>
            </a:br>
            <a:r>
              <a:rPr sz="3200" dirty="0">
                <a:solidFill>
                  <a:schemeClr val="accent6"/>
                </a:solidFill>
              </a:rPr>
              <a:t> </a:t>
            </a:r>
            <a:r>
              <a:rPr sz="3200" i="1" dirty="0">
                <a:solidFill>
                  <a:schemeClr val="accent6">
                    <a:lumMod val="75000"/>
                  </a:schemeClr>
                </a:solidFill>
              </a:rPr>
              <a:t>Que ma bouche... </a:t>
            </a:r>
            <a:br>
              <a:rPr sz="3200" i="1" dirty="0">
                <a:solidFill>
                  <a:schemeClr val="tx1"/>
                </a:solidFill>
              </a:rPr>
            </a:br>
            <a:r>
              <a:rPr sz="3200" dirty="0">
                <a:solidFill>
                  <a:schemeClr val="tx1"/>
                </a:solidFill>
              </a:rPr>
              <a:t> Notre confiance est dans ton nom très saint</a:t>
            </a:r>
            <a:br>
              <a:rPr sz="3200" dirty="0">
                <a:solidFill>
                  <a:schemeClr val="tx1"/>
                </a:solidFill>
              </a:rPr>
            </a:br>
            <a:r>
              <a:rPr sz="3200" dirty="0">
                <a:solidFill>
                  <a:schemeClr val="tx1"/>
                </a:solidFill>
              </a:rPr>
              <a:t> </a:t>
            </a:r>
            <a:r>
              <a:rPr sz="3200" i="1" dirty="0">
                <a:solidFill>
                  <a:schemeClr val="accent6">
                    <a:lumMod val="75000"/>
                  </a:schemeClr>
                </a:solidFill>
              </a:rPr>
              <a:t>Que ma bouche... </a:t>
            </a:r>
            <a:endParaRPr sz="3200" dirty="0">
              <a:solidFill>
                <a:schemeClr val="accent6">
                  <a:lumMod val="75000"/>
                </a:schemeClr>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29</a:t>
            </a:fld>
            <a:endParaRPr lang="en-US"/>
          </a:p>
        </p:txBody>
      </p:sp>
    </p:spTree>
    <p:extLst>
      <p:ext uri="{BB962C8B-B14F-4D97-AF65-F5344CB8AC3E}">
        <p14:creationId xmlns:p14="http://schemas.microsoft.com/office/powerpoint/2010/main" val="25961169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Entrée: </a:t>
            </a:r>
            <a:r>
              <a:rPr lang="fr-FR" sz="2400" i="1" dirty="0">
                <a:solidFill>
                  <a:srgbClr val="D2533C"/>
                </a:solidFill>
              </a:rPr>
              <a:t>Chantez, priez, célébrez le Seigneur (2/2)</a:t>
            </a:r>
          </a:p>
        </p:txBody>
      </p:sp>
      <p:sp>
        <p:nvSpPr>
          <p:cNvPr id="5122" name="Rectangle 2"/>
          <p:cNvSpPr>
            <a:spLocks noChangeArrowheads="1"/>
          </p:cNvSpPr>
          <p:nvPr/>
        </p:nvSpPr>
        <p:spPr bwMode="auto">
          <a:xfrm>
            <a:off x="563885" y="1142975"/>
            <a:ext cx="8256587" cy="502232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b="1" dirty="0">
                <a:solidFill>
                  <a:schemeClr val="tx1"/>
                </a:solidFill>
              </a:rPr>
              <a:t>Chantez, priez, célébrez le Seigneur !</a:t>
            </a:r>
            <a:br>
              <a:rPr lang="fr-FR" sz="3200" b="1" dirty="0">
                <a:solidFill>
                  <a:schemeClr val="tx1"/>
                </a:solidFill>
              </a:rPr>
            </a:br>
            <a:r>
              <a:rPr lang="fr-FR" sz="3200" b="1" dirty="0">
                <a:solidFill>
                  <a:schemeClr val="tx1"/>
                </a:solidFill>
              </a:rPr>
              <a:t>Dieu nous accueille, peuples du monde</a:t>
            </a:r>
          </a:p>
          <a:p>
            <a:pPr algn="ctr"/>
            <a:r>
              <a:rPr lang="fr-FR" sz="3200" b="1" dirty="0">
                <a:solidFill>
                  <a:schemeClr val="tx1"/>
                </a:solidFill>
              </a:rPr>
              <a:t>Chantez, priez, célébrez son Nom </a:t>
            </a:r>
            <a:br>
              <a:rPr lang="fr-FR" sz="3200" b="1" dirty="0">
                <a:solidFill>
                  <a:schemeClr val="tx1"/>
                </a:solidFill>
              </a:rPr>
            </a:br>
            <a:r>
              <a:rPr lang="fr-FR" sz="3200" b="1" dirty="0">
                <a:solidFill>
                  <a:schemeClr val="tx1"/>
                </a:solidFill>
              </a:rPr>
              <a:t>Dieu nous accueille dans sa maison </a:t>
            </a:r>
          </a:p>
          <a:p>
            <a:pPr algn="ctr"/>
            <a:endParaRPr lang="fr-FR" sz="3200" dirty="0">
              <a:solidFill>
                <a:schemeClr val="tx1"/>
              </a:solidFill>
            </a:endParaRPr>
          </a:p>
          <a:p>
            <a:pPr algn="ctr"/>
            <a:r>
              <a:rPr lang="fr-FR" sz="3200" dirty="0">
                <a:solidFill>
                  <a:schemeClr val="tx1"/>
                </a:solidFill>
              </a:rPr>
              <a:t>2- Il combla Marie de sa grâce</a:t>
            </a:r>
            <a:br>
              <a:rPr lang="fr-FR" sz="3200" dirty="0">
                <a:solidFill>
                  <a:schemeClr val="tx1"/>
                </a:solidFill>
              </a:rPr>
            </a:br>
            <a:r>
              <a:rPr lang="fr-FR" sz="3200" b="1" dirty="0">
                <a:solidFill>
                  <a:schemeClr val="tx1"/>
                </a:solidFill>
              </a:rPr>
              <a:t>Eternel est son amour !</a:t>
            </a:r>
            <a:br>
              <a:rPr lang="fr-FR" sz="3200" dirty="0">
                <a:solidFill>
                  <a:schemeClr val="tx1"/>
                </a:solidFill>
              </a:rPr>
            </a:br>
            <a:r>
              <a:rPr lang="fr-FR" sz="3200" dirty="0">
                <a:solidFill>
                  <a:schemeClr val="tx1"/>
                </a:solidFill>
              </a:rPr>
              <a:t> Il se fit chair parmi les hommes </a:t>
            </a:r>
            <a:br>
              <a:rPr lang="fr-FR" sz="3200" dirty="0">
                <a:solidFill>
                  <a:schemeClr val="tx1"/>
                </a:solidFill>
              </a:rPr>
            </a:br>
            <a:r>
              <a:rPr lang="fr-FR" sz="3200" b="1" dirty="0">
                <a:solidFill>
                  <a:schemeClr val="tx1"/>
                </a:solidFill>
              </a:rPr>
              <a:t> Eternel est son amour !</a:t>
            </a:r>
            <a:endParaRPr lang="fr-FR" sz="3200" dirty="0">
              <a:solidFill>
                <a:schemeClr val="tx1"/>
              </a:solidFill>
            </a:endParaRPr>
          </a:p>
          <a:p>
            <a:pPr algn="ctr"/>
            <a:endParaRPr lang="fr-FR" sz="3200" dirty="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3</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5" name="Shape 203"/>
          <p:cNvSpPr/>
          <p:nvPr/>
        </p:nvSpPr>
        <p:spPr>
          <a:xfrm>
            <a:off x="609600" y="1494493"/>
            <a:ext cx="8077200" cy="263854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182879" indent="-182879" algn="ctr">
              <a:spcBef>
                <a:spcPts val="500"/>
              </a:spcBef>
              <a:defRPr sz="2200" b="1"/>
            </a:pPr>
            <a:r>
              <a:rPr sz="3200" dirty="0">
                <a:solidFill>
                  <a:schemeClr val="tx1"/>
                </a:solidFill>
              </a:rPr>
              <a:t>Sois loué Seigneur pour ta grandeur </a:t>
            </a:r>
          </a:p>
          <a:p>
            <a:pPr marL="182879" indent="-182879" algn="ctr">
              <a:spcBef>
                <a:spcPts val="500"/>
              </a:spcBef>
              <a:defRPr sz="2200" b="1"/>
            </a:pPr>
            <a:r>
              <a:rPr sz="3200" dirty="0">
                <a:solidFill>
                  <a:schemeClr val="tx1"/>
                </a:solidFill>
              </a:rPr>
              <a:t>Sois loué pour tous tes bienfaits </a:t>
            </a:r>
          </a:p>
          <a:p>
            <a:pPr marL="182879" indent="-182879" algn="ctr">
              <a:spcBef>
                <a:spcPts val="500"/>
              </a:spcBef>
              <a:defRPr sz="2200" b="1"/>
            </a:pPr>
            <a:r>
              <a:rPr sz="3200" dirty="0">
                <a:solidFill>
                  <a:schemeClr val="tx1"/>
                </a:solidFill>
              </a:rPr>
              <a:t>Gloire à toi Seigneur tu es vainqueur</a:t>
            </a:r>
          </a:p>
          <a:p>
            <a:pPr marL="182879" indent="-182879" algn="ctr">
              <a:spcBef>
                <a:spcPts val="500"/>
              </a:spcBef>
              <a:defRPr sz="2200" b="1"/>
            </a:pPr>
            <a:r>
              <a:rPr sz="3200" dirty="0">
                <a:solidFill>
                  <a:schemeClr val="tx1"/>
                </a:solidFill>
              </a:rPr>
              <a:t>Ton amour inonde nos cœurs </a:t>
            </a:r>
          </a:p>
          <a:p>
            <a:pPr marL="182879" indent="-182879" algn="ctr">
              <a:spcBef>
                <a:spcPts val="500"/>
              </a:spcBef>
              <a:defRPr sz="2200" b="1"/>
            </a:pPr>
            <a:r>
              <a:rPr sz="3200" dirty="0">
                <a:solidFill>
                  <a:schemeClr val="tx1"/>
                </a:solidFill>
              </a:rPr>
              <a:t>Que ma bouche chante ta louange</a:t>
            </a:r>
            <a:r>
              <a:rPr lang="en-US" sz="3200" dirty="0">
                <a:solidFill>
                  <a:schemeClr val="tx1"/>
                </a:solidFill>
              </a:rPr>
              <a:t> !</a:t>
            </a:r>
            <a:endParaRPr sz="3200" dirty="0">
              <a:solidFill>
                <a:schemeClr val="tx1"/>
              </a:solidFill>
            </a:endParaRPr>
          </a:p>
        </p:txBody>
      </p:sp>
      <p:sp>
        <p:nvSpPr>
          <p:cNvPr id="6" name="Text Box 3"/>
          <p:cNvSpPr txBox="1">
            <a:spLocks noChangeArrowheads="1"/>
          </p:cNvSpPr>
          <p:nvPr/>
        </p:nvSpPr>
        <p:spPr bwMode="auto">
          <a:xfrm>
            <a:off x="611560" y="404664"/>
            <a:ext cx="8208912"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a:solidFill>
                  <a:srgbClr val="D2533C"/>
                </a:solidFill>
              </a:rPr>
              <a:t>Sortie:</a:t>
            </a:r>
            <a:r>
              <a:rPr lang="fr-FR" sz="2400" i="1" dirty="0">
                <a:solidFill>
                  <a:srgbClr val="D2533C"/>
                </a:solidFill>
              </a:rPr>
              <a:t> Que ma bouche chante ta louange (</a:t>
            </a:r>
            <a:r>
              <a:rPr lang="fr-FR" sz="2400" b="1" dirty="0">
                <a:solidFill>
                  <a:srgbClr val="D2533C"/>
                </a:solidFill>
              </a:rPr>
              <a:t>2/6)</a:t>
            </a:r>
            <a:r>
              <a:rPr lang="fr-FR" sz="2400" dirty="0">
                <a:solidFill>
                  <a:srgbClr val="D2533C"/>
                </a:solidFill>
              </a:rPr>
              <a:t> </a:t>
            </a: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30</a:t>
            </a:fld>
            <a:endParaRPr lang="en-US"/>
          </a:p>
        </p:txBody>
      </p:sp>
    </p:spTree>
    <p:extLst>
      <p:ext uri="{BB962C8B-B14F-4D97-AF65-F5344CB8AC3E}">
        <p14:creationId xmlns:p14="http://schemas.microsoft.com/office/powerpoint/2010/main" val="9527469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7" name="Text Box 3"/>
          <p:cNvSpPr txBox="1">
            <a:spLocks noChangeArrowheads="1"/>
          </p:cNvSpPr>
          <p:nvPr/>
        </p:nvSpPr>
        <p:spPr bwMode="auto">
          <a:xfrm>
            <a:off x="611560" y="404664"/>
            <a:ext cx="8208912"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a:solidFill>
                  <a:srgbClr val="D2533C"/>
                </a:solidFill>
              </a:rPr>
              <a:t>Sortie:</a:t>
            </a:r>
            <a:r>
              <a:rPr lang="fr-FR" sz="2400" i="1" dirty="0">
                <a:solidFill>
                  <a:srgbClr val="D2533C"/>
                </a:solidFill>
              </a:rPr>
              <a:t> Que ma bouche chante ta louange (</a:t>
            </a:r>
            <a:r>
              <a:rPr lang="fr-FR" sz="2400" b="1" dirty="0">
                <a:solidFill>
                  <a:srgbClr val="D2533C"/>
                </a:solidFill>
              </a:rPr>
              <a:t>3/6)</a:t>
            </a:r>
            <a:r>
              <a:rPr lang="fr-FR" sz="2400" dirty="0">
                <a:solidFill>
                  <a:srgbClr val="D2533C"/>
                </a:solidFill>
              </a:rPr>
              <a:t> </a:t>
            </a:r>
          </a:p>
        </p:txBody>
      </p:sp>
      <p:sp>
        <p:nvSpPr>
          <p:cNvPr id="5" name="Shape 203"/>
          <p:cNvSpPr/>
          <p:nvPr/>
        </p:nvSpPr>
        <p:spPr>
          <a:xfrm>
            <a:off x="0" y="1494492"/>
            <a:ext cx="9036496" cy="4160113"/>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marL="182879" indent="-182879" algn="ctr">
              <a:lnSpc>
                <a:spcPct val="100000"/>
              </a:lnSpc>
              <a:spcBef>
                <a:spcPts val="500"/>
              </a:spcBef>
              <a:defRPr sz="2200"/>
            </a:pPr>
            <a:r>
              <a:rPr lang="en-US" sz="3200" dirty="0">
                <a:solidFill>
                  <a:schemeClr val="tx1"/>
                </a:solidFill>
              </a:rPr>
              <a:t>2</a:t>
            </a:r>
            <a:r>
              <a:rPr sz="3200" dirty="0">
                <a:solidFill>
                  <a:schemeClr val="tx1"/>
                </a:solidFill>
              </a:rPr>
              <a:t>- </a:t>
            </a:r>
            <a:r>
              <a:rPr lang="en-US" sz="3200" dirty="0">
                <a:solidFill>
                  <a:schemeClr val="tx1"/>
                </a:solidFill>
              </a:rPr>
              <a:t>Seigneur, tu as éclairé notre nuit,</a:t>
            </a:r>
          </a:p>
          <a:p>
            <a:pPr marL="182879" indent="-182879" algn="ctr">
              <a:lnSpc>
                <a:spcPct val="100000"/>
              </a:lnSpc>
              <a:spcBef>
                <a:spcPts val="500"/>
              </a:spcBef>
              <a:defRPr sz="2200"/>
            </a:pPr>
            <a:r>
              <a:rPr sz="3200" dirty="0">
                <a:solidFill>
                  <a:schemeClr val="accent6"/>
                </a:solidFill>
              </a:rPr>
              <a:t> </a:t>
            </a:r>
            <a:r>
              <a:rPr sz="3200" i="1" dirty="0">
                <a:solidFill>
                  <a:schemeClr val="accent6">
                    <a:lumMod val="75000"/>
                  </a:schemeClr>
                </a:solidFill>
              </a:rPr>
              <a:t>Que ma bouche chante ta </a:t>
            </a:r>
            <a:r>
              <a:rPr sz="3200" i="1" dirty="0" err="1">
                <a:solidFill>
                  <a:schemeClr val="accent6">
                    <a:lumMod val="75000"/>
                  </a:schemeClr>
                </a:solidFill>
              </a:rPr>
              <a:t>louange</a:t>
            </a:r>
            <a:br>
              <a:rPr sz="3200" i="1" dirty="0">
                <a:solidFill>
                  <a:schemeClr val="tx1"/>
                </a:solidFill>
              </a:rPr>
            </a:br>
            <a:r>
              <a:rPr sz="3200" dirty="0">
                <a:solidFill>
                  <a:schemeClr val="tx1"/>
                </a:solidFill>
              </a:rPr>
              <a:t> </a:t>
            </a:r>
            <a:r>
              <a:rPr lang="en-US" sz="3200" dirty="0">
                <a:solidFill>
                  <a:schemeClr val="tx1"/>
                </a:solidFill>
              </a:rPr>
              <a:t>Tu es lumière et clarté sur nos pas,</a:t>
            </a:r>
            <a:br>
              <a:rPr sz="3200" dirty="0">
                <a:solidFill>
                  <a:schemeClr val="tx1"/>
                </a:solidFill>
              </a:rPr>
            </a:br>
            <a:r>
              <a:rPr sz="3200" dirty="0">
                <a:solidFill>
                  <a:schemeClr val="accent6"/>
                </a:solidFill>
              </a:rPr>
              <a:t> </a:t>
            </a:r>
            <a:r>
              <a:rPr lang="fr-FR" sz="3200" i="1" dirty="0">
                <a:solidFill>
                  <a:schemeClr val="accent6">
                    <a:lumMod val="75000"/>
                  </a:schemeClr>
                </a:solidFill>
              </a:rPr>
              <a:t>Que ma bouche chante ta louange </a:t>
            </a:r>
          </a:p>
          <a:p>
            <a:pPr marL="182879" indent="-182879" algn="ctr">
              <a:lnSpc>
                <a:spcPct val="100000"/>
              </a:lnSpc>
              <a:spcBef>
                <a:spcPts val="500"/>
              </a:spcBef>
              <a:defRPr sz="2200"/>
            </a:pPr>
            <a:r>
              <a:rPr lang="en-US" sz="3200" dirty="0">
                <a:solidFill>
                  <a:schemeClr val="tx1"/>
                </a:solidFill>
              </a:rPr>
              <a:t>Tu </a:t>
            </a:r>
            <a:r>
              <a:rPr lang="en-US" sz="3200" dirty="0" err="1">
                <a:solidFill>
                  <a:schemeClr val="tx1"/>
                </a:solidFill>
              </a:rPr>
              <a:t>affermis</a:t>
            </a:r>
            <a:r>
              <a:rPr lang="en-US" sz="3200" dirty="0">
                <a:solidFill>
                  <a:schemeClr val="tx1"/>
                </a:solidFill>
              </a:rPr>
              <a:t> </a:t>
            </a:r>
            <a:r>
              <a:rPr lang="en-US" sz="3200" dirty="0" err="1">
                <a:solidFill>
                  <a:schemeClr val="tx1"/>
                </a:solidFill>
              </a:rPr>
              <a:t>nos</a:t>
            </a:r>
            <a:r>
              <a:rPr lang="en-US" sz="3200" dirty="0">
                <a:solidFill>
                  <a:schemeClr val="tx1"/>
                </a:solidFill>
              </a:rPr>
              <a:t> mains pour le combat,</a:t>
            </a:r>
            <a:br>
              <a:rPr sz="3200" dirty="0">
                <a:solidFill>
                  <a:schemeClr val="tx1"/>
                </a:solidFill>
              </a:rPr>
            </a:br>
            <a:r>
              <a:rPr sz="3200" dirty="0">
                <a:solidFill>
                  <a:schemeClr val="accent6"/>
                </a:solidFill>
              </a:rPr>
              <a:t> </a:t>
            </a:r>
            <a:r>
              <a:rPr lang="fr-FR" sz="3200" i="1" dirty="0">
                <a:solidFill>
                  <a:schemeClr val="accent6">
                    <a:lumMod val="75000"/>
                  </a:schemeClr>
                </a:solidFill>
              </a:rPr>
              <a:t>Que ma bouche chante ta louange</a:t>
            </a:r>
            <a:br>
              <a:rPr sz="3200" i="1" dirty="0">
                <a:solidFill>
                  <a:schemeClr val="accent6">
                    <a:lumMod val="75000"/>
                  </a:schemeClr>
                </a:solidFill>
              </a:rPr>
            </a:br>
            <a:r>
              <a:rPr lang="en-US" sz="3200" dirty="0">
                <a:solidFill>
                  <a:schemeClr val="tx1"/>
                </a:solidFill>
              </a:rPr>
              <a:t>Seigneur </a:t>
            </a:r>
            <a:r>
              <a:rPr lang="en-US" sz="3200" dirty="0" err="1">
                <a:solidFill>
                  <a:schemeClr val="tx1"/>
                </a:solidFill>
              </a:rPr>
              <a:t>tu</a:t>
            </a:r>
            <a:r>
              <a:rPr lang="en-US" sz="3200" dirty="0">
                <a:solidFill>
                  <a:schemeClr val="tx1"/>
                </a:solidFill>
              </a:rPr>
              <a:t> nous fortifies dans la </a:t>
            </a:r>
            <a:r>
              <a:rPr lang="en-US" sz="3200" dirty="0" err="1">
                <a:solidFill>
                  <a:schemeClr val="tx1"/>
                </a:solidFill>
              </a:rPr>
              <a:t>foi</a:t>
            </a:r>
            <a:r>
              <a:rPr lang="en-US" sz="3200" dirty="0">
                <a:solidFill>
                  <a:schemeClr val="tx1"/>
                </a:solidFill>
              </a:rPr>
              <a:t> !</a:t>
            </a:r>
            <a:br>
              <a:rPr sz="3200" dirty="0">
                <a:solidFill>
                  <a:schemeClr val="tx1"/>
                </a:solidFill>
              </a:rPr>
            </a:br>
            <a:r>
              <a:rPr sz="3200" dirty="0">
                <a:solidFill>
                  <a:schemeClr val="tx1"/>
                </a:solidFill>
              </a:rPr>
              <a:t> </a:t>
            </a:r>
            <a:r>
              <a:rPr lang="fr-FR" sz="3200" i="1" dirty="0">
                <a:solidFill>
                  <a:schemeClr val="accent6">
                    <a:lumMod val="75000"/>
                  </a:schemeClr>
                </a:solidFill>
              </a:rPr>
              <a:t>Que ma bouche chante ta louange</a:t>
            </a:r>
            <a:endParaRPr sz="3200" dirty="0">
              <a:solidFill>
                <a:schemeClr val="accent6">
                  <a:lumMod val="75000"/>
                </a:schemeClr>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31</a:t>
            </a:fld>
            <a:endParaRPr lang="en-US"/>
          </a:p>
        </p:txBody>
      </p:sp>
    </p:spTree>
    <p:extLst>
      <p:ext uri="{BB962C8B-B14F-4D97-AF65-F5344CB8AC3E}">
        <p14:creationId xmlns:p14="http://schemas.microsoft.com/office/powerpoint/2010/main" val="136770028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5" name="Shape 203"/>
          <p:cNvSpPr/>
          <p:nvPr/>
        </p:nvSpPr>
        <p:spPr>
          <a:xfrm>
            <a:off x="609600" y="1494493"/>
            <a:ext cx="8077200" cy="263854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182879" indent="-182879" algn="ctr">
              <a:spcBef>
                <a:spcPts val="500"/>
              </a:spcBef>
              <a:defRPr sz="2200" b="1"/>
            </a:pPr>
            <a:r>
              <a:rPr sz="3200" dirty="0">
                <a:solidFill>
                  <a:schemeClr val="tx1"/>
                </a:solidFill>
              </a:rPr>
              <a:t>Sois loué Seigneur pour ta grandeur </a:t>
            </a:r>
          </a:p>
          <a:p>
            <a:pPr marL="182879" indent="-182879" algn="ctr">
              <a:spcBef>
                <a:spcPts val="500"/>
              </a:spcBef>
              <a:defRPr sz="2200" b="1"/>
            </a:pPr>
            <a:r>
              <a:rPr sz="3200" dirty="0">
                <a:solidFill>
                  <a:schemeClr val="tx1"/>
                </a:solidFill>
              </a:rPr>
              <a:t>Sois loué pour tous tes bienfaits </a:t>
            </a:r>
          </a:p>
          <a:p>
            <a:pPr marL="182879" indent="-182879" algn="ctr">
              <a:spcBef>
                <a:spcPts val="500"/>
              </a:spcBef>
              <a:defRPr sz="2200" b="1"/>
            </a:pPr>
            <a:r>
              <a:rPr sz="3200" dirty="0">
                <a:solidFill>
                  <a:schemeClr val="tx1"/>
                </a:solidFill>
              </a:rPr>
              <a:t>Gloire à toi Seigneur tu es vainqueur</a:t>
            </a:r>
          </a:p>
          <a:p>
            <a:pPr marL="182879" indent="-182879" algn="ctr">
              <a:spcBef>
                <a:spcPts val="500"/>
              </a:spcBef>
              <a:defRPr sz="2200" b="1"/>
            </a:pPr>
            <a:r>
              <a:rPr sz="3200" dirty="0">
                <a:solidFill>
                  <a:schemeClr val="tx1"/>
                </a:solidFill>
              </a:rPr>
              <a:t>Ton amour inonde nos cœurs </a:t>
            </a:r>
          </a:p>
          <a:p>
            <a:pPr marL="182879" indent="-182879" algn="ctr">
              <a:spcBef>
                <a:spcPts val="500"/>
              </a:spcBef>
              <a:defRPr sz="2200" b="1"/>
            </a:pPr>
            <a:r>
              <a:rPr sz="3200" dirty="0">
                <a:solidFill>
                  <a:schemeClr val="tx1"/>
                </a:solidFill>
              </a:rPr>
              <a:t>Que ma bouche chante ta louange</a:t>
            </a:r>
            <a:r>
              <a:rPr lang="en-US" sz="3200" dirty="0">
                <a:solidFill>
                  <a:schemeClr val="tx1"/>
                </a:solidFill>
              </a:rPr>
              <a:t> </a:t>
            </a:r>
            <a:r>
              <a:rPr lang="en-US" sz="3200" dirty="0">
                <a:solidFill>
                  <a:schemeClr val="accent6">
                    <a:lumMod val="75000"/>
                  </a:schemeClr>
                </a:solidFill>
              </a:rPr>
              <a:t>!</a:t>
            </a:r>
            <a:endParaRPr sz="3200" dirty="0">
              <a:solidFill>
                <a:schemeClr val="accent6">
                  <a:lumMod val="75000"/>
                </a:schemeClr>
              </a:solidFill>
            </a:endParaRPr>
          </a:p>
        </p:txBody>
      </p:sp>
      <p:sp>
        <p:nvSpPr>
          <p:cNvPr id="6" name="Text Box 3"/>
          <p:cNvSpPr txBox="1">
            <a:spLocks noChangeArrowheads="1"/>
          </p:cNvSpPr>
          <p:nvPr/>
        </p:nvSpPr>
        <p:spPr bwMode="auto">
          <a:xfrm>
            <a:off x="611560" y="404664"/>
            <a:ext cx="8208912"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a:solidFill>
                  <a:srgbClr val="D2533C"/>
                </a:solidFill>
              </a:rPr>
              <a:t>Sortie:</a:t>
            </a:r>
            <a:r>
              <a:rPr lang="fr-FR" sz="2400" i="1" dirty="0">
                <a:solidFill>
                  <a:srgbClr val="D2533C"/>
                </a:solidFill>
              </a:rPr>
              <a:t> Que ma bouche chante ta louange (</a:t>
            </a:r>
            <a:r>
              <a:rPr lang="fr-FR" sz="2400" b="1" dirty="0">
                <a:solidFill>
                  <a:srgbClr val="D2533C"/>
                </a:solidFill>
              </a:rPr>
              <a:t>4/6)</a:t>
            </a:r>
            <a:r>
              <a:rPr lang="fr-FR" sz="2400" dirty="0">
                <a:solidFill>
                  <a:srgbClr val="D2533C"/>
                </a:solidFill>
              </a:rPr>
              <a:t> </a:t>
            </a: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32</a:t>
            </a:fld>
            <a:endParaRPr lang="en-US"/>
          </a:p>
        </p:txBody>
      </p:sp>
    </p:spTree>
    <p:extLst>
      <p:ext uri="{BB962C8B-B14F-4D97-AF65-F5344CB8AC3E}">
        <p14:creationId xmlns:p14="http://schemas.microsoft.com/office/powerpoint/2010/main" val="148349594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7" name="Text Box 3"/>
          <p:cNvSpPr txBox="1">
            <a:spLocks noChangeArrowheads="1"/>
          </p:cNvSpPr>
          <p:nvPr/>
        </p:nvSpPr>
        <p:spPr bwMode="auto">
          <a:xfrm>
            <a:off x="611560" y="404664"/>
            <a:ext cx="8208912"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a:solidFill>
                  <a:srgbClr val="D2533C"/>
                </a:solidFill>
              </a:rPr>
              <a:t>Sortie:</a:t>
            </a:r>
            <a:r>
              <a:rPr lang="fr-FR" sz="2400" i="1" dirty="0">
                <a:solidFill>
                  <a:srgbClr val="D2533C"/>
                </a:solidFill>
              </a:rPr>
              <a:t> Que ma bouche chante ta louange (</a:t>
            </a:r>
            <a:r>
              <a:rPr lang="fr-FR" sz="2400" b="1" dirty="0">
                <a:solidFill>
                  <a:srgbClr val="D2533C"/>
                </a:solidFill>
              </a:rPr>
              <a:t>5/6)</a:t>
            </a:r>
            <a:r>
              <a:rPr lang="fr-FR" sz="2400" dirty="0">
                <a:solidFill>
                  <a:srgbClr val="D2533C"/>
                </a:solidFill>
              </a:rPr>
              <a:t> </a:t>
            </a:r>
          </a:p>
        </p:txBody>
      </p:sp>
      <p:sp>
        <p:nvSpPr>
          <p:cNvPr id="5" name="Shape 203"/>
          <p:cNvSpPr/>
          <p:nvPr/>
        </p:nvSpPr>
        <p:spPr>
          <a:xfrm>
            <a:off x="177225" y="1518990"/>
            <a:ext cx="8640960" cy="3820020"/>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marL="182879" indent="-182879" algn="ctr">
              <a:spcBef>
                <a:spcPts val="500"/>
              </a:spcBef>
              <a:defRPr sz="2200"/>
            </a:pPr>
            <a:r>
              <a:rPr lang="en-US" sz="3200" dirty="0">
                <a:solidFill>
                  <a:schemeClr val="tx1"/>
                </a:solidFill>
              </a:rPr>
              <a:t>3</a:t>
            </a:r>
            <a:r>
              <a:rPr sz="3200" dirty="0">
                <a:solidFill>
                  <a:schemeClr val="tx1"/>
                </a:solidFill>
              </a:rPr>
              <a:t>- </a:t>
            </a:r>
            <a:r>
              <a:rPr lang="en-US" sz="3200" dirty="0">
                <a:solidFill>
                  <a:schemeClr val="tx1"/>
                </a:solidFill>
              </a:rPr>
              <a:t>Tu viens sauver tes enfants égarés,</a:t>
            </a:r>
            <a:r>
              <a:rPr sz="3200" dirty="0">
                <a:solidFill>
                  <a:schemeClr val="accent6"/>
                </a:solidFill>
              </a:rPr>
              <a:t> </a:t>
            </a:r>
            <a:endParaRPr lang="en-US" sz="3200" dirty="0">
              <a:solidFill>
                <a:schemeClr val="accent6"/>
              </a:solidFill>
            </a:endParaRPr>
          </a:p>
          <a:p>
            <a:pPr marL="182879" indent="-182879" algn="ctr">
              <a:spcBef>
                <a:spcPts val="500"/>
              </a:spcBef>
              <a:defRPr sz="2200"/>
            </a:pPr>
            <a:r>
              <a:rPr lang="en-US" sz="3200" i="1" dirty="0">
                <a:solidFill>
                  <a:schemeClr val="accent6"/>
                </a:solidFill>
              </a:rPr>
              <a:t>    </a:t>
            </a:r>
            <a:r>
              <a:rPr sz="3200" i="1" dirty="0" err="1">
                <a:solidFill>
                  <a:schemeClr val="accent6">
                    <a:lumMod val="75000"/>
                  </a:schemeClr>
                </a:solidFill>
              </a:rPr>
              <a:t>Que</a:t>
            </a:r>
            <a:r>
              <a:rPr sz="3200" i="1" dirty="0">
                <a:solidFill>
                  <a:schemeClr val="accent6">
                    <a:lumMod val="75000"/>
                  </a:schemeClr>
                </a:solidFill>
              </a:rPr>
              <a:t> ma bouche chante ta louange</a:t>
            </a:r>
            <a:br>
              <a:rPr sz="3200" i="1" dirty="0">
                <a:solidFill>
                  <a:schemeClr val="tx1"/>
                </a:solidFill>
              </a:rPr>
            </a:br>
            <a:r>
              <a:rPr sz="3200" dirty="0">
                <a:solidFill>
                  <a:schemeClr val="tx1"/>
                </a:solidFill>
              </a:rPr>
              <a:t> </a:t>
            </a:r>
            <a:r>
              <a:rPr lang="en-US" sz="3200" dirty="0">
                <a:solidFill>
                  <a:schemeClr val="tx1"/>
                </a:solidFill>
              </a:rPr>
              <a:t>  Qui </a:t>
            </a:r>
            <a:r>
              <a:rPr lang="en-US" sz="3200" dirty="0" err="1">
                <a:solidFill>
                  <a:schemeClr val="tx1"/>
                </a:solidFill>
              </a:rPr>
              <a:t>dans</a:t>
            </a:r>
            <a:r>
              <a:rPr lang="en-US" sz="3200" dirty="0">
                <a:solidFill>
                  <a:schemeClr val="tx1"/>
                </a:solidFill>
              </a:rPr>
              <a:t> </a:t>
            </a:r>
            <a:r>
              <a:rPr lang="en-US" sz="3200" dirty="0" err="1">
                <a:solidFill>
                  <a:schemeClr val="tx1"/>
                </a:solidFill>
              </a:rPr>
              <a:t>leur</a:t>
            </a:r>
            <a:r>
              <a:rPr lang="en-US" sz="3200" dirty="0">
                <a:solidFill>
                  <a:schemeClr val="tx1"/>
                </a:solidFill>
              </a:rPr>
              <a:t> </a:t>
            </a:r>
            <a:r>
              <a:rPr lang="en-US" sz="3200" dirty="0" err="1">
                <a:solidFill>
                  <a:schemeClr val="tx1"/>
                </a:solidFill>
              </a:rPr>
              <a:t>cœur</a:t>
            </a:r>
            <a:r>
              <a:rPr lang="en-US" sz="3200" dirty="0">
                <a:solidFill>
                  <a:schemeClr val="tx1"/>
                </a:solidFill>
              </a:rPr>
              <a:t> </a:t>
            </a:r>
            <a:r>
              <a:rPr lang="en-US" sz="3200" dirty="0" err="1">
                <a:solidFill>
                  <a:schemeClr val="tx1"/>
                </a:solidFill>
              </a:rPr>
              <a:t>espèrent</a:t>
            </a:r>
            <a:r>
              <a:rPr lang="en-US" sz="3200" dirty="0">
                <a:solidFill>
                  <a:schemeClr val="tx1"/>
                </a:solidFill>
              </a:rPr>
              <a:t> en ton amour,</a:t>
            </a:r>
            <a:br>
              <a:rPr sz="3200" dirty="0">
                <a:solidFill>
                  <a:schemeClr val="tx1"/>
                </a:solidFill>
              </a:rPr>
            </a:br>
            <a:r>
              <a:rPr sz="3200" dirty="0">
                <a:solidFill>
                  <a:schemeClr val="accent6"/>
                </a:solidFill>
              </a:rPr>
              <a:t> </a:t>
            </a:r>
            <a:r>
              <a:rPr sz="3200" i="1" dirty="0">
                <a:solidFill>
                  <a:schemeClr val="accent6">
                    <a:lumMod val="75000"/>
                  </a:schemeClr>
                </a:solidFill>
              </a:rPr>
              <a:t>Que ma bouche... </a:t>
            </a:r>
            <a:br>
              <a:rPr sz="3200" i="1" dirty="0">
                <a:solidFill>
                  <a:schemeClr val="tx1"/>
                </a:solidFill>
              </a:rPr>
            </a:br>
            <a:r>
              <a:rPr lang="en-US" sz="3200" i="1" dirty="0">
                <a:solidFill>
                  <a:schemeClr val="tx1"/>
                </a:solidFill>
              </a:rPr>
              <a:t> </a:t>
            </a:r>
            <a:r>
              <a:rPr lang="en-US" sz="3200" dirty="0" err="1">
                <a:solidFill>
                  <a:schemeClr val="tx1"/>
                </a:solidFill>
              </a:rPr>
              <a:t>Dans</a:t>
            </a:r>
            <a:r>
              <a:rPr lang="en-US" sz="3200" dirty="0">
                <a:solidFill>
                  <a:schemeClr val="tx1"/>
                </a:solidFill>
              </a:rPr>
              <a:t> </a:t>
            </a:r>
            <a:r>
              <a:rPr lang="en-US" sz="3200" dirty="0" err="1">
                <a:solidFill>
                  <a:schemeClr val="tx1"/>
                </a:solidFill>
              </a:rPr>
              <a:t>leur</a:t>
            </a:r>
            <a:r>
              <a:rPr lang="en-US" sz="3200" dirty="0">
                <a:solidFill>
                  <a:schemeClr val="tx1"/>
                </a:solidFill>
              </a:rPr>
              <a:t> </a:t>
            </a:r>
            <a:r>
              <a:rPr lang="en-US" sz="3200" dirty="0" err="1">
                <a:solidFill>
                  <a:schemeClr val="tx1"/>
                </a:solidFill>
              </a:rPr>
              <a:t>angoisse</a:t>
            </a:r>
            <a:r>
              <a:rPr lang="en-US" sz="3200" dirty="0">
                <a:solidFill>
                  <a:schemeClr val="tx1"/>
                </a:solidFill>
              </a:rPr>
              <a:t>, </a:t>
            </a:r>
            <a:r>
              <a:rPr lang="en-US" sz="3200" dirty="0" err="1">
                <a:solidFill>
                  <a:schemeClr val="tx1"/>
                </a:solidFill>
              </a:rPr>
              <a:t>ils</a:t>
            </a:r>
            <a:r>
              <a:rPr lang="en-US" sz="3200" dirty="0">
                <a:solidFill>
                  <a:schemeClr val="tx1"/>
                </a:solidFill>
              </a:rPr>
              <a:t> </a:t>
            </a:r>
            <a:r>
              <a:rPr lang="en-US" sz="3200" dirty="0" err="1">
                <a:solidFill>
                  <a:schemeClr val="tx1"/>
                </a:solidFill>
              </a:rPr>
              <a:t>ont</a:t>
            </a:r>
            <a:r>
              <a:rPr lang="en-US" sz="3200" dirty="0">
                <a:solidFill>
                  <a:schemeClr val="tx1"/>
                </a:solidFill>
              </a:rPr>
              <a:t> </a:t>
            </a:r>
            <a:r>
              <a:rPr lang="en-US" sz="3200" dirty="0" err="1">
                <a:solidFill>
                  <a:schemeClr val="tx1"/>
                </a:solidFill>
              </a:rPr>
              <a:t>crié</a:t>
            </a:r>
            <a:r>
              <a:rPr lang="en-US" sz="3200" dirty="0">
                <a:solidFill>
                  <a:schemeClr val="tx1"/>
                </a:solidFill>
              </a:rPr>
              <a:t> </a:t>
            </a:r>
            <a:r>
              <a:rPr lang="en-US" sz="3200" dirty="0" err="1">
                <a:solidFill>
                  <a:schemeClr val="tx1"/>
                </a:solidFill>
              </a:rPr>
              <a:t>vers</a:t>
            </a:r>
            <a:r>
              <a:rPr lang="en-US" sz="3200" dirty="0">
                <a:solidFill>
                  <a:schemeClr val="tx1"/>
                </a:solidFill>
              </a:rPr>
              <a:t> </a:t>
            </a:r>
            <a:r>
              <a:rPr lang="en-US" sz="3200" dirty="0" err="1">
                <a:solidFill>
                  <a:schemeClr val="tx1"/>
                </a:solidFill>
              </a:rPr>
              <a:t>toi</a:t>
            </a:r>
            <a:r>
              <a:rPr lang="en-US" sz="3200" dirty="0">
                <a:solidFill>
                  <a:schemeClr val="tx1"/>
                </a:solidFill>
              </a:rPr>
              <a:t>,</a:t>
            </a:r>
            <a:br>
              <a:rPr sz="3200" dirty="0">
                <a:solidFill>
                  <a:schemeClr val="tx1"/>
                </a:solidFill>
              </a:rPr>
            </a:br>
            <a:r>
              <a:rPr sz="3200" dirty="0">
                <a:solidFill>
                  <a:schemeClr val="accent6"/>
                </a:solidFill>
              </a:rPr>
              <a:t> </a:t>
            </a:r>
            <a:r>
              <a:rPr sz="3200" i="1" dirty="0">
                <a:solidFill>
                  <a:schemeClr val="accent6">
                    <a:lumMod val="75000"/>
                  </a:schemeClr>
                </a:solidFill>
              </a:rPr>
              <a:t>Que ma bouche... </a:t>
            </a:r>
            <a:br>
              <a:rPr sz="3200" i="1" dirty="0">
                <a:solidFill>
                  <a:schemeClr val="tx1"/>
                </a:solidFill>
              </a:rPr>
            </a:br>
            <a:r>
              <a:rPr lang="en-US" sz="3200" dirty="0">
                <a:solidFill>
                  <a:schemeClr val="tx1"/>
                </a:solidFill>
              </a:rPr>
              <a:t>Seigneur </a:t>
            </a:r>
            <a:r>
              <a:rPr lang="en-US" sz="3200" dirty="0" err="1">
                <a:solidFill>
                  <a:schemeClr val="tx1"/>
                </a:solidFill>
              </a:rPr>
              <a:t>tu</a:t>
            </a:r>
            <a:r>
              <a:rPr lang="en-US" sz="3200" dirty="0">
                <a:solidFill>
                  <a:schemeClr val="tx1"/>
                </a:solidFill>
              </a:rPr>
              <a:t> </a:t>
            </a:r>
            <a:r>
              <a:rPr lang="en-US" sz="3200" dirty="0" err="1">
                <a:solidFill>
                  <a:schemeClr val="tx1"/>
                </a:solidFill>
              </a:rPr>
              <a:t>entends</a:t>
            </a:r>
            <a:r>
              <a:rPr lang="en-US" sz="3200" dirty="0">
                <a:solidFill>
                  <a:schemeClr val="tx1"/>
                </a:solidFill>
              </a:rPr>
              <a:t> le son de </a:t>
            </a:r>
            <a:r>
              <a:rPr lang="en-US" sz="3200" dirty="0" err="1">
                <a:solidFill>
                  <a:schemeClr val="tx1"/>
                </a:solidFill>
              </a:rPr>
              <a:t>leur</a:t>
            </a:r>
            <a:r>
              <a:rPr lang="en-US" sz="3200" dirty="0">
                <a:solidFill>
                  <a:schemeClr val="tx1"/>
                </a:solidFill>
              </a:rPr>
              <a:t> </a:t>
            </a:r>
            <a:r>
              <a:rPr lang="en-US" sz="3200" dirty="0" err="1">
                <a:solidFill>
                  <a:schemeClr val="tx1"/>
                </a:solidFill>
              </a:rPr>
              <a:t>voix</a:t>
            </a:r>
            <a:r>
              <a:rPr lang="en-US" sz="3200" dirty="0">
                <a:solidFill>
                  <a:schemeClr val="tx1"/>
                </a:solidFill>
              </a:rPr>
              <a:t> !</a:t>
            </a:r>
            <a:br>
              <a:rPr sz="3200" dirty="0">
                <a:solidFill>
                  <a:schemeClr val="tx1"/>
                </a:solidFill>
              </a:rPr>
            </a:br>
            <a:r>
              <a:rPr sz="3200" dirty="0">
                <a:solidFill>
                  <a:schemeClr val="tx1"/>
                </a:solidFill>
              </a:rPr>
              <a:t> </a:t>
            </a:r>
            <a:r>
              <a:rPr sz="3200" i="1" dirty="0">
                <a:solidFill>
                  <a:schemeClr val="accent6">
                    <a:lumMod val="75000"/>
                  </a:schemeClr>
                </a:solidFill>
              </a:rPr>
              <a:t>Que ma bouche... </a:t>
            </a:r>
            <a:endParaRPr sz="3200" dirty="0">
              <a:solidFill>
                <a:schemeClr val="accent6">
                  <a:lumMod val="75000"/>
                </a:schemeClr>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33</a:t>
            </a:fld>
            <a:endParaRPr lang="en-US"/>
          </a:p>
        </p:txBody>
      </p:sp>
    </p:spTree>
    <p:extLst>
      <p:ext uri="{BB962C8B-B14F-4D97-AF65-F5344CB8AC3E}">
        <p14:creationId xmlns:p14="http://schemas.microsoft.com/office/powerpoint/2010/main" val="202599091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5" name="Shape 203"/>
          <p:cNvSpPr/>
          <p:nvPr/>
        </p:nvSpPr>
        <p:spPr>
          <a:xfrm>
            <a:off x="609600" y="1494493"/>
            <a:ext cx="8077200" cy="263854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182879" indent="-182879" algn="ctr">
              <a:spcBef>
                <a:spcPts val="500"/>
              </a:spcBef>
              <a:defRPr sz="2200" b="1"/>
            </a:pPr>
            <a:r>
              <a:rPr sz="3200" dirty="0">
                <a:solidFill>
                  <a:schemeClr val="tx1"/>
                </a:solidFill>
              </a:rPr>
              <a:t>Sois loué Seigneur pour ta grandeur </a:t>
            </a:r>
          </a:p>
          <a:p>
            <a:pPr marL="182879" indent="-182879" algn="ctr">
              <a:spcBef>
                <a:spcPts val="500"/>
              </a:spcBef>
              <a:defRPr sz="2200" b="1"/>
            </a:pPr>
            <a:r>
              <a:rPr sz="3200" dirty="0">
                <a:solidFill>
                  <a:schemeClr val="tx1"/>
                </a:solidFill>
              </a:rPr>
              <a:t>Sois loué pour tous tes bienfaits </a:t>
            </a:r>
          </a:p>
          <a:p>
            <a:pPr marL="182879" indent="-182879" algn="ctr">
              <a:spcBef>
                <a:spcPts val="500"/>
              </a:spcBef>
              <a:defRPr sz="2200" b="1"/>
            </a:pPr>
            <a:r>
              <a:rPr sz="3200" dirty="0">
                <a:solidFill>
                  <a:schemeClr val="tx1"/>
                </a:solidFill>
              </a:rPr>
              <a:t>Gloire à toi Seigneur tu es vainqueur</a:t>
            </a:r>
          </a:p>
          <a:p>
            <a:pPr marL="182879" indent="-182879" algn="ctr">
              <a:spcBef>
                <a:spcPts val="500"/>
              </a:spcBef>
              <a:defRPr sz="2200" b="1"/>
            </a:pPr>
            <a:r>
              <a:rPr sz="3200" dirty="0">
                <a:solidFill>
                  <a:schemeClr val="tx1"/>
                </a:solidFill>
              </a:rPr>
              <a:t>Ton amour inonde nos cœurs </a:t>
            </a:r>
          </a:p>
          <a:p>
            <a:pPr marL="182879" indent="-182879" algn="ctr">
              <a:spcBef>
                <a:spcPts val="500"/>
              </a:spcBef>
              <a:defRPr sz="2200" b="1"/>
            </a:pPr>
            <a:r>
              <a:rPr sz="3200" dirty="0">
                <a:solidFill>
                  <a:schemeClr val="tx1"/>
                </a:solidFill>
              </a:rPr>
              <a:t>Que ma bouche chante ta louange</a:t>
            </a:r>
            <a:r>
              <a:rPr lang="en-US" sz="3200" dirty="0">
                <a:solidFill>
                  <a:schemeClr val="tx1"/>
                </a:solidFill>
              </a:rPr>
              <a:t> !</a:t>
            </a:r>
            <a:endParaRPr sz="3200" dirty="0">
              <a:solidFill>
                <a:schemeClr val="tx1"/>
              </a:solidFill>
            </a:endParaRPr>
          </a:p>
        </p:txBody>
      </p:sp>
      <p:sp>
        <p:nvSpPr>
          <p:cNvPr id="6" name="Text Box 3"/>
          <p:cNvSpPr txBox="1">
            <a:spLocks noChangeArrowheads="1"/>
          </p:cNvSpPr>
          <p:nvPr/>
        </p:nvSpPr>
        <p:spPr bwMode="auto">
          <a:xfrm>
            <a:off x="611560" y="404664"/>
            <a:ext cx="8208912"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a:solidFill>
                  <a:srgbClr val="D2533C"/>
                </a:solidFill>
              </a:rPr>
              <a:t>Sortie:</a:t>
            </a:r>
            <a:r>
              <a:rPr lang="fr-FR" sz="2400" i="1" dirty="0">
                <a:solidFill>
                  <a:srgbClr val="D2533C"/>
                </a:solidFill>
              </a:rPr>
              <a:t> Que ma bouche chante ta louange (</a:t>
            </a:r>
            <a:r>
              <a:rPr lang="fr-FR" sz="2400" b="1" dirty="0">
                <a:solidFill>
                  <a:srgbClr val="D2533C"/>
                </a:solidFill>
              </a:rPr>
              <a:t>6/6)</a:t>
            </a:r>
            <a:r>
              <a:rPr lang="fr-FR" sz="2400" dirty="0">
                <a:solidFill>
                  <a:srgbClr val="D2533C"/>
                </a:solidFill>
              </a:rPr>
              <a:t> </a:t>
            </a: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34</a:t>
            </a:fld>
            <a:endParaRPr lang="en-US"/>
          </a:p>
        </p:txBody>
      </p:sp>
    </p:spTree>
    <p:extLst>
      <p:ext uri="{BB962C8B-B14F-4D97-AF65-F5344CB8AC3E}">
        <p14:creationId xmlns:p14="http://schemas.microsoft.com/office/powerpoint/2010/main" val="62261731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731633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1CEC32-6A2D-4AE0-0A25-CAC1941A37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A3B2CD-2808-6431-747B-BEF83B2E3980}"/>
              </a:ext>
            </a:extLst>
          </p:cNvPr>
          <p:cNvSpPr>
            <a:spLocks noGrp="1"/>
          </p:cNvSpPr>
          <p:nvPr>
            <p:ph type="title"/>
          </p:nvPr>
        </p:nvSpPr>
        <p:spPr>
          <a:xfrm>
            <a:off x="457200" y="383720"/>
            <a:ext cx="8229600" cy="990600"/>
          </a:xfrm>
        </p:spPr>
        <p:txBody>
          <a:bodyPr>
            <a:normAutofit/>
          </a:bodyPr>
          <a:lstStyle/>
          <a:p>
            <a:r>
              <a:rPr lang="fr-FR" sz="2800" b="1" i="1" dirty="0" err="1">
                <a:latin typeface="Arial Narrow" panose="020B0606020202030204" pitchFamily="34" charset="0"/>
              </a:rPr>
              <a:t>Priere</a:t>
            </a:r>
            <a:r>
              <a:rPr lang="fr-FR" sz="2800" b="1" i="1" dirty="0">
                <a:latin typeface="Arial Narrow" panose="020B0606020202030204" pitchFamily="34" charset="0"/>
              </a:rPr>
              <a:t> </a:t>
            </a:r>
            <a:r>
              <a:rPr lang="fr-FR" sz="2800" b="1" i="1" dirty="0" err="1">
                <a:latin typeface="Arial Narrow" panose="020B0606020202030204" pitchFamily="34" charset="0"/>
              </a:rPr>
              <a:t>penitentielle</a:t>
            </a:r>
            <a:endParaRPr lang="fr-FR" sz="2800" dirty="0"/>
          </a:p>
        </p:txBody>
      </p:sp>
      <p:sp>
        <p:nvSpPr>
          <p:cNvPr id="4" name="Content Placeholder 2">
            <a:extLst>
              <a:ext uri="{FF2B5EF4-FFF2-40B4-BE49-F238E27FC236}">
                <a16:creationId xmlns:a16="http://schemas.microsoft.com/office/drawing/2014/main" id="{7DB7FD01-523B-2B70-F88B-A76E6E16350E}"/>
              </a:ext>
            </a:extLst>
          </p:cNvPr>
          <p:cNvSpPr txBox="1">
            <a:spLocks/>
          </p:cNvSpPr>
          <p:nvPr/>
        </p:nvSpPr>
        <p:spPr>
          <a:xfrm>
            <a:off x="0" y="1784788"/>
            <a:ext cx="9142607" cy="2052785"/>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a:buNone/>
            </a:pPr>
            <a:r>
              <a:rPr lang="fr-FR" sz="4000" b="1" dirty="0">
                <a:latin typeface="Arial Narrow"/>
                <a:cs typeface="Arial Narrow"/>
              </a:rPr>
              <a:t>Kyrie eleison </a:t>
            </a:r>
            <a:r>
              <a:rPr lang="fr-FR" sz="4000" dirty="0">
                <a:latin typeface="Arial Narrow"/>
                <a:cs typeface="Arial Narrow"/>
              </a:rPr>
              <a:t>(x4)</a:t>
            </a:r>
          </a:p>
          <a:p>
            <a:pPr marL="0" indent="0" algn="ctr">
              <a:buNone/>
            </a:pPr>
            <a:r>
              <a:rPr lang="fr-FR" sz="4000" b="1" dirty="0" err="1">
                <a:latin typeface="Arial Narrow"/>
                <a:cs typeface="Arial Narrow"/>
              </a:rPr>
              <a:t>Christe</a:t>
            </a:r>
            <a:r>
              <a:rPr lang="fr-FR" sz="4000" b="1" dirty="0">
                <a:latin typeface="Arial Narrow"/>
                <a:cs typeface="Arial Narrow"/>
              </a:rPr>
              <a:t> eleison </a:t>
            </a:r>
            <a:r>
              <a:rPr lang="fr-FR" sz="4000" dirty="0">
                <a:latin typeface="Arial Narrow"/>
                <a:cs typeface="Arial Narrow"/>
              </a:rPr>
              <a:t>(x4)</a:t>
            </a:r>
            <a:endParaRPr lang="fr-FR" sz="4000" b="1" dirty="0">
              <a:latin typeface="Arial Narrow"/>
              <a:cs typeface="Arial Narrow"/>
            </a:endParaRPr>
          </a:p>
          <a:p>
            <a:pPr marL="0" indent="0" algn="ctr">
              <a:buNone/>
            </a:pPr>
            <a:r>
              <a:rPr lang="fr-FR" sz="4000" b="1" dirty="0">
                <a:latin typeface="Arial Narrow"/>
                <a:cs typeface="Arial Narrow"/>
              </a:rPr>
              <a:t>Kyrie eleison </a:t>
            </a:r>
            <a:r>
              <a:rPr lang="fr-FR" sz="4000" dirty="0">
                <a:latin typeface="Arial Narrow"/>
                <a:cs typeface="Arial Narrow"/>
              </a:rPr>
              <a:t>(x4)</a:t>
            </a:r>
          </a:p>
          <a:p>
            <a:pPr marL="0" indent="0" algn="ctr">
              <a:buNone/>
            </a:pPr>
            <a:endParaRPr lang="en-US" sz="4000" dirty="0">
              <a:latin typeface="Arial Narrow"/>
              <a:cs typeface="Arial Narrow"/>
            </a:endParaRPr>
          </a:p>
        </p:txBody>
      </p:sp>
      <p:pic>
        <p:nvPicPr>
          <p:cNvPr id="5" name="Picture 4">
            <a:extLst>
              <a:ext uri="{FF2B5EF4-FFF2-40B4-BE49-F238E27FC236}">
                <a16:creationId xmlns:a16="http://schemas.microsoft.com/office/drawing/2014/main" id="{792CB3A7-1951-FFE4-1AD2-0E0E9F281B91}"/>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117025"/>
            <a:ext cx="9144000" cy="6623950"/>
          </a:xfrm>
          <a:prstGeom prst="rect">
            <a:avLst/>
          </a:prstGeom>
        </p:spPr>
      </p:pic>
    </p:spTree>
    <p:extLst>
      <p:ext uri="{BB962C8B-B14F-4D97-AF65-F5344CB8AC3E}">
        <p14:creationId xmlns:p14="http://schemas.microsoft.com/office/powerpoint/2010/main" val="1370273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3720"/>
            <a:ext cx="8229600" cy="990600"/>
          </a:xfrm>
        </p:spPr>
        <p:txBody>
          <a:bodyPr>
            <a:normAutofit/>
          </a:bodyPr>
          <a:lstStyle/>
          <a:p>
            <a:r>
              <a:rPr lang="fr-FR" sz="2800" b="1" i="1" dirty="0">
                <a:latin typeface="Arial Narrow" panose="020B0606020202030204" pitchFamily="34" charset="0"/>
              </a:rPr>
              <a:t>Kyrie</a:t>
            </a:r>
            <a:r>
              <a:rPr lang="fr-FR" sz="2800" b="1" i="1" dirty="0"/>
              <a:t>: </a:t>
            </a:r>
            <a:r>
              <a:rPr lang="fr-FR" sz="2800" b="1" dirty="0"/>
              <a:t>Messe de Saint Boniface.</a:t>
            </a:r>
            <a:endParaRPr lang="fr-FR" sz="2800" dirty="0"/>
          </a:p>
        </p:txBody>
      </p:sp>
      <p:sp>
        <p:nvSpPr>
          <p:cNvPr id="4" name="Content Placeholder 2"/>
          <p:cNvSpPr txBox="1">
            <a:spLocks/>
          </p:cNvSpPr>
          <p:nvPr/>
        </p:nvSpPr>
        <p:spPr>
          <a:xfrm>
            <a:off x="1393" y="1357162"/>
            <a:ext cx="9142607" cy="1324947"/>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3600" b="1" dirty="0">
              <a:latin typeface="Arial Narrow" panose="020B0606020202030204" pitchFamily="34" charset="0"/>
            </a:endParaRPr>
          </a:p>
          <a:p>
            <a:pPr marL="0" indent="0" algn="ctr">
              <a:buNone/>
            </a:pPr>
            <a:r>
              <a:rPr lang="fr-FR" sz="3200" b="1" dirty="0">
                <a:latin typeface="Arial Narrow" panose="020B0606020202030204" pitchFamily="34" charset="0"/>
              </a:rPr>
              <a:t>Kyrie eleison </a:t>
            </a:r>
            <a:r>
              <a:rPr lang="fr-FR" sz="3200" dirty="0">
                <a:latin typeface="Arial Narrow" panose="020B0606020202030204" pitchFamily="34" charset="0"/>
              </a:rPr>
              <a:t>(x3)</a:t>
            </a:r>
          </a:p>
          <a:p>
            <a:pPr marL="0" indent="0" algn="ctr">
              <a:buNone/>
            </a:pPr>
            <a:r>
              <a:rPr lang="fr-FR" sz="3200" b="1" dirty="0" err="1">
                <a:latin typeface="Arial Narrow" panose="020B0606020202030204" pitchFamily="34" charset="0"/>
              </a:rPr>
              <a:t>Christe</a:t>
            </a:r>
            <a:r>
              <a:rPr lang="fr-FR" sz="3200" b="1" dirty="0">
                <a:latin typeface="Arial Narrow" panose="020B0606020202030204" pitchFamily="34" charset="0"/>
              </a:rPr>
              <a:t> eleison</a:t>
            </a:r>
            <a:r>
              <a:rPr lang="fr-FR" sz="3200" dirty="0">
                <a:latin typeface="Arial Narrow" panose="020B0606020202030204" pitchFamily="34" charset="0"/>
              </a:rPr>
              <a:t> (x3)</a:t>
            </a:r>
            <a:endParaRPr lang="fr-FR" sz="3200" b="1" dirty="0">
              <a:latin typeface="Arial Narrow" panose="020B0606020202030204" pitchFamily="34" charset="0"/>
            </a:endParaRPr>
          </a:p>
          <a:p>
            <a:pPr marL="0" indent="0" algn="ctr">
              <a:buNone/>
            </a:pPr>
            <a:r>
              <a:rPr lang="fr-FR" sz="3200" b="1" dirty="0">
                <a:latin typeface="Arial Narrow" panose="020B0606020202030204" pitchFamily="34" charset="0"/>
              </a:rPr>
              <a:t>Kyrie eleison</a:t>
            </a:r>
            <a:r>
              <a:rPr lang="fr-FR" sz="3600" dirty="0">
                <a:latin typeface="Arial Narrow" panose="020B0606020202030204" pitchFamily="34" charset="0"/>
              </a:rPr>
              <a:t> </a:t>
            </a:r>
            <a:r>
              <a:rPr lang="fr-FR" sz="3200" dirty="0">
                <a:latin typeface="Arial Narrow" panose="020B0606020202030204" pitchFamily="34" charset="0"/>
              </a:rPr>
              <a:t>(x3)</a:t>
            </a:r>
            <a:endParaRPr lang="en-US" sz="3200" dirty="0">
              <a:latin typeface="Arial Narrow" panose="020B0606020202030204" pitchFamily="34" charset="0"/>
            </a:endParaRPr>
          </a:p>
        </p:txBody>
      </p:sp>
    </p:spTree>
    <p:extLst>
      <p:ext uri="{BB962C8B-B14F-4D97-AF65-F5344CB8AC3E}">
        <p14:creationId xmlns:p14="http://schemas.microsoft.com/office/powerpoint/2010/main" val="1248450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en-US" sz="2400" i="1" dirty="0" err="1">
                <a:solidFill>
                  <a:srgbClr val="D2533C"/>
                </a:solidFill>
              </a:rPr>
              <a:t>Messe</a:t>
            </a:r>
            <a:r>
              <a:rPr lang="en-US" sz="2400" i="1" dirty="0">
                <a:solidFill>
                  <a:srgbClr val="D2533C"/>
                </a:solidFill>
              </a:rPr>
              <a:t> de St Boniface (1/2) </a:t>
            </a:r>
          </a:p>
        </p:txBody>
      </p:sp>
      <p:sp>
        <p:nvSpPr>
          <p:cNvPr id="8194" name="Rectangle 2"/>
          <p:cNvSpPr>
            <a:spLocks noChangeArrowheads="1"/>
          </p:cNvSpPr>
          <p:nvPr/>
        </p:nvSpPr>
        <p:spPr bwMode="auto">
          <a:xfrm>
            <a:off x="353281" y="1213131"/>
            <a:ext cx="8437438" cy="487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b="1" dirty="0">
                <a:solidFill>
                  <a:schemeClr val="accent6">
                    <a:lumMod val="50000"/>
                  </a:schemeClr>
                </a:solidFill>
                <a:cs typeface="Arial Unicode MS" charset="0"/>
              </a:rPr>
              <a:t>Gloria in </a:t>
            </a:r>
            <a:r>
              <a:rPr lang="en-US" sz="2800" b="1" dirty="0" err="1">
                <a:solidFill>
                  <a:schemeClr val="accent6">
                    <a:lumMod val="50000"/>
                  </a:schemeClr>
                </a:solidFill>
                <a:cs typeface="Arial Unicode MS" charset="0"/>
              </a:rPr>
              <a:t>excelsis</a:t>
            </a:r>
            <a:r>
              <a:rPr lang="en-US" sz="2800" b="1" dirty="0">
                <a:solidFill>
                  <a:schemeClr val="accent6">
                    <a:lumMod val="50000"/>
                  </a:schemeClr>
                </a:solidFill>
                <a:cs typeface="Arial Unicode MS" charset="0"/>
              </a:rPr>
              <a:t> </a:t>
            </a:r>
            <a:r>
              <a:rPr lang="en-US" sz="2800" b="1" dirty="0" err="1">
                <a:solidFill>
                  <a:schemeClr val="accent6">
                    <a:lumMod val="50000"/>
                  </a:schemeClr>
                </a:solidFill>
                <a:cs typeface="Arial Unicode MS" charset="0"/>
              </a:rPr>
              <a:t>Deo</a:t>
            </a:r>
            <a:r>
              <a:rPr lang="en-US" sz="2800" b="1" dirty="0">
                <a:solidFill>
                  <a:schemeClr val="accent6">
                    <a:lumMod val="50000"/>
                  </a:schemeClr>
                </a:solidFill>
                <a:cs typeface="Arial Unicode MS" charset="0"/>
              </a:rPr>
              <a:t>, Gloria </a:t>
            </a:r>
            <a:r>
              <a:rPr lang="en-US" sz="2800" b="1" dirty="0" err="1">
                <a:solidFill>
                  <a:schemeClr val="accent6">
                    <a:lumMod val="50000"/>
                  </a:schemeClr>
                </a:solidFill>
                <a:cs typeface="Arial Unicode MS" charset="0"/>
              </a:rPr>
              <a:t>Deo</a:t>
            </a:r>
            <a:r>
              <a:rPr lang="en-US" sz="2800" b="1" dirty="0">
                <a:solidFill>
                  <a:schemeClr val="accent6">
                    <a:lumMod val="50000"/>
                  </a:schemeClr>
                </a:solidFill>
                <a:cs typeface="Arial Unicode MS" charset="0"/>
              </a:rPr>
              <a:t> Domino (</a:t>
            </a:r>
            <a:r>
              <a:rPr lang="en-US" sz="2800" b="1" dirty="0" err="1">
                <a:solidFill>
                  <a:schemeClr val="accent6">
                    <a:lumMod val="50000"/>
                  </a:schemeClr>
                </a:solidFill>
                <a:cs typeface="Arial Unicode MS" charset="0"/>
              </a:rPr>
              <a:t>bis</a:t>
            </a:r>
            <a:r>
              <a:rPr lang="en-US" sz="2800" b="1" dirty="0">
                <a:solidFill>
                  <a:schemeClr val="accent6">
                    <a:lumMod val="50000"/>
                  </a:schemeClr>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a:solidFill>
                  <a:srgbClr val="292934"/>
                </a:solidFill>
                <a:cs typeface="Arial Unicode MS" charset="0"/>
              </a:rPr>
              <a:t>Et </a:t>
            </a:r>
            <a:r>
              <a:rPr lang="en-US" sz="2800" dirty="0" err="1">
                <a:solidFill>
                  <a:srgbClr val="292934"/>
                </a:solidFill>
                <a:cs typeface="Arial Unicode MS" charset="0"/>
              </a:rPr>
              <a:t>paix</a:t>
            </a:r>
            <a:r>
              <a:rPr lang="en-US" sz="2800" dirty="0">
                <a:solidFill>
                  <a:srgbClr val="292934"/>
                </a:solidFill>
                <a:cs typeface="Arial Unicode MS" charset="0"/>
              </a:rPr>
              <a:t> sur la </a:t>
            </a:r>
            <a:r>
              <a:rPr lang="en-US" sz="2800" dirty="0" err="1">
                <a:solidFill>
                  <a:srgbClr val="292934"/>
                </a:solidFill>
                <a:cs typeface="Arial Unicode MS" charset="0"/>
              </a:rPr>
              <a:t>terre</a:t>
            </a:r>
            <a:r>
              <a:rPr lang="en-US" sz="2800" dirty="0">
                <a:solidFill>
                  <a:srgbClr val="292934"/>
                </a:solidFill>
                <a:cs typeface="Arial Unicode MS" charset="0"/>
              </a:rPr>
              <a:t> aux hommes </a:t>
            </a:r>
            <a:r>
              <a:rPr lang="en-US" sz="2800" dirty="0" err="1">
                <a:solidFill>
                  <a:srgbClr val="292934"/>
                </a:solidFill>
                <a:cs typeface="Arial Unicode MS" charset="0"/>
              </a:rPr>
              <a:t>qu’il</a:t>
            </a:r>
            <a:r>
              <a:rPr lang="en-US" sz="2800" dirty="0">
                <a:solidFill>
                  <a:srgbClr val="292934"/>
                </a:solidFill>
                <a:cs typeface="Arial Unicode MS" charset="0"/>
              </a:rPr>
              <a:t> </a:t>
            </a:r>
            <a:r>
              <a:rPr lang="en-US" sz="2800" dirty="0" err="1">
                <a:solidFill>
                  <a:srgbClr val="292934"/>
                </a:solidFill>
                <a:cs typeface="Arial Unicode MS" charset="0"/>
              </a:rPr>
              <a:t>aime</a:t>
            </a:r>
            <a:r>
              <a:rPr lang="en-US" sz="2800" dirty="0">
                <a:solidFill>
                  <a:srgbClr val="292934"/>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a:solidFill>
                  <a:srgbClr val="292934"/>
                </a:solidFill>
                <a:cs typeface="Arial Unicode MS" charset="0"/>
              </a:rPr>
              <a:t>Nous </a:t>
            </a:r>
            <a:r>
              <a:rPr lang="en-US" sz="2800" dirty="0" err="1">
                <a:solidFill>
                  <a:srgbClr val="292934"/>
                </a:solidFill>
                <a:cs typeface="Arial Unicode MS" charset="0"/>
              </a:rPr>
              <a:t>te</a:t>
            </a:r>
            <a:r>
              <a:rPr lang="en-US" sz="2800" dirty="0">
                <a:solidFill>
                  <a:srgbClr val="292934"/>
                </a:solidFill>
                <a:cs typeface="Arial Unicode MS" charset="0"/>
              </a:rPr>
              <a:t> </a:t>
            </a:r>
            <a:r>
              <a:rPr lang="en-US" sz="2800" dirty="0" err="1">
                <a:solidFill>
                  <a:srgbClr val="292934"/>
                </a:solidFill>
                <a:cs typeface="Arial Unicode MS" charset="0"/>
              </a:rPr>
              <a:t>louons</a:t>
            </a:r>
            <a:r>
              <a:rPr lang="en-US" sz="2800" dirty="0">
                <a:solidFill>
                  <a:srgbClr val="292934"/>
                </a:solidFill>
                <a:cs typeface="Arial Unicode MS" charset="0"/>
              </a:rPr>
              <a:t>, Nous </a:t>
            </a:r>
            <a:r>
              <a:rPr lang="en-US" sz="2800" dirty="0" err="1">
                <a:solidFill>
                  <a:srgbClr val="292934"/>
                </a:solidFill>
                <a:cs typeface="Arial Unicode MS" charset="0"/>
              </a:rPr>
              <a:t>te</a:t>
            </a:r>
            <a:r>
              <a:rPr lang="en-US" sz="2800" dirty="0">
                <a:solidFill>
                  <a:srgbClr val="292934"/>
                </a:solidFill>
                <a:cs typeface="Arial Unicode MS" charset="0"/>
              </a:rPr>
              <a:t> </a:t>
            </a:r>
            <a:r>
              <a:rPr lang="en-US" sz="2800" dirty="0" err="1">
                <a:solidFill>
                  <a:srgbClr val="292934"/>
                </a:solidFill>
                <a:cs typeface="Arial Unicode MS" charset="0"/>
              </a:rPr>
              <a:t>bénissons</a:t>
            </a:r>
            <a:r>
              <a:rPr lang="en-US" sz="2800" dirty="0">
                <a:solidFill>
                  <a:srgbClr val="292934"/>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a:solidFill>
                  <a:srgbClr val="292934"/>
                </a:solidFill>
                <a:cs typeface="Arial Unicode MS" charset="0"/>
              </a:rPr>
              <a:t>Nous </a:t>
            </a:r>
            <a:r>
              <a:rPr lang="en-US" sz="2800" dirty="0" err="1">
                <a:solidFill>
                  <a:srgbClr val="292934"/>
                </a:solidFill>
                <a:cs typeface="Arial Unicode MS" charset="0"/>
              </a:rPr>
              <a:t>te</a:t>
            </a:r>
            <a:r>
              <a:rPr lang="en-US" sz="2800" dirty="0">
                <a:solidFill>
                  <a:srgbClr val="292934"/>
                </a:solidFill>
                <a:cs typeface="Arial Unicode MS" charset="0"/>
              </a:rPr>
              <a:t> </a:t>
            </a:r>
            <a:r>
              <a:rPr lang="en-US" sz="2800" dirty="0" err="1">
                <a:solidFill>
                  <a:srgbClr val="292934"/>
                </a:solidFill>
                <a:cs typeface="Arial Unicode MS" charset="0"/>
              </a:rPr>
              <a:t>glorifions</a:t>
            </a:r>
            <a:r>
              <a:rPr lang="en-US" sz="2800" dirty="0">
                <a:solidFill>
                  <a:srgbClr val="292934"/>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a:solidFill>
                  <a:srgbClr val="292934"/>
                </a:solidFill>
                <a:cs typeface="Arial Unicode MS" charset="0"/>
              </a:rPr>
              <a:t>Nous </a:t>
            </a:r>
            <a:r>
              <a:rPr lang="en-US" sz="2800" dirty="0" err="1">
                <a:solidFill>
                  <a:srgbClr val="292934"/>
                </a:solidFill>
                <a:cs typeface="Arial Unicode MS" charset="0"/>
              </a:rPr>
              <a:t>te</a:t>
            </a:r>
            <a:r>
              <a:rPr lang="en-US" sz="2800" dirty="0">
                <a:solidFill>
                  <a:srgbClr val="292934"/>
                </a:solidFill>
                <a:cs typeface="Arial Unicode MS" charset="0"/>
              </a:rPr>
              <a:t> </a:t>
            </a:r>
            <a:r>
              <a:rPr lang="en-US" sz="2800" dirty="0" err="1">
                <a:solidFill>
                  <a:srgbClr val="292934"/>
                </a:solidFill>
                <a:cs typeface="Arial Unicode MS" charset="0"/>
              </a:rPr>
              <a:t>rendons</a:t>
            </a:r>
            <a:r>
              <a:rPr lang="en-US" sz="2800" dirty="0">
                <a:solidFill>
                  <a:srgbClr val="292934"/>
                </a:solidFill>
                <a:cs typeface="Arial Unicode MS" charset="0"/>
              </a:rPr>
              <a:t> grâce pour ton immense </a:t>
            </a:r>
            <a:r>
              <a:rPr lang="en-US" sz="2800" dirty="0" err="1">
                <a:solidFill>
                  <a:srgbClr val="292934"/>
                </a:solidFill>
                <a:cs typeface="Arial Unicode MS" charset="0"/>
              </a:rPr>
              <a:t>gloire</a:t>
            </a:r>
            <a:r>
              <a:rPr lang="en-US" sz="2800" dirty="0">
                <a:solidFill>
                  <a:srgbClr val="292934"/>
                </a:solidFill>
                <a:cs typeface="Arial Unicode MS" charset="0"/>
              </a:rPr>
              <a: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br>
              <a:rPr lang="en-US" sz="2800" dirty="0">
                <a:solidFill>
                  <a:srgbClr val="292934"/>
                </a:solidFill>
                <a:cs typeface="Arial Unicode MS" charset="0"/>
              </a:rPr>
            </a:br>
            <a:r>
              <a:rPr lang="en-US" sz="2800" dirty="0">
                <a:solidFill>
                  <a:srgbClr val="292934"/>
                </a:solidFill>
                <a:cs typeface="Arial Unicode MS" charset="0"/>
              </a:rPr>
              <a:t>Seigneur </a:t>
            </a:r>
            <a:r>
              <a:rPr lang="en-US" sz="2800" dirty="0" err="1">
                <a:solidFill>
                  <a:srgbClr val="292934"/>
                </a:solidFill>
                <a:cs typeface="Arial Unicode MS" charset="0"/>
              </a:rPr>
              <a:t>Dieu</a:t>
            </a:r>
            <a:r>
              <a:rPr lang="en-US" sz="2800" dirty="0">
                <a:solidFill>
                  <a:srgbClr val="292934"/>
                </a:solidFill>
                <a:cs typeface="Arial Unicode MS" charset="0"/>
              </a:rPr>
              <a:t> le </a:t>
            </a:r>
            <a:r>
              <a:rPr lang="en-US" sz="2800" dirty="0" err="1">
                <a:solidFill>
                  <a:srgbClr val="292934"/>
                </a:solidFill>
                <a:cs typeface="Arial Unicode MS" charset="0"/>
              </a:rPr>
              <a:t>Roi</a:t>
            </a:r>
            <a:r>
              <a:rPr lang="en-US" sz="2800" dirty="0">
                <a:solidFill>
                  <a:srgbClr val="292934"/>
                </a:solidFill>
                <a:cs typeface="Arial Unicode MS" charset="0"/>
              </a:rPr>
              <a:t> du </a:t>
            </a:r>
            <a:r>
              <a:rPr lang="en-US" sz="2800" dirty="0" err="1">
                <a:solidFill>
                  <a:srgbClr val="292934"/>
                </a:solidFill>
                <a:cs typeface="Arial Unicode MS" charset="0"/>
              </a:rPr>
              <a:t>ciel</a:t>
            </a:r>
            <a:r>
              <a:rPr lang="en-US" sz="2800" dirty="0">
                <a:solidFill>
                  <a:srgbClr val="292934"/>
                </a:solidFill>
                <a:cs typeface="Arial Unicode MS" charset="0"/>
              </a:rPr>
              <a:t>,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err="1">
                <a:solidFill>
                  <a:srgbClr val="292934"/>
                </a:solidFill>
                <a:cs typeface="Arial Unicode MS" charset="0"/>
              </a:rPr>
              <a:t>Dieu</a:t>
            </a:r>
            <a:r>
              <a:rPr lang="en-US" sz="2800" dirty="0">
                <a:solidFill>
                  <a:srgbClr val="292934"/>
                </a:solidFill>
                <a:cs typeface="Arial Unicode MS" charset="0"/>
              </a:rPr>
              <a:t> le </a:t>
            </a:r>
            <a:r>
              <a:rPr lang="en-US" sz="2800" dirty="0" err="1">
                <a:solidFill>
                  <a:srgbClr val="292934"/>
                </a:solidFill>
                <a:cs typeface="Arial Unicode MS" charset="0"/>
              </a:rPr>
              <a:t>Père</a:t>
            </a:r>
            <a:r>
              <a:rPr lang="en-US" sz="2800" dirty="0">
                <a:solidFill>
                  <a:srgbClr val="292934"/>
                </a:solidFill>
                <a:cs typeface="Arial Unicode MS" charset="0"/>
              </a:rPr>
              <a:t> tout-puissant.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a:solidFill>
                  <a:srgbClr val="292934"/>
                </a:solidFill>
                <a:cs typeface="Arial Unicode MS" charset="0"/>
              </a:rPr>
              <a:t>Seigneur </a:t>
            </a:r>
            <a:r>
              <a:rPr lang="en-US" sz="2800" dirty="0" err="1">
                <a:solidFill>
                  <a:srgbClr val="292934"/>
                </a:solidFill>
                <a:cs typeface="Arial Unicode MS" charset="0"/>
              </a:rPr>
              <a:t>Fils</a:t>
            </a:r>
            <a:r>
              <a:rPr lang="en-US" sz="2800" dirty="0">
                <a:solidFill>
                  <a:srgbClr val="292934"/>
                </a:solidFill>
                <a:cs typeface="Arial Unicode MS" charset="0"/>
              </a:rPr>
              <a:t> unique </a:t>
            </a:r>
            <a:r>
              <a:rPr lang="en-US" sz="2800" dirty="0" err="1">
                <a:solidFill>
                  <a:srgbClr val="292934"/>
                </a:solidFill>
                <a:cs typeface="Arial Unicode MS" charset="0"/>
              </a:rPr>
              <a:t>Jésus</a:t>
            </a:r>
            <a:r>
              <a:rPr lang="en-US" sz="2800" dirty="0">
                <a:solidFill>
                  <a:srgbClr val="292934"/>
                </a:solidFill>
                <a:cs typeface="Arial Unicode MS" charset="0"/>
              </a:rPr>
              <a:t> Christ,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dirty="0">
                <a:solidFill>
                  <a:srgbClr val="292934"/>
                </a:solidFill>
                <a:cs typeface="Arial Unicode MS" charset="0"/>
              </a:rPr>
              <a:t>Seigneur, </a:t>
            </a:r>
            <a:r>
              <a:rPr lang="en-US" sz="2800" dirty="0" err="1">
                <a:solidFill>
                  <a:srgbClr val="292934"/>
                </a:solidFill>
                <a:cs typeface="Arial Unicode MS" charset="0"/>
              </a:rPr>
              <a:t>Agneau</a:t>
            </a:r>
            <a:r>
              <a:rPr lang="en-US" sz="2800" dirty="0">
                <a:solidFill>
                  <a:srgbClr val="292934"/>
                </a:solidFill>
                <a:cs typeface="Arial Unicode MS" charset="0"/>
              </a:rPr>
              <a:t> de </a:t>
            </a:r>
            <a:r>
              <a:rPr lang="en-US" sz="2800" dirty="0" err="1">
                <a:solidFill>
                  <a:srgbClr val="292934"/>
                </a:solidFill>
                <a:cs typeface="Arial Unicode MS" charset="0"/>
              </a:rPr>
              <a:t>Dieu</a:t>
            </a:r>
            <a:r>
              <a:rPr lang="en-US" sz="2800" dirty="0">
                <a:solidFill>
                  <a:srgbClr val="292934"/>
                </a:solidFill>
                <a:cs typeface="Arial Unicode MS" charset="0"/>
              </a:rPr>
              <a:t> le </a:t>
            </a:r>
            <a:r>
              <a:rPr lang="en-US" sz="2800" dirty="0" err="1">
                <a:solidFill>
                  <a:srgbClr val="292934"/>
                </a:solidFill>
                <a:cs typeface="Arial Unicode MS" charset="0"/>
              </a:rPr>
              <a:t>fils</a:t>
            </a:r>
            <a:r>
              <a:rPr lang="en-US" sz="2800" dirty="0">
                <a:solidFill>
                  <a:srgbClr val="292934"/>
                </a:solidFill>
                <a:cs typeface="Arial Unicode MS" charset="0"/>
              </a:rPr>
              <a:t> du </a:t>
            </a:r>
            <a:r>
              <a:rPr lang="en-US" sz="2800" dirty="0" err="1">
                <a:solidFill>
                  <a:srgbClr val="292934"/>
                </a:solidFill>
                <a:cs typeface="Arial Unicode MS" charset="0"/>
              </a:rPr>
              <a:t>Père</a:t>
            </a:r>
            <a:r>
              <a:rPr lang="en-US" sz="2800" dirty="0">
                <a:solidFill>
                  <a:srgbClr val="292934"/>
                </a:solidFill>
                <a:cs typeface="Arial Unicode MS" charset="0"/>
              </a:rPr>
              <a:t>.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800" dirty="0">
              <a:solidFill>
                <a:srgbClr val="292934"/>
              </a:solidFill>
              <a:cs typeface="Arial Unicode MS" charset="0"/>
            </a:endParaRPr>
          </a:p>
        </p:txBody>
      </p:sp>
    </p:spTree>
    <p:extLst>
      <p:ext uri="{BB962C8B-B14F-4D97-AF65-F5344CB8AC3E}">
        <p14:creationId xmlns:p14="http://schemas.microsoft.com/office/powerpoint/2010/main" val="59023337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855662"/>
            <a:ext cx="9144000" cy="57416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lgn="ct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b="1" dirty="0">
                <a:solidFill>
                  <a:schemeClr val="accent6">
                    <a:lumMod val="50000"/>
                  </a:schemeClr>
                </a:solidFill>
                <a:cs typeface="Arial Unicode MS" charset="0"/>
              </a:rPr>
              <a:t>Gloria in excelsis Deo, Gloria Deo Domino </a:t>
            </a:r>
            <a:r>
              <a:rPr lang="fr-FR" sz="2800" b="1" dirty="0">
                <a:solidFill>
                  <a:schemeClr val="accent6">
                    <a:lumMod val="50000"/>
                  </a:schemeClr>
                </a:solidFill>
                <a:cs typeface="Arial Unicode MS" charset="0"/>
              </a:rPr>
              <a:t>(bis)</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Toi qui enlèves le péché du monde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prends pitié de nous.</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Toi qui enlèves le péché du monde : </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reçois notre prière.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Toi qui es assis à la droite du père: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prends pitié de nous.</a:t>
            </a:r>
            <a:br>
              <a:rPr lang="fr-FR" sz="2800" dirty="0">
                <a:solidFill>
                  <a:srgbClr val="292934"/>
                </a:solidFill>
                <a:cs typeface="Arial Unicode MS" charset="0"/>
              </a:rPr>
            </a:br>
            <a:endParaRPr lang="fr-FR" sz="2800" dirty="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Car toi seul es saint, Toi seul es Seigneur,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Toi seul es le très haut Jésus Christ, avec le Saint Esprit, </a:t>
            </a:r>
          </a:p>
          <a:p>
            <a:pPr algn="ct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dans la gloire de Dieu le Père. Amen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800" dirty="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800" dirty="0">
              <a:solidFill>
                <a:srgbClr val="292934"/>
              </a:solidFill>
              <a:cs typeface="Arial Unicode MS" charset="0"/>
            </a:endParaRPr>
          </a:p>
        </p:txBody>
      </p:sp>
      <p:sp>
        <p:nvSpPr>
          <p:cNvPr id="4" name="Rectangle 1"/>
          <p:cNvSpPr txBox="1">
            <a:spLocks noChangeArrowheads="1"/>
          </p:cNvSpPr>
          <p:nvPr/>
        </p:nvSpPr>
        <p:spPr>
          <a:xfrm>
            <a:off x="395288" y="350838"/>
            <a:ext cx="8229600" cy="48577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en-US" sz="2400" i="1" dirty="0">
                <a:solidFill>
                  <a:srgbClr val="D2533C"/>
                </a:solidFill>
              </a:rPr>
              <a:t>Messe de St Boniface (2/2) </a:t>
            </a:r>
          </a:p>
        </p:txBody>
      </p:sp>
    </p:spTree>
    <p:extLst>
      <p:ext uri="{BB962C8B-B14F-4D97-AF65-F5344CB8AC3E}">
        <p14:creationId xmlns:p14="http://schemas.microsoft.com/office/powerpoint/2010/main" val="420031147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58444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1680</TotalTime>
  <Words>1759</Words>
  <Application>Microsoft Office PowerPoint</Application>
  <PresentationFormat>On-screen Show (4:3)</PresentationFormat>
  <Paragraphs>197</Paragraphs>
  <Slides>34</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 Unicode MS</vt:lpstr>
      <vt:lpstr>Arial</vt:lpstr>
      <vt:lpstr>Arial Narrow</vt:lpstr>
      <vt:lpstr>Calibri</vt:lpstr>
      <vt:lpstr>Open Sans</vt:lpstr>
      <vt:lpstr>Clarity</vt:lpstr>
      <vt:lpstr>Messe du Dimanche 27 Octobre 2024</vt:lpstr>
      <vt:lpstr>Entrée: Chantez, priez, célébrez le Seigneur (1/2)</vt:lpstr>
      <vt:lpstr>Entrée: Chantez, priez, célébrez le Seigneur (2/2)</vt:lpstr>
      <vt:lpstr>PowerPoint Presentation</vt:lpstr>
      <vt:lpstr>Priere penitentielle</vt:lpstr>
      <vt:lpstr>Kyrie: Messe de Saint Boniface.</vt:lpstr>
      <vt:lpstr>Gloria: Messe de St Boniface (1/2) </vt:lpstr>
      <vt:lpstr>PowerPoint Presentation</vt:lpstr>
      <vt:lpstr>PowerPoint Presentation</vt:lpstr>
      <vt:lpstr>LITURGIE DE LA PAROLE</vt:lpstr>
      <vt:lpstr>LITURGIE DE LA PAROLE</vt:lpstr>
      <vt:lpstr>PowerPoint Presentation</vt:lpstr>
      <vt:lpstr>PowerPoint Presentation</vt:lpstr>
      <vt:lpstr>PowerPoint Presentation</vt:lpstr>
      <vt:lpstr>PowerPoint Presentation</vt:lpstr>
      <vt:lpstr>   Ne crains pas, je suis ton Dieu,  C'est  moi qui t'ai choisi, appelé par ton nom. Tu as du prix à mes yeux et je t'aime. Ne crains pas car je suis avec toi.  1. Toi mon serviteur, je te soutiendrai, Toi, mon élu que préfère mon âme, Je mettrai en toi mon Esprit, Je te comblerai de mon Esprit.      </vt:lpstr>
      <vt:lpstr>   Ne crains pas, je suis ton Dieu,  C'est  moi qui t'ai choisi, appelé par ton nom. Tu as du prix à mes yeux et je t'aime. Ne crains pas car je suis avec toi.   2. Le Seigneur m'a appelé  dès le sein de ma mère,  Il a prononcé mon nom. C'est Lui qui m'a formé pour être son serviteur, Le témoin de sa gloire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Communion : Puisque tu fais miséricorde (1/3)</vt:lpstr>
      <vt:lpstr>Communion : Puisque tu fais miséricorde (2/3)</vt:lpstr>
      <vt:lpstr>Communion : Puisque tu fais miséricorde (3/3)</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25 Sept 2016</dc:title>
  <dc:creator>Sati Sai</dc:creator>
  <cp:lastModifiedBy>Lynn T.</cp:lastModifiedBy>
  <cp:revision>227</cp:revision>
  <cp:lastPrinted>2024-10-12T03:41:08Z</cp:lastPrinted>
  <dcterms:created xsi:type="dcterms:W3CDTF">2016-09-24T10:23:28Z</dcterms:created>
  <dcterms:modified xsi:type="dcterms:W3CDTF">2024-10-25T14:20:04Z</dcterms:modified>
</cp:coreProperties>
</file>