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42"/>
  </p:notesMasterIdLst>
  <p:sldIdLst>
    <p:sldId id="549" r:id="rId3"/>
    <p:sldId id="724" r:id="rId4"/>
    <p:sldId id="728" r:id="rId5"/>
    <p:sldId id="729" r:id="rId6"/>
    <p:sldId id="730" r:id="rId7"/>
    <p:sldId id="731" r:id="rId8"/>
    <p:sldId id="732" r:id="rId9"/>
    <p:sldId id="713" r:id="rId10"/>
    <p:sldId id="727" r:id="rId11"/>
    <p:sldId id="672" r:id="rId12"/>
    <p:sldId id="714" r:id="rId13"/>
    <p:sldId id="711" r:id="rId14"/>
    <p:sldId id="712" r:id="rId15"/>
    <p:sldId id="715" r:id="rId16"/>
    <p:sldId id="329" r:id="rId17"/>
    <p:sldId id="330" r:id="rId18"/>
    <p:sldId id="716" r:id="rId19"/>
    <p:sldId id="413" r:id="rId20"/>
    <p:sldId id="717" r:id="rId21"/>
    <p:sldId id="676" r:id="rId22"/>
    <p:sldId id="718" r:id="rId23"/>
    <p:sldId id="733" r:id="rId24"/>
    <p:sldId id="734" r:id="rId25"/>
    <p:sldId id="735" r:id="rId26"/>
    <p:sldId id="719" r:id="rId27"/>
    <p:sldId id="267" r:id="rId28"/>
    <p:sldId id="720" r:id="rId29"/>
    <p:sldId id="355" r:id="rId30"/>
    <p:sldId id="721" r:id="rId31"/>
    <p:sldId id="679" r:id="rId32"/>
    <p:sldId id="722" r:id="rId33"/>
    <p:sldId id="680" r:id="rId34"/>
    <p:sldId id="736" r:id="rId35"/>
    <p:sldId id="737" r:id="rId36"/>
    <p:sldId id="723" r:id="rId37"/>
    <p:sldId id="738" r:id="rId38"/>
    <p:sldId id="739" r:id="rId39"/>
    <p:sldId id="740" r:id="rId40"/>
    <p:sldId id="684" r:id="rId41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C851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616308-AF5F-4E2F-9CCF-40C3A0AC774D}" v="49" dt="2024-09-14T14:36:22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02"/>
    <p:restoredTop sz="94918"/>
  </p:normalViewPr>
  <p:slideViewPr>
    <p:cSldViewPr>
      <p:cViewPr varScale="1">
        <p:scale>
          <a:sx n="70" d="100"/>
          <a:sy n="70" d="100"/>
        </p:scale>
        <p:origin x="-94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2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3C7F9B13-8368-4847-B9DE-A3906F8C13C1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6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398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15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16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0490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95400" y="763112"/>
            <a:ext cx="5181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446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 defTabSz="1018824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tabLst/>
              <a:defRPr/>
            </a:pPr>
            <a:fld id="{8CE2D101-F247-4F4C-A56A-4DF611B779DE}" type="slidenum">
              <a:rPr lang="en-US" sz="1300">
                <a:solidFill>
                  <a:prstClr val="black"/>
                </a:solidFill>
                <a:latin typeface="Calibri"/>
                <a:ea typeface="+mn-ea"/>
              </a:rPr>
              <a:pPr defTabSz="1018824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Tx/>
                <a:tabLst/>
                <a:defRPr/>
              </a:pPr>
              <a:t>23</a:t>
            </a:fld>
            <a:endParaRPr lang="en-US" sz="13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95400" y="763112"/>
            <a:ext cx="5181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38484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 defTabSz="1018824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tabLst/>
              <a:defRPr/>
            </a:pPr>
            <a:fld id="{8CE2D101-F247-4F4C-A56A-4DF611B779DE}" type="slidenum">
              <a:rPr lang="en-US" sz="1300">
                <a:solidFill>
                  <a:prstClr val="black"/>
                </a:solidFill>
                <a:latin typeface="Calibri"/>
                <a:ea typeface="+mn-ea"/>
              </a:rPr>
              <a:pPr defTabSz="1018824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Tx/>
                <a:tabLst/>
                <a:defRPr/>
              </a:pPr>
              <a:t>24</a:t>
            </a:fld>
            <a:endParaRPr lang="en-US" sz="13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95400" y="763112"/>
            <a:ext cx="5181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55364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26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8420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32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4271294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3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8446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20195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6409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87388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7269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4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5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6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7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9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10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190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October 19,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en-US" i="1" cap="none" dirty="0"/>
              <a:t/>
            </a:r>
            <a:br>
              <a:rPr lang="fr-FR" altLang="en-US" i="1" cap="none" dirty="0"/>
            </a:br>
            <a:r>
              <a:rPr lang="en-GB" altLang="en-US" b="1" cap="none" dirty="0" err="1" smtClean="0">
                <a:latin typeface="Arial Narrow" panose="020B0606020202030204" pitchFamily="34" charset="0"/>
              </a:rPr>
              <a:t>Bienvenue</a:t>
            </a:r>
            <a:r>
              <a:rPr lang="en-GB" altLang="en-US" b="1" cap="none" dirty="0" smtClean="0">
                <a:latin typeface="Arial Narrow" panose="020B0606020202030204" pitchFamily="34" charset="0"/>
              </a:rPr>
              <a:t> !</a:t>
            </a:r>
            <a:endParaRPr lang="en-US" altLang="en-US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 dirty="0" err="1"/>
              <a:t>Paroisse</a:t>
            </a:r>
            <a:r>
              <a:rPr lang="en-US" altLang="fr-FR" sz="1800" dirty="0"/>
              <a:t> St Michel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0151" y="1412776"/>
            <a:ext cx="9023697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Kyrie eleison, Kyrie eleison, Kyrie </a:t>
            </a:r>
            <a:r>
              <a:rPr lang="fr-FR" sz="2800" dirty="0" err="1" smtClean="0">
                <a:solidFill>
                  <a:schemeClr val="tx1"/>
                </a:solidFill>
              </a:rPr>
              <a:t>eleison</a:t>
            </a:r>
            <a:r>
              <a:rPr lang="fr-FR" sz="2800" dirty="0" smtClean="0">
                <a:solidFill>
                  <a:schemeClr val="tx1"/>
                </a:solidFill>
              </a:rPr>
              <a:t> !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 </a:t>
            </a:r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eleison</a:t>
            </a:r>
            <a:r>
              <a:rPr lang="fr-FR" sz="2800" dirty="0" smtClean="0">
                <a:solidFill>
                  <a:schemeClr val="tx1"/>
                </a:solidFill>
              </a:rPr>
              <a:t> !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 </a:t>
            </a:r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Kyrie eleison, Kyrie </a:t>
            </a:r>
            <a:r>
              <a:rPr lang="fr-FR" sz="2800" dirty="0" err="1" smtClean="0">
                <a:solidFill>
                  <a:schemeClr val="tx1"/>
                </a:solidFill>
              </a:rPr>
              <a:t>eleison</a:t>
            </a:r>
            <a:r>
              <a:rPr lang="fr-FR" sz="2800" dirty="0" smtClean="0">
                <a:solidFill>
                  <a:schemeClr val="tx1"/>
                </a:solidFill>
              </a:rPr>
              <a:t> , Kyrie </a:t>
            </a:r>
            <a:r>
              <a:rPr lang="fr-FR" sz="2800" dirty="0" err="1" smtClean="0">
                <a:solidFill>
                  <a:schemeClr val="tx1"/>
                </a:solidFill>
              </a:rPr>
              <a:t>eleison</a:t>
            </a:r>
            <a:r>
              <a:rPr lang="fr-FR" sz="2800" dirty="0" smtClean="0">
                <a:solidFill>
                  <a:schemeClr val="tx1"/>
                </a:solidFill>
              </a:rPr>
              <a:t> !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b="1" dirty="0">
                <a:solidFill>
                  <a:srgbClr val="D63800"/>
                </a:solidFill>
              </a:rPr>
              <a:t>KYRIE </a:t>
            </a:r>
            <a:r>
              <a:rPr lang="" sz="3200" dirty="0">
                <a:solidFill>
                  <a:srgbClr val="D63800"/>
                </a:solidFill>
              </a:rPr>
              <a:t>(Saint Boniface)</a:t>
            </a:r>
            <a:endParaRPr lang="en-GB" sz="3200" dirty="0">
              <a:solidFill>
                <a:srgbClr val="D638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de St Boniface (1/2)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3034" y="836613"/>
            <a:ext cx="8437438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Gloria in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excelsis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, Gloria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Domino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 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(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bis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b="1" dirty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Et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paix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sur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la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terre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aux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hommes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qu’il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aime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louons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 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bénissons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,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glorifions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, Nous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t’adorons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, </a:t>
            </a:r>
            <a:br>
              <a:rPr lang="en-US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rendons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grâce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pour 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ton immense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gloire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.</a:t>
            </a:r>
            <a:br>
              <a:rPr lang="en-US" sz="2800" dirty="0" smtClean="0">
                <a:solidFill>
                  <a:srgbClr val="292934"/>
                </a:solidFill>
                <a:cs typeface="Arial Unicode MS" charset="0"/>
              </a:rPr>
            </a:br>
            <a:endParaRPr lang="en-US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Roi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ciel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 </a:t>
            </a:r>
            <a:endParaRPr lang="en-US" sz="28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tout-puissant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.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Fils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unique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Jésus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Christ,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,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Agneau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de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fils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.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  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9299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de St Boniface (2/2)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3528" y="855662"/>
            <a:ext cx="8364860" cy="574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Gloria in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excelsis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, Gloria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Domino </a:t>
            </a:r>
            <a:r>
              <a:rPr lang="fr-FR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enlèves le péché du monde 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prends pitié de nous.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enlèves le péché du monde 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reçois notre prières.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es assis à la droite du père: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prends pitié de nous.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endParaRPr lang="fr-FR" sz="28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Car toi seul es saint, Toi seul es Seigneur,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seul es le très haut Jésus Christ,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a</a:t>
            </a: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vec le Saint Esprit, dans la gloire de Dieu le Père. Amen !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2550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1320800"/>
            <a:ext cx="8893175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>
                <a:solidFill>
                  <a:srgbClr val="292934"/>
                </a:solidFill>
              </a:rPr>
              <a:t>Première lecture</a:t>
            </a:r>
            <a:r>
              <a:rPr lang="en-US" altLang="en-US" sz="2200" b="1" dirty="0">
                <a:solidFill>
                  <a:srgbClr val="292934"/>
                </a:solidFill>
              </a:rPr>
              <a:t> 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« S’il remet sa vie en sacrifice de réparation, il verra une descendance, </a:t>
            </a:r>
            <a:r>
              <a:rPr lang="fr-FR" sz="2000" dirty="0" smtClean="0">
                <a:solidFill>
                  <a:schemeClr val="tx1"/>
                </a:solidFill>
              </a:rPr>
              <a:t/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il </a:t>
            </a:r>
            <a:r>
              <a:rPr lang="fr-FR" sz="2000" dirty="0" smtClean="0">
                <a:solidFill>
                  <a:schemeClr val="tx1"/>
                </a:solidFill>
              </a:rPr>
              <a:t>prolongera ses jours » (Is 53, 10-11)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i="0" dirty="0" smtClean="0">
              <a:solidFill>
                <a:schemeClr val="tx1"/>
              </a:solidFill>
              <a:effectLst/>
              <a:latin typeface="+mj-lt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b="1" i="0" dirty="0">
              <a:solidFill>
                <a:srgbClr val="333333"/>
              </a:solidFill>
              <a:effectLst/>
              <a:latin typeface="+mj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 smtClean="0">
                <a:solidFill>
                  <a:schemeClr val="tx1"/>
                </a:solidFill>
              </a:rPr>
              <a:t>Psaume</a:t>
            </a:r>
            <a:endParaRPr lang="fr-FR" sz="2000" b="1" i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 smtClean="0">
                <a:solidFill>
                  <a:srgbClr val="0070C0"/>
                </a:solidFill>
              </a:rPr>
              <a:t>Que </a:t>
            </a:r>
            <a:r>
              <a:rPr lang="fr-FR" sz="2000" b="1" i="1" dirty="0" smtClean="0">
                <a:solidFill>
                  <a:srgbClr val="0070C0"/>
                </a:solidFill>
              </a:rPr>
              <a:t>ton amour, Seigneur, soit sur nous</a:t>
            </a:r>
            <a:br>
              <a:rPr lang="fr-FR" sz="2000" b="1" i="1" dirty="0" smtClean="0">
                <a:solidFill>
                  <a:srgbClr val="0070C0"/>
                </a:solidFill>
              </a:rPr>
            </a:br>
            <a:r>
              <a:rPr lang="fr-FR" sz="2000" b="1" i="1" dirty="0" smtClean="0">
                <a:solidFill>
                  <a:srgbClr val="0070C0"/>
                </a:solidFill>
              </a:rPr>
              <a:t>comme notre espoir est en toi ! </a:t>
            </a:r>
            <a:r>
              <a:rPr lang="fr-FR" sz="2000" b="1" i="1" dirty="0" smtClean="0">
                <a:solidFill>
                  <a:srgbClr val="0070C0"/>
                </a:solidFill>
              </a:rPr>
              <a:t>(Ps 32, 22)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000" b="1" i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000" b="1" i="1" dirty="0" smtClean="0">
              <a:solidFill>
                <a:srgbClr val="0070C0"/>
              </a:solidFill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 err="1" smtClean="0">
                <a:solidFill>
                  <a:schemeClr val="tx1"/>
                </a:solidFill>
              </a:rPr>
              <a:t>Deuxième</a:t>
            </a:r>
            <a:r>
              <a:rPr lang="en-US" altLang="en-US" sz="2200" b="1" i="1" dirty="0" smtClean="0">
                <a:solidFill>
                  <a:schemeClr val="tx1"/>
                </a:solidFill>
              </a:rPr>
              <a:t> </a:t>
            </a:r>
            <a:r>
              <a:rPr lang="en-US" altLang="en-US" sz="2200" b="1" i="1" dirty="0">
                <a:solidFill>
                  <a:schemeClr val="tx1"/>
                </a:solidFill>
              </a:rPr>
              <a:t>lecture</a:t>
            </a:r>
            <a:endParaRPr lang="en-US" altLang="en-US" sz="22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 smtClean="0">
                <a:solidFill>
                  <a:schemeClr val="tx1"/>
                </a:solidFill>
              </a:rPr>
              <a:t>«</a:t>
            </a:r>
            <a:r>
              <a:rPr lang="fr-FR" altLang="en-US" sz="2200" dirty="0" smtClean="0">
                <a:solidFill>
                  <a:schemeClr val="tx1"/>
                </a:solidFill>
              </a:rPr>
              <a:t> Avançons-nous avec assurance vers le Trône de la grâce » </a:t>
            </a:r>
            <a:r>
              <a:rPr lang="fr-FR" altLang="en-US" sz="2200" dirty="0" smtClean="0">
                <a:solidFill>
                  <a:schemeClr val="tx1"/>
                </a:solidFill>
              </a:rPr>
              <a:t/>
            </a:r>
            <a:br>
              <a:rPr lang="fr-FR" altLang="en-US" sz="2200" dirty="0" smtClean="0">
                <a:solidFill>
                  <a:schemeClr val="tx1"/>
                </a:solidFill>
              </a:rPr>
            </a:br>
            <a:r>
              <a:rPr lang="fr-FR" altLang="en-US" sz="2200" dirty="0" smtClean="0">
                <a:solidFill>
                  <a:schemeClr val="tx1"/>
                </a:solidFill>
              </a:rPr>
              <a:t>(</a:t>
            </a:r>
            <a:r>
              <a:rPr lang="fr-FR" altLang="en-US" sz="2200" dirty="0" smtClean="0">
                <a:solidFill>
                  <a:schemeClr val="tx1"/>
                </a:solidFill>
              </a:rPr>
              <a:t>He 4, 14-16)</a:t>
            </a: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2800" b="1">
              <a:solidFill>
                <a:srgbClr val="EC8514"/>
              </a:solidFill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755576" y="1451590"/>
            <a:ext cx="7992888" cy="384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>
                <a:solidFill>
                  <a:srgbClr val="262699"/>
                </a:solidFill>
              </a:rPr>
              <a:t>Alleluia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i="1" dirty="0" smtClean="0">
                <a:solidFill>
                  <a:schemeClr val="tx1"/>
                </a:solidFill>
              </a:rPr>
              <a:t>Le </a:t>
            </a:r>
            <a:r>
              <a:rPr lang="fr-FR" altLang="en-US" sz="2300" i="1" dirty="0" smtClean="0">
                <a:solidFill>
                  <a:schemeClr val="tx1"/>
                </a:solidFill>
              </a:rPr>
              <a:t>Fils de l’homme est venu pour servir,</a:t>
            </a:r>
            <a:br>
              <a:rPr lang="fr-FR" altLang="en-US" sz="2300" i="1" dirty="0" smtClean="0">
                <a:solidFill>
                  <a:schemeClr val="tx1"/>
                </a:solidFill>
              </a:rPr>
            </a:br>
            <a:r>
              <a:rPr lang="fr-FR" altLang="en-US" sz="2300" i="1" dirty="0" smtClean="0">
                <a:solidFill>
                  <a:schemeClr val="tx1"/>
                </a:solidFill>
              </a:rPr>
              <a:t>et donner sa vie en rançon pour la multitude</a:t>
            </a:r>
            <a:r>
              <a:rPr lang="fr-FR" altLang="en-US" sz="2300" i="1" dirty="0" smtClean="0">
                <a:solidFill>
                  <a:schemeClr val="tx1"/>
                </a:solidFill>
              </a:rPr>
              <a:t>.</a:t>
            </a:r>
            <a:br>
              <a:rPr lang="fr-FR" altLang="en-US" sz="2300" i="1" dirty="0" smtClean="0">
                <a:solidFill>
                  <a:schemeClr val="tx1"/>
                </a:solidFill>
              </a:rPr>
            </a:br>
            <a:r>
              <a:rPr lang="fr-FR" altLang="en-US" sz="2300" i="1" dirty="0" err="1" smtClean="0">
                <a:solidFill>
                  <a:schemeClr val="tx1"/>
                </a:solidFill>
              </a:rPr>
              <a:t>Alleluia</a:t>
            </a:r>
            <a:r>
              <a:rPr lang="fr-FR" altLang="en-US" sz="2300" i="1" dirty="0" smtClean="0">
                <a:solidFill>
                  <a:schemeClr val="tx1"/>
                </a:solidFill>
              </a:rPr>
              <a:t> !</a:t>
            </a:r>
            <a:endParaRPr lang="fr-FR" altLang="en-US" sz="2300" i="1" dirty="0" smtClean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3200" b="1" i="1" dirty="0" smtClean="0">
                <a:solidFill>
                  <a:srgbClr val="262699"/>
                </a:solidFill>
              </a:rPr>
              <a:t>Évangile</a:t>
            </a:r>
            <a:r>
              <a:rPr lang="fr-FR" altLang="en-US" sz="2800" b="1" dirty="0">
                <a:solidFill>
                  <a:srgbClr val="000000"/>
                </a:solidFill>
              </a:rPr>
              <a:t> </a:t>
            </a:r>
            <a:endParaRPr lang="fr-FR" altLang="en-US" sz="28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 smtClean="0">
                <a:solidFill>
                  <a:srgbClr val="000000"/>
                </a:solidFill>
              </a:rPr>
              <a:t>«</a:t>
            </a:r>
            <a:r>
              <a:rPr lang="fr-FR" altLang="en-US" sz="2200" dirty="0" smtClean="0">
                <a:solidFill>
                  <a:srgbClr val="000000"/>
                </a:solidFill>
              </a:rPr>
              <a:t> Le Fils de l’homme est venu donner sa vie </a:t>
            </a:r>
            <a:r>
              <a:rPr lang="fr-FR" altLang="en-US" sz="2200" dirty="0" smtClean="0">
                <a:solidFill>
                  <a:srgbClr val="000000"/>
                </a:solidFill>
              </a:rPr>
              <a:t/>
            </a:r>
            <a:br>
              <a:rPr lang="fr-FR" altLang="en-US" sz="2200" dirty="0" smtClean="0">
                <a:solidFill>
                  <a:srgbClr val="000000"/>
                </a:solidFill>
              </a:rPr>
            </a:br>
            <a:r>
              <a:rPr lang="fr-FR" altLang="en-US" sz="2200" dirty="0" smtClean="0">
                <a:solidFill>
                  <a:srgbClr val="000000"/>
                </a:solidFill>
              </a:rPr>
              <a:t>en </a:t>
            </a:r>
            <a:r>
              <a:rPr lang="fr-FR" altLang="en-US" sz="2200" dirty="0" smtClean="0">
                <a:solidFill>
                  <a:srgbClr val="000000"/>
                </a:solidFill>
              </a:rPr>
              <a:t>rançon pour la multitude » (Mc 10, 35-45)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1600" b="1">
              <a:solidFill>
                <a:srgbClr val="EC8514"/>
              </a:solidFill>
              <a:cs typeface="Times New Roman" pitchFamily="18" charset="0"/>
            </a:endParaRP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0" y="0"/>
            <a:ext cx="4321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/>
              <a:t>Messe de Shanghai</a:t>
            </a:r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179512" y="1268413"/>
            <a:ext cx="8964488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est monté aux cieux, est assis à la droite de Dieu </a:t>
            </a:r>
            <a:r>
              <a:rPr lang="fr-FR" altLang="en-US" dirty="0" smtClean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le </a:t>
            </a: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à la résurrection de la chair, à la vie éternelle.</a:t>
            </a:r>
            <a:b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</a:b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dirty="0">
              <a:solidFill>
                <a:srgbClr val="292934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9144000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1 - Si le Père vous appelle à aimer comme il vous aime,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Dans le feu de son Esprit</a:t>
            </a:r>
            <a:r>
              <a:rPr lang="fr-FR" sz="2800" b="1" dirty="0" smtClean="0">
                <a:solidFill>
                  <a:srgbClr val="000000"/>
                </a:solidFill>
              </a:rPr>
              <a:t>, 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le monde vous appelle à lui rendre une espérance,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A lui dire son salut, </a:t>
            </a:r>
            <a:r>
              <a:rPr lang="fr-FR" sz="2800" b="1" dirty="0" smtClean="0">
                <a:solidFill>
                  <a:srgbClr val="000000"/>
                </a:solidFill>
              </a:rPr>
              <a:t>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l´Eglise vous appelle à peiner pour le Royaume,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Aux travaux de la moisson</a:t>
            </a:r>
            <a:r>
              <a:rPr lang="fr-FR" sz="2800" b="1" dirty="0" smtClean="0">
                <a:solidFill>
                  <a:srgbClr val="000000"/>
                </a:solidFill>
              </a:rPr>
              <a:t>, bienheureux êtes-vous </a:t>
            </a:r>
            <a:r>
              <a:rPr lang="fr-FR" sz="2800" b="1" dirty="0" smtClean="0">
                <a:solidFill>
                  <a:srgbClr val="000000"/>
                </a:solidFill>
              </a:rPr>
              <a:t>!</a:t>
            </a:r>
            <a:br>
              <a:rPr lang="fr-FR" sz="2800" b="1" dirty="0" smtClean="0">
                <a:solidFill>
                  <a:srgbClr val="000000"/>
                </a:solidFill>
              </a:rPr>
            </a:br>
            <a:endParaRPr lang="fr-FR" sz="28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Pour toujours dans les cieux !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Dans le cœur de Dieu !</a:t>
            </a:r>
          </a:p>
          <a:p>
            <a:pPr algn="ctr"/>
            <a:endParaRPr lang="fr-FR" sz="3000" b="1" dirty="0" smtClean="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rgbClr val="D2533C"/>
                </a:solidFill>
              </a:rPr>
              <a:t>Si le Père vous appelle (1/3</a:t>
            </a:r>
            <a:r>
              <a:rPr lang="fr-FR" sz="2800" dirty="0" smtClean="0">
                <a:solidFill>
                  <a:srgbClr val="D2533C"/>
                </a:solidFill>
              </a:rPr>
              <a:t>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28775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defRPr/>
            </a:pPr>
            <a:r>
              <a:rPr lang="fr-FR" sz="3400" dirty="0" smtClean="0"/>
              <a:t>Entends nos prières</a:t>
            </a:r>
            <a:r>
              <a:rPr lang="fr-FR" sz="3400" dirty="0" smtClean="0"/>
              <a:t>, entends nos voix</a:t>
            </a:r>
          </a:p>
          <a:p>
            <a:pPr algn="ctr" hangingPunct="1">
              <a:lnSpc>
                <a:spcPct val="100000"/>
              </a:lnSpc>
              <a:defRPr/>
            </a:pPr>
            <a:r>
              <a:rPr lang="fr-FR" sz="3400" dirty="0" smtClean="0"/>
              <a:t>Entends nos prières monter vers Toi</a:t>
            </a:r>
            <a:endParaRPr lang="fr-FR" sz="3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276600"/>
            <a:ext cx="4060700" cy="33816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sz="2400" b="1" dirty="0">
                <a:solidFill>
                  <a:srgbClr val="D2533C"/>
                </a:solidFill>
              </a:rPr>
              <a:t>Offertoire: Trouver dans ma vie ta présence p86 1/4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xmlns="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5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Refrain :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1" i="0" dirty="0">
                <a:solidFill>
                  <a:srgbClr val="000000"/>
                </a:solidFill>
                <a:effectLst/>
                <a:latin typeface="Alegreya"/>
              </a:rPr>
              <a:t>Trouver dans ma vie ta présence,</a:t>
            </a:r>
            <a:r>
              <a:rPr lang="fr-FR" altLang="zh-CN" sz="3200" b="1" dirty="0">
                <a:latin typeface="Alegreya"/>
              </a:rPr>
              <a:t/>
            </a:r>
            <a:br>
              <a:rPr lang="fr-FR" altLang="zh-CN" sz="3200" b="1" dirty="0">
                <a:latin typeface="Alegreya"/>
              </a:rPr>
            </a:br>
            <a:r>
              <a:rPr lang="fr-FR" altLang="zh-CN" sz="3200" b="1" i="0" dirty="0">
                <a:solidFill>
                  <a:srgbClr val="000000"/>
                </a:solidFill>
                <a:effectLst/>
                <a:latin typeface="Alegreya"/>
              </a:rPr>
              <a:t>Tenir une lampe allumée,</a:t>
            </a:r>
            <a:r>
              <a:rPr lang="fr-FR" altLang="zh-CN" sz="3200" b="1" dirty="0">
                <a:latin typeface="Alegreya"/>
              </a:rPr>
              <a:t/>
            </a:r>
            <a:br>
              <a:rPr lang="fr-FR" altLang="zh-CN" sz="3200" b="1" dirty="0">
                <a:latin typeface="Alegreya"/>
              </a:rPr>
            </a:br>
            <a:r>
              <a:rPr lang="fr-FR" altLang="zh-CN" sz="3200" b="1" i="0" dirty="0">
                <a:solidFill>
                  <a:srgbClr val="000000"/>
                </a:solidFill>
                <a:effectLst/>
                <a:latin typeface="Alegreya"/>
              </a:rPr>
              <a:t>Choisir d’habiter la confiance,</a:t>
            </a:r>
            <a:r>
              <a:rPr lang="fr-FR" altLang="zh-CN" sz="3200" b="1" dirty="0">
                <a:latin typeface="Alegreya"/>
              </a:rPr>
              <a:t/>
            </a:r>
            <a:br>
              <a:rPr lang="fr-FR" altLang="zh-CN" sz="3200" b="1" dirty="0">
                <a:latin typeface="Alegreya"/>
              </a:rPr>
            </a:br>
            <a:r>
              <a:rPr lang="fr-FR" altLang="zh-CN" sz="3200" b="1" i="0" dirty="0">
                <a:solidFill>
                  <a:srgbClr val="000000"/>
                </a:solidFill>
                <a:effectLst/>
                <a:latin typeface="Alegreya"/>
              </a:rPr>
              <a:t>Aimer et se savoir aimé.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1. Croiser ton regard dans le doute,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Brûler à l’écho de ta voix,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Rester pour le pain de la route,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Savoir reconnaître ton pas.</a:t>
            </a:r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legrey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056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Offertoire: Trouver dans ma vie ta présence p86 2/4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xmlns="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5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Refrain :</a:t>
            </a:r>
            <a:b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Trouver dans ma vie ta présence,</a:t>
            </a:r>
            <a:b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Tenir une lampe allumée,</a:t>
            </a:r>
            <a:b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Choisir d’habiter la confiance,</a:t>
            </a:r>
            <a:b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Aimer et se savoir aimé.</a:t>
            </a:r>
            <a: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/>
            </a:r>
            <a:b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/>
            </a:r>
            <a:b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2. Brûler quand le feu devient cendre,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Partir vers celui qui attend,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Choisir de donner sans reprendre,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Fêter le retour d’un enfant.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202124"/>
              </a:solidFill>
              <a:effectLst/>
              <a:highlight>
                <a:srgbClr val="FFFFFF"/>
              </a:highlight>
              <a:uLnTx/>
              <a:uFillTx/>
              <a:latin typeface="Alegrey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8097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Offertoire: Trouver dans ma vie ta présence p86 3/4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xmlns="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5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Refrain :</a:t>
            </a:r>
            <a:b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Trouver dans ma vie ta présence,</a:t>
            </a:r>
            <a:b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Tenir une lampe allumée,</a:t>
            </a:r>
            <a:b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Choisir d’habiter la confiance,</a:t>
            </a:r>
            <a:b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>Aimer et se savoir aimé.</a:t>
            </a:r>
            <a: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/>
            </a:r>
            <a:b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  <a:t/>
            </a:r>
            <a:br>
              <a:rPr kumimoji="0" lang="fr-FR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3. Ouvrir quand tu frappes à ma porte,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Briser les verrous de la peur,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Savoir tout ce que tu m’apportes,</a:t>
            </a:r>
            <a:r>
              <a:rPr lang="fr-FR" altLang="zh-CN" sz="3200" dirty="0">
                <a:latin typeface="Alegreya"/>
              </a:rPr>
              <a:t/>
            </a:r>
            <a:br>
              <a:rPr lang="fr-FR" altLang="zh-CN" sz="3200" dirty="0">
                <a:latin typeface="Alegreya"/>
              </a:rPr>
            </a:br>
            <a:r>
              <a:rPr lang="fr-FR" altLang="zh-CN" sz="3200" b="0" i="0" dirty="0">
                <a:solidFill>
                  <a:srgbClr val="000000"/>
                </a:solidFill>
                <a:effectLst/>
                <a:latin typeface="Alegreya"/>
              </a:rPr>
              <a:t>Rester et devenir veilleur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202124"/>
              </a:solidFill>
              <a:effectLst/>
              <a:highlight>
                <a:srgbClr val="FFFFFF"/>
              </a:highlight>
              <a:uLnTx/>
              <a:uFillTx/>
              <a:latin typeface="Alegrey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2578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90500" y="836712"/>
            <a:ext cx="84963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i="1" dirty="0">
                <a:solidFill>
                  <a:schemeClr val="tx1"/>
                </a:solidFill>
              </a:rPr>
              <a:t>Sanctus (Saint Boniface)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dirty="0">
                <a:solidFill>
                  <a:schemeClr val="tx1"/>
                </a:solidFill>
              </a:rPr>
              <a:t>Sanctus, Sanctus, Sanctus ! Deus Sabaoth (bis)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err="1">
                <a:solidFill>
                  <a:schemeClr val="tx1"/>
                </a:solidFill>
              </a:rPr>
              <a:t>Pleni</a:t>
            </a:r>
            <a:r>
              <a:rPr lang="en-US" altLang="en-US" sz="2800" dirty="0">
                <a:solidFill>
                  <a:schemeClr val="tx1"/>
                </a:solidFill>
              </a:rPr>
              <a:t> sunt </a:t>
            </a:r>
            <a:r>
              <a:rPr lang="en-US" altLang="en-US" sz="2800" dirty="0" err="1">
                <a:solidFill>
                  <a:schemeClr val="tx1"/>
                </a:solidFill>
              </a:rPr>
              <a:t>caeli</a:t>
            </a:r>
            <a:r>
              <a:rPr lang="en-US" altLang="en-US" sz="2800" dirty="0">
                <a:solidFill>
                  <a:schemeClr val="tx1"/>
                </a:solidFill>
              </a:rPr>
              <a:t> et terra Gloria </a:t>
            </a:r>
            <a:r>
              <a:rPr lang="en-US" altLang="en-US" sz="2800" dirty="0" err="1">
                <a:solidFill>
                  <a:schemeClr val="tx1"/>
                </a:solidFill>
              </a:rPr>
              <a:t>tua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>
                <a:solidFill>
                  <a:schemeClr val="tx1"/>
                </a:solidFill>
              </a:rPr>
              <a:t>Hosanna in excelsis deo ! Hosanna in excelsis (bis)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err="1" smtClean="0">
                <a:solidFill>
                  <a:schemeClr val="tx1"/>
                </a:solidFill>
              </a:rPr>
              <a:t>Benedictus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>
                <a:solidFill>
                  <a:schemeClr val="tx1"/>
                </a:solidFill>
              </a:rPr>
              <a:t>qui </a:t>
            </a:r>
            <a:r>
              <a:rPr lang="en-US" altLang="en-US" sz="2800" dirty="0" err="1">
                <a:solidFill>
                  <a:schemeClr val="tx1"/>
                </a:solidFill>
              </a:rPr>
              <a:t>venit</a:t>
            </a:r>
            <a:r>
              <a:rPr lang="en-US" altLang="en-US" sz="2800" dirty="0">
                <a:solidFill>
                  <a:schemeClr val="tx1"/>
                </a:solidFill>
              </a:rPr>
              <a:t> in nomine Domini.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>
                <a:solidFill>
                  <a:schemeClr val="tx1"/>
                </a:solidFill>
              </a:rPr>
              <a:t>Hosanna in excelsis deo ! Hosanna in excelsis. (Bis)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="" xmlns:p14="http://schemas.microsoft.com/office/powerpoint/2010/main" val="1347618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9144000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2 - Si le Père vous appelle à la tâche des apôtres,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En témoins du seul Pasteur, 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le monde vous appelle à l´accueil et au partage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Pour bâtir son unité, 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l´Eglise vous appelle à répandre l´Evangile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En tout point de l´univers, bienheureux êtes-vous ! </a:t>
            </a:r>
            <a:r>
              <a:rPr lang="fr-FR" sz="2800" b="1" dirty="0" smtClean="0">
                <a:solidFill>
                  <a:srgbClr val="000000"/>
                </a:solidFill>
              </a:rPr>
              <a:t/>
            </a:r>
            <a:br>
              <a:rPr lang="fr-FR" sz="2800" b="1" dirty="0" smtClean="0">
                <a:solidFill>
                  <a:srgbClr val="000000"/>
                </a:solidFill>
              </a:rPr>
            </a:br>
            <a:endParaRPr lang="fr-FR" sz="28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Pour toujours dans les cieux !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Dans le cœur de Dieu !</a:t>
            </a:r>
          </a:p>
          <a:p>
            <a:pPr algn="ctr"/>
            <a:endParaRPr lang="fr-FR" sz="3000" b="1" dirty="0" smtClean="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rgbClr val="D2533C"/>
                </a:solidFill>
              </a:rPr>
              <a:t>Si le Père vous appelle (2/3</a:t>
            </a:r>
            <a:r>
              <a:rPr lang="fr-FR" sz="2800" dirty="0" smtClean="0">
                <a:solidFill>
                  <a:srgbClr val="D2533C"/>
                </a:solidFill>
              </a:rPr>
              <a:t>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4666" y="548680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1.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2.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3.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Dona </a:t>
            </a:r>
            <a:r>
              <a:rPr lang="fr-FR" sz="3200" dirty="0" err="1"/>
              <a:t>nobis</a:t>
            </a:r>
            <a:r>
              <a:rPr lang="fr-FR" sz="3200" dirty="0"/>
              <a:t> </a:t>
            </a:r>
            <a:r>
              <a:rPr lang="fr-FR" sz="3200" dirty="0" err="1"/>
              <a:t>pacem</a:t>
            </a:r>
            <a:r>
              <a:rPr lang="fr-FR" sz="3200" dirty="0"/>
              <a:t> !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9104" y="260648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zh-CN" altLang="en-US" sz="2400" dirty="0">
                <a:solidFill>
                  <a:srgbClr val="D63800"/>
                </a:solidFill>
                <a:cs typeface="Arial Unicode MS" charset="0"/>
              </a:rPr>
              <a:t>（</a:t>
            </a:r>
            <a:r>
              <a:rPr lang="en-US" altLang="zh-CN" sz="2400" dirty="0">
                <a:solidFill>
                  <a:srgbClr val="D63800"/>
                </a:solidFill>
                <a:cs typeface="Arial Unicode MS" charset="0"/>
              </a:rPr>
              <a:t>Saint Boniface</a:t>
            </a:r>
            <a:r>
              <a:rPr lang="zh-CN" altLang="en-US" sz="2400" dirty="0">
                <a:solidFill>
                  <a:srgbClr val="D63800"/>
                </a:solidFill>
                <a:cs typeface="Arial Unicode MS" charset="0"/>
              </a:rPr>
              <a:t>）</a:t>
            </a:r>
            <a:r>
              <a:rPr lang="fr-FR" sz="2400" dirty="0">
                <a:solidFill>
                  <a:srgbClr val="D63800"/>
                </a:solidFill>
                <a:cs typeface="Arial Unicode MS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="" xmlns:p14="http://schemas.microsoft.com/office/powerpoint/2010/main" val="3634172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sz="2400" b="1" dirty="0">
                <a:solidFill>
                  <a:srgbClr val="D2533C"/>
                </a:solidFill>
              </a:rPr>
              <a:t>Offertoire: Regardez l’</a:t>
            </a:r>
            <a:r>
              <a:rPr lang="fr-FR" sz="2400" b="1" dirty="0" err="1">
                <a:solidFill>
                  <a:srgbClr val="D2533C"/>
                </a:solidFill>
              </a:rPr>
              <a:t>humilite</a:t>
            </a:r>
            <a:r>
              <a:rPr lang="fr-FR" sz="2400" b="1" dirty="0">
                <a:solidFill>
                  <a:srgbClr val="D2533C"/>
                </a:solidFill>
              </a:rPr>
              <a:t> de Dieu 1/2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="" xmlns:a16="http://schemas.microsoft.com/office/drawing/2014/main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5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Admirable grandeur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Étonnante bonté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Du maître de l'univers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Qui s'humilie pour nous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Au point de se cacher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Dans une petite hostie de pain</a:t>
            </a:r>
          </a:p>
          <a:p>
            <a:pPr algn="ctr"/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Regardez l'humilité de Dieu</a:t>
            </a:r>
            <a:b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Regardez l'humilité de Dieu</a:t>
            </a:r>
            <a:b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Regardez l'humilité de Dieu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Et faites-lui hommage de vos cœurs</a:t>
            </a:r>
            <a:b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fr-FR" sz="3200" b="1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5056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="" xmlns:a16="http://schemas.microsoft.com/office/drawing/2014/main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620" y="949569"/>
            <a:ext cx="8308734" cy="5521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Faites-vous tout petits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Vous aussi devant Dieu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Pour être élevés par lui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Ne gardez rien pour vous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Offrez-vous tout entier</a:t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À ce Dieu qui se donne à vous</a:t>
            </a:r>
          </a:p>
          <a:p>
            <a:pPr algn="ctr"/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Regardez l'humilité de Dieu</a:t>
            </a:r>
            <a:b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Regardez l'humilité de Dieu</a:t>
            </a:r>
            <a:b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Regardez l'humilité de Dieu</a:t>
            </a:r>
            <a:b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Et faites-lui hommage de vos cœurs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="" xmlns:a16="http://schemas.microsoft.com/office/drawing/2014/main" id="{117E769D-F284-0463-71EF-79E9E9466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620" y="40251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sz="2400" b="1" dirty="0">
                <a:solidFill>
                  <a:srgbClr val="D2533C"/>
                </a:solidFill>
              </a:rPr>
              <a:t>Offertoire: Regardez l’</a:t>
            </a:r>
            <a:r>
              <a:rPr lang="fr-FR" sz="2400" b="1" dirty="0" err="1">
                <a:solidFill>
                  <a:srgbClr val="D2533C"/>
                </a:solidFill>
              </a:rPr>
              <a:t>humilite</a:t>
            </a:r>
            <a:r>
              <a:rPr lang="fr-FR" sz="2400" b="1" dirty="0">
                <a:solidFill>
                  <a:srgbClr val="D2533C"/>
                </a:solidFill>
              </a:rPr>
              <a:t> de Dieu 1/2</a:t>
            </a:r>
          </a:p>
        </p:txBody>
      </p:sp>
    </p:spTree>
    <p:extLst>
      <p:ext uri="{BB962C8B-B14F-4D97-AF65-F5344CB8AC3E}">
        <p14:creationId xmlns="" xmlns:p14="http://schemas.microsoft.com/office/powerpoint/2010/main" val="3529152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 smtClean="0">
                <a:solidFill>
                  <a:srgbClr val="000000"/>
                </a:solidFill>
              </a:rPr>
              <a:t>La </a:t>
            </a:r>
            <a:r>
              <a:rPr lang="fr-FR" sz="3200" dirty="0">
                <a:solidFill>
                  <a:srgbClr val="000000"/>
                </a:solidFill>
              </a:rPr>
              <a:t>première en </a:t>
            </a:r>
            <a:r>
              <a:rPr lang="fr-FR" sz="3200" dirty="0" smtClean="0">
                <a:solidFill>
                  <a:srgbClr val="000000"/>
                </a:solidFill>
              </a:rPr>
              <a:t>chemin, Marie </a:t>
            </a:r>
            <a:r>
              <a:rPr lang="fr-FR" sz="3200" dirty="0">
                <a:solidFill>
                  <a:srgbClr val="000000"/>
                </a:solidFill>
              </a:rPr>
              <a:t>tu nous entraîne </a:t>
            </a:r>
            <a:endParaRPr lang="fr-FR" sz="3200" dirty="0" smtClean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A</a:t>
            </a:r>
            <a:r>
              <a:rPr lang="fr-FR" sz="3200" dirty="0" smtClean="0">
                <a:solidFill>
                  <a:srgbClr val="000000"/>
                </a:solidFill>
              </a:rPr>
              <a:t> </a:t>
            </a:r>
            <a:r>
              <a:rPr lang="fr-FR" sz="3200" dirty="0">
                <a:solidFill>
                  <a:srgbClr val="000000"/>
                </a:solidFill>
              </a:rPr>
              <a:t>risquer notre </a:t>
            </a:r>
            <a:r>
              <a:rPr lang="fr-FR" sz="3200" dirty="0" smtClean="0">
                <a:solidFill>
                  <a:srgbClr val="000000"/>
                </a:solidFill>
              </a:rPr>
              <a:t>« oui », aux </a:t>
            </a:r>
            <a:r>
              <a:rPr lang="fr-FR" sz="3200" dirty="0">
                <a:solidFill>
                  <a:srgbClr val="000000"/>
                </a:solidFill>
              </a:rPr>
              <a:t>imprévus de </a:t>
            </a:r>
            <a:r>
              <a:rPr lang="fr-FR" sz="3200" dirty="0" smtClean="0">
                <a:solidFill>
                  <a:srgbClr val="000000"/>
                </a:solidFill>
              </a:rPr>
              <a:t>Dieu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Et voici qu'est semé </a:t>
            </a:r>
            <a:r>
              <a:rPr lang="fr-FR" sz="3200" dirty="0" smtClean="0">
                <a:solidFill>
                  <a:srgbClr val="000000"/>
                </a:solidFill>
              </a:rPr>
              <a:t>en </a:t>
            </a:r>
            <a:r>
              <a:rPr lang="fr-FR" sz="3200" dirty="0">
                <a:solidFill>
                  <a:srgbClr val="000000"/>
                </a:solidFill>
              </a:rPr>
              <a:t>l'argile </a:t>
            </a:r>
            <a:r>
              <a:rPr lang="fr-FR" sz="3200" dirty="0" smtClean="0">
                <a:solidFill>
                  <a:srgbClr val="000000"/>
                </a:solidFill>
              </a:rPr>
              <a:t>incertaine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</a:t>
            </a:r>
            <a:r>
              <a:rPr lang="fr-FR" sz="3200" dirty="0" smtClean="0">
                <a:solidFill>
                  <a:srgbClr val="000000"/>
                </a:solidFill>
              </a:rPr>
              <a:t>e </a:t>
            </a:r>
            <a:r>
              <a:rPr lang="fr-FR" sz="3200" dirty="0">
                <a:solidFill>
                  <a:srgbClr val="000000"/>
                </a:solidFill>
              </a:rPr>
              <a:t>notre humanité, </a:t>
            </a:r>
            <a:r>
              <a:rPr lang="fr-FR" sz="3200" dirty="0" smtClean="0">
                <a:solidFill>
                  <a:srgbClr val="000000"/>
                </a:solidFill>
              </a:rPr>
              <a:t>Jésus-Christ</a:t>
            </a:r>
            <a:r>
              <a:rPr lang="fr-FR" sz="3200" dirty="0">
                <a:solidFill>
                  <a:srgbClr val="000000"/>
                </a:solidFill>
              </a:rPr>
              <a:t>, F</a:t>
            </a:r>
            <a:r>
              <a:rPr lang="fr-FR" sz="3200" dirty="0" smtClean="0">
                <a:solidFill>
                  <a:srgbClr val="000000"/>
                </a:solidFill>
              </a:rPr>
              <a:t>ils </a:t>
            </a:r>
            <a:r>
              <a:rPr lang="fr-FR" sz="3200" dirty="0">
                <a:solidFill>
                  <a:srgbClr val="000000"/>
                </a:solidFill>
              </a:rPr>
              <a:t>de Dieu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1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702747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rgbClr val="000000"/>
                </a:solidFill>
              </a:rPr>
              <a:t>La première en chemin, Joyeuse tu t'élances</a:t>
            </a:r>
          </a:p>
          <a:p>
            <a:r>
              <a:rPr lang="fr-FR" sz="3200" dirty="0">
                <a:solidFill>
                  <a:srgbClr val="000000"/>
                </a:solidFill>
              </a:rPr>
              <a:t>Prophète de celui qui a pris corps en toi,</a:t>
            </a:r>
          </a:p>
          <a:p>
            <a:r>
              <a:rPr lang="fr-FR" sz="3200" dirty="0">
                <a:solidFill>
                  <a:srgbClr val="000000"/>
                </a:solidFill>
              </a:rPr>
              <a:t>La parole a surgi, tu es sa résonnance </a:t>
            </a:r>
          </a:p>
          <a:p>
            <a:r>
              <a:rPr lang="fr-FR" sz="3200" dirty="0">
                <a:solidFill>
                  <a:srgbClr val="000000"/>
                </a:solidFill>
              </a:rPr>
              <a:t>Et tu franchis des monts pour en porter la voix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2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895941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68721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rgbClr val="000000"/>
                </a:solidFill>
              </a:rPr>
              <a:t>La première en chemin, avec l'Eglise en </a:t>
            </a:r>
            <a:r>
              <a:rPr lang="fr-FR" sz="3200" dirty="0" smtClean="0">
                <a:solidFill>
                  <a:srgbClr val="000000"/>
                </a:solidFill>
              </a:rPr>
              <a:t>marche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Dès les commencements, tu appelles </a:t>
            </a:r>
            <a:r>
              <a:rPr lang="fr-FR" sz="3200" dirty="0" smtClean="0">
                <a:solidFill>
                  <a:srgbClr val="000000"/>
                </a:solidFill>
              </a:rPr>
              <a:t>l'Esprit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En ce monde, aujourd'hui, assure notre </a:t>
            </a:r>
            <a:r>
              <a:rPr lang="fr-FR" sz="3200" dirty="0" smtClean="0">
                <a:solidFill>
                  <a:srgbClr val="000000"/>
                </a:solidFill>
              </a:rPr>
              <a:t>marche </a:t>
            </a:r>
            <a:r>
              <a:rPr lang="fr-FR" sz="3200" dirty="0">
                <a:solidFill>
                  <a:srgbClr val="000000"/>
                </a:solidFill>
              </a:rPr>
              <a:t>Que grandisse le corps de ton Fils, Jésus-Christ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3/3)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136906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9144000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3. Si le Père vous appelle à parler de ses merveilles,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À conduire son troupeau, 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le monde vous appelle à marcher vers la lumière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Pour trouver la vérité, Bienheureux êtes-vous 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l’Église vous appelle à semer avec patience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Pour que lève un blé nouveau, Bienheureux êtes-vous ! </a:t>
            </a:r>
            <a:r>
              <a:rPr lang="fr-FR" sz="2800" b="1" dirty="0" smtClean="0">
                <a:solidFill>
                  <a:srgbClr val="000000"/>
                </a:solidFill>
              </a:rPr>
              <a:t/>
            </a:r>
            <a:br>
              <a:rPr lang="fr-FR" sz="2800" b="1" dirty="0" smtClean="0">
                <a:solidFill>
                  <a:srgbClr val="000000"/>
                </a:solidFill>
              </a:rPr>
            </a:br>
            <a:endParaRPr lang="fr-FR" sz="28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Pour toujours dans les cieux !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Dans le cœur de Dieu !</a:t>
            </a:r>
          </a:p>
          <a:p>
            <a:pPr algn="ctr"/>
            <a:endParaRPr lang="fr-FR" sz="3000" b="1" dirty="0" smtClean="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rgbClr val="D2533C"/>
                </a:solidFill>
              </a:rPr>
              <a:t>Si le Père vous appelle (3/3</a:t>
            </a:r>
            <a:r>
              <a:rPr lang="fr-FR" sz="2800" dirty="0" smtClean="0">
                <a:solidFill>
                  <a:srgbClr val="D2533C"/>
                </a:solidFill>
              </a:rPr>
              <a:t>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9144000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1 - Si le Père vous appelle à aimer comme il vous aime,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Dans le feu de son Esprit</a:t>
            </a:r>
            <a:r>
              <a:rPr lang="fr-FR" sz="2800" b="1" dirty="0" smtClean="0">
                <a:solidFill>
                  <a:srgbClr val="000000"/>
                </a:solidFill>
              </a:rPr>
              <a:t>, 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le monde vous appelle à lui rendre une espérance,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A lui dire son salut, </a:t>
            </a:r>
            <a:r>
              <a:rPr lang="fr-FR" sz="2800" b="1" dirty="0" smtClean="0">
                <a:solidFill>
                  <a:srgbClr val="000000"/>
                </a:solidFill>
              </a:rPr>
              <a:t>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</a:t>
            </a:r>
            <a:r>
              <a:rPr lang="fr-FR" sz="2800" dirty="0" smtClean="0">
                <a:solidFill>
                  <a:srgbClr val="000000"/>
                </a:solidFill>
              </a:rPr>
              <a:t>l’Eglise </a:t>
            </a:r>
            <a:r>
              <a:rPr lang="fr-FR" sz="2800" dirty="0" smtClean="0">
                <a:solidFill>
                  <a:srgbClr val="000000"/>
                </a:solidFill>
              </a:rPr>
              <a:t>vous appelle à peiner pour le Royaume,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Aux travaux de la moisson</a:t>
            </a:r>
            <a:r>
              <a:rPr lang="fr-FR" sz="2800" b="1" dirty="0" smtClean="0">
                <a:solidFill>
                  <a:srgbClr val="000000"/>
                </a:solidFill>
              </a:rPr>
              <a:t>, bienheureux êtes-vous </a:t>
            </a:r>
            <a:r>
              <a:rPr lang="fr-FR" sz="2800" b="1" dirty="0" smtClean="0">
                <a:solidFill>
                  <a:srgbClr val="000000"/>
                </a:solidFill>
              </a:rPr>
              <a:t>!</a:t>
            </a:r>
            <a:br>
              <a:rPr lang="fr-FR" sz="2800" b="1" dirty="0" smtClean="0">
                <a:solidFill>
                  <a:srgbClr val="000000"/>
                </a:solidFill>
              </a:rPr>
            </a:br>
            <a:endParaRPr lang="fr-FR" sz="28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Pour toujours dans les cieux !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Dans le cœur de Dieu !</a:t>
            </a:r>
          </a:p>
          <a:p>
            <a:pPr algn="ctr"/>
            <a:endParaRPr lang="fr-FR" sz="3000" b="1" dirty="0" smtClean="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rgbClr val="D2533C"/>
                </a:solidFill>
              </a:rPr>
              <a:t>Si le Père vous appelle (1/3</a:t>
            </a:r>
            <a:r>
              <a:rPr lang="fr-FR" sz="2800" dirty="0" smtClean="0">
                <a:solidFill>
                  <a:srgbClr val="D2533C"/>
                </a:solidFill>
              </a:rPr>
              <a:t>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9144000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2 - Si le Père vous appelle à la tâche des apôtres,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En témoins du seul Pasteur, 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le monde vous appelle à </a:t>
            </a:r>
            <a:r>
              <a:rPr lang="fr-FR" sz="2800" dirty="0" smtClean="0">
                <a:solidFill>
                  <a:srgbClr val="000000"/>
                </a:solidFill>
              </a:rPr>
              <a:t>l’accueil </a:t>
            </a:r>
            <a:r>
              <a:rPr lang="fr-FR" sz="2800" dirty="0" smtClean="0">
                <a:solidFill>
                  <a:srgbClr val="000000"/>
                </a:solidFill>
              </a:rPr>
              <a:t>et au partage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Pour bâtir son unité, 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</a:t>
            </a:r>
            <a:r>
              <a:rPr lang="fr-FR" sz="2800" dirty="0" smtClean="0">
                <a:solidFill>
                  <a:srgbClr val="000000"/>
                </a:solidFill>
              </a:rPr>
              <a:t>l’Eglise </a:t>
            </a:r>
            <a:r>
              <a:rPr lang="fr-FR" sz="2800" dirty="0" smtClean="0">
                <a:solidFill>
                  <a:srgbClr val="000000"/>
                </a:solidFill>
              </a:rPr>
              <a:t>vous appelle à répandre </a:t>
            </a:r>
            <a:r>
              <a:rPr lang="fr-FR" sz="2800" dirty="0" smtClean="0">
                <a:solidFill>
                  <a:srgbClr val="000000"/>
                </a:solidFill>
              </a:rPr>
              <a:t>l’Evangile</a:t>
            </a:r>
            <a:endParaRPr lang="fr-FR" sz="2800" dirty="0" smtClean="0">
              <a:solidFill>
                <a:srgbClr val="000000"/>
              </a:solidFill>
            </a:endParaRP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En tout point de </a:t>
            </a:r>
            <a:r>
              <a:rPr lang="fr-FR" sz="2800" dirty="0" smtClean="0">
                <a:solidFill>
                  <a:srgbClr val="000000"/>
                </a:solidFill>
              </a:rPr>
              <a:t>l’univers</a:t>
            </a:r>
            <a:r>
              <a:rPr lang="fr-FR" sz="2800" dirty="0" smtClean="0">
                <a:solidFill>
                  <a:srgbClr val="000000"/>
                </a:solidFill>
              </a:rPr>
              <a:t>, bienheureux êtes-vous ! </a:t>
            </a:r>
            <a:r>
              <a:rPr lang="fr-FR" sz="2800" b="1" dirty="0" smtClean="0">
                <a:solidFill>
                  <a:srgbClr val="000000"/>
                </a:solidFill>
              </a:rPr>
              <a:t/>
            </a:r>
            <a:br>
              <a:rPr lang="fr-FR" sz="2800" b="1" dirty="0" smtClean="0">
                <a:solidFill>
                  <a:srgbClr val="000000"/>
                </a:solidFill>
              </a:rPr>
            </a:br>
            <a:endParaRPr lang="fr-FR" sz="28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Pour toujours dans les cieux !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Dans le cœur de Dieu !</a:t>
            </a:r>
          </a:p>
          <a:p>
            <a:pPr algn="ctr"/>
            <a:endParaRPr lang="fr-FR" sz="3000" b="1" dirty="0" smtClean="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rgbClr val="D2533C"/>
                </a:solidFill>
              </a:rPr>
              <a:t>Si le Père vous appelle (2/3</a:t>
            </a:r>
            <a:r>
              <a:rPr lang="fr-FR" sz="2800" dirty="0" smtClean="0">
                <a:solidFill>
                  <a:srgbClr val="D2533C"/>
                </a:solidFill>
              </a:rPr>
              <a:t>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9144000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3. Si le Père vous appelle à parler de ses merveilles,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À conduire son troupeau, Bienheureux êtes-vous !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le monde vous appelle à marcher vers la lumière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Pour trouver la vérité, Bienheureux êtes-vous 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Si l’Église vous appelle à semer avec patience</a:t>
            </a:r>
          </a:p>
          <a:p>
            <a:pPr algn="ctr"/>
            <a:r>
              <a:rPr lang="fr-FR" sz="2800" dirty="0" smtClean="0">
                <a:solidFill>
                  <a:srgbClr val="000000"/>
                </a:solidFill>
              </a:rPr>
              <a:t>Pour que lève un blé nouveau, Bienheureux êtes-vous ! </a:t>
            </a:r>
            <a:r>
              <a:rPr lang="fr-FR" sz="2800" b="1" dirty="0" smtClean="0">
                <a:solidFill>
                  <a:srgbClr val="000000"/>
                </a:solidFill>
              </a:rPr>
              <a:t/>
            </a:r>
            <a:br>
              <a:rPr lang="fr-FR" sz="2800" b="1" dirty="0" smtClean="0">
                <a:solidFill>
                  <a:srgbClr val="000000"/>
                </a:solidFill>
              </a:rPr>
            </a:br>
            <a:endParaRPr lang="fr-FR" sz="28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Pour toujours dans les cieux !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Tressaillez de joie ! </a:t>
            </a:r>
            <a:r>
              <a:rPr lang="fr-FR" sz="3000" b="1" dirty="0" smtClean="0">
                <a:solidFill>
                  <a:srgbClr val="000000"/>
                </a:solidFill>
              </a:rPr>
              <a:t>x2</a:t>
            </a:r>
            <a:endParaRPr lang="fr-FR" sz="3000" b="1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Car </a:t>
            </a:r>
            <a:r>
              <a:rPr lang="fr-FR" sz="3000" b="1" dirty="0" smtClean="0">
                <a:solidFill>
                  <a:srgbClr val="000000"/>
                </a:solidFill>
              </a:rPr>
              <a:t>vos noms sont inscrits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Dans le cœur de Dieu !</a:t>
            </a:r>
          </a:p>
          <a:p>
            <a:pPr algn="ctr"/>
            <a:endParaRPr lang="fr-FR" sz="3000" b="1" dirty="0" smtClean="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rgbClr val="D2533C"/>
                </a:solidFill>
              </a:rPr>
              <a:t>Si le Père vous appelle (3/3</a:t>
            </a:r>
            <a:r>
              <a:rPr lang="fr-FR" sz="2800" dirty="0" smtClean="0">
                <a:solidFill>
                  <a:srgbClr val="D2533C"/>
                </a:solidFill>
              </a:rPr>
              <a:t>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dirty="0" smtClean="0">
                <a:solidFill>
                  <a:srgbClr val="D63800"/>
                </a:solidFill>
              </a:rPr>
              <a:t>Prière pénitentielle</a:t>
            </a:r>
            <a:endParaRPr lang="en-GB" sz="3200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3" y="1412776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Je reconnais devant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par action et par omission.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Oui, j'ai vraiment péché.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C'est pourquoi je supplie la Vierge Marie,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et vous aussi,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de prier pour moi le Seigneur notre Dieu.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38160</TotalTime>
  <Words>1108</Words>
  <Application>Microsoft Office PowerPoint</Application>
  <PresentationFormat>On-screen Show (4:3)</PresentationFormat>
  <Paragraphs>267</Paragraphs>
  <Slides>39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1_Office Theme</vt:lpstr>
      <vt:lpstr>Clarity</vt:lpstr>
      <vt:lpstr> Bienvenue !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Gloria: Messe de St Boniface (1/2) </vt:lpstr>
      <vt:lpstr>Gloria: Messe de St Boniface (2/2)</vt:lpstr>
      <vt:lpstr>Slide 14</vt:lpstr>
      <vt:lpstr>Slide 15</vt:lpstr>
      <vt:lpstr>Slide 16</vt:lpstr>
      <vt:lpstr>Slide 17</vt:lpstr>
      <vt:lpstr>Slide 18</vt:lpstr>
      <vt:lpstr>Slide 19</vt:lpstr>
      <vt:lpstr>Prière Universelle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310</cp:revision>
  <cp:lastPrinted>2018-05-13T00:38:21Z</cp:lastPrinted>
  <dcterms:created xsi:type="dcterms:W3CDTF">1601-01-01T00:00:00Z</dcterms:created>
  <dcterms:modified xsi:type="dcterms:W3CDTF">2024-10-19T09:18:18Z</dcterms:modified>
</cp:coreProperties>
</file>