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73" r:id="rId2"/>
  </p:sldMasterIdLst>
  <p:notesMasterIdLst>
    <p:notesMasterId r:id="rId42"/>
  </p:notesMasterIdLst>
  <p:sldIdLst>
    <p:sldId id="549" r:id="rId3"/>
    <p:sldId id="724" r:id="rId4"/>
    <p:sldId id="728" r:id="rId5"/>
    <p:sldId id="729" r:id="rId6"/>
    <p:sldId id="730" r:id="rId7"/>
    <p:sldId id="731" r:id="rId8"/>
    <p:sldId id="732" r:id="rId9"/>
    <p:sldId id="713" r:id="rId10"/>
    <p:sldId id="727" r:id="rId11"/>
    <p:sldId id="672" r:id="rId12"/>
    <p:sldId id="714" r:id="rId13"/>
    <p:sldId id="711" r:id="rId14"/>
    <p:sldId id="712" r:id="rId15"/>
    <p:sldId id="715" r:id="rId16"/>
    <p:sldId id="329" r:id="rId17"/>
    <p:sldId id="330" r:id="rId18"/>
    <p:sldId id="716" r:id="rId19"/>
    <p:sldId id="413" r:id="rId20"/>
    <p:sldId id="717" r:id="rId21"/>
    <p:sldId id="676" r:id="rId22"/>
    <p:sldId id="718" r:id="rId23"/>
    <p:sldId id="733" r:id="rId24"/>
    <p:sldId id="734" r:id="rId25"/>
    <p:sldId id="735" r:id="rId26"/>
    <p:sldId id="719" r:id="rId27"/>
    <p:sldId id="267" r:id="rId28"/>
    <p:sldId id="720" r:id="rId29"/>
    <p:sldId id="355" r:id="rId30"/>
    <p:sldId id="721" r:id="rId31"/>
    <p:sldId id="679" r:id="rId32"/>
    <p:sldId id="722" r:id="rId33"/>
    <p:sldId id="680" r:id="rId34"/>
    <p:sldId id="736" r:id="rId35"/>
    <p:sldId id="737" r:id="rId36"/>
    <p:sldId id="723" r:id="rId37"/>
    <p:sldId id="738" r:id="rId38"/>
    <p:sldId id="739" r:id="rId39"/>
    <p:sldId id="740" r:id="rId40"/>
    <p:sldId id="684" r:id="rId41"/>
  </p:sldIdLst>
  <p:sldSz cx="9144000" cy="6858000" type="screen4x3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C851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616308-AF5F-4E2F-9CCF-40C3A0AC774D}" v="49" dt="2024-09-14T14:36:22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02"/>
    <p:restoredTop sz="94918"/>
  </p:normalViewPr>
  <p:slideViewPr>
    <p:cSldViewPr>
      <p:cViewPr varScale="1">
        <p:scale>
          <a:sx n="70" d="100"/>
          <a:sy n="70" d="100"/>
        </p:scale>
        <p:origin x="-94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536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4438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3475" cy="4521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BBC9A19E-16C5-455E-8A5E-6C7C391F0E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F89CBAD9-929D-4806-9864-246A62910810}" type="slidenum">
              <a:rPr lang="en-US"/>
              <a:pPr/>
              <a:t>2</a:t>
            </a:fld>
            <a:endParaRPr lang="en-US"/>
          </a:p>
        </p:txBody>
      </p:sp>
      <p:sp>
        <p:nvSpPr>
          <p:cNvPr id="2457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3C7F9B13-8368-4847-B9DE-A3906F8C13C1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867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398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9DE95C-AF6F-47C4-B1DB-F3FBA0298621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15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584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584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B978D57-66A1-483C-B9BA-F87C967BAFD0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16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789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789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FE0F976-8894-0043-B09C-D655D87DBAEA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4906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95400" y="763112"/>
            <a:ext cx="5181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9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8446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 defTabSz="1018824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/>
              <a:defRPr/>
            </a:pPr>
            <a:fld id="{8CE2D101-F247-4F4C-A56A-4DF611B779DE}" type="slidenum">
              <a:rPr lang="en-US" sz="1300">
                <a:solidFill>
                  <a:prstClr val="black"/>
                </a:solidFill>
                <a:latin typeface="Calibri"/>
                <a:ea typeface="+mn-ea"/>
              </a:rPr>
              <a:pPr defTabSz="1018824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Tx/>
                <a:tabLst/>
                <a:defRPr/>
              </a:pPr>
              <a:t>23</a:t>
            </a:fld>
            <a:endParaRPr lang="en-US" sz="13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95400" y="763112"/>
            <a:ext cx="5181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9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38484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 defTabSz="1018824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tabLst/>
              <a:defRPr/>
            </a:pPr>
            <a:fld id="{8CE2D101-F247-4F4C-A56A-4DF611B779DE}" type="slidenum">
              <a:rPr lang="en-US" sz="1300">
                <a:solidFill>
                  <a:prstClr val="black"/>
                </a:solidFill>
                <a:latin typeface="Calibri"/>
                <a:ea typeface="+mn-ea"/>
              </a:rPr>
              <a:pPr defTabSz="1018824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Tx/>
                <a:tabLst/>
                <a:defRPr/>
              </a:pPr>
              <a:t>24</a:t>
            </a:fld>
            <a:endParaRPr lang="en-US" sz="13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95400" y="763112"/>
            <a:ext cx="5181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9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55364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D20F48-0AAA-45CA-AD07-E3CA9EDA2E92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26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325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325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9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8420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9C0AD-5281-40AE-9E94-D80BAB4A3B07}" type="slidenum">
              <a:rPr lang="fr-FR" altLang="fr-FR"/>
              <a:pPr/>
              <a:t>32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4271294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F89CBAD9-929D-4806-9864-246A62910810}" type="slidenum">
              <a:rPr lang="en-US"/>
              <a:pPr/>
              <a:t>3</a:t>
            </a:fld>
            <a:endParaRPr lang="en-US"/>
          </a:p>
        </p:txBody>
      </p:sp>
      <p:sp>
        <p:nvSpPr>
          <p:cNvPr id="2457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9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8446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9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20195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26409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87388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7269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F89CBAD9-929D-4806-9864-246A62910810}" type="slidenum">
              <a:rPr lang="en-US"/>
              <a:pPr/>
              <a:t>4</a:t>
            </a:fld>
            <a:endParaRPr lang="en-US"/>
          </a:p>
        </p:txBody>
      </p:sp>
      <p:sp>
        <p:nvSpPr>
          <p:cNvPr id="2457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F89CBAD9-929D-4806-9864-246A62910810}" type="slidenum">
              <a:rPr lang="en-US"/>
              <a:pPr/>
              <a:t>5</a:t>
            </a:fld>
            <a:endParaRPr lang="en-US"/>
          </a:p>
        </p:txBody>
      </p:sp>
      <p:sp>
        <p:nvSpPr>
          <p:cNvPr id="2457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F89CBAD9-929D-4806-9864-246A62910810}" type="slidenum">
              <a:rPr lang="en-US"/>
              <a:pPr/>
              <a:t>6</a:t>
            </a:fld>
            <a:endParaRPr lang="en-US"/>
          </a:p>
        </p:txBody>
      </p:sp>
      <p:sp>
        <p:nvSpPr>
          <p:cNvPr id="2457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F89CBAD9-929D-4806-9864-246A62910810}" type="slidenum">
              <a:rPr lang="en-US"/>
              <a:pPr/>
              <a:t>7</a:t>
            </a:fld>
            <a:endParaRPr lang="en-US"/>
          </a:p>
        </p:txBody>
      </p:sp>
      <p:sp>
        <p:nvSpPr>
          <p:cNvPr id="2457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5B828376-84B2-486F-AA89-EE3F244A8398}" type="slidenum">
              <a:rPr lang="en-US"/>
              <a:pPr/>
              <a:t>9</a:t>
            </a:fld>
            <a:endParaRPr lang="en-US"/>
          </a:p>
        </p:txBody>
      </p:sp>
      <p:sp>
        <p:nvSpPr>
          <p:cNvPr id="2662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5B828376-84B2-486F-AA89-EE3F244A8398}" type="slidenum">
              <a:rPr lang="en-US"/>
              <a:pPr/>
              <a:t>10</a:t>
            </a:fld>
            <a:endParaRPr lang="en-US"/>
          </a:p>
        </p:txBody>
      </p:sp>
      <p:sp>
        <p:nvSpPr>
          <p:cNvPr id="2662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1908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B1540-27F8-407C-BC4D-65FA89FA11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EA630-A397-47B8-A6B0-A36C06E3E9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533400"/>
            <a:ext cx="2055813" cy="5938838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6625" cy="5938838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197F5-CFBC-44FF-8A78-4B8C1773BF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FD958E63-224D-4647-B5E2-735832295E6E}" type="datetime2">
              <a:rPr lang="en-US" altLang="en-US"/>
              <a:pPr>
                <a:defRPr/>
              </a:pPr>
              <a:t>Saturday, October 19, 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E474B5B0-08BB-43A8-A3B6-6F715FCAD7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5E02A2C1-8B7B-411B-85AD-3CB969597230}" type="datetime2">
              <a:rPr lang="en-US" altLang="en-US"/>
              <a:pPr>
                <a:defRPr/>
              </a:pPr>
              <a:t>Saturday, October 19,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ED742B7-1364-40AD-A85C-BBBE772E08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31F2A882-90D2-464D-A7C7-D85A5814E4C5}" type="datetime2">
              <a:rPr lang="en-US" altLang="en-US"/>
              <a:pPr>
                <a:defRPr/>
              </a:pPr>
              <a:t>Saturday, October 19, 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0C51047-C2D4-4C01-B1B4-C91F706BC6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444CFC5-CF5A-4B51-B679-35525E1330AC}" type="datetime2">
              <a:rPr lang="en-US" altLang="en-US"/>
              <a:pPr>
                <a:defRPr/>
              </a:pPr>
              <a:t>Saturday, October 19, 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D9FB85A-0B7D-4EA8-BDE3-F1962E0352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00F9724C-B7EC-4FA6-800D-4345AE2CBBB5}" type="datetime2">
              <a:rPr lang="en-US" altLang="en-US"/>
              <a:pPr>
                <a:defRPr/>
              </a:pPr>
              <a:t>Saturday, October 19, 2024</a:t>
            </a:fld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9DC868D-BC90-4B22-B541-01E11A9F13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9011C2E-E385-4543-8F58-6E27631792E9}" type="datetime2">
              <a:rPr lang="en-US" altLang="en-US"/>
              <a:pPr>
                <a:defRPr/>
              </a:pPr>
              <a:t>Saturday, October 19, 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1001F199-A628-4A38-AAC3-53BF2FBAAE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0F82E59-31D6-471E-9C07-2176E451E629}" type="datetime2">
              <a:rPr lang="en-US" altLang="en-US"/>
              <a:pPr>
                <a:defRPr/>
              </a:pPr>
              <a:t>Saturday, October 19, 2024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0E92B8E-81AC-4DC3-991A-AFDC76729A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EBCDF90-2A47-4185-8445-CE1BC7B8F7E2}" type="datetime2">
              <a:rPr lang="en-US" altLang="en-US"/>
              <a:pPr>
                <a:defRPr/>
              </a:pPr>
              <a:t>Saturday, October 19, 2024</a:t>
            </a:fld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5561102-B2F7-4123-9A82-194FDA126A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73C93-AC6B-4472-8B4F-37DB8B0684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5FB5D6F-209F-42B2-9EB7-C8B38EA751CB}" type="datetime2">
              <a:rPr lang="en-US" altLang="en-US"/>
              <a:pPr>
                <a:defRPr/>
              </a:pPr>
              <a:t>Saturday, October 19, 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3EBD42A5-101C-4570-9F2E-CA91B53EDD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F14788F-BF35-4A6A-84A9-219C04D73207}" type="datetime2">
              <a:rPr lang="en-US" altLang="en-US"/>
              <a:pPr>
                <a:defRPr/>
              </a:pPr>
              <a:t>Saturday, October 19,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49D50F9A-4EF0-4A01-AB60-103A68883F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AC93CAF-AB25-44D4-8922-1752DA39331E}" type="datetime2">
              <a:rPr lang="en-US" altLang="en-US"/>
              <a:pPr>
                <a:defRPr/>
              </a:pPr>
              <a:t>Saturday, October 19,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F7AF5D34-D171-4711-AD8B-7A4511614B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F3FF5-DC3A-4ADD-AB34-7AA1933899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A397A-6331-42BD-B927-80B39D6C82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CB83A-79ED-4440-AFED-B021E36EF2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06DD0-EB57-4F2F-B3D2-CE9BADBE1F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AC67A-5543-4D9D-A025-0FCD2F0B61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E61E6-F591-490D-A03E-BBAF659C23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5F16D-3D21-4268-A060-F386BE4AB0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4838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éditer le format du texte-titre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87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éditer le format du plan de texte</a:t>
            </a:r>
          </a:p>
          <a:p>
            <a:pPr lvl="1"/>
            <a:r>
              <a:rPr lang="en-GB" altLang="en-US"/>
              <a:t>Second niveau de plan</a:t>
            </a:r>
          </a:p>
          <a:p>
            <a:pPr lvl="2"/>
            <a:r>
              <a:rPr lang="en-GB" altLang="en-US"/>
              <a:t>Troisième niveau de plan</a:t>
            </a:r>
          </a:p>
          <a:p>
            <a:pPr lvl="3"/>
            <a:r>
              <a:rPr lang="en-GB" altLang="en-US"/>
              <a:t>Quatrième niveau de plan</a:t>
            </a:r>
          </a:p>
          <a:p>
            <a:pPr lvl="4"/>
            <a:r>
              <a:rPr lang="en-GB" altLang="en-US"/>
              <a:t>Cinquième niveau de plan</a:t>
            </a:r>
          </a:p>
          <a:p>
            <a:pPr lvl="4"/>
            <a:r>
              <a:rPr lang="en-GB" altLang="en-US"/>
              <a:t>Sixième niveau de plan</a:t>
            </a:r>
          </a:p>
          <a:p>
            <a:pPr lvl="4"/>
            <a:r>
              <a:rPr lang="en-GB" altLang="en-US"/>
              <a:t>Septième niveau de plan</a:t>
            </a:r>
          </a:p>
          <a:p>
            <a:pPr lvl="4"/>
            <a:r>
              <a:rPr lang="en-GB" altLang="en-US"/>
              <a:t>Huitième niveau de plan</a:t>
            </a:r>
          </a:p>
          <a:p>
            <a:pPr lvl="4"/>
            <a:r>
              <a:rPr lang="en-GB" altLang="en-US"/>
              <a:t>Neuvième niveau de plan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9083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80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6203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723900" algn="l"/>
              </a:tabLst>
              <a:defRPr sz="1800">
                <a:solidFill>
                  <a:srgbClr val="292934"/>
                </a:solidFill>
              </a:defRPr>
            </a:lvl1pPr>
          </a:lstStyle>
          <a:p>
            <a:fld id="{8D077725-19DD-4D4E-A322-5CF7579DF2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7" r:id="rId1"/>
    <p:sldLayoutId id="2147484578" r:id="rId2"/>
    <p:sldLayoutId id="2147484579" r:id="rId3"/>
    <p:sldLayoutId id="2147484580" r:id="rId4"/>
    <p:sldLayoutId id="2147484581" r:id="rId5"/>
    <p:sldLayoutId id="2147484582" r:id="rId6"/>
    <p:sldLayoutId id="2147484583" r:id="rId7"/>
    <p:sldLayoutId id="2147484584" r:id="rId8"/>
    <p:sldLayoutId id="2147484585" r:id="rId9"/>
    <p:sldLayoutId id="2147484586" r:id="rId10"/>
    <p:sldLayoutId id="2147484587" r:id="rId11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Click to edit Master text styles</a:t>
            </a:r>
          </a:p>
          <a:p>
            <a:pPr lvl="1"/>
            <a:r>
              <a:rPr lang="fr-FR" altLang="en-US"/>
              <a:t>Second level</a:t>
            </a:r>
          </a:p>
          <a:p>
            <a:pPr lvl="2"/>
            <a:r>
              <a:rPr lang="fr-FR" altLang="en-US"/>
              <a:t>Third level</a:t>
            </a:r>
          </a:p>
          <a:p>
            <a:pPr lvl="3"/>
            <a:r>
              <a:rPr lang="fr-FR" altLang="en-US"/>
              <a:t>Fourth level</a:t>
            </a:r>
          </a:p>
          <a:p>
            <a:pPr lvl="4"/>
            <a:r>
              <a:rPr lang="fr-FR" altLang="en-US"/>
              <a:t>Fifth level</a:t>
            </a:r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862DFC-60BC-438F-91C1-2546E478600E}" type="datetime2">
              <a:rPr lang="en-US" altLang="en-US"/>
              <a:pPr>
                <a:defRPr/>
              </a:pPr>
              <a:t>Saturday, October 19,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DEFEDDC9-6B4E-4530-A40D-6A5BB31ACF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9" r:id="rId1"/>
    <p:sldLayoutId id="2147484600" r:id="rId2"/>
    <p:sldLayoutId id="2147484601" r:id="rId3"/>
    <p:sldLayoutId id="2147484602" r:id="rId4"/>
    <p:sldLayoutId id="2147484603" r:id="rId5"/>
    <p:sldLayoutId id="2147484604" r:id="rId6"/>
    <p:sldLayoutId id="2147484605" r:id="rId7"/>
    <p:sldLayoutId id="2147484606" r:id="rId8"/>
    <p:sldLayoutId id="2147484607" r:id="rId9"/>
    <p:sldLayoutId id="2147484608" r:id="rId10"/>
    <p:sldLayoutId id="214748460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altLang="en-US" i="1" cap="none" dirty="0"/>
              <a:t/>
            </a:r>
            <a:br>
              <a:rPr lang="fr-FR" altLang="en-US" i="1" cap="none" dirty="0"/>
            </a:br>
            <a:r>
              <a:rPr lang="en-GB" altLang="en-US" b="1" cap="none" dirty="0" err="1" smtClean="0">
                <a:latin typeface="Arial Narrow" panose="020B0606020202030204" pitchFamily="34" charset="0"/>
              </a:rPr>
              <a:t>Bienvenue</a:t>
            </a:r>
            <a:r>
              <a:rPr lang="en-GB" altLang="en-US" b="1" cap="none" dirty="0" smtClean="0">
                <a:latin typeface="Arial Narrow" panose="020B0606020202030204" pitchFamily="34" charset="0"/>
              </a:rPr>
              <a:t> !</a:t>
            </a:r>
            <a:endParaRPr lang="en-US" altLang="en-US" b="1" cap="none" dirty="0">
              <a:latin typeface="Arial Narrow" panose="020B0606020202030204" pitchFamily="34" charset="0"/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F2E5B40-42C6-4659-BFFA-30D80B464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248" y="6211888"/>
            <a:ext cx="2112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fr-FR" sz="1800" dirty="0" err="1"/>
              <a:t>Paroisse</a:t>
            </a:r>
            <a:r>
              <a:rPr lang="en-US" altLang="fr-FR" sz="1800" dirty="0"/>
              <a:t> St Michel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0151" y="1412776"/>
            <a:ext cx="9023697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Kyrie eleison, Kyrie eleison, Kyrie </a:t>
            </a:r>
            <a:r>
              <a:rPr lang="fr-FR" sz="2800" dirty="0" err="1" smtClean="0">
                <a:solidFill>
                  <a:schemeClr val="tx1"/>
                </a:solidFill>
              </a:rPr>
              <a:t>eleison</a:t>
            </a:r>
            <a:r>
              <a:rPr lang="fr-FR" sz="2800" dirty="0" smtClean="0">
                <a:solidFill>
                  <a:schemeClr val="tx1"/>
                </a:solidFill>
              </a:rPr>
              <a:t> !</a:t>
            </a:r>
            <a:br>
              <a:rPr lang="fr-FR" sz="2800" dirty="0" smtClean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chemeClr val="tx1"/>
                </a:solidFill>
              </a:rPr>
              <a:t> </a:t>
            </a:r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err="1">
                <a:solidFill>
                  <a:schemeClr val="tx1"/>
                </a:solidFill>
              </a:rPr>
              <a:t>Christe</a:t>
            </a:r>
            <a:r>
              <a:rPr lang="fr-FR" sz="2800" dirty="0">
                <a:solidFill>
                  <a:schemeClr val="tx1"/>
                </a:solidFill>
              </a:rPr>
              <a:t> eleison, </a:t>
            </a:r>
            <a:r>
              <a:rPr lang="fr-FR" sz="2800" dirty="0" err="1">
                <a:solidFill>
                  <a:schemeClr val="tx1"/>
                </a:solidFill>
              </a:rPr>
              <a:t>Christe</a:t>
            </a:r>
            <a:r>
              <a:rPr lang="fr-FR" sz="2800" dirty="0">
                <a:solidFill>
                  <a:schemeClr val="tx1"/>
                </a:solidFill>
              </a:rPr>
              <a:t> eleison, </a:t>
            </a:r>
            <a:r>
              <a:rPr lang="fr-FR" sz="2800" dirty="0" err="1">
                <a:solidFill>
                  <a:schemeClr val="tx1"/>
                </a:solidFill>
              </a:rPr>
              <a:t>Christe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</a:rPr>
              <a:t>eleison</a:t>
            </a:r>
            <a:r>
              <a:rPr lang="fr-FR" sz="2800" dirty="0" smtClean="0">
                <a:solidFill>
                  <a:schemeClr val="tx1"/>
                </a:solidFill>
              </a:rPr>
              <a:t> !</a:t>
            </a:r>
            <a:br>
              <a:rPr lang="fr-FR" sz="2800" dirty="0" smtClean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chemeClr val="tx1"/>
                </a:solidFill>
              </a:rPr>
              <a:t> </a:t>
            </a:r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Kyrie eleison, Kyrie </a:t>
            </a:r>
            <a:r>
              <a:rPr lang="fr-FR" sz="2800" dirty="0" err="1" smtClean="0">
                <a:solidFill>
                  <a:schemeClr val="tx1"/>
                </a:solidFill>
              </a:rPr>
              <a:t>eleison</a:t>
            </a:r>
            <a:r>
              <a:rPr lang="fr-FR" sz="2800" dirty="0" smtClean="0">
                <a:solidFill>
                  <a:schemeClr val="tx1"/>
                </a:solidFill>
              </a:rPr>
              <a:t> , Kyrie </a:t>
            </a:r>
            <a:r>
              <a:rPr lang="fr-FR" sz="2800" dirty="0" err="1" smtClean="0">
                <a:solidFill>
                  <a:schemeClr val="tx1"/>
                </a:solidFill>
              </a:rPr>
              <a:t>eleison</a:t>
            </a:r>
            <a:r>
              <a:rPr lang="fr-FR" sz="2800" dirty="0" smtClean="0">
                <a:solidFill>
                  <a:schemeClr val="tx1"/>
                </a:solidFill>
              </a:rPr>
              <a:t> !</a:t>
            </a:r>
            <a:br>
              <a:rPr lang="fr-FR" sz="2800" dirty="0" smtClean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3200" b="1" dirty="0">
                <a:solidFill>
                  <a:srgbClr val="D63800"/>
                </a:solidFill>
              </a:rPr>
              <a:t>KYRIE </a:t>
            </a:r>
            <a:r>
              <a:rPr lang="" sz="3200" dirty="0">
                <a:solidFill>
                  <a:srgbClr val="D63800"/>
                </a:solidFill>
              </a:rPr>
              <a:t>(Saint Boniface)</a:t>
            </a:r>
            <a:endParaRPr lang="en-GB" sz="3200" dirty="0">
              <a:solidFill>
                <a:srgbClr val="D638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smtClean="0">
                <a:solidFill>
                  <a:srgbClr val="D2533C"/>
                </a:solidFill>
              </a:rPr>
              <a:t>Gloria: </a:t>
            </a:r>
            <a:r>
              <a:rPr lang="en-US" sz="2400" i="1" dirty="0" err="1" smtClean="0">
                <a:solidFill>
                  <a:srgbClr val="D2533C"/>
                </a:solidFill>
              </a:rPr>
              <a:t>Messe</a:t>
            </a:r>
            <a:r>
              <a:rPr lang="en-US" sz="2400" i="1" dirty="0" smtClean="0">
                <a:solidFill>
                  <a:srgbClr val="D2533C"/>
                </a:solidFill>
              </a:rPr>
              <a:t> de St Boniface (1/2)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3034" y="836613"/>
            <a:ext cx="8437438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Gloria in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excelsis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Deo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, Gloria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Deo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Domino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 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(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bis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)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800" b="1" dirty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Et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paix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sur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la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terre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aux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hommes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qu’il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aime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Nous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te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louons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, 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Nous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te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 smtClean="0">
                <a:solidFill>
                  <a:srgbClr val="292934"/>
                </a:solidFill>
                <a:cs typeface="Arial Unicode MS" charset="0"/>
              </a:rPr>
              <a:t>bénissons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,</a:t>
            </a:r>
            <a:endParaRPr lang="en-US" sz="28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Nous </a:t>
            </a:r>
            <a:r>
              <a:rPr lang="en-US" sz="2800" dirty="0" err="1" smtClean="0">
                <a:solidFill>
                  <a:srgbClr val="292934"/>
                </a:solidFill>
                <a:cs typeface="Arial Unicode MS" charset="0"/>
              </a:rPr>
              <a:t>te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 smtClean="0">
                <a:solidFill>
                  <a:srgbClr val="292934"/>
                </a:solidFill>
                <a:cs typeface="Arial Unicode MS" charset="0"/>
              </a:rPr>
              <a:t>glorifions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, Nous </a:t>
            </a:r>
            <a:r>
              <a:rPr lang="en-US" sz="2800" dirty="0" err="1" smtClean="0">
                <a:solidFill>
                  <a:srgbClr val="292934"/>
                </a:solidFill>
                <a:cs typeface="Arial Unicode MS" charset="0"/>
              </a:rPr>
              <a:t>t’adorons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, </a:t>
            </a:r>
            <a:br>
              <a:rPr lang="en-US" sz="28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Nous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te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rendons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 smtClean="0">
                <a:solidFill>
                  <a:srgbClr val="292934"/>
                </a:solidFill>
                <a:cs typeface="Arial Unicode MS" charset="0"/>
              </a:rPr>
              <a:t>grâce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 pour 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ton immense </a:t>
            </a:r>
            <a:r>
              <a:rPr lang="en-US" sz="2800" dirty="0" err="1" smtClean="0">
                <a:solidFill>
                  <a:srgbClr val="292934"/>
                </a:solidFill>
                <a:cs typeface="Arial Unicode MS" charset="0"/>
              </a:rPr>
              <a:t>gloire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.</a:t>
            </a:r>
            <a:br>
              <a:rPr lang="en-US" sz="2800" dirty="0" smtClean="0">
                <a:solidFill>
                  <a:srgbClr val="292934"/>
                </a:solidFill>
                <a:cs typeface="Arial Unicode MS" charset="0"/>
              </a:rPr>
            </a:br>
            <a:endParaRPr lang="en-US" sz="28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Seigneur </a:t>
            </a:r>
            <a:r>
              <a:rPr lang="en-US" sz="2800" dirty="0" err="1" smtClean="0">
                <a:solidFill>
                  <a:srgbClr val="292934"/>
                </a:solidFill>
                <a:cs typeface="Arial Unicode MS" charset="0"/>
              </a:rPr>
              <a:t>Dieu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le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Roi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du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ciel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, </a:t>
            </a:r>
            <a:endParaRPr lang="en-US" sz="2800" dirty="0" smtClean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 err="1" smtClean="0">
                <a:solidFill>
                  <a:srgbClr val="292934"/>
                </a:solidFill>
                <a:cs typeface="Arial Unicode MS" charset="0"/>
              </a:rPr>
              <a:t>Dieu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le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Père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tout-puissant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.</a:t>
            </a:r>
            <a:endParaRPr lang="en-US" sz="28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Seigneur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Fils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unique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Jésus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Christ,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Seigneur </a:t>
            </a:r>
            <a:r>
              <a:rPr lang="en-US" sz="2800" dirty="0" err="1" smtClean="0">
                <a:solidFill>
                  <a:srgbClr val="292934"/>
                </a:solidFill>
                <a:cs typeface="Arial Unicode MS" charset="0"/>
              </a:rPr>
              <a:t>Dieu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,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Agneau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de </a:t>
            </a:r>
            <a:r>
              <a:rPr lang="en-US" sz="2800" dirty="0" err="1" smtClean="0">
                <a:solidFill>
                  <a:srgbClr val="292934"/>
                </a:solidFill>
                <a:cs typeface="Arial Unicode MS" charset="0"/>
              </a:rPr>
              <a:t>Dieu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le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fils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du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Père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.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  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8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9299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smtClean="0">
                <a:solidFill>
                  <a:srgbClr val="D2533C"/>
                </a:solidFill>
              </a:rPr>
              <a:t>Gloria: </a:t>
            </a:r>
            <a:r>
              <a:rPr lang="en-US" sz="2400" i="1" dirty="0" err="1" smtClean="0">
                <a:solidFill>
                  <a:srgbClr val="D2533C"/>
                </a:solidFill>
              </a:rPr>
              <a:t>Messe</a:t>
            </a:r>
            <a:r>
              <a:rPr lang="en-US" sz="2400" i="1" dirty="0" smtClean="0">
                <a:solidFill>
                  <a:srgbClr val="D2533C"/>
                </a:solidFill>
              </a:rPr>
              <a:t> de St Boniface (2/2)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23528" y="855662"/>
            <a:ext cx="8364860" cy="5741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Gloria in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excelsis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Deo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, Gloria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Deo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Domino </a:t>
            </a: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(bis)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Toi qui enlèves le péché du monde :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prends pitié de nous.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Toi qui enlèves le péché du monde :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reçois notre prières.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Toi qui es assis à la droite du père: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prends pitié de nous.</a:t>
            </a:r>
            <a:br>
              <a:rPr lang="fr-FR" sz="2800" dirty="0" smtClean="0">
                <a:solidFill>
                  <a:srgbClr val="292934"/>
                </a:solidFill>
                <a:cs typeface="Arial Unicode MS" charset="0"/>
              </a:rPr>
            </a:br>
            <a:endParaRPr lang="fr-FR" sz="2800" dirty="0" smtClean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Car toi seul es saint, Toi seul es Seigneur,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Toi seul es le très haut Jésus Christ,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a</a:t>
            </a: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vec le Saint Esprit, dans la gloire de Dieu le Père. Amen !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2550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50825" y="1320800"/>
            <a:ext cx="8893175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200" b="1" i="1" dirty="0">
                <a:solidFill>
                  <a:srgbClr val="292934"/>
                </a:solidFill>
              </a:rPr>
              <a:t>Première lecture</a:t>
            </a:r>
            <a:r>
              <a:rPr lang="en-US" altLang="en-US" sz="2200" b="1" dirty="0">
                <a:solidFill>
                  <a:srgbClr val="292934"/>
                </a:solidFill>
              </a:rPr>
              <a:t> 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« S’il remet sa vie en sacrifice de réparation, il verra une descendance, </a:t>
            </a:r>
            <a:r>
              <a:rPr lang="fr-FR" sz="2000" dirty="0" smtClean="0">
                <a:solidFill>
                  <a:schemeClr val="tx1"/>
                </a:solidFill>
              </a:rPr>
              <a:t/>
            </a:r>
            <a:br>
              <a:rPr lang="fr-FR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</a:rPr>
              <a:t>il </a:t>
            </a:r>
            <a:r>
              <a:rPr lang="fr-FR" sz="2000" dirty="0" smtClean="0">
                <a:solidFill>
                  <a:schemeClr val="tx1"/>
                </a:solidFill>
              </a:rPr>
              <a:t>prolongera ses jours » (Is 53, 10-11)</a:t>
            </a: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i="0" dirty="0" smtClean="0">
              <a:solidFill>
                <a:schemeClr val="tx1"/>
              </a:solidFill>
              <a:effectLst/>
              <a:latin typeface="+mj-lt"/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b="1" i="0" dirty="0">
              <a:solidFill>
                <a:srgbClr val="333333"/>
              </a:solidFill>
              <a:effectLst/>
              <a:latin typeface="+mj-lt"/>
            </a:endParaRP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000" b="1" i="1" dirty="0" smtClean="0">
                <a:solidFill>
                  <a:schemeClr val="tx1"/>
                </a:solidFill>
              </a:rPr>
              <a:t>Psaume</a:t>
            </a:r>
            <a:endParaRPr lang="fr-FR" sz="2000" b="1" i="1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000" b="1" i="1" dirty="0" smtClean="0">
                <a:solidFill>
                  <a:srgbClr val="0070C0"/>
                </a:solidFill>
              </a:rPr>
              <a:t>Que </a:t>
            </a:r>
            <a:r>
              <a:rPr lang="fr-FR" sz="2000" b="1" i="1" dirty="0" smtClean="0">
                <a:solidFill>
                  <a:srgbClr val="0070C0"/>
                </a:solidFill>
              </a:rPr>
              <a:t>ton amour, Seigneur, soit sur nous</a:t>
            </a:r>
            <a:br>
              <a:rPr lang="fr-FR" sz="2000" b="1" i="1" dirty="0" smtClean="0">
                <a:solidFill>
                  <a:srgbClr val="0070C0"/>
                </a:solidFill>
              </a:rPr>
            </a:br>
            <a:r>
              <a:rPr lang="fr-FR" sz="2000" b="1" i="1" dirty="0" smtClean="0">
                <a:solidFill>
                  <a:srgbClr val="0070C0"/>
                </a:solidFill>
              </a:rPr>
              <a:t>comme notre espoir est en toi ! </a:t>
            </a:r>
            <a:r>
              <a:rPr lang="fr-FR" sz="2000" b="1" i="1" dirty="0" smtClean="0">
                <a:solidFill>
                  <a:srgbClr val="0070C0"/>
                </a:solidFill>
              </a:rPr>
              <a:t>(Ps 32, 22)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000" b="1" i="1" dirty="0" smtClean="0">
              <a:solidFill>
                <a:srgbClr val="0070C0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000" b="1" i="1" dirty="0" smtClean="0">
              <a:solidFill>
                <a:srgbClr val="0070C0"/>
              </a:solidFill>
            </a:endParaRP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200" b="1" i="1" dirty="0" err="1" smtClean="0">
                <a:solidFill>
                  <a:schemeClr val="tx1"/>
                </a:solidFill>
              </a:rPr>
              <a:t>Deuxième</a:t>
            </a:r>
            <a:r>
              <a:rPr lang="en-US" altLang="en-US" sz="2200" b="1" i="1" dirty="0" smtClean="0">
                <a:solidFill>
                  <a:schemeClr val="tx1"/>
                </a:solidFill>
              </a:rPr>
              <a:t> </a:t>
            </a:r>
            <a:r>
              <a:rPr lang="en-US" altLang="en-US" sz="2200" b="1" i="1" dirty="0">
                <a:solidFill>
                  <a:schemeClr val="tx1"/>
                </a:solidFill>
              </a:rPr>
              <a:t>lecture</a:t>
            </a:r>
            <a:endParaRPr lang="en-US" altLang="en-US" sz="2200" b="1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200" dirty="0" smtClean="0">
                <a:solidFill>
                  <a:schemeClr val="tx1"/>
                </a:solidFill>
              </a:rPr>
              <a:t>«</a:t>
            </a:r>
            <a:r>
              <a:rPr lang="fr-FR" altLang="en-US" sz="2200" dirty="0" smtClean="0">
                <a:solidFill>
                  <a:schemeClr val="tx1"/>
                </a:solidFill>
              </a:rPr>
              <a:t> Avançons-nous avec assurance vers le Trône de la grâce » </a:t>
            </a:r>
            <a:r>
              <a:rPr lang="fr-FR" altLang="en-US" sz="2200" dirty="0" smtClean="0">
                <a:solidFill>
                  <a:schemeClr val="tx1"/>
                </a:solidFill>
              </a:rPr>
              <a:t/>
            </a:r>
            <a:br>
              <a:rPr lang="fr-FR" altLang="en-US" sz="2200" dirty="0" smtClean="0">
                <a:solidFill>
                  <a:schemeClr val="tx1"/>
                </a:solidFill>
              </a:rPr>
            </a:br>
            <a:r>
              <a:rPr lang="fr-FR" altLang="en-US" sz="2200" dirty="0" smtClean="0">
                <a:solidFill>
                  <a:schemeClr val="tx1"/>
                </a:solidFill>
              </a:rPr>
              <a:t>(</a:t>
            </a:r>
            <a:r>
              <a:rPr lang="fr-FR" altLang="en-US" sz="2200" dirty="0" smtClean="0">
                <a:solidFill>
                  <a:schemeClr val="tx1"/>
                </a:solidFill>
              </a:rPr>
              <a:t>He 4, 14-16)</a:t>
            </a: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200" dirty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2124075" y="549275"/>
            <a:ext cx="7307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>
                <a:solidFill>
                  <a:srgbClr val="EC8514"/>
                </a:solidFill>
              </a:rPr>
              <a:t>LITURGIE DE LA PAROLE </a:t>
            </a:r>
            <a:endParaRPr lang="fr-FR" altLang="en-US" sz="2800" b="1">
              <a:solidFill>
                <a:srgbClr val="EC8514"/>
              </a:solidFill>
            </a:endParaRP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755576" y="1451590"/>
            <a:ext cx="7992888" cy="3849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488"/>
              </a:spcBef>
              <a:spcAft>
                <a:spcPts val="1425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 b="1" i="1" dirty="0">
                <a:solidFill>
                  <a:srgbClr val="262699"/>
                </a:solidFill>
              </a:rPr>
              <a:t>Alleluia</a:t>
            </a:r>
            <a:endParaRPr lang="en-US" altLang="en-US" b="1" i="1" dirty="0">
              <a:solidFill>
                <a:srgbClr val="262699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300" i="1" dirty="0" smtClean="0">
                <a:solidFill>
                  <a:schemeClr val="tx1"/>
                </a:solidFill>
              </a:rPr>
              <a:t>Le </a:t>
            </a:r>
            <a:r>
              <a:rPr lang="fr-FR" altLang="en-US" sz="2300" i="1" dirty="0" smtClean="0">
                <a:solidFill>
                  <a:schemeClr val="tx1"/>
                </a:solidFill>
              </a:rPr>
              <a:t>Fils de l’homme est venu pour servir,</a:t>
            </a:r>
            <a:br>
              <a:rPr lang="fr-FR" altLang="en-US" sz="2300" i="1" dirty="0" smtClean="0">
                <a:solidFill>
                  <a:schemeClr val="tx1"/>
                </a:solidFill>
              </a:rPr>
            </a:br>
            <a:r>
              <a:rPr lang="fr-FR" altLang="en-US" sz="2300" i="1" dirty="0" smtClean="0">
                <a:solidFill>
                  <a:schemeClr val="tx1"/>
                </a:solidFill>
              </a:rPr>
              <a:t>et donner sa vie en rançon pour la multitude</a:t>
            </a:r>
            <a:r>
              <a:rPr lang="fr-FR" altLang="en-US" sz="2300" i="1" dirty="0" smtClean="0">
                <a:solidFill>
                  <a:schemeClr val="tx1"/>
                </a:solidFill>
              </a:rPr>
              <a:t>.</a:t>
            </a:r>
            <a:br>
              <a:rPr lang="fr-FR" altLang="en-US" sz="2300" i="1" dirty="0" smtClean="0">
                <a:solidFill>
                  <a:schemeClr val="tx1"/>
                </a:solidFill>
              </a:rPr>
            </a:br>
            <a:r>
              <a:rPr lang="fr-FR" altLang="en-US" sz="2300" i="1" dirty="0" err="1" smtClean="0">
                <a:solidFill>
                  <a:schemeClr val="tx1"/>
                </a:solidFill>
              </a:rPr>
              <a:t>Alleluia</a:t>
            </a:r>
            <a:r>
              <a:rPr lang="fr-FR" altLang="en-US" sz="2300" i="1" dirty="0" smtClean="0">
                <a:solidFill>
                  <a:schemeClr val="tx1"/>
                </a:solidFill>
              </a:rPr>
              <a:t> !</a:t>
            </a:r>
            <a:endParaRPr lang="fr-FR" altLang="en-US" sz="2300" i="1" dirty="0" smtClean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800" b="1" dirty="0" smtClean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3200" b="1" i="1" dirty="0" smtClean="0">
                <a:solidFill>
                  <a:srgbClr val="262699"/>
                </a:solidFill>
              </a:rPr>
              <a:t>Évangile</a:t>
            </a:r>
            <a:r>
              <a:rPr lang="fr-FR" altLang="en-US" sz="2800" b="1" dirty="0">
                <a:solidFill>
                  <a:srgbClr val="000000"/>
                </a:solidFill>
              </a:rPr>
              <a:t> </a:t>
            </a:r>
            <a:endParaRPr lang="fr-FR" altLang="en-US" sz="2800" dirty="0" smtClean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200" dirty="0" smtClean="0">
                <a:solidFill>
                  <a:srgbClr val="000000"/>
                </a:solidFill>
              </a:rPr>
              <a:t>«</a:t>
            </a:r>
            <a:r>
              <a:rPr lang="fr-FR" altLang="en-US" sz="2200" dirty="0" smtClean="0">
                <a:solidFill>
                  <a:srgbClr val="000000"/>
                </a:solidFill>
              </a:rPr>
              <a:t> Le Fils de l’homme est venu donner sa vie </a:t>
            </a:r>
            <a:r>
              <a:rPr lang="fr-FR" altLang="en-US" sz="2200" dirty="0" smtClean="0">
                <a:solidFill>
                  <a:srgbClr val="000000"/>
                </a:solidFill>
              </a:rPr>
              <a:t/>
            </a:r>
            <a:br>
              <a:rPr lang="fr-FR" altLang="en-US" sz="2200" dirty="0" smtClean="0">
                <a:solidFill>
                  <a:srgbClr val="000000"/>
                </a:solidFill>
              </a:rPr>
            </a:br>
            <a:r>
              <a:rPr lang="fr-FR" altLang="en-US" sz="2200" dirty="0" smtClean="0">
                <a:solidFill>
                  <a:srgbClr val="000000"/>
                </a:solidFill>
              </a:rPr>
              <a:t>en </a:t>
            </a:r>
            <a:r>
              <a:rPr lang="fr-FR" altLang="en-US" sz="2200" dirty="0" smtClean="0">
                <a:solidFill>
                  <a:srgbClr val="000000"/>
                </a:solidFill>
              </a:rPr>
              <a:t>rançon pour la multitude » (Mc 10, 35-45)</a:t>
            </a: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200" dirty="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2124075" y="549275"/>
            <a:ext cx="7307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>
                <a:solidFill>
                  <a:srgbClr val="EC8514"/>
                </a:solidFill>
              </a:rPr>
              <a:t>LITURGIE DE LA PAROLE </a:t>
            </a:r>
            <a:endParaRPr lang="fr-FR" altLang="en-US" sz="1600" b="1">
              <a:solidFill>
                <a:srgbClr val="EC8514"/>
              </a:solidFill>
              <a:cs typeface="Times New Roman" pitchFamily="18" charset="0"/>
            </a:endParaRP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0" y="0"/>
            <a:ext cx="4321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/>
              <a:t>Messe de Shanghai</a:t>
            </a:r>
          </a:p>
        </p:txBody>
      </p:sp>
      <p:pic>
        <p:nvPicPr>
          <p:cNvPr id="3686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 txBox="1">
            <a:spLocks noChangeArrowheads="1"/>
          </p:cNvSpPr>
          <p:nvPr/>
        </p:nvSpPr>
        <p:spPr bwMode="auto">
          <a:xfrm>
            <a:off x="179512" y="1268413"/>
            <a:ext cx="8964488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Je crois en Dieu, le Père tout-puissant, créateur du ciel et de la terre;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et en Jésus-Christ, son Fils unique, notre Seigneur,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qui a été conçu du Saint-Esprit, est né de la Vierge Marie,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a souffert sous Ponce Pilate, a été crucifié, est mort et a été enseveli,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est descendu aux enfers, le troisième jour, est ressuscité des morts,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est monté aux cieux, est assis à la droite de Dieu </a:t>
            </a:r>
            <a:r>
              <a:rPr lang="fr-FR" altLang="en-US" dirty="0" smtClean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le </a:t>
            </a:r>
            <a: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Père tout-puissant, d’où il viendra juger les vivants et les morts.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Je crois en l’Esprit-Saint, à la sainte Eglise catholique,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à la communion des saints, à la rémission des péchés,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à la résurrection de la chair, à la vie éternelle.</a:t>
            </a:r>
            <a:b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</a:br>
            <a: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Amen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endParaRPr lang="fr-FR" altLang="en-US" dirty="0">
              <a:solidFill>
                <a:srgbClr val="292934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1979613" y="549275"/>
            <a:ext cx="73088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fr-FR" altLang="en-US" sz="2800" b="1">
                <a:solidFill>
                  <a:srgbClr val="EC8514"/>
                </a:solidFill>
              </a:rPr>
              <a:t>PROFESSION DE FOI: CREDO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908050"/>
            <a:ext cx="9144000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1 - Si le Père vous appelle à aimer comme il vous aime,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Dans le feu de son Esprit</a:t>
            </a:r>
            <a:r>
              <a:rPr lang="fr-FR" sz="2800" b="1" dirty="0" smtClean="0">
                <a:solidFill>
                  <a:srgbClr val="000000"/>
                </a:solidFill>
              </a:rPr>
              <a:t>, bienheureux êtes-vous !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Si le monde vous appelle à lui rendre une espérance,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A lui dire son salut, </a:t>
            </a:r>
            <a:r>
              <a:rPr lang="fr-FR" sz="2800" b="1" dirty="0" smtClean="0">
                <a:solidFill>
                  <a:srgbClr val="000000"/>
                </a:solidFill>
              </a:rPr>
              <a:t>bienheureux êtes-vous !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Si l´Eglise vous appelle à peiner pour le Royaume,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Aux travaux de la moisson</a:t>
            </a:r>
            <a:r>
              <a:rPr lang="fr-FR" sz="2800" b="1" dirty="0" smtClean="0">
                <a:solidFill>
                  <a:srgbClr val="000000"/>
                </a:solidFill>
              </a:rPr>
              <a:t>, bienheureux êtes-vous </a:t>
            </a:r>
            <a:r>
              <a:rPr lang="fr-FR" sz="2800" b="1" dirty="0" smtClean="0">
                <a:solidFill>
                  <a:srgbClr val="000000"/>
                </a:solidFill>
              </a:rPr>
              <a:t>!</a:t>
            </a:r>
            <a:br>
              <a:rPr lang="fr-FR" sz="2800" b="1" dirty="0" smtClean="0">
                <a:solidFill>
                  <a:srgbClr val="000000"/>
                </a:solidFill>
              </a:rPr>
            </a:br>
            <a:endParaRPr lang="fr-FR" sz="2800" b="1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Tressaillez de joie ! </a:t>
            </a:r>
            <a:r>
              <a:rPr lang="fr-FR" sz="3000" b="1" dirty="0" smtClean="0">
                <a:solidFill>
                  <a:srgbClr val="000000"/>
                </a:solidFill>
              </a:rPr>
              <a:t>x2</a:t>
            </a:r>
            <a:endParaRPr lang="fr-FR" sz="3000" b="1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Car </a:t>
            </a:r>
            <a:r>
              <a:rPr lang="fr-FR" sz="3000" b="1" dirty="0" smtClean="0">
                <a:solidFill>
                  <a:srgbClr val="000000"/>
                </a:solidFill>
              </a:rPr>
              <a:t>vos noms sont inscrits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Pour toujours dans les cieux !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Tressaillez de joie ! </a:t>
            </a:r>
            <a:r>
              <a:rPr lang="fr-FR" sz="3000" b="1" dirty="0" smtClean="0">
                <a:solidFill>
                  <a:srgbClr val="000000"/>
                </a:solidFill>
              </a:rPr>
              <a:t>x2</a:t>
            </a:r>
            <a:endParaRPr lang="fr-FR" sz="3000" b="1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Car </a:t>
            </a:r>
            <a:r>
              <a:rPr lang="fr-FR" sz="3000" b="1" dirty="0" smtClean="0">
                <a:solidFill>
                  <a:srgbClr val="000000"/>
                </a:solidFill>
              </a:rPr>
              <a:t>vos noms sont inscrits 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Dans le cœur de Dieu !</a:t>
            </a:r>
          </a:p>
          <a:p>
            <a:pPr algn="ctr"/>
            <a:endParaRPr lang="fr-FR" sz="3000" b="1" dirty="0" smtClean="0">
              <a:solidFill>
                <a:srgbClr val="000000"/>
              </a:solidFill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07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dirty="0" smtClean="0">
                <a:solidFill>
                  <a:srgbClr val="D2533C"/>
                </a:solidFill>
              </a:rPr>
              <a:t>Si le Père vous appelle (1/3</a:t>
            </a:r>
            <a:r>
              <a:rPr lang="fr-FR" sz="2800" dirty="0" smtClean="0">
                <a:solidFill>
                  <a:srgbClr val="D2533C"/>
                </a:solidFill>
              </a:rPr>
              <a:t>)</a:t>
            </a:r>
            <a:endParaRPr lang="fr-FR" sz="2800" dirty="0">
              <a:solidFill>
                <a:srgbClr val="D2533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err="1">
                <a:solidFill>
                  <a:srgbClr val="D2533C"/>
                </a:solidFill>
              </a:rPr>
              <a:t>Prière</a:t>
            </a:r>
            <a:r>
              <a:rPr lang="en-US" sz="2400" b="1" i="1" dirty="0">
                <a:solidFill>
                  <a:srgbClr val="D2533C"/>
                </a:solidFill>
              </a:rPr>
              <a:t> </a:t>
            </a:r>
            <a:r>
              <a:rPr lang="en-US" sz="2400" b="1" i="1" dirty="0" err="1">
                <a:solidFill>
                  <a:srgbClr val="D2533C"/>
                </a:solidFill>
              </a:rPr>
              <a:t>Universelle</a:t>
            </a:r>
            <a:endParaRPr lang="en-US" sz="2400" b="1" i="1" dirty="0">
              <a:solidFill>
                <a:srgbClr val="D2533C"/>
              </a:solidFill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628775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en-US" sz="2400">
              <a:solidFill>
                <a:srgbClr val="292934"/>
              </a:solidFill>
            </a:endParaRPr>
          </a:p>
          <a:p>
            <a:pPr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en-US" sz="2400">
              <a:solidFill>
                <a:srgbClr val="292934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55650" y="1125538"/>
            <a:ext cx="77724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defRPr/>
            </a:pPr>
            <a:r>
              <a:rPr lang="fr-FR" sz="3400" dirty="0" smtClean="0"/>
              <a:t>Entends nos prières</a:t>
            </a:r>
            <a:r>
              <a:rPr lang="fr-FR" sz="3400" dirty="0" smtClean="0"/>
              <a:t>, entends nos voix</a:t>
            </a:r>
          </a:p>
          <a:p>
            <a:pPr algn="ctr" hangingPunct="1">
              <a:lnSpc>
                <a:spcPct val="100000"/>
              </a:lnSpc>
              <a:defRPr/>
            </a:pPr>
            <a:r>
              <a:rPr lang="fr-FR" sz="3400" dirty="0" smtClean="0"/>
              <a:t>Entends nos prières monter vers Toi</a:t>
            </a:r>
            <a:endParaRPr lang="fr-FR" sz="3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276600"/>
            <a:ext cx="4060700" cy="33816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30202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48405" y="398585"/>
            <a:ext cx="8570089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fr-FR" sz="2400" b="1" dirty="0">
                <a:solidFill>
                  <a:srgbClr val="D2533C"/>
                </a:solidFill>
              </a:rPr>
              <a:t>Offertoire: Trouver dans ma vie ta présence p86 1/4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xmlns="" id="{BE404EB0-1BD0-A42E-CFFD-C91165F2C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05" y="1019908"/>
            <a:ext cx="8247190" cy="5439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r>
              <a:rPr lang="fr-FR" altLang="zh-CN" sz="3200" b="0" i="0" dirty="0">
                <a:solidFill>
                  <a:srgbClr val="000000"/>
                </a:solidFill>
                <a:effectLst/>
                <a:latin typeface="Alegreya"/>
              </a:rPr>
              <a:t>Refrain :</a:t>
            </a:r>
            <a:r>
              <a:rPr lang="fr-FR" altLang="zh-CN" sz="3200" dirty="0">
                <a:latin typeface="Alegreya"/>
              </a:rPr>
              <a:t/>
            </a:r>
            <a:br>
              <a:rPr lang="fr-FR" altLang="zh-CN" sz="3200" dirty="0">
                <a:latin typeface="Alegreya"/>
              </a:rPr>
            </a:br>
            <a:r>
              <a:rPr lang="fr-FR" altLang="zh-CN" sz="3200" b="1" i="0" dirty="0">
                <a:solidFill>
                  <a:srgbClr val="000000"/>
                </a:solidFill>
                <a:effectLst/>
                <a:latin typeface="Alegreya"/>
              </a:rPr>
              <a:t>Trouver dans ma vie ta présence,</a:t>
            </a:r>
            <a:r>
              <a:rPr lang="fr-FR" altLang="zh-CN" sz="3200" b="1" dirty="0">
                <a:latin typeface="Alegreya"/>
              </a:rPr>
              <a:t/>
            </a:r>
            <a:br>
              <a:rPr lang="fr-FR" altLang="zh-CN" sz="3200" b="1" dirty="0">
                <a:latin typeface="Alegreya"/>
              </a:rPr>
            </a:br>
            <a:r>
              <a:rPr lang="fr-FR" altLang="zh-CN" sz="3200" b="1" i="0" dirty="0">
                <a:solidFill>
                  <a:srgbClr val="000000"/>
                </a:solidFill>
                <a:effectLst/>
                <a:latin typeface="Alegreya"/>
              </a:rPr>
              <a:t>Tenir une lampe allumée,</a:t>
            </a:r>
            <a:r>
              <a:rPr lang="fr-FR" altLang="zh-CN" sz="3200" b="1" dirty="0">
                <a:latin typeface="Alegreya"/>
              </a:rPr>
              <a:t/>
            </a:r>
            <a:br>
              <a:rPr lang="fr-FR" altLang="zh-CN" sz="3200" b="1" dirty="0">
                <a:latin typeface="Alegreya"/>
              </a:rPr>
            </a:br>
            <a:r>
              <a:rPr lang="fr-FR" altLang="zh-CN" sz="3200" b="1" i="0" dirty="0">
                <a:solidFill>
                  <a:srgbClr val="000000"/>
                </a:solidFill>
                <a:effectLst/>
                <a:latin typeface="Alegreya"/>
              </a:rPr>
              <a:t>Choisir d’habiter la confiance,</a:t>
            </a:r>
            <a:r>
              <a:rPr lang="fr-FR" altLang="zh-CN" sz="3200" b="1" dirty="0">
                <a:latin typeface="Alegreya"/>
              </a:rPr>
              <a:t/>
            </a:r>
            <a:br>
              <a:rPr lang="fr-FR" altLang="zh-CN" sz="3200" b="1" dirty="0">
                <a:latin typeface="Alegreya"/>
              </a:rPr>
            </a:br>
            <a:r>
              <a:rPr lang="fr-FR" altLang="zh-CN" sz="3200" b="1" i="0" dirty="0">
                <a:solidFill>
                  <a:srgbClr val="000000"/>
                </a:solidFill>
                <a:effectLst/>
                <a:latin typeface="Alegreya"/>
              </a:rPr>
              <a:t>Aimer et se savoir aimé.</a:t>
            </a:r>
            <a:r>
              <a:rPr lang="fr-FR" altLang="zh-CN" sz="3200" dirty="0">
                <a:latin typeface="Alegreya"/>
              </a:rPr>
              <a:t/>
            </a:r>
            <a:br>
              <a:rPr lang="fr-FR" altLang="zh-CN" sz="3200" dirty="0">
                <a:latin typeface="Alegreya"/>
              </a:rPr>
            </a:br>
            <a:r>
              <a:rPr lang="fr-FR" altLang="zh-CN" sz="3200" dirty="0">
                <a:latin typeface="Alegreya"/>
              </a:rPr>
              <a:t/>
            </a:r>
            <a:br>
              <a:rPr lang="fr-FR" altLang="zh-CN" sz="3200" dirty="0">
                <a:latin typeface="Alegreya"/>
              </a:rPr>
            </a:br>
            <a:r>
              <a:rPr lang="fr-FR" altLang="zh-CN" sz="3200" b="0" i="0" dirty="0">
                <a:solidFill>
                  <a:srgbClr val="000000"/>
                </a:solidFill>
                <a:effectLst/>
                <a:latin typeface="Alegreya"/>
              </a:rPr>
              <a:t>1. Croiser ton regard dans le doute,</a:t>
            </a:r>
            <a:r>
              <a:rPr lang="fr-FR" altLang="zh-CN" sz="3200" dirty="0">
                <a:latin typeface="Alegreya"/>
              </a:rPr>
              <a:t/>
            </a:r>
            <a:br>
              <a:rPr lang="fr-FR" altLang="zh-CN" sz="3200" dirty="0">
                <a:latin typeface="Alegreya"/>
              </a:rPr>
            </a:br>
            <a:r>
              <a:rPr lang="fr-FR" altLang="zh-CN" sz="3200" b="0" i="0" dirty="0">
                <a:solidFill>
                  <a:srgbClr val="000000"/>
                </a:solidFill>
                <a:effectLst/>
                <a:latin typeface="Alegreya"/>
              </a:rPr>
              <a:t>Brûler à l’écho de ta voix,</a:t>
            </a:r>
            <a:r>
              <a:rPr lang="fr-FR" altLang="zh-CN" sz="3200" dirty="0">
                <a:latin typeface="Alegreya"/>
              </a:rPr>
              <a:t/>
            </a:r>
            <a:br>
              <a:rPr lang="fr-FR" altLang="zh-CN" sz="3200" dirty="0">
                <a:latin typeface="Alegreya"/>
              </a:rPr>
            </a:br>
            <a:r>
              <a:rPr lang="fr-FR" altLang="zh-CN" sz="3200" b="0" i="0" dirty="0">
                <a:solidFill>
                  <a:srgbClr val="000000"/>
                </a:solidFill>
                <a:effectLst/>
                <a:latin typeface="Alegreya"/>
              </a:rPr>
              <a:t>Rester pour le pain de la route,</a:t>
            </a:r>
            <a:r>
              <a:rPr lang="fr-FR" altLang="zh-CN" sz="3200" dirty="0">
                <a:latin typeface="Alegreya"/>
              </a:rPr>
              <a:t/>
            </a:r>
            <a:br>
              <a:rPr lang="fr-FR" altLang="zh-CN" sz="3200" dirty="0">
                <a:latin typeface="Alegreya"/>
              </a:rPr>
            </a:br>
            <a:r>
              <a:rPr lang="fr-FR" altLang="zh-CN" sz="3200" b="0" i="0" dirty="0">
                <a:solidFill>
                  <a:srgbClr val="000000"/>
                </a:solidFill>
                <a:effectLst/>
                <a:latin typeface="Alegreya"/>
              </a:rPr>
              <a:t>Savoir reconnaître ton pas.</a:t>
            </a:r>
            <a:endParaRPr lang="fr-FR" sz="3200" b="0" i="0" dirty="0">
              <a:solidFill>
                <a:srgbClr val="202124"/>
              </a:solidFill>
              <a:effectLst/>
              <a:highlight>
                <a:srgbClr val="FFFFFF"/>
              </a:highlight>
              <a:latin typeface="Alegrey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056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48405" y="398585"/>
            <a:ext cx="8570089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Offertoire: Trouver dans ma vie ta présence p86 2/4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xmlns="" id="{BE404EB0-1BD0-A42E-CFFD-C91165F2C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05" y="1019908"/>
            <a:ext cx="8247190" cy="5439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fr-FR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  <a:t>Refrain :</a:t>
            </a:r>
            <a:br>
              <a:rPr kumimoji="0" lang="fr-FR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</a:br>
            <a:r>
              <a:rPr kumimoji="0" lang="fr-FR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  <a:t>Trouver dans ma vie ta présence,</a:t>
            </a:r>
            <a:br>
              <a:rPr kumimoji="0" lang="fr-FR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</a:br>
            <a:r>
              <a:rPr kumimoji="0" lang="fr-FR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  <a:t>Tenir une lampe allumée,</a:t>
            </a:r>
            <a:br>
              <a:rPr kumimoji="0" lang="fr-FR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</a:br>
            <a:r>
              <a:rPr kumimoji="0" lang="fr-FR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  <a:t>Choisir d’habiter la confiance,</a:t>
            </a:r>
            <a:br>
              <a:rPr kumimoji="0" lang="fr-FR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</a:br>
            <a:r>
              <a:rPr kumimoji="0" lang="fr-FR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  <a:t>Aimer et se savoir aimé.</a:t>
            </a:r>
            <a:r>
              <a:rPr kumimoji="0" lang="fr-FR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  <a:t/>
            </a:r>
            <a:br>
              <a:rPr kumimoji="0" lang="fr-FR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</a:br>
            <a:r>
              <a:rPr kumimoji="0" lang="fr-FR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  <a:t/>
            </a:r>
            <a:br>
              <a:rPr kumimoji="0" lang="fr-FR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</a:br>
            <a:r>
              <a:rPr lang="fr-FR" altLang="zh-CN" sz="3200" b="0" i="0" dirty="0">
                <a:solidFill>
                  <a:srgbClr val="000000"/>
                </a:solidFill>
                <a:effectLst/>
                <a:latin typeface="Alegreya"/>
              </a:rPr>
              <a:t>2. Brûler quand le feu devient cendre,</a:t>
            </a:r>
            <a:r>
              <a:rPr lang="fr-FR" altLang="zh-CN" sz="3200" dirty="0">
                <a:latin typeface="Alegreya"/>
              </a:rPr>
              <a:t/>
            </a:r>
            <a:br>
              <a:rPr lang="fr-FR" altLang="zh-CN" sz="3200" dirty="0">
                <a:latin typeface="Alegreya"/>
              </a:rPr>
            </a:br>
            <a:r>
              <a:rPr lang="fr-FR" altLang="zh-CN" sz="3200" b="0" i="0" dirty="0">
                <a:solidFill>
                  <a:srgbClr val="000000"/>
                </a:solidFill>
                <a:effectLst/>
                <a:latin typeface="Alegreya"/>
              </a:rPr>
              <a:t>Partir vers celui qui attend,</a:t>
            </a:r>
            <a:r>
              <a:rPr lang="fr-FR" altLang="zh-CN" sz="3200" dirty="0">
                <a:latin typeface="Alegreya"/>
              </a:rPr>
              <a:t/>
            </a:r>
            <a:br>
              <a:rPr lang="fr-FR" altLang="zh-CN" sz="3200" dirty="0">
                <a:latin typeface="Alegreya"/>
              </a:rPr>
            </a:br>
            <a:r>
              <a:rPr lang="fr-FR" altLang="zh-CN" sz="3200" b="0" i="0" dirty="0">
                <a:solidFill>
                  <a:srgbClr val="000000"/>
                </a:solidFill>
                <a:effectLst/>
                <a:latin typeface="Alegreya"/>
              </a:rPr>
              <a:t>Choisir de donner sans reprendre,</a:t>
            </a:r>
            <a:r>
              <a:rPr lang="fr-FR" altLang="zh-CN" sz="3200" dirty="0">
                <a:latin typeface="Alegreya"/>
              </a:rPr>
              <a:t/>
            </a:r>
            <a:br>
              <a:rPr lang="fr-FR" altLang="zh-CN" sz="3200" dirty="0">
                <a:latin typeface="Alegreya"/>
              </a:rPr>
            </a:br>
            <a:r>
              <a:rPr lang="fr-FR" altLang="zh-CN" sz="3200" b="0" i="0" dirty="0">
                <a:solidFill>
                  <a:srgbClr val="000000"/>
                </a:solidFill>
                <a:effectLst/>
                <a:latin typeface="Alegreya"/>
              </a:rPr>
              <a:t>Fêter le retour d’un enfant.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202124"/>
              </a:solidFill>
              <a:effectLst/>
              <a:highlight>
                <a:srgbClr val="FFFFFF"/>
              </a:highlight>
              <a:uLnTx/>
              <a:uFillTx/>
              <a:latin typeface="Alegrey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8097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48405" y="398585"/>
            <a:ext cx="8570089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Offertoire: Trouver dans ma vie ta présence p86 3/4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xmlns="" id="{BE404EB0-1BD0-A42E-CFFD-C91165F2C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05" y="1019908"/>
            <a:ext cx="8247190" cy="5439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fr-FR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  <a:t>Refrain :</a:t>
            </a:r>
            <a:br>
              <a:rPr kumimoji="0" lang="fr-FR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</a:br>
            <a:r>
              <a:rPr kumimoji="0" lang="fr-FR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  <a:t>Trouver dans ma vie ta présence,</a:t>
            </a:r>
            <a:br>
              <a:rPr kumimoji="0" lang="fr-FR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</a:br>
            <a:r>
              <a:rPr kumimoji="0" lang="fr-FR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  <a:t>Tenir une lampe allumée,</a:t>
            </a:r>
            <a:br>
              <a:rPr kumimoji="0" lang="fr-FR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</a:br>
            <a:r>
              <a:rPr kumimoji="0" lang="fr-FR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  <a:t>Choisir d’habiter la confiance,</a:t>
            </a:r>
            <a:br>
              <a:rPr kumimoji="0" lang="fr-FR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</a:br>
            <a:r>
              <a:rPr kumimoji="0" lang="fr-FR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  <a:t>Aimer et se savoir aimé.</a:t>
            </a:r>
            <a:r>
              <a:rPr kumimoji="0" lang="fr-FR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  <a:t/>
            </a:r>
            <a:br>
              <a:rPr kumimoji="0" lang="fr-FR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</a:br>
            <a:r>
              <a:rPr kumimoji="0" lang="fr-FR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  <a:t/>
            </a:r>
            <a:br>
              <a:rPr kumimoji="0" lang="fr-FR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egreya"/>
              </a:rPr>
            </a:br>
            <a:r>
              <a:rPr lang="fr-FR" altLang="zh-CN" sz="3200" b="0" i="0" dirty="0">
                <a:solidFill>
                  <a:srgbClr val="000000"/>
                </a:solidFill>
                <a:effectLst/>
                <a:latin typeface="Alegreya"/>
              </a:rPr>
              <a:t>3. Ouvrir quand tu frappes à ma porte,</a:t>
            </a:r>
            <a:r>
              <a:rPr lang="fr-FR" altLang="zh-CN" sz="3200" dirty="0">
                <a:latin typeface="Alegreya"/>
              </a:rPr>
              <a:t/>
            </a:r>
            <a:br>
              <a:rPr lang="fr-FR" altLang="zh-CN" sz="3200" dirty="0">
                <a:latin typeface="Alegreya"/>
              </a:rPr>
            </a:br>
            <a:r>
              <a:rPr lang="fr-FR" altLang="zh-CN" sz="3200" b="0" i="0" dirty="0">
                <a:solidFill>
                  <a:srgbClr val="000000"/>
                </a:solidFill>
                <a:effectLst/>
                <a:latin typeface="Alegreya"/>
              </a:rPr>
              <a:t>Briser les verrous de la peur,</a:t>
            </a:r>
            <a:r>
              <a:rPr lang="fr-FR" altLang="zh-CN" sz="3200" dirty="0">
                <a:latin typeface="Alegreya"/>
              </a:rPr>
              <a:t/>
            </a:r>
            <a:br>
              <a:rPr lang="fr-FR" altLang="zh-CN" sz="3200" dirty="0">
                <a:latin typeface="Alegreya"/>
              </a:rPr>
            </a:br>
            <a:r>
              <a:rPr lang="fr-FR" altLang="zh-CN" sz="3200" b="0" i="0" dirty="0">
                <a:solidFill>
                  <a:srgbClr val="000000"/>
                </a:solidFill>
                <a:effectLst/>
                <a:latin typeface="Alegreya"/>
              </a:rPr>
              <a:t>Savoir tout ce que tu m’apportes,</a:t>
            </a:r>
            <a:r>
              <a:rPr lang="fr-FR" altLang="zh-CN" sz="3200" dirty="0">
                <a:latin typeface="Alegreya"/>
              </a:rPr>
              <a:t/>
            </a:r>
            <a:br>
              <a:rPr lang="fr-FR" altLang="zh-CN" sz="3200" dirty="0">
                <a:latin typeface="Alegreya"/>
              </a:rPr>
            </a:br>
            <a:r>
              <a:rPr lang="fr-FR" altLang="zh-CN" sz="3200" b="0" i="0" dirty="0">
                <a:solidFill>
                  <a:srgbClr val="000000"/>
                </a:solidFill>
                <a:effectLst/>
                <a:latin typeface="Alegreya"/>
              </a:rPr>
              <a:t>Rester et devenir veilleur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202124"/>
              </a:solidFill>
              <a:effectLst/>
              <a:highlight>
                <a:srgbClr val="FFFFFF"/>
              </a:highlight>
              <a:uLnTx/>
              <a:uFillTx/>
              <a:latin typeface="Alegrey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2578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190500" y="836712"/>
            <a:ext cx="84963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b="1" i="1" dirty="0">
                <a:solidFill>
                  <a:schemeClr val="tx1"/>
                </a:solidFill>
              </a:rPr>
              <a:t>Sanctus (Saint Boniface)</a:t>
            </a: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b="1" dirty="0">
                <a:solidFill>
                  <a:schemeClr val="tx1"/>
                </a:solidFill>
              </a:rPr>
              <a:t>Sanctus, Sanctus, Sanctus ! Deus Sabaoth (bis)</a:t>
            </a: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800" b="1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 err="1">
                <a:solidFill>
                  <a:schemeClr val="tx1"/>
                </a:solidFill>
              </a:rPr>
              <a:t>Pleni</a:t>
            </a:r>
            <a:r>
              <a:rPr lang="en-US" altLang="en-US" sz="2800" dirty="0">
                <a:solidFill>
                  <a:schemeClr val="tx1"/>
                </a:solidFill>
              </a:rPr>
              <a:t> sunt </a:t>
            </a:r>
            <a:r>
              <a:rPr lang="en-US" altLang="en-US" sz="2800" dirty="0" err="1">
                <a:solidFill>
                  <a:schemeClr val="tx1"/>
                </a:solidFill>
              </a:rPr>
              <a:t>caeli</a:t>
            </a:r>
            <a:r>
              <a:rPr lang="en-US" altLang="en-US" sz="2800" dirty="0">
                <a:solidFill>
                  <a:schemeClr val="tx1"/>
                </a:solidFill>
              </a:rPr>
              <a:t> et terra Gloria </a:t>
            </a:r>
            <a:r>
              <a:rPr lang="en-US" altLang="en-US" sz="2800" dirty="0" err="1">
                <a:solidFill>
                  <a:schemeClr val="tx1"/>
                </a:solidFill>
              </a:rPr>
              <a:t>tua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>
                <a:solidFill>
                  <a:schemeClr val="tx1"/>
                </a:solidFill>
              </a:rPr>
              <a:t>Hosanna in excelsis deo ! Hosanna in excelsis (bis)</a:t>
            </a: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 err="1" smtClean="0">
                <a:solidFill>
                  <a:schemeClr val="tx1"/>
                </a:solidFill>
              </a:rPr>
              <a:t>Benedictus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>
                <a:solidFill>
                  <a:schemeClr val="tx1"/>
                </a:solidFill>
              </a:rPr>
              <a:t>qui </a:t>
            </a:r>
            <a:r>
              <a:rPr lang="en-US" altLang="en-US" sz="2800" dirty="0" err="1">
                <a:solidFill>
                  <a:schemeClr val="tx1"/>
                </a:solidFill>
              </a:rPr>
              <a:t>venit</a:t>
            </a:r>
            <a:r>
              <a:rPr lang="en-US" altLang="en-US" sz="2800" dirty="0">
                <a:solidFill>
                  <a:schemeClr val="tx1"/>
                </a:solidFill>
              </a:rPr>
              <a:t> in nomine Domini.</a:t>
            </a: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>
                <a:solidFill>
                  <a:schemeClr val="tx1"/>
                </a:solidFill>
              </a:rPr>
              <a:t>Hosanna in excelsis deo ! Hosanna in excelsis. (Bis)</a:t>
            </a:r>
          </a:p>
        </p:txBody>
      </p:sp>
      <p:pic>
        <p:nvPicPr>
          <p:cNvPr id="5222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0555" y="489154"/>
            <a:ext cx="8779928" cy="5722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ton Nom soit sanctifié, 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ta volonté soit faite, sur la terre comme au ciel. Donne-nous aujourd’hui notre pain de ce jour,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Ne nous laisse pas entrer en tentation,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Mais délivre-nous du mal.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Car c’est a Toi, qu’appartiennent le règne la puissance et la gloire, pour les siècles des siècles,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Amen.</a:t>
            </a:r>
          </a:p>
        </p:txBody>
      </p:sp>
    </p:spTree>
    <p:extLst>
      <p:ext uri="{BB962C8B-B14F-4D97-AF65-F5344CB8AC3E}">
        <p14:creationId xmlns="" xmlns:p14="http://schemas.microsoft.com/office/powerpoint/2010/main" val="1347618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908050"/>
            <a:ext cx="9144000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2 - Si le Père vous appelle à la tâche des apôtres,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En témoins du seul Pasteur, bienheureux êtes-vous !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Si le monde vous appelle à l´accueil et au partage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Pour bâtir son unité, bienheureux êtes-vous !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Si l´Eglise vous appelle à répandre l´Evangile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En tout point de l´univers, bienheureux êtes-vous ! </a:t>
            </a:r>
            <a:r>
              <a:rPr lang="fr-FR" sz="2800" b="1" dirty="0" smtClean="0">
                <a:solidFill>
                  <a:srgbClr val="000000"/>
                </a:solidFill>
              </a:rPr>
              <a:t/>
            </a:r>
            <a:br>
              <a:rPr lang="fr-FR" sz="2800" b="1" dirty="0" smtClean="0">
                <a:solidFill>
                  <a:srgbClr val="000000"/>
                </a:solidFill>
              </a:rPr>
            </a:br>
            <a:endParaRPr lang="fr-FR" sz="2800" b="1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Tressaillez de joie ! </a:t>
            </a:r>
            <a:r>
              <a:rPr lang="fr-FR" sz="3000" b="1" dirty="0" smtClean="0">
                <a:solidFill>
                  <a:srgbClr val="000000"/>
                </a:solidFill>
              </a:rPr>
              <a:t>x2</a:t>
            </a:r>
            <a:endParaRPr lang="fr-FR" sz="3000" b="1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Car </a:t>
            </a:r>
            <a:r>
              <a:rPr lang="fr-FR" sz="3000" b="1" dirty="0" smtClean="0">
                <a:solidFill>
                  <a:srgbClr val="000000"/>
                </a:solidFill>
              </a:rPr>
              <a:t>vos noms sont inscrits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Pour toujours dans les cieux !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Tressaillez de joie ! </a:t>
            </a:r>
            <a:r>
              <a:rPr lang="fr-FR" sz="3000" b="1" dirty="0" smtClean="0">
                <a:solidFill>
                  <a:srgbClr val="000000"/>
                </a:solidFill>
              </a:rPr>
              <a:t>x2</a:t>
            </a:r>
            <a:endParaRPr lang="fr-FR" sz="3000" b="1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Car </a:t>
            </a:r>
            <a:r>
              <a:rPr lang="fr-FR" sz="3000" b="1" dirty="0" smtClean="0">
                <a:solidFill>
                  <a:srgbClr val="000000"/>
                </a:solidFill>
              </a:rPr>
              <a:t>vos noms sont inscrits 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Dans le cœur de Dieu !</a:t>
            </a:r>
          </a:p>
          <a:p>
            <a:pPr algn="ctr"/>
            <a:endParaRPr lang="fr-FR" sz="3000" b="1" dirty="0" smtClean="0">
              <a:solidFill>
                <a:srgbClr val="000000"/>
              </a:solidFill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07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dirty="0" smtClean="0">
                <a:solidFill>
                  <a:srgbClr val="D2533C"/>
                </a:solidFill>
              </a:rPr>
              <a:t>Si le Père vous appelle (2/3</a:t>
            </a:r>
            <a:r>
              <a:rPr lang="fr-FR" sz="2800" dirty="0" smtClean="0">
                <a:solidFill>
                  <a:srgbClr val="D2533C"/>
                </a:solidFill>
              </a:rPr>
              <a:t>)</a:t>
            </a:r>
            <a:endParaRPr lang="fr-FR" sz="2800" dirty="0">
              <a:solidFill>
                <a:srgbClr val="D2533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94666" y="548680"/>
            <a:ext cx="8331200" cy="61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fr-FR" sz="3200" dirty="0"/>
              <a:t>1. Agnus Dei,</a:t>
            </a:r>
          </a:p>
          <a:p>
            <a:pPr algn="ctr"/>
            <a:r>
              <a:rPr lang="fr-FR" sz="3200" dirty="0"/>
              <a:t>Qui </a:t>
            </a:r>
            <a:r>
              <a:rPr lang="fr-FR" sz="3200" dirty="0" err="1"/>
              <a:t>tollis</a:t>
            </a:r>
            <a:r>
              <a:rPr lang="fr-FR" sz="3200" dirty="0"/>
              <a:t> peccata </a:t>
            </a:r>
            <a:r>
              <a:rPr lang="fr-FR" sz="3200" dirty="0" err="1"/>
              <a:t>mundi</a:t>
            </a:r>
            <a:r>
              <a:rPr lang="fr-FR" sz="3200" dirty="0"/>
              <a:t>,</a:t>
            </a:r>
          </a:p>
          <a:p>
            <a:pPr algn="ctr"/>
            <a:r>
              <a:rPr lang="fr-FR" sz="3200" dirty="0"/>
              <a:t>Miserere </a:t>
            </a:r>
            <a:r>
              <a:rPr lang="fr-FR" sz="3200" dirty="0" err="1"/>
              <a:t>nobis</a:t>
            </a:r>
            <a:r>
              <a:rPr lang="fr-FR" sz="3200" dirty="0"/>
              <a:t>.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2. Agnus Dei,</a:t>
            </a:r>
          </a:p>
          <a:p>
            <a:pPr algn="ctr"/>
            <a:r>
              <a:rPr lang="fr-FR" sz="3200" dirty="0"/>
              <a:t>Qui </a:t>
            </a:r>
            <a:r>
              <a:rPr lang="fr-FR" sz="3200" dirty="0" err="1"/>
              <a:t>tollis</a:t>
            </a:r>
            <a:r>
              <a:rPr lang="fr-FR" sz="3200" dirty="0"/>
              <a:t> peccata </a:t>
            </a:r>
            <a:r>
              <a:rPr lang="fr-FR" sz="3200" dirty="0" err="1"/>
              <a:t>mundi</a:t>
            </a:r>
            <a:r>
              <a:rPr lang="fr-FR" sz="3200" dirty="0"/>
              <a:t>,</a:t>
            </a:r>
          </a:p>
          <a:p>
            <a:pPr algn="ctr"/>
            <a:r>
              <a:rPr lang="fr-FR" sz="3200" dirty="0"/>
              <a:t>Miserere </a:t>
            </a:r>
            <a:r>
              <a:rPr lang="fr-FR" sz="3200" dirty="0" err="1"/>
              <a:t>nobis</a:t>
            </a:r>
            <a:r>
              <a:rPr lang="fr-FR" sz="3200" dirty="0"/>
              <a:t>.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3. Agnus Dei,</a:t>
            </a:r>
          </a:p>
          <a:p>
            <a:pPr algn="ctr"/>
            <a:r>
              <a:rPr lang="fr-FR" sz="3200" dirty="0"/>
              <a:t>Qui </a:t>
            </a:r>
            <a:r>
              <a:rPr lang="fr-FR" sz="3200" dirty="0" err="1"/>
              <a:t>tollis</a:t>
            </a:r>
            <a:r>
              <a:rPr lang="fr-FR" sz="3200" dirty="0"/>
              <a:t> peccata </a:t>
            </a:r>
            <a:r>
              <a:rPr lang="fr-FR" sz="3200" dirty="0" err="1"/>
              <a:t>mundi</a:t>
            </a:r>
            <a:r>
              <a:rPr lang="fr-FR" sz="3200" dirty="0"/>
              <a:t>,</a:t>
            </a:r>
          </a:p>
          <a:p>
            <a:pPr algn="ctr"/>
            <a:r>
              <a:rPr lang="fr-FR" sz="3200" dirty="0"/>
              <a:t>Dona </a:t>
            </a:r>
            <a:r>
              <a:rPr lang="fr-FR" sz="3200" dirty="0" err="1"/>
              <a:t>nobis</a:t>
            </a:r>
            <a:r>
              <a:rPr lang="fr-FR" sz="3200" dirty="0"/>
              <a:t> </a:t>
            </a:r>
            <a:r>
              <a:rPr lang="fr-FR" sz="3200" dirty="0" err="1"/>
              <a:t>pacem</a:t>
            </a:r>
            <a:r>
              <a:rPr lang="fr-FR" sz="3200" dirty="0"/>
              <a:t> !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9104" y="260648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r>
              <a:rPr lang="zh-CN" altLang="en-US" sz="2400" dirty="0">
                <a:solidFill>
                  <a:srgbClr val="D63800"/>
                </a:solidFill>
                <a:cs typeface="Arial Unicode MS" charset="0"/>
              </a:rPr>
              <a:t>（</a:t>
            </a:r>
            <a:r>
              <a:rPr lang="en-US" altLang="zh-CN" sz="2400" dirty="0">
                <a:solidFill>
                  <a:srgbClr val="D63800"/>
                </a:solidFill>
                <a:cs typeface="Arial Unicode MS" charset="0"/>
              </a:rPr>
              <a:t>Saint Boniface</a:t>
            </a:r>
            <a:r>
              <a:rPr lang="zh-CN" altLang="en-US" sz="2400" dirty="0">
                <a:solidFill>
                  <a:srgbClr val="D63800"/>
                </a:solidFill>
                <a:cs typeface="Arial Unicode MS" charset="0"/>
              </a:rPr>
              <a:t>）</a:t>
            </a:r>
            <a:r>
              <a:rPr lang="fr-FR" sz="2400" dirty="0">
                <a:solidFill>
                  <a:srgbClr val="D63800"/>
                </a:solidFill>
                <a:cs typeface="Arial Unicode MS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916023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0" y="384175"/>
            <a:ext cx="9050338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>
                <a:solidFill>
                  <a:schemeClr val="tx1"/>
                </a:solidFill>
              </a:rPr>
              <a:t>Nous souhaitons vous rappeler que seules les personnes ayant fait leur première communion sont autorisées à communier. Dans le cas contraire, vous êtes invités à vous présenter les bras croisés sur le torse pour recevoir une bénédiction.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500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友情提示：只有己经初领圣体的</a:t>
            </a:r>
            <a:r>
              <a:rPr lang="zh-CN" altLang="en-US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基督徒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教友才可以领受圣体。如果您这没有初领圣体，您可以双手交叉成 </a:t>
            </a:r>
            <a:r>
              <a:rPr lang="fr-FR" altLang="fr-FR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X 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形，置于胸前，前往接受祝福。</a:t>
            </a:r>
            <a:endParaRPr lang="fr-FR" altLang="ja-JP" sz="2500" dirty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  <a:cs typeface="Segoe UI Historic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ja-JP" sz="500" dirty="0">
                <a:solidFill>
                  <a:schemeClr val="tx1"/>
                </a:solidFill>
              </a:rPr>
              <a:t> </a:t>
            </a:r>
            <a:endParaRPr lang="ja-JP" altLang="fr-FR" sz="50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 err="1">
                <a:solidFill>
                  <a:schemeClr val="tx1"/>
                </a:solidFill>
              </a:rPr>
              <a:t>Please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reminded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that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only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baptized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christians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who</a:t>
            </a:r>
            <a:r>
              <a:rPr lang="fr-FR" altLang="fr-FR" sz="2500" dirty="0">
                <a:solidFill>
                  <a:schemeClr val="tx1"/>
                </a:solidFill>
              </a:rPr>
              <a:t> have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Communion. If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have not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Communion,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approach</a:t>
            </a:r>
            <a:r>
              <a:rPr lang="fr-FR" altLang="fr-FR" sz="2500" dirty="0">
                <a:solidFill>
                  <a:schemeClr val="tx1"/>
                </a:solidFill>
              </a:rPr>
              <a:t> the alter </a:t>
            </a:r>
            <a:r>
              <a:rPr lang="fr-FR" altLang="fr-FR" sz="2500" dirty="0" err="1">
                <a:solidFill>
                  <a:schemeClr val="tx1"/>
                </a:solidFill>
              </a:rPr>
              <a:t>with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your</a:t>
            </a:r>
            <a:r>
              <a:rPr lang="fr-FR" altLang="fr-FR" sz="2500" dirty="0">
                <a:solidFill>
                  <a:schemeClr val="tx1"/>
                </a:solidFill>
              </a:rPr>
              <a:t> hands </a:t>
            </a:r>
            <a:r>
              <a:rPr lang="fr-FR" altLang="fr-FR" sz="2500" dirty="0" err="1">
                <a:solidFill>
                  <a:schemeClr val="tx1"/>
                </a:solidFill>
              </a:rPr>
              <a:t>folded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across</a:t>
            </a:r>
            <a:r>
              <a:rPr lang="fr-FR" altLang="fr-FR" sz="2500" dirty="0">
                <a:solidFill>
                  <a:schemeClr val="tx1"/>
                </a:solidFill>
              </a:rPr>
              <a:t> the </a:t>
            </a:r>
            <a:r>
              <a:rPr lang="fr-FR" altLang="fr-FR" sz="2500" dirty="0" err="1">
                <a:solidFill>
                  <a:schemeClr val="tx1"/>
                </a:solidFill>
              </a:rPr>
              <a:t>chest</a:t>
            </a:r>
            <a:r>
              <a:rPr lang="fr-FR" altLang="fr-FR" sz="2500" dirty="0">
                <a:solidFill>
                  <a:schemeClr val="tx1"/>
                </a:solidFill>
              </a:rPr>
              <a:t> in an X in </a:t>
            </a:r>
            <a:r>
              <a:rPr lang="fr-FR" altLang="fr-FR" sz="2500" dirty="0" err="1">
                <a:solidFill>
                  <a:schemeClr val="tx1"/>
                </a:solidFill>
              </a:rPr>
              <a:t>order</a:t>
            </a:r>
            <a:r>
              <a:rPr lang="fr-FR" altLang="fr-FR" sz="2500" dirty="0">
                <a:solidFill>
                  <a:schemeClr val="tx1"/>
                </a:solidFill>
              </a:rPr>
              <a:t> to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a blessing. </a:t>
            </a:r>
          </a:p>
        </p:txBody>
      </p:sp>
    </p:spTree>
    <p:extLst>
      <p:ext uri="{BB962C8B-B14F-4D97-AF65-F5344CB8AC3E}">
        <p14:creationId xmlns="" xmlns:p14="http://schemas.microsoft.com/office/powerpoint/2010/main" val="3634172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48405" y="398585"/>
            <a:ext cx="8570089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fr-FR" sz="2400" b="1" dirty="0">
                <a:solidFill>
                  <a:srgbClr val="D2533C"/>
                </a:solidFill>
              </a:rPr>
              <a:t>Offertoire: Regardez l’</a:t>
            </a:r>
            <a:r>
              <a:rPr lang="fr-FR" sz="2400" b="1" dirty="0" err="1">
                <a:solidFill>
                  <a:srgbClr val="D2533C"/>
                </a:solidFill>
              </a:rPr>
              <a:t>humilite</a:t>
            </a:r>
            <a:r>
              <a:rPr lang="fr-FR" sz="2400" b="1" dirty="0">
                <a:solidFill>
                  <a:srgbClr val="D2533C"/>
                </a:solidFill>
              </a:rPr>
              <a:t> de Dieu 1/2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="" xmlns:a16="http://schemas.microsoft.com/office/drawing/2014/main" id="{BE404EB0-1BD0-A42E-CFFD-C91165F2C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05" y="1019908"/>
            <a:ext cx="8247190" cy="5439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Admirable grandeur</a:t>
            </a:r>
            <a:b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Étonnante bonté</a:t>
            </a:r>
            <a:b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Du maître de l'univers</a:t>
            </a:r>
            <a:b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Qui s'humilie pour nous</a:t>
            </a:r>
            <a:b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Au point de se cacher</a:t>
            </a:r>
            <a:b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Dans une petite hostie de pain</a:t>
            </a:r>
          </a:p>
          <a:p>
            <a:pPr algn="ctr"/>
            <a:endParaRPr lang="fr-FR" sz="3200" b="0" i="0" dirty="0">
              <a:solidFill>
                <a:srgbClr val="202124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ctr"/>
            <a: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Regardez l'humilité de Dieu</a:t>
            </a:r>
            <a:b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Regardez l'humilité de Dieu</a:t>
            </a:r>
            <a:b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Regardez l'humilité de Dieu</a:t>
            </a:r>
          </a:p>
          <a:p>
            <a:pPr algn="ctr"/>
            <a: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Et faites-lui hommage de vos cœurs</a:t>
            </a:r>
            <a:b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endParaRPr lang="fr-FR" sz="3200" b="1" i="0" dirty="0">
              <a:solidFill>
                <a:srgbClr val="202124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5056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="" xmlns:a16="http://schemas.microsoft.com/office/drawing/2014/main" id="{BE404EB0-1BD0-A42E-CFFD-C91165F2C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620" y="949569"/>
            <a:ext cx="8308734" cy="5521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Faites-vous tout petits</a:t>
            </a:r>
            <a:b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Vous aussi devant Dieu</a:t>
            </a:r>
            <a:b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Pour être élevés par lui</a:t>
            </a:r>
            <a:b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Ne gardez rien pour vous</a:t>
            </a:r>
            <a:b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Offrez-vous tout entier</a:t>
            </a:r>
            <a:b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r>
              <a:rPr lang="fr-FR" sz="32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À ce Dieu qui se donne à vous</a:t>
            </a:r>
          </a:p>
          <a:p>
            <a:pPr algn="ctr"/>
            <a:endParaRPr lang="fr-FR" sz="3200" b="0" i="0" dirty="0">
              <a:solidFill>
                <a:srgbClr val="202124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ctr"/>
            <a: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Regardez l'humilité de Dieu</a:t>
            </a:r>
            <a:b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Regardez l'humilité de Dieu</a:t>
            </a:r>
            <a:b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Regardez l'humilité de Dieu</a:t>
            </a:r>
            <a:b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</a:br>
            <a:r>
              <a:rPr lang="fr-FR" sz="3200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Et faites-lui hommage de vos cœurs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="" xmlns:a16="http://schemas.microsoft.com/office/drawing/2014/main" id="{117E769D-F284-0463-71EF-79E9E9466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620" y="402515"/>
            <a:ext cx="8570089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fr-FR" sz="2400" b="1" dirty="0">
                <a:solidFill>
                  <a:srgbClr val="D2533C"/>
                </a:solidFill>
              </a:rPr>
              <a:t>Offertoire: Regardez l’</a:t>
            </a:r>
            <a:r>
              <a:rPr lang="fr-FR" sz="2400" b="1" dirty="0" err="1">
                <a:solidFill>
                  <a:srgbClr val="D2533C"/>
                </a:solidFill>
              </a:rPr>
              <a:t>humilite</a:t>
            </a:r>
            <a:r>
              <a:rPr lang="fr-FR" sz="2400" b="1" dirty="0">
                <a:solidFill>
                  <a:srgbClr val="D2533C"/>
                </a:solidFill>
              </a:rPr>
              <a:t> de Dieu 1/2</a:t>
            </a:r>
          </a:p>
        </p:txBody>
      </p:sp>
    </p:spTree>
    <p:extLst>
      <p:ext uri="{BB962C8B-B14F-4D97-AF65-F5344CB8AC3E}">
        <p14:creationId xmlns="" xmlns:p14="http://schemas.microsoft.com/office/powerpoint/2010/main" val="3529152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6713" y="1124744"/>
            <a:ext cx="8867775" cy="401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3200" dirty="0" smtClean="0">
                <a:solidFill>
                  <a:srgbClr val="000000"/>
                </a:solidFill>
              </a:rPr>
              <a:t>La </a:t>
            </a:r>
            <a:r>
              <a:rPr lang="fr-FR" sz="3200" dirty="0">
                <a:solidFill>
                  <a:srgbClr val="000000"/>
                </a:solidFill>
              </a:rPr>
              <a:t>première en </a:t>
            </a:r>
            <a:r>
              <a:rPr lang="fr-FR" sz="3200" dirty="0" smtClean="0">
                <a:solidFill>
                  <a:srgbClr val="000000"/>
                </a:solidFill>
              </a:rPr>
              <a:t>chemin, Marie </a:t>
            </a:r>
            <a:r>
              <a:rPr lang="fr-FR" sz="3200" dirty="0">
                <a:solidFill>
                  <a:srgbClr val="000000"/>
                </a:solidFill>
              </a:rPr>
              <a:t>tu nous entraîne </a:t>
            </a:r>
            <a:endParaRPr lang="fr-FR" sz="3200" dirty="0" smtClean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A</a:t>
            </a:r>
            <a:r>
              <a:rPr lang="fr-FR" sz="3200" dirty="0" smtClean="0">
                <a:solidFill>
                  <a:srgbClr val="000000"/>
                </a:solidFill>
              </a:rPr>
              <a:t> </a:t>
            </a:r>
            <a:r>
              <a:rPr lang="fr-FR" sz="3200" dirty="0">
                <a:solidFill>
                  <a:srgbClr val="000000"/>
                </a:solidFill>
              </a:rPr>
              <a:t>risquer notre </a:t>
            </a:r>
            <a:r>
              <a:rPr lang="fr-FR" sz="3200" dirty="0" smtClean="0">
                <a:solidFill>
                  <a:srgbClr val="000000"/>
                </a:solidFill>
              </a:rPr>
              <a:t>« oui », aux </a:t>
            </a:r>
            <a:r>
              <a:rPr lang="fr-FR" sz="3200" dirty="0">
                <a:solidFill>
                  <a:srgbClr val="000000"/>
                </a:solidFill>
              </a:rPr>
              <a:t>imprévus de </a:t>
            </a:r>
            <a:r>
              <a:rPr lang="fr-FR" sz="3200" dirty="0" smtClean="0">
                <a:solidFill>
                  <a:srgbClr val="000000"/>
                </a:solidFill>
              </a:rPr>
              <a:t>Dieu</a:t>
            </a:r>
            <a:endParaRPr lang="fr-FR" sz="3200" dirty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Et voici qu'est semé </a:t>
            </a:r>
            <a:r>
              <a:rPr lang="fr-FR" sz="3200" dirty="0" smtClean="0">
                <a:solidFill>
                  <a:srgbClr val="000000"/>
                </a:solidFill>
              </a:rPr>
              <a:t>en </a:t>
            </a:r>
            <a:r>
              <a:rPr lang="fr-FR" sz="3200" dirty="0">
                <a:solidFill>
                  <a:srgbClr val="000000"/>
                </a:solidFill>
              </a:rPr>
              <a:t>l'argile </a:t>
            </a:r>
            <a:r>
              <a:rPr lang="fr-FR" sz="3200" dirty="0" smtClean="0">
                <a:solidFill>
                  <a:srgbClr val="000000"/>
                </a:solidFill>
              </a:rPr>
              <a:t>incertaine</a:t>
            </a:r>
            <a:endParaRPr lang="fr-FR" sz="3200" dirty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D</a:t>
            </a:r>
            <a:r>
              <a:rPr lang="fr-FR" sz="3200" dirty="0" smtClean="0">
                <a:solidFill>
                  <a:srgbClr val="000000"/>
                </a:solidFill>
              </a:rPr>
              <a:t>e </a:t>
            </a:r>
            <a:r>
              <a:rPr lang="fr-FR" sz="3200" dirty="0">
                <a:solidFill>
                  <a:srgbClr val="000000"/>
                </a:solidFill>
              </a:rPr>
              <a:t>notre humanité, </a:t>
            </a:r>
            <a:r>
              <a:rPr lang="fr-FR" sz="3200" dirty="0" smtClean="0">
                <a:solidFill>
                  <a:srgbClr val="000000"/>
                </a:solidFill>
              </a:rPr>
              <a:t>Jésus-Christ</a:t>
            </a:r>
            <a:r>
              <a:rPr lang="fr-FR" sz="3200" dirty="0">
                <a:solidFill>
                  <a:srgbClr val="000000"/>
                </a:solidFill>
              </a:rPr>
              <a:t>, F</a:t>
            </a:r>
            <a:r>
              <a:rPr lang="fr-FR" sz="3200" dirty="0" smtClean="0">
                <a:solidFill>
                  <a:srgbClr val="000000"/>
                </a:solidFill>
              </a:rPr>
              <a:t>ils </a:t>
            </a:r>
            <a:r>
              <a:rPr lang="fr-FR" sz="3200" dirty="0">
                <a:solidFill>
                  <a:srgbClr val="000000"/>
                </a:solidFill>
              </a:rPr>
              <a:t>de Dieu</a:t>
            </a:r>
            <a:r>
              <a:rPr lang="fr-FR" sz="3200" dirty="0" smtClean="0">
                <a:solidFill>
                  <a:srgbClr val="000000"/>
                </a:solidFill>
              </a:rPr>
              <a:t>.</a:t>
            </a:r>
          </a:p>
          <a:p>
            <a:pPr algn="ctr"/>
            <a:endParaRPr lang="fr-FR" sz="3200" dirty="0" smtClean="0">
              <a:solidFill>
                <a:srgbClr val="000000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accent2"/>
                </a:solidFill>
              </a:rPr>
              <a:t>Marche avec nous Marie</a:t>
            </a: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S</a:t>
            </a:r>
            <a:r>
              <a:rPr lang="fr-FR" sz="3200" b="1" dirty="0" smtClean="0">
                <a:solidFill>
                  <a:schemeClr val="accent2"/>
                </a:solidFill>
              </a:rPr>
              <a:t>ur </a:t>
            </a:r>
            <a:r>
              <a:rPr lang="fr-FR" sz="3200" b="1" dirty="0">
                <a:solidFill>
                  <a:schemeClr val="accent2"/>
                </a:solidFill>
              </a:rPr>
              <a:t>les chemins de </a:t>
            </a:r>
            <a:r>
              <a:rPr lang="fr-FR" sz="3200" b="1" dirty="0" smtClean="0">
                <a:solidFill>
                  <a:schemeClr val="accent2"/>
                </a:solidFill>
              </a:rPr>
              <a:t>foi</a:t>
            </a:r>
            <a:endParaRPr lang="fr-FR" sz="3200" b="1" dirty="0">
              <a:solidFill>
                <a:schemeClr val="accent2"/>
              </a:solidFill>
            </a:endParaRP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Ils sont chemins vers </a:t>
            </a:r>
            <a:r>
              <a:rPr lang="fr-FR" sz="3200" b="1" dirty="0" smtClean="0">
                <a:solidFill>
                  <a:schemeClr val="accent2"/>
                </a:solidFill>
              </a:rPr>
              <a:t>Dieu</a:t>
            </a:r>
            <a:r>
              <a:rPr lang="fr-FR" sz="3200" b="1" dirty="0">
                <a:solidFill>
                  <a:schemeClr val="accent2"/>
                </a:solidFill>
              </a:rPr>
              <a:t> </a:t>
            </a:r>
            <a:r>
              <a:rPr lang="fr-FR" sz="3200" b="1" dirty="0" smtClean="0">
                <a:solidFill>
                  <a:schemeClr val="accent2"/>
                </a:solidFill>
              </a:rPr>
              <a:t>(</a:t>
            </a:r>
            <a:r>
              <a:rPr lang="fr-FR" sz="3200" b="1" dirty="0">
                <a:solidFill>
                  <a:schemeClr val="accent2"/>
                </a:solidFill>
              </a:rPr>
              <a:t>bis)</a:t>
            </a:r>
            <a:endParaRPr lang="en-US" sz="3200" b="1" dirty="0">
              <a:solidFill>
                <a:schemeClr val="accent2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06368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Sortie: </a:t>
            </a:r>
            <a:r>
              <a:rPr lang="en-US" sz="2400" i="1" dirty="0" smtClean="0">
                <a:solidFill>
                  <a:srgbClr val="D2533C"/>
                </a:solidFill>
              </a:rPr>
              <a:t>La première en </a:t>
            </a:r>
            <a:r>
              <a:rPr lang="en-US" sz="2400" i="1" dirty="0" err="1" smtClean="0">
                <a:solidFill>
                  <a:srgbClr val="D2533C"/>
                </a:solidFill>
              </a:rPr>
              <a:t>chem</a:t>
            </a:r>
            <a:r>
              <a:rPr lang="en-US" altLang="zh-CN" sz="2400" i="1" dirty="0" err="1" smtClean="0">
                <a:solidFill>
                  <a:srgbClr val="D2533C"/>
                </a:solidFill>
              </a:rPr>
              <a:t>in</a:t>
            </a:r>
            <a:r>
              <a:rPr lang="en-US" altLang="zh-CN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>
                <a:solidFill>
                  <a:srgbClr val="D2533C"/>
                </a:solidFill>
              </a:rPr>
              <a:t>1</a:t>
            </a:r>
            <a:r>
              <a:rPr lang="en-US" sz="2400" b="1" dirty="0" smtClean="0">
                <a:solidFill>
                  <a:srgbClr val="D2533C"/>
                </a:solidFill>
              </a:rPr>
              <a:t>/3)</a:t>
            </a:r>
            <a:r>
              <a:rPr lang="en-US" sz="2400" dirty="0" smtClean="0">
                <a:solidFill>
                  <a:srgbClr val="D2533C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702747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6713" y="1124744"/>
            <a:ext cx="8867775" cy="401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3200" dirty="0">
                <a:solidFill>
                  <a:srgbClr val="000000"/>
                </a:solidFill>
              </a:rPr>
              <a:t>La première en chemin, Joyeuse tu t'élances</a:t>
            </a:r>
          </a:p>
          <a:p>
            <a:r>
              <a:rPr lang="fr-FR" sz="3200" dirty="0">
                <a:solidFill>
                  <a:srgbClr val="000000"/>
                </a:solidFill>
              </a:rPr>
              <a:t>Prophète de celui qui a pris corps en toi,</a:t>
            </a:r>
          </a:p>
          <a:p>
            <a:r>
              <a:rPr lang="fr-FR" sz="3200" dirty="0">
                <a:solidFill>
                  <a:srgbClr val="000000"/>
                </a:solidFill>
              </a:rPr>
              <a:t>La parole a surgi, tu es sa résonnance </a:t>
            </a:r>
          </a:p>
          <a:p>
            <a:r>
              <a:rPr lang="fr-FR" sz="3200" dirty="0">
                <a:solidFill>
                  <a:srgbClr val="000000"/>
                </a:solidFill>
              </a:rPr>
              <a:t>Et tu franchis des monts pour en porter la voix</a:t>
            </a:r>
            <a:r>
              <a:rPr lang="fr-FR" sz="3200" dirty="0" smtClean="0">
                <a:solidFill>
                  <a:srgbClr val="000000"/>
                </a:solidFill>
              </a:rPr>
              <a:t>.</a:t>
            </a:r>
          </a:p>
          <a:p>
            <a:pPr algn="ctr"/>
            <a:endParaRPr lang="fr-FR" sz="3200" dirty="0" smtClean="0">
              <a:solidFill>
                <a:srgbClr val="000000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accent2"/>
                </a:solidFill>
              </a:rPr>
              <a:t>Marche avec nous Marie</a:t>
            </a: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S</a:t>
            </a:r>
            <a:r>
              <a:rPr lang="fr-FR" sz="3200" b="1" dirty="0" smtClean="0">
                <a:solidFill>
                  <a:schemeClr val="accent2"/>
                </a:solidFill>
              </a:rPr>
              <a:t>ur </a:t>
            </a:r>
            <a:r>
              <a:rPr lang="fr-FR" sz="3200" b="1" dirty="0">
                <a:solidFill>
                  <a:schemeClr val="accent2"/>
                </a:solidFill>
              </a:rPr>
              <a:t>les chemins de </a:t>
            </a:r>
            <a:r>
              <a:rPr lang="fr-FR" sz="3200" b="1" dirty="0" smtClean="0">
                <a:solidFill>
                  <a:schemeClr val="accent2"/>
                </a:solidFill>
              </a:rPr>
              <a:t>foi</a:t>
            </a:r>
            <a:endParaRPr lang="fr-FR" sz="3200" b="1" dirty="0">
              <a:solidFill>
                <a:schemeClr val="accent2"/>
              </a:solidFill>
            </a:endParaRP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Ils sont chemins vers </a:t>
            </a:r>
            <a:r>
              <a:rPr lang="fr-FR" sz="3200" b="1" dirty="0" smtClean="0">
                <a:solidFill>
                  <a:schemeClr val="accent2"/>
                </a:solidFill>
              </a:rPr>
              <a:t>Dieu</a:t>
            </a:r>
            <a:r>
              <a:rPr lang="fr-FR" sz="3200" b="1" dirty="0">
                <a:solidFill>
                  <a:schemeClr val="accent2"/>
                </a:solidFill>
              </a:rPr>
              <a:t> </a:t>
            </a:r>
            <a:r>
              <a:rPr lang="fr-FR" sz="3200" b="1" dirty="0" smtClean="0">
                <a:solidFill>
                  <a:schemeClr val="accent2"/>
                </a:solidFill>
              </a:rPr>
              <a:t>(</a:t>
            </a:r>
            <a:r>
              <a:rPr lang="fr-FR" sz="3200" b="1" dirty="0">
                <a:solidFill>
                  <a:schemeClr val="accent2"/>
                </a:solidFill>
              </a:rPr>
              <a:t>bis)</a:t>
            </a:r>
            <a:endParaRPr lang="en-US" sz="3200" b="1" dirty="0">
              <a:solidFill>
                <a:schemeClr val="accent2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06368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Sortie: </a:t>
            </a:r>
            <a:r>
              <a:rPr lang="en-US" sz="2400" i="1" dirty="0" smtClean="0">
                <a:solidFill>
                  <a:srgbClr val="D2533C"/>
                </a:solidFill>
              </a:rPr>
              <a:t>La première en </a:t>
            </a:r>
            <a:r>
              <a:rPr lang="en-US" sz="2400" i="1" dirty="0" err="1" smtClean="0">
                <a:solidFill>
                  <a:srgbClr val="D2533C"/>
                </a:solidFill>
              </a:rPr>
              <a:t>chem</a:t>
            </a:r>
            <a:r>
              <a:rPr lang="en-US" altLang="zh-CN" sz="2400" i="1" dirty="0" err="1" smtClean="0">
                <a:solidFill>
                  <a:srgbClr val="D2533C"/>
                </a:solidFill>
              </a:rPr>
              <a:t>in</a:t>
            </a:r>
            <a:r>
              <a:rPr lang="en-US" altLang="zh-CN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>
                <a:solidFill>
                  <a:srgbClr val="D2533C"/>
                </a:solidFill>
              </a:rPr>
              <a:t>2</a:t>
            </a:r>
            <a:r>
              <a:rPr lang="en-US" sz="2400" b="1" dirty="0" smtClean="0">
                <a:solidFill>
                  <a:srgbClr val="D2533C"/>
                </a:solidFill>
              </a:rPr>
              <a:t>/3)</a:t>
            </a:r>
            <a:r>
              <a:rPr lang="en-US" sz="2400" dirty="0" smtClean="0">
                <a:solidFill>
                  <a:srgbClr val="D2533C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8959416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68721" y="1124744"/>
            <a:ext cx="8867775" cy="401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3200" dirty="0">
                <a:solidFill>
                  <a:srgbClr val="000000"/>
                </a:solidFill>
              </a:rPr>
              <a:t>La première en chemin, avec l'Eglise en </a:t>
            </a:r>
            <a:r>
              <a:rPr lang="fr-FR" sz="3200" dirty="0" smtClean="0">
                <a:solidFill>
                  <a:srgbClr val="000000"/>
                </a:solidFill>
              </a:rPr>
              <a:t>marche</a:t>
            </a:r>
            <a:endParaRPr lang="fr-FR" sz="3200" dirty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Dès les commencements, tu appelles </a:t>
            </a:r>
            <a:r>
              <a:rPr lang="fr-FR" sz="3200" dirty="0" smtClean="0">
                <a:solidFill>
                  <a:srgbClr val="000000"/>
                </a:solidFill>
              </a:rPr>
              <a:t>l'Esprit</a:t>
            </a:r>
            <a:endParaRPr lang="fr-FR" sz="3200" dirty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En ce monde, aujourd'hui, assure notre </a:t>
            </a:r>
            <a:r>
              <a:rPr lang="fr-FR" sz="3200" dirty="0" smtClean="0">
                <a:solidFill>
                  <a:srgbClr val="000000"/>
                </a:solidFill>
              </a:rPr>
              <a:t>marche </a:t>
            </a:r>
            <a:r>
              <a:rPr lang="fr-FR" sz="3200" dirty="0">
                <a:solidFill>
                  <a:srgbClr val="000000"/>
                </a:solidFill>
              </a:rPr>
              <a:t>Que grandisse le corps de ton Fils, Jésus-Christ</a:t>
            </a:r>
            <a:r>
              <a:rPr lang="fr-FR" sz="3200" dirty="0" smtClean="0">
                <a:solidFill>
                  <a:srgbClr val="000000"/>
                </a:solidFill>
              </a:rPr>
              <a:t>.</a:t>
            </a:r>
          </a:p>
          <a:p>
            <a:pPr algn="ctr"/>
            <a:endParaRPr lang="fr-FR" sz="3200" dirty="0" smtClean="0">
              <a:solidFill>
                <a:srgbClr val="000000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accent2"/>
                </a:solidFill>
              </a:rPr>
              <a:t>Marche avec nous Marie</a:t>
            </a: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S</a:t>
            </a:r>
            <a:r>
              <a:rPr lang="fr-FR" sz="3200" b="1" dirty="0" smtClean="0">
                <a:solidFill>
                  <a:schemeClr val="accent2"/>
                </a:solidFill>
              </a:rPr>
              <a:t>ur </a:t>
            </a:r>
            <a:r>
              <a:rPr lang="fr-FR" sz="3200" b="1" dirty="0">
                <a:solidFill>
                  <a:schemeClr val="accent2"/>
                </a:solidFill>
              </a:rPr>
              <a:t>les chemins de </a:t>
            </a:r>
            <a:r>
              <a:rPr lang="fr-FR" sz="3200" b="1" dirty="0" smtClean="0">
                <a:solidFill>
                  <a:schemeClr val="accent2"/>
                </a:solidFill>
              </a:rPr>
              <a:t>foi</a:t>
            </a:r>
            <a:endParaRPr lang="fr-FR" sz="3200" b="1" dirty="0">
              <a:solidFill>
                <a:schemeClr val="accent2"/>
              </a:solidFill>
            </a:endParaRP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Ils sont chemins vers </a:t>
            </a:r>
            <a:r>
              <a:rPr lang="fr-FR" sz="3200" b="1" dirty="0" smtClean="0">
                <a:solidFill>
                  <a:schemeClr val="accent2"/>
                </a:solidFill>
              </a:rPr>
              <a:t>Dieu</a:t>
            </a:r>
            <a:r>
              <a:rPr lang="fr-FR" sz="3200" b="1" dirty="0">
                <a:solidFill>
                  <a:schemeClr val="accent2"/>
                </a:solidFill>
              </a:rPr>
              <a:t> </a:t>
            </a:r>
            <a:r>
              <a:rPr lang="fr-FR" sz="3200" b="1" dirty="0" smtClean="0">
                <a:solidFill>
                  <a:schemeClr val="accent2"/>
                </a:solidFill>
              </a:rPr>
              <a:t>(</a:t>
            </a:r>
            <a:r>
              <a:rPr lang="fr-FR" sz="3200" b="1" dirty="0">
                <a:solidFill>
                  <a:schemeClr val="accent2"/>
                </a:solidFill>
              </a:rPr>
              <a:t>bis)</a:t>
            </a:r>
            <a:endParaRPr lang="en-US" sz="3200" b="1" dirty="0">
              <a:solidFill>
                <a:schemeClr val="accent2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06368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Sortie: </a:t>
            </a:r>
            <a:r>
              <a:rPr lang="en-US" sz="2400" i="1" dirty="0" smtClean="0">
                <a:solidFill>
                  <a:srgbClr val="D2533C"/>
                </a:solidFill>
              </a:rPr>
              <a:t>La première en </a:t>
            </a:r>
            <a:r>
              <a:rPr lang="en-US" sz="2400" i="1" dirty="0" err="1" smtClean="0">
                <a:solidFill>
                  <a:srgbClr val="D2533C"/>
                </a:solidFill>
              </a:rPr>
              <a:t>chem</a:t>
            </a:r>
            <a:r>
              <a:rPr lang="en-US" altLang="zh-CN" sz="2400" i="1" dirty="0" err="1" smtClean="0">
                <a:solidFill>
                  <a:srgbClr val="D2533C"/>
                </a:solidFill>
              </a:rPr>
              <a:t>in</a:t>
            </a:r>
            <a:r>
              <a:rPr lang="en-US" altLang="zh-CN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 smtClean="0">
                <a:solidFill>
                  <a:srgbClr val="D2533C"/>
                </a:solidFill>
              </a:rPr>
              <a:t>3/3)</a:t>
            </a:r>
            <a:r>
              <a:rPr lang="en-US" sz="2400" dirty="0" smtClean="0">
                <a:solidFill>
                  <a:srgbClr val="D2533C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1369060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9351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b="1" i="1" cap="none" dirty="0">
                <a:ea typeface="ＭＳ Ｐゴシック" pitchFamily="34" charset="-128"/>
              </a:rPr>
              <a:t>Bon </a:t>
            </a:r>
            <a:r>
              <a:rPr lang="en-GB" sz="4000" b="1" i="1" cap="none" dirty="0" err="1">
                <a:ea typeface="ＭＳ Ｐゴシック" pitchFamily="34" charset="-128"/>
              </a:rPr>
              <a:t>dimanche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vi-VN" sz="4000" b="1" i="1" dirty="0">
                <a:ea typeface="ＭＳ Ｐゴシック" pitchFamily="34" charset="-128"/>
              </a:rPr>
              <a:t>à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 err="1">
                <a:ea typeface="ＭＳ Ｐゴシック" pitchFamily="34" charset="-128"/>
              </a:rPr>
              <a:t>tous</a:t>
            </a:r>
            <a:r>
              <a:rPr lang="vi-VN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>
                <a:ea typeface="ＭＳ Ｐゴシック" pitchFamily="34" charset="-128"/>
              </a:rPr>
              <a:t>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908050"/>
            <a:ext cx="9144000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3. Si le Père vous appelle à parler de ses merveilles,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À conduire son troupeau, Bienheureux êtes-vous !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Si le monde vous appelle à marcher vers la lumière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Pour trouver la vérité, Bienheureux êtes-vous 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Si l’Église vous appelle à semer avec patience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Pour que lève un blé nouveau, Bienheureux êtes-vous ! </a:t>
            </a:r>
            <a:r>
              <a:rPr lang="fr-FR" sz="2800" b="1" dirty="0" smtClean="0">
                <a:solidFill>
                  <a:srgbClr val="000000"/>
                </a:solidFill>
              </a:rPr>
              <a:t/>
            </a:r>
            <a:br>
              <a:rPr lang="fr-FR" sz="2800" b="1" dirty="0" smtClean="0">
                <a:solidFill>
                  <a:srgbClr val="000000"/>
                </a:solidFill>
              </a:rPr>
            </a:br>
            <a:endParaRPr lang="fr-FR" sz="2800" b="1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Tressaillez de joie ! </a:t>
            </a:r>
            <a:r>
              <a:rPr lang="fr-FR" sz="3000" b="1" dirty="0" smtClean="0">
                <a:solidFill>
                  <a:srgbClr val="000000"/>
                </a:solidFill>
              </a:rPr>
              <a:t>x2</a:t>
            </a:r>
            <a:endParaRPr lang="fr-FR" sz="3000" b="1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Car </a:t>
            </a:r>
            <a:r>
              <a:rPr lang="fr-FR" sz="3000" b="1" dirty="0" smtClean="0">
                <a:solidFill>
                  <a:srgbClr val="000000"/>
                </a:solidFill>
              </a:rPr>
              <a:t>vos noms sont inscrits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Pour toujours dans les cieux !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Tressaillez de joie ! </a:t>
            </a:r>
            <a:r>
              <a:rPr lang="fr-FR" sz="3000" b="1" dirty="0" smtClean="0">
                <a:solidFill>
                  <a:srgbClr val="000000"/>
                </a:solidFill>
              </a:rPr>
              <a:t>x2</a:t>
            </a:r>
            <a:endParaRPr lang="fr-FR" sz="3000" b="1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Car </a:t>
            </a:r>
            <a:r>
              <a:rPr lang="fr-FR" sz="3000" b="1" dirty="0" smtClean="0">
                <a:solidFill>
                  <a:srgbClr val="000000"/>
                </a:solidFill>
              </a:rPr>
              <a:t>vos noms sont inscrits 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Dans le cœur de Dieu !</a:t>
            </a:r>
          </a:p>
          <a:p>
            <a:pPr algn="ctr"/>
            <a:endParaRPr lang="fr-FR" sz="3000" b="1" dirty="0" smtClean="0">
              <a:solidFill>
                <a:srgbClr val="000000"/>
              </a:solidFill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07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dirty="0" smtClean="0">
                <a:solidFill>
                  <a:srgbClr val="D2533C"/>
                </a:solidFill>
              </a:rPr>
              <a:t>Si le Père vous appelle (3/3</a:t>
            </a:r>
            <a:r>
              <a:rPr lang="fr-FR" sz="2800" dirty="0" smtClean="0">
                <a:solidFill>
                  <a:srgbClr val="D2533C"/>
                </a:solidFill>
              </a:rPr>
              <a:t>)</a:t>
            </a:r>
            <a:endParaRPr lang="fr-FR" sz="2800" dirty="0">
              <a:solidFill>
                <a:srgbClr val="D2533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908050"/>
            <a:ext cx="9144000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1 - Si le Père vous appelle à aimer comme il vous aime,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Dans le feu de son Esprit</a:t>
            </a:r>
            <a:r>
              <a:rPr lang="fr-FR" sz="2800" b="1" dirty="0" smtClean="0">
                <a:solidFill>
                  <a:srgbClr val="000000"/>
                </a:solidFill>
              </a:rPr>
              <a:t>, bienheureux êtes-vous !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Si le monde vous appelle à lui rendre une espérance,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A lui dire son salut, </a:t>
            </a:r>
            <a:r>
              <a:rPr lang="fr-FR" sz="2800" b="1" dirty="0" smtClean="0">
                <a:solidFill>
                  <a:srgbClr val="000000"/>
                </a:solidFill>
              </a:rPr>
              <a:t>bienheureux êtes-vous !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Si </a:t>
            </a:r>
            <a:r>
              <a:rPr lang="fr-FR" sz="2800" dirty="0" smtClean="0">
                <a:solidFill>
                  <a:srgbClr val="000000"/>
                </a:solidFill>
              </a:rPr>
              <a:t>l’Eglise </a:t>
            </a:r>
            <a:r>
              <a:rPr lang="fr-FR" sz="2800" dirty="0" smtClean="0">
                <a:solidFill>
                  <a:srgbClr val="000000"/>
                </a:solidFill>
              </a:rPr>
              <a:t>vous appelle à peiner pour le Royaume,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Aux travaux de la moisson</a:t>
            </a:r>
            <a:r>
              <a:rPr lang="fr-FR" sz="2800" b="1" dirty="0" smtClean="0">
                <a:solidFill>
                  <a:srgbClr val="000000"/>
                </a:solidFill>
              </a:rPr>
              <a:t>, bienheureux êtes-vous </a:t>
            </a:r>
            <a:r>
              <a:rPr lang="fr-FR" sz="2800" b="1" dirty="0" smtClean="0">
                <a:solidFill>
                  <a:srgbClr val="000000"/>
                </a:solidFill>
              </a:rPr>
              <a:t>!</a:t>
            </a:r>
            <a:br>
              <a:rPr lang="fr-FR" sz="2800" b="1" dirty="0" smtClean="0">
                <a:solidFill>
                  <a:srgbClr val="000000"/>
                </a:solidFill>
              </a:rPr>
            </a:br>
            <a:endParaRPr lang="fr-FR" sz="2800" b="1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Tressaillez de joie ! </a:t>
            </a:r>
            <a:r>
              <a:rPr lang="fr-FR" sz="3000" b="1" dirty="0" smtClean="0">
                <a:solidFill>
                  <a:srgbClr val="000000"/>
                </a:solidFill>
              </a:rPr>
              <a:t>x2</a:t>
            </a:r>
            <a:endParaRPr lang="fr-FR" sz="3000" b="1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Car </a:t>
            </a:r>
            <a:r>
              <a:rPr lang="fr-FR" sz="3000" b="1" dirty="0" smtClean="0">
                <a:solidFill>
                  <a:srgbClr val="000000"/>
                </a:solidFill>
              </a:rPr>
              <a:t>vos noms sont inscrits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Pour toujours dans les cieux !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Tressaillez de joie ! </a:t>
            </a:r>
            <a:r>
              <a:rPr lang="fr-FR" sz="3000" b="1" dirty="0" smtClean="0">
                <a:solidFill>
                  <a:srgbClr val="000000"/>
                </a:solidFill>
              </a:rPr>
              <a:t>x2</a:t>
            </a:r>
            <a:endParaRPr lang="fr-FR" sz="3000" b="1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Car </a:t>
            </a:r>
            <a:r>
              <a:rPr lang="fr-FR" sz="3000" b="1" dirty="0" smtClean="0">
                <a:solidFill>
                  <a:srgbClr val="000000"/>
                </a:solidFill>
              </a:rPr>
              <a:t>vos noms sont inscrits 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Dans le cœur de Dieu !</a:t>
            </a:r>
          </a:p>
          <a:p>
            <a:pPr algn="ctr"/>
            <a:endParaRPr lang="fr-FR" sz="3000" b="1" dirty="0" smtClean="0">
              <a:solidFill>
                <a:srgbClr val="000000"/>
              </a:solidFill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07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dirty="0" smtClean="0">
                <a:solidFill>
                  <a:srgbClr val="D2533C"/>
                </a:solidFill>
              </a:rPr>
              <a:t>Si le Père vous appelle (1/3</a:t>
            </a:r>
            <a:r>
              <a:rPr lang="fr-FR" sz="2800" dirty="0" smtClean="0">
                <a:solidFill>
                  <a:srgbClr val="D2533C"/>
                </a:solidFill>
              </a:rPr>
              <a:t>)</a:t>
            </a:r>
            <a:endParaRPr lang="fr-FR" sz="2800" dirty="0">
              <a:solidFill>
                <a:srgbClr val="D2533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908050"/>
            <a:ext cx="9144000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2 - Si le Père vous appelle à la tâche des apôtres,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En témoins du seul Pasteur, bienheureux êtes-vous !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Si le monde vous appelle à </a:t>
            </a:r>
            <a:r>
              <a:rPr lang="fr-FR" sz="2800" dirty="0" smtClean="0">
                <a:solidFill>
                  <a:srgbClr val="000000"/>
                </a:solidFill>
              </a:rPr>
              <a:t>l’accueil </a:t>
            </a:r>
            <a:r>
              <a:rPr lang="fr-FR" sz="2800" dirty="0" smtClean="0">
                <a:solidFill>
                  <a:srgbClr val="000000"/>
                </a:solidFill>
              </a:rPr>
              <a:t>et au partage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Pour bâtir son unité, bienheureux êtes-vous !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Si </a:t>
            </a:r>
            <a:r>
              <a:rPr lang="fr-FR" sz="2800" dirty="0" smtClean="0">
                <a:solidFill>
                  <a:srgbClr val="000000"/>
                </a:solidFill>
              </a:rPr>
              <a:t>l’Eglise </a:t>
            </a:r>
            <a:r>
              <a:rPr lang="fr-FR" sz="2800" dirty="0" smtClean="0">
                <a:solidFill>
                  <a:srgbClr val="000000"/>
                </a:solidFill>
              </a:rPr>
              <a:t>vous appelle à répandre </a:t>
            </a:r>
            <a:r>
              <a:rPr lang="fr-FR" sz="2800" dirty="0" smtClean="0">
                <a:solidFill>
                  <a:srgbClr val="000000"/>
                </a:solidFill>
              </a:rPr>
              <a:t>l’Evangile</a:t>
            </a:r>
            <a:endParaRPr lang="fr-FR" sz="2800" dirty="0" smtClean="0">
              <a:solidFill>
                <a:srgbClr val="000000"/>
              </a:solidFill>
            </a:endParaRP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En tout point de </a:t>
            </a:r>
            <a:r>
              <a:rPr lang="fr-FR" sz="2800" dirty="0" smtClean="0">
                <a:solidFill>
                  <a:srgbClr val="000000"/>
                </a:solidFill>
              </a:rPr>
              <a:t>l’univers</a:t>
            </a:r>
            <a:r>
              <a:rPr lang="fr-FR" sz="2800" dirty="0" smtClean="0">
                <a:solidFill>
                  <a:srgbClr val="000000"/>
                </a:solidFill>
              </a:rPr>
              <a:t>, bienheureux êtes-vous ! </a:t>
            </a:r>
            <a:r>
              <a:rPr lang="fr-FR" sz="2800" b="1" dirty="0" smtClean="0">
                <a:solidFill>
                  <a:srgbClr val="000000"/>
                </a:solidFill>
              </a:rPr>
              <a:t/>
            </a:r>
            <a:br>
              <a:rPr lang="fr-FR" sz="2800" b="1" dirty="0" smtClean="0">
                <a:solidFill>
                  <a:srgbClr val="000000"/>
                </a:solidFill>
              </a:rPr>
            </a:br>
            <a:endParaRPr lang="fr-FR" sz="2800" b="1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Tressaillez de joie ! </a:t>
            </a:r>
            <a:r>
              <a:rPr lang="fr-FR" sz="3000" b="1" dirty="0" smtClean="0">
                <a:solidFill>
                  <a:srgbClr val="000000"/>
                </a:solidFill>
              </a:rPr>
              <a:t>x2</a:t>
            </a:r>
            <a:endParaRPr lang="fr-FR" sz="3000" b="1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Car </a:t>
            </a:r>
            <a:r>
              <a:rPr lang="fr-FR" sz="3000" b="1" dirty="0" smtClean="0">
                <a:solidFill>
                  <a:srgbClr val="000000"/>
                </a:solidFill>
              </a:rPr>
              <a:t>vos noms sont inscrits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Pour toujours dans les cieux !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Tressaillez de joie ! </a:t>
            </a:r>
            <a:r>
              <a:rPr lang="fr-FR" sz="3000" b="1" dirty="0" smtClean="0">
                <a:solidFill>
                  <a:srgbClr val="000000"/>
                </a:solidFill>
              </a:rPr>
              <a:t>x2</a:t>
            </a:r>
            <a:endParaRPr lang="fr-FR" sz="3000" b="1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Car </a:t>
            </a:r>
            <a:r>
              <a:rPr lang="fr-FR" sz="3000" b="1" dirty="0" smtClean="0">
                <a:solidFill>
                  <a:srgbClr val="000000"/>
                </a:solidFill>
              </a:rPr>
              <a:t>vos noms sont inscrits 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Dans le cœur de Dieu !</a:t>
            </a:r>
          </a:p>
          <a:p>
            <a:pPr algn="ctr"/>
            <a:endParaRPr lang="fr-FR" sz="3000" b="1" dirty="0" smtClean="0">
              <a:solidFill>
                <a:srgbClr val="000000"/>
              </a:solidFill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07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dirty="0" smtClean="0">
                <a:solidFill>
                  <a:srgbClr val="D2533C"/>
                </a:solidFill>
              </a:rPr>
              <a:t>Si le Père vous appelle (2/3</a:t>
            </a:r>
            <a:r>
              <a:rPr lang="fr-FR" sz="2800" dirty="0" smtClean="0">
                <a:solidFill>
                  <a:srgbClr val="D2533C"/>
                </a:solidFill>
              </a:rPr>
              <a:t>)</a:t>
            </a:r>
            <a:endParaRPr lang="fr-FR" sz="2800" dirty="0">
              <a:solidFill>
                <a:srgbClr val="D2533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908050"/>
            <a:ext cx="9144000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3. Si le Père vous appelle à parler de ses merveilles,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À conduire son troupeau, Bienheureux êtes-vous !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Si le monde vous appelle à marcher vers la lumière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Pour trouver la vérité, Bienheureux êtes-vous 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Si l’Église vous appelle à semer avec patience</a:t>
            </a:r>
          </a:p>
          <a:p>
            <a:pPr algn="ctr"/>
            <a:r>
              <a:rPr lang="fr-FR" sz="2800" dirty="0" smtClean="0">
                <a:solidFill>
                  <a:srgbClr val="000000"/>
                </a:solidFill>
              </a:rPr>
              <a:t>Pour que lève un blé nouveau, Bienheureux êtes-vous ! </a:t>
            </a:r>
            <a:r>
              <a:rPr lang="fr-FR" sz="2800" b="1" dirty="0" smtClean="0">
                <a:solidFill>
                  <a:srgbClr val="000000"/>
                </a:solidFill>
              </a:rPr>
              <a:t/>
            </a:r>
            <a:br>
              <a:rPr lang="fr-FR" sz="2800" b="1" dirty="0" smtClean="0">
                <a:solidFill>
                  <a:srgbClr val="000000"/>
                </a:solidFill>
              </a:rPr>
            </a:br>
            <a:endParaRPr lang="fr-FR" sz="2800" b="1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Tressaillez de joie ! </a:t>
            </a:r>
            <a:r>
              <a:rPr lang="fr-FR" sz="3000" b="1" dirty="0" smtClean="0">
                <a:solidFill>
                  <a:srgbClr val="000000"/>
                </a:solidFill>
              </a:rPr>
              <a:t>x2</a:t>
            </a:r>
            <a:endParaRPr lang="fr-FR" sz="3000" b="1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Car </a:t>
            </a:r>
            <a:r>
              <a:rPr lang="fr-FR" sz="3000" b="1" dirty="0" smtClean="0">
                <a:solidFill>
                  <a:srgbClr val="000000"/>
                </a:solidFill>
              </a:rPr>
              <a:t>vos noms sont inscrits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Pour toujours dans les cieux !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Tressaillez de joie ! </a:t>
            </a:r>
            <a:r>
              <a:rPr lang="fr-FR" sz="3000" b="1" dirty="0" smtClean="0">
                <a:solidFill>
                  <a:srgbClr val="000000"/>
                </a:solidFill>
              </a:rPr>
              <a:t>x2</a:t>
            </a:r>
            <a:endParaRPr lang="fr-FR" sz="3000" b="1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Car </a:t>
            </a:r>
            <a:r>
              <a:rPr lang="fr-FR" sz="3000" b="1" dirty="0" smtClean="0">
                <a:solidFill>
                  <a:srgbClr val="000000"/>
                </a:solidFill>
              </a:rPr>
              <a:t>vos noms sont inscrits 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Dans le cœur de Dieu !</a:t>
            </a:r>
          </a:p>
          <a:p>
            <a:pPr algn="ctr"/>
            <a:endParaRPr lang="fr-FR" sz="3000" b="1" dirty="0" smtClean="0">
              <a:solidFill>
                <a:srgbClr val="000000"/>
              </a:solidFill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07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dirty="0" smtClean="0">
                <a:solidFill>
                  <a:srgbClr val="D2533C"/>
                </a:solidFill>
              </a:rPr>
              <a:t>Si le Père vous appelle (3/3</a:t>
            </a:r>
            <a:r>
              <a:rPr lang="fr-FR" sz="2800" dirty="0" smtClean="0">
                <a:solidFill>
                  <a:srgbClr val="D2533C"/>
                </a:solidFill>
              </a:rPr>
              <a:t>)</a:t>
            </a:r>
            <a:endParaRPr lang="fr-FR" sz="2800" dirty="0">
              <a:solidFill>
                <a:srgbClr val="D2533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1913" y="1484784"/>
            <a:ext cx="854233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7667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3200" dirty="0" smtClean="0">
                <a:solidFill>
                  <a:srgbClr val="D63800"/>
                </a:solidFill>
              </a:rPr>
              <a:t>Prière pénitentielle</a:t>
            </a:r>
            <a:endParaRPr lang="en-GB" sz="3200" dirty="0">
              <a:solidFill>
                <a:srgbClr val="D638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313" y="1412776"/>
            <a:ext cx="8542337" cy="51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Je confesse à Dieu tout puissant,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Je reconnais devant mes frères,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que j'ai péché, en pensée, en parole,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 par action et par omission.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Oui, j'ai vraiment péché.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C'est pourquoi je supplie la Vierge Marie,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les anges et tous les saints,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et vous aussi, mes frères,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de prier pour moi le Seigneur notre Dieu.</a:t>
            </a:r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38160</TotalTime>
  <Words>1108</Words>
  <Application>Microsoft Office PowerPoint</Application>
  <PresentationFormat>On-screen Show (4:3)</PresentationFormat>
  <Paragraphs>267</Paragraphs>
  <Slides>39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1_Office Theme</vt:lpstr>
      <vt:lpstr>Clarity</vt:lpstr>
      <vt:lpstr> Bienvenue !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Gloria: Messe de St Boniface (1/2) </vt:lpstr>
      <vt:lpstr>Gloria: Messe de St Boniface (2/2)</vt:lpstr>
      <vt:lpstr>Slide 14</vt:lpstr>
      <vt:lpstr>Slide 15</vt:lpstr>
      <vt:lpstr>Slide 16</vt:lpstr>
      <vt:lpstr>Slide 17</vt:lpstr>
      <vt:lpstr>Slide 18</vt:lpstr>
      <vt:lpstr>Slide 19</vt:lpstr>
      <vt:lpstr>Prière Universelle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Bon dimanche à tous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 CHANTS de Messe  du 20 NOV 2016</dc:title>
  <dc:creator>Stéphanie Pintrand</dc:creator>
  <cp:lastModifiedBy>Matthieu .</cp:lastModifiedBy>
  <cp:revision>310</cp:revision>
  <cp:lastPrinted>2018-05-13T00:38:21Z</cp:lastPrinted>
  <dcterms:created xsi:type="dcterms:W3CDTF">1601-01-01T00:00:00Z</dcterms:created>
  <dcterms:modified xsi:type="dcterms:W3CDTF">2024-10-19T09:18:18Z</dcterms:modified>
</cp:coreProperties>
</file>