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1"/>
  </p:notesMasterIdLst>
  <p:handoutMasterIdLst>
    <p:handoutMasterId r:id="rId32"/>
  </p:handoutMasterIdLst>
  <p:sldIdLst>
    <p:sldId id="256" r:id="rId2"/>
    <p:sldId id="556" r:id="rId3"/>
    <p:sldId id="557" r:id="rId4"/>
    <p:sldId id="543" r:id="rId5"/>
    <p:sldId id="716" r:id="rId6"/>
    <p:sldId id="647" r:id="rId7"/>
    <p:sldId id="713" r:id="rId8"/>
    <p:sldId id="714" r:id="rId9"/>
    <p:sldId id="544" r:id="rId10"/>
    <p:sldId id="347" r:id="rId11"/>
    <p:sldId id="715" r:id="rId12"/>
    <p:sldId id="546" r:id="rId13"/>
    <p:sldId id="388" r:id="rId14"/>
    <p:sldId id="266" r:id="rId15"/>
    <p:sldId id="548" r:id="rId16"/>
    <p:sldId id="568" r:id="rId17"/>
    <p:sldId id="569" r:id="rId18"/>
    <p:sldId id="547" r:id="rId19"/>
    <p:sldId id="372" r:id="rId20"/>
    <p:sldId id="550" r:id="rId21"/>
    <p:sldId id="355" r:id="rId22"/>
    <p:sldId id="356" r:id="rId23"/>
    <p:sldId id="373" r:id="rId24"/>
    <p:sldId id="455" r:id="rId25"/>
    <p:sldId id="558" r:id="rId26"/>
    <p:sldId id="559" r:id="rId27"/>
    <p:sldId id="560" r:id="rId28"/>
    <p:sldId id="549" r:id="rId29"/>
    <p:sldId id="55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varScale="1">
        <p:scale>
          <a:sx n="107" d="100"/>
          <a:sy n="107" d="100"/>
        </p:scale>
        <p:origin x="1872" y="11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2024/10/12</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12/10/2024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7</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307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8</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0730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14</a:t>
            </a:fld>
            <a:endParaRPr lang="en-US" dirty="0"/>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316136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16</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altLang="zh-CN" dirty="0">
                <a:cs typeface="+mn-cs"/>
              </a:rPr>
              <a:t>GGGGG</a:t>
            </a:r>
            <a:endParaRPr lang="en-US" dirty="0">
              <a:cs typeface="+mn-cs"/>
            </a:endParaRPr>
          </a:p>
        </p:txBody>
      </p:sp>
    </p:spTree>
    <p:extLst>
      <p:ext uri="{BB962C8B-B14F-4D97-AF65-F5344CB8AC3E}">
        <p14:creationId xmlns:p14="http://schemas.microsoft.com/office/powerpoint/2010/main" val="356261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17</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r>
              <a:rPr lang="en-US" altLang="zh-CN" dirty="0">
                <a:cs typeface="+mn-cs"/>
              </a:rPr>
              <a:t>GGGGG</a:t>
            </a:r>
            <a:endParaRPr lang="en-US" dirty="0">
              <a:cs typeface="+mn-cs"/>
            </a:endParaRPr>
          </a:p>
        </p:txBody>
      </p:sp>
    </p:spTree>
    <p:extLst>
      <p:ext uri="{BB962C8B-B14F-4D97-AF65-F5344CB8AC3E}">
        <p14:creationId xmlns:p14="http://schemas.microsoft.com/office/powerpoint/2010/main" val="2047093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F82EEF85-69E4-467E-9174-51B263697285}" type="slidenum">
              <a:rPr lang="en-US" altLang="fr-FR" sz="1400" smtClean="0">
                <a:ea typeface="Arial Unicode MS"/>
                <a:cs typeface="Arial Unicode MS"/>
              </a:rPr>
              <a:pPr>
                <a:spcBef>
                  <a:spcPct val="0"/>
                </a:spcBef>
                <a:buClrTx/>
                <a:buFontTx/>
                <a:buNone/>
              </a:pPr>
              <a:t>19</a:t>
            </a:fld>
            <a:endParaRPr lang="en-US" altLang="fr-FR" sz="1400">
              <a:ea typeface="Arial Unicode MS"/>
              <a:cs typeface="Arial Unicode MS"/>
            </a:endParaRPr>
          </a:p>
        </p:txBody>
      </p:sp>
      <p:sp>
        <p:nvSpPr>
          <p:cNvPr id="3891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4818" name="Text Box 2"/>
          <p:cNvSpPr txBox="1">
            <a:spLocks noGrp="1" noChangeArrowheads="1"/>
          </p:cNvSpPr>
          <p:nvPr>
            <p:ph type="body" idx="1"/>
          </p:nvPr>
        </p:nvSpPr>
        <p:spPr>
          <a:xfrm>
            <a:off x="777875" y="4776788"/>
            <a:ext cx="6218238" cy="4525962"/>
          </a:xfrm>
          <a:ln/>
          <a:extLst>
            <a:ext uri="{AF507438-7753-43e0-B8FC-AC1667EBCBE1}"/>
          </a:extLst>
        </p:spPr>
        <p:txBody>
          <a:bodyPr wrap="none" anchor="ctr"/>
          <a:lstStyle/>
          <a:p>
            <a:pPr>
              <a:buFont typeface="Times New Roman" charset="0"/>
              <a:buNone/>
              <a:defRPr/>
            </a:pPr>
            <a:endParaRPr lang="en-US">
              <a:cs typeface="+mn-cs"/>
            </a:endParaRPr>
          </a:p>
        </p:txBody>
      </p:sp>
    </p:spTree>
    <p:extLst>
      <p:ext uri="{BB962C8B-B14F-4D97-AF65-F5344CB8AC3E}">
        <p14:creationId xmlns:p14="http://schemas.microsoft.com/office/powerpoint/2010/main" val="2609334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85690BB-7DC2-4F47-84E4-026DBCC0B1B6}" type="slidenum">
              <a:rPr lang="en-US" altLang="fr-FR" sz="1400" smtClean="0">
                <a:ea typeface="Arial Unicode MS"/>
                <a:cs typeface="Arial Unicode MS"/>
              </a:rPr>
              <a:pPr>
                <a:spcBef>
                  <a:spcPct val="0"/>
                </a:spcBef>
                <a:buClrTx/>
                <a:buFontTx/>
                <a:buNone/>
              </a:pPr>
              <a:t>23</a:t>
            </a:fld>
            <a:endParaRPr lang="en-US" altLang="fr-FR" sz="1400">
              <a:ea typeface="Arial Unicode MS"/>
              <a:cs typeface="Arial Unicode MS"/>
            </a:endParaRPr>
          </a:p>
        </p:txBody>
      </p:sp>
      <p:sp>
        <p:nvSpPr>
          <p:cNvPr id="4096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p:spPr>
      </p:sp>
      <p:sp>
        <p:nvSpPr>
          <p:cNvPr id="35842" name="Text Box 2"/>
          <p:cNvSpPr txBox="1">
            <a:spLocks noGrp="1" noChangeArrowheads="1"/>
          </p:cNvSpPr>
          <p:nvPr>
            <p:ph type="body" idx="1"/>
          </p:nvPr>
        </p:nvSpPr>
        <p:spPr>
          <a:xfrm>
            <a:off x="777875" y="4776788"/>
            <a:ext cx="6218238" cy="4525962"/>
          </a:xfrm>
          <a:ln/>
          <a:extLst>
            <a:ext uri="{AF507438-7753-43e0-B8FC-AC1667EBCBE1}"/>
          </a:extLst>
        </p:spPr>
        <p:txBody>
          <a:bodyPr wrap="none" anchor="ctr"/>
          <a:lstStyle/>
          <a:p>
            <a:pPr>
              <a:buFont typeface="Times New Roman" charset="0"/>
              <a:buNone/>
              <a:defRPr/>
            </a:pPr>
            <a:endParaRPr lang="en-US">
              <a:cs typeface="+mn-cs"/>
            </a:endParaRPr>
          </a:p>
        </p:txBody>
      </p:sp>
    </p:spTree>
    <p:extLst>
      <p:ext uri="{BB962C8B-B14F-4D97-AF65-F5344CB8AC3E}">
        <p14:creationId xmlns:p14="http://schemas.microsoft.com/office/powerpoint/2010/main" val="41918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24</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29</a:t>
            </a:fld>
            <a:endParaRPr lang="en-US"/>
          </a:p>
        </p:txBody>
      </p:sp>
      <p:sp>
        <p:nvSpPr>
          <p:cNvPr id="4096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07264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Saturday, October 12,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Saturday, October 12,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Saturday, October 12,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Saturday, October 12,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Saturday, October 12,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Saturday, October 12,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Saturday, October 12,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Saturday, October 12,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Saturday, October 12,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Saturday, October 12,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Saturday, October 12,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Saturday, October 12,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fr-FR" sz="4000" b="1" cap="small" dirty="0">
                <a:latin typeface="Arial Narrow" panose="020B0606020202030204" pitchFamily="34" charset="0"/>
              </a:rPr>
              <a:t>Messe </a:t>
            </a:r>
            <a:r>
              <a:rPr lang="fr-FR" sz="4000" b="1" cap="small" dirty="0" err="1">
                <a:latin typeface="Arial Narrow" panose="020B0606020202030204" pitchFamily="34" charset="0"/>
              </a:rPr>
              <a:t>Anticipee</a:t>
            </a:r>
            <a:r>
              <a:rPr lang="fr-FR" sz="4000" b="1" cap="small" dirty="0">
                <a:latin typeface="Arial Narrow" panose="020B0606020202030204" pitchFamily="34" charset="0"/>
              </a:rPr>
              <a:t> du Dimanche</a:t>
            </a:r>
            <a:br>
              <a:rPr lang="fr-FR" sz="4000" i="1" cap="small" dirty="0"/>
            </a:br>
            <a:r>
              <a:rPr lang="fr-FR" sz="4000" b="1" cap="small" dirty="0">
                <a:latin typeface="Arial Narrow" panose="020B0606020202030204" pitchFamily="34" charset="0"/>
              </a:rPr>
              <a:t>13 Octobre 2024</a:t>
            </a:r>
            <a:endParaRPr lang="en-US" sz="4000" b="1" cap="small" dirty="0">
              <a:latin typeface="Arial Narrow" panose="020B0606020202030204" pitchFamily="34" charset="0"/>
            </a:endParaRPr>
          </a:p>
        </p:txBody>
      </p:sp>
      <p:sp>
        <p:nvSpPr>
          <p:cNvPr id="3" name="Subtitle 2"/>
          <p:cNvSpPr>
            <a:spLocks noGrp="1"/>
          </p:cNvSpPr>
          <p:nvPr>
            <p:ph type="subTitle" idx="1"/>
          </p:nvPr>
        </p:nvSpPr>
        <p:spPr>
          <a:xfrm>
            <a:off x="0" y="3405673"/>
            <a:ext cx="9143999" cy="1852127"/>
          </a:xfrm>
        </p:spPr>
        <p:txBody>
          <a:bodyPr>
            <a:normAutofit/>
          </a:bodyPr>
          <a:lstStyle/>
          <a:p>
            <a:pPr algn="ctr"/>
            <a:r>
              <a:rPr lang="fr-FR" sz="4600" b="1" cap="small" dirty="0">
                <a:latin typeface="Arial Narrow" panose="020B0606020202030204" pitchFamily="34" charset="0"/>
              </a:rPr>
              <a:t>28</a:t>
            </a:r>
            <a:r>
              <a:rPr lang="fr-FR" sz="4600" b="1" cap="small" baseline="30000" dirty="0">
                <a:latin typeface="Arial Narrow" panose="020B0606020202030204" pitchFamily="34" charset="0"/>
              </a:rPr>
              <a:t>ème</a:t>
            </a:r>
            <a:r>
              <a:rPr lang="fr-FR" sz="4600" b="1" cap="small" dirty="0">
                <a:latin typeface="Arial Narrow" panose="020B0606020202030204" pitchFamily="34" charset="0"/>
              </a:rPr>
              <a:t> dimanche du temps ordinaire</a:t>
            </a:r>
            <a:endParaRPr lang="en-US" sz="3600" cap="small" dirty="0"/>
          </a:p>
        </p:txBody>
      </p:sp>
      <p:sp>
        <p:nvSpPr>
          <p:cNvPr id="4" name="Rectangle 3">
            <a:extLst>
              <a:ext uri="{FF2B5EF4-FFF2-40B4-BE49-F238E27FC236}">
                <a16:creationId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72354" y="541857"/>
            <a:ext cx="8229601" cy="57742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l">
              <a:buNone/>
            </a:pPr>
            <a:r>
              <a:rPr lang="fr-FR" sz="3000" i="1" dirty="0">
                <a:solidFill>
                  <a:schemeClr val="tx2"/>
                </a:solidFill>
                <a:latin typeface="Arial Narrow" panose="020B0606020202030204" pitchFamily="34" charset="0"/>
              </a:rPr>
              <a:t>Première lecture</a:t>
            </a:r>
            <a:r>
              <a:rPr lang="fr-FR" sz="3000" i="1" dirty="0">
                <a:latin typeface="Arial Narrow" panose="020B0606020202030204" pitchFamily="34" charset="0"/>
              </a:rPr>
              <a:t> </a:t>
            </a:r>
            <a:r>
              <a:rPr lang="fr-FR" sz="3000" dirty="0">
                <a:latin typeface="Arial Narrow" panose="020B0606020202030204" pitchFamily="34" charset="0"/>
              </a:rPr>
              <a:t>: </a:t>
            </a:r>
            <a:r>
              <a:rPr lang="fr-FR" sz="3000" i="0" dirty="0">
                <a:solidFill>
                  <a:srgbClr val="333333"/>
                </a:solidFill>
                <a:effectLst/>
                <a:latin typeface="Open Sans" panose="020B0606030504020204" pitchFamily="34" charset="0"/>
              </a:rPr>
              <a:t>« À côté de la sagesse, j’ai tenu pour rien la richesse » (Sg 7, 7-11)</a:t>
            </a:r>
          </a:p>
          <a:p>
            <a:pPr marL="0" indent="0">
              <a:buNone/>
            </a:pPr>
            <a:endParaRPr lang="fr-FR" sz="3000" dirty="0">
              <a:latin typeface="Arial Narrow" panose="020B0606020202030204" pitchFamily="34" charset="0"/>
            </a:endParaRPr>
          </a:p>
          <a:p>
            <a:pPr marL="0" indent="0">
              <a:buNone/>
            </a:pPr>
            <a:r>
              <a:rPr lang="fr-FR" sz="3000" i="1" dirty="0">
                <a:solidFill>
                  <a:schemeClr val="tx2"/>
                </a:solidFill>
                <a:latin typeface="Arial Narrow" panose="020B0606020202030204" pitchFamily="34" charset="0"/>
              </a:rPr>
              <a:t>Psaume 89(90)</a:t>
            </a:r>
            <a:r>
              <a:rPr lang="fr-FR" sz="3000" dirty="0">
                <a:latin typeface="Arial Narrow" panose="020B0606020202030204" pitchFamily="34" charset="0"/>
              </a:rPr>
              <a:t>: </a:t>
            </a:r>
            <a:br>
              <a:rPr lang="fr-FR" sz="3000" dirty="0">
                <a:latin typeface="Arial Narrow" panose="020B0606020202030204" pitchFamily="34" charset="0"/>
              </a:rPr>
            </a:br>
            <a:r>
              <a:rPr lang="fr-FR" sz="3000" b="1" i="0" dirty="0">
                <a:solidFill>
                  <a:srgbClr val="333333"/>
                </a:solidFill>
                <a:effectLst/>
                <a:latin typeface="Open Sans" panose="020B0606030504020204" pitchFamily="34" charset="0"/>
              </a:rPr>
              <a:t>R/ Rassasie-nous de ton amour, Seigneur : nous serons dans la joie.</a:t>
            </a:r>
            <a:r>
              <a:rPr lang="fr-FR" sz="3000" b="0" i="0" dirty="0">
                <a:solidFill>
                  <a:srgbClr val="333333"/>
                </a:solidFill>
                <a:effectLst/>
                <a:latin typeface="Open Sans" panose="020B0606030504020204" pitchFamily="34" charset="0"/>
              </a:rPr>
              <a:t> </a:t>
            </a:r>
          </a:p>
          <a:p>
            <a:pPr marL="0" indent="0">
              <a:buNone/>
            </a:pPr>
            <a:endParaRPr lang="fr-FR" sz="3000" dirty="0">
              <a:latin typeface="Arial Narrow" panose="020B0606020202030204" pitchFamily="34" charset="0"/>
            </a:endParaRPr>
          </a:p>
          <a:p>
            <a:pPr marL="0" indent="0" algn="l">
              <a:buNone/>
            </a:pPr>
            <a:r>
              <a:rPr lang="fr-FR" sz="3000" i="1" dirty="0">
                <a:solidFill>
                  <a:schemeClr val="tx2"/>
                </a:solidFill>
                <a:latin typeface="Arial Narrow" panose="020B0606020202030204" pitchFamily="34" charset="0"/>
              </a:rPr>
              <a:t>2ème lecture</a:t>
            </a:r>
            <a:r>
              <a:rPr lang="fr-FR" sz="3000" dirty="0">
                <a:latin typeface="Arial Narrow" panose="020B0606020202030204" pitchFamily="34" charset="0"/>
              </a:rPr>
              <a:t> : </a:t>
            </a:r>
            <a:r>
              <a:rPr lang="fr-FR" sz="3000" i="0" dirty="0">
                <a:solidFill>
                  <a:srgbClr val="333333"/>
                </a:solidFill>
                <a:effectLst/>
                <a:latin typeface="Open Sans" panose="020B0606030504020204" pitchFamily="34" charset="0"/>
              </a:rPr>
              <a:t>« La parole de Dieu juge des intentions et des pensées du cœur »</a:t>
            </a:r>
          </a:p>
          <a:p>
            <a:pPr marL="0" indent="0" algn="l">
              <a:buNone/>
            </a:pPr>
            <a:r>
              <a:rPr lang="fr-FR" sz="3000" i="0" dirty="0">
                <a:solidFill>
                  <a:srgbClr val="333333"/>
                </a:solidFill>
                <a:effectLst/>
                <a:latin typeface="Open Sans" panose="020B0606030504020204" pitchFamily="34" charset="0"/>
              </a:rPr>
              <a:t>Lecture de la lettre aux Hébreux (He 4, 12-13)</a:t>
            </a:r>
          </a:p>
          <a:p>
            <a:pPr marL="0" indent="0">
              <a:buNone/>
            </a:pPr>
            <a:r>
              <a:rPr lang="fr-FR" sz="3000" dirty="0">
                <a:latin typeface="Arial Narrow" panose="020B0606020202030204" pitchFamily="34" charset="0"/>
              </a:rPr>
              <a:t>	 </a:t>
            </a:r>
          </a:p>
          <a:p>
            <a:pPr marL="0" indent="0">
              <a:buNone/>
            </a:pPr>
            <a:endParaRPr lang="fr-FR" sz="3000" dirty="0">
              <a:latin typeface="Arial Narrow" panose="020B0606020202030204" pitchFamily="34" charset="0"/>
            </a:endParaRPr>
          </a:p>
          <a:p>
            <a:pPr marL="0" indent="0">
              <a:buNone/>
            </a:pPr>
            <a:endParaRPr lang="en-US" sz="2600" dirty="0">
              <a:latin typeface="Arial Narrow" panose="020B0606020202030204" pitchFamily="34" charset="0"/>
            </a:endParaRPr>
          </a:p>
        </p:txBody>
      </p:sp>
      <p:sp>
        <p:nvSpPr>
          <p:cNvPr id="3" name="Rectangle 1">
            <a:extLst>
              <a:ext uri="{FF2B5EF4-FFF2-40B4-BE49-F238E27FC236}">
                <a16:creationId xmlns:a16="http://schemas.microsoft.com/office/drawing/2014/main" id="{B7C3900D-7C04-4168-A16B-4F5909D720AE}"/>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Tree>
    <p:extLst>
      <p:ext uri="{BB962C8B-B14F-4D97-AF65-F5344CB8AC3E}">
        <p14:creationId xmlns:p14="http://schemas.microsoft.com/office/powerpoint/2010/main" val="148676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BC123-314C-1D20-DD05-3E6D2186E91B}"/>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24EA64F-4621-5EAA-33B5-DDAF89E7E298}"/>
              </a:ext>
            </a:extLst>
          </p:cNvPr>
          <p:cNvSpPr txBox="1">
            <a:spLocks/>
          </p:cNvSpPr>
          <p:nvPr/>
        </p:nvSpPr>
        <p:spPr>
          <a:xfrm>
            <a:off x="226143" y="483079"/>
            <a:ext cx="8559270" cy="57742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3000" dirty="0">
                <a:latin typeface="Arial Narrow" panose="020B0606020202030204" pitchFamily="34" charset="0"/>
              </a:rPr>
              <a:t>	 </a:t>
            </a:r>
          </a:p>
          <a:p>
            <a:pPr marL="0" indent="0">
              <a:buNone/>
            </a:pPr>
            <a:r>
              <a:rPr lang="fr-FR" sz="3000" i="1" dirty="0">
                <a:solidFill>
                  <a:schemeClr val="tx2"/>
                </a:solidFill>
                <a:latin typeface="Open Sans" panose="020B0606030504020204" pitchFamily="34" charset="0"/>
                <a:ea typeface="Open Sans" panose="020B0606030504020204" pitchFamily="34" charset="0"/>
                <a:cs typeface="Open Sans" panose="020B0606030504020204" pitchFamily="34" charset="0"/>
              </a:rPr>
              <a:t>Acclamation</a:t>
            </a:r>
            <a:r>
              <a:rPr lang="fr-FR" sz="300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fr-FR" sz="3000" b="1" i="1" dirty="0">
                <a:latin typeface="Open Sans" panose="020B0606030504020204" pitchFamily="34" charset="0"/>
                <a:ea typeface="Open Sans" panose="020B0606030504020204" pitchFamily="34" charset="0"/>
                <a:cs typeface="Open Sans" panose="020B0606030504020204" pitchFamily="34" charset="0"/>
              </a:rPr>
              <a:t>Alléluia</a:t>
            </a:r>
            <a:r>
              <a:rPr lang="fr-FR" sz="3000" dirty="0">
                <a:latin typeface="Open Sans" panose="020B0606030504020204" pitchFamily="34" charset="0"/>
                <a:ea typeface="Open Sans" panose="020B0606030504020204" pitchFamily="34" charset="0"/>
                <a:cs typeface="Open Sans" panose="020B0606030504020204" pitchFamily="34" charset="0"/>
              </a:rPr>
              <a:t>  </a:t>
            </a:r>
            <a: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Heureux les pauvres de cœur,</a:t>
            </a:r>
            <a:b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br>
            <a: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car le royaume des Cieux est à eux !</a:t>
            </a:r>
            <a:b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br>
            <a:r>
              <a:rPr lang="fr-FR" sz="3000" b="1" i="1" dirty="0">
                <a:latin typeface="Open Sans" panose="020B0606030504020204" pitchFamily="34" charset="0"/>
                <a:ea typeface="Open Sans" panose="020B0606030504020204" pitchFamily="34" charset="0"/>
                <a:cs typeface="Open Sans" panose="020B0606030504020204" pitchFamily="34" charset="0"/>
              </a:rPr>
              <a:t>Alléluia</a:t>
            </a:r>
            <a:endParaRPr lang="fr-FR" sz="3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fr-FR" sz="3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fr-FR" sz="3000" i="1" dirty="0">
                <a:solidFill>
                  <a:schemeClr val="tx2"/>
                </a:solidFill>
                <a:latin typeface="Open Sans" panose="020B0606030504020204" pitchFamily="34" charset="0"/>
                <a:ea typeface="Open Sans" panose="020B0606030504020204" pitchFamily="34" charset="0"/>
                <a:cs typeface="Open Sans" panose="020B0606030504020204" pitchFamily="34" charset="0"/>
              </a:rPr>
              <a:t>Évangile</a:t>
            </a:r>
            <a:r>
              <a:rPr lang="fr-FR" sz="3000" dirty="0">
                <a:latin typeface="Open Sans" panose="020B0606030504020204" pitchFamily="34" charset="0"/>
                <a:ea typeface="Open Sans" panose="020B0606030504020204" pitchFamily="34" charset="0"/>
                <a:cs typeface="Open Sans" panose="020B0606030504020204" pitchFamily="34" charset="0"/>
              </a:rPr>
              <a:t> </a:t>
            </a:r>
            <a: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de Jésus Christ selon saint Marc</a:t>
            </a:r>
          </a:p>
          <a:p>
            <a:pPr marL="0" indent="0" algn="l">
              <a:buNone/>
            </a:pPr>
            <a:r>
              <a:rPr lang="fr-FR" sz="300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 Vends ce que tu as et suis-moi » </a:t>
            </a:r>
            <a:br>
              <a:rPr lang="fr-FR" sz="300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br>
            <a:r>
              <a:rPr lang="fr-FR" sz="300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(Mc 10, 17-30)</a:t>
            </a:r>
          </a:p>
          <a:p>
            <a:pPr marL="0" indent="0" algn="l">
              <a:buNone/>
            </a:pPr>
            <a:endParaRPr lang="en-US" sz="2600" dirty="0">
              <a:latin typeface="Arial Narrow" panose="020B0606020202030204" pitchFamily="34" charset="0"/>
            </a:endParaRPr>
          </a:p>
        </p:txBody>
      </p:sp>
      <p:sp>
        <p:nvSpPr>
          <p:cNvPr id="3" name="Rectangle 1">
            <a:extLst>
              <a:ext uri="{FF2B5EF4-FFF2-40B4-BE49-F238E27FC236}">
                <a16:creationId xmlns:a16="http://schemas.microsoft.com/office/drawing/2014/main" id="{0E600BA4-F125-2EF9-31F9-6FE47A4E2E96}"/>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Tree>
    <p:extLst>
      <p:ext uri="{BB962C8B-B14F-4D97-AF65-F5344CB8AC3E}">
        <p14:creationId xmlns:p14="http://schemas.microsoft.com/office/powerpoint/2010/main" val="96164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103517"/>
            <a:ext cx="844508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800" dirty="0">
                <a:latin typeface="+mj-lt"/>
              </a:rPr>
              <a:t>Je crois en Dieu, le Père tout-puissant, </a:t>
            </a:r>
            <a:br>
              <a:rPr lang="fr-FR" sz="2800" dirty="0">
                <a:latin typeface="+mj-lt"/>
              </a:rPr>
            </a:br>
            <a:r>
              <a:rPr lang="fr-FR" sz="2800" dirty="0">
                <a:latin typeface="+mj-lt"/>
              </a:rPr>
              <a:t>créateur du ciel et de la terre ; et en Jésus-Christ, son Fils unique, notre Seigneur, qui a été conçu du Saint-Esprit, est né de la Vierge Marie, a souffert sous Ponce Pilate, a été crucifié, est mort et a été enseveli, est descendu aux enfers, le troisième jour est ressuscité des morts, est monté aux cieux, est assis à la droite de Dieu le Père tout-puissant, d’où il viendra juger les vivants et les morts.</a:t>
            </a:r>
          </a:p>
          <a:p>
            <a:pPr marL="0" indent="0">
              <a:buNone/>
            </a:pPr>
            <a:r>
              <a:rPr lang="fr-FR" sz="2800" dirty="0">
                <a:latin typeface="+mj-lt"/>
              </a:rPr>
              <a:t>Je crois en l’Esprit-Saint, à la sainte Église catholique, à la communion des saints, à la rémission des péchés, à la résurrection de la chair, à la vie éternelle. Amen.</a:t>
            </a:r>
            <a:endParaRPr lang="en-US" sz="2800" dirty="0">
              <a:latin typeface="+mj-lt"/>
            </a:endParaRPr>
          </a:p>
        </p:txBody>
      </p:sp>
    </p:spTree>
    <p:extLst>
      <p:ext uri="{BB962C8B-B14F-4D97-AF65-F5344CB8AC3E}">
        <p14:creationId xmlns:p14="http://schemas.microsoft.com/office/powerpoint/2010/main" val="243803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Prière Universelle</a:t>
            </a:r>
          </a:p>
        </p:txBody>
      </p:sp>
      <p:sp>
        <p:nvSpPr>
          <p:cNvPr id="14338" name="Text Box 2"/>
          <p:cNvSpPr txBox="1">
            <a:spLocks noChangeArrowheads="1"/>
          </p:cNvSpPr>
          <p:nvPr/>
        </p:nvSpPr>
        <p:spPr bwMode="auto">
          <a:xfrm>
            <a:off x="457200" y="1628775"/>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dirty="0">
              <a:solidFill>
                <a:srgbClr val="292934"/>
              </a:solidFill>
            </a:endParaRPr>
          </a:p>
          <a:p>
            <a:pPr hangingPunct="1">
              <a:lnSpc>
                <a:spcPct val="100000"/>
              </a:lnSpc>
              <a:spcBef>
                <a:spcPts val="488"/>
              </a:spcBef>
              <a:spcAft>
                <a:spcPts val="1425"/>
              </a:spcAft>
              <a:buClrTx/>
              <a:buFontTx/>
              <a:buNone/>
              <a:defRPr/>
            </a:pPr>
            <a:endParaRPr lang="en-US" sz="2400" dirty="0">
              <a:solidFill>
                <a:srgbClr val="292934"/>
              </a:solidFill>
            </a:endParaRPr>
          </a:p>
        </p:txBody>
      </p:sp>
      <p:pic>
        <p:nvPicPr>
          <p:cNvPr id="2" name="Picture 1"/>
          <p:cNvPicPr>
            <a:picLocks noChangeAspect="1"/>
          </p:cNvPicPr>
          <p:nvPr/>
        </p:nvPicPr>
        <p:blipFill>
          <a:blip r:embed="rId3"/>
          <a:stretch>
            <a:fillRect/>
          </a:stretch>
        </p:blipFill>
        <p:spPr>
          <a:xfrm>
            <a:off x="914399" y="5033431"/>
            <a:ext cx="1568241" cy="1305993"/>
          </a:xfrm>
          <a:prstGeom prst="rect">
            <a:avLst/>
          </a:prstGeom>
        </p:spPr>
      </p:pic>
      <p:sp>
        <p:nvSpPr>
          <p:cNvPr id="3" name="Content Placeholder 2">
            <a:extLst>
              <a:ext uri="{FF2B5EF4-FFF2-40B4-BE49-F238E27FC236}">
                <a16:creationId xmlns:a16="http://schemas.microsoft.com/office/drawing/2014/main" id="{23DFC2FD-CEBD-1924-B99E-3589177BB691}"/>
              </a:ext>
            </a:extLst>
          </p:cNvPr>
          <p:cNvSpPr txBox="1">
            <a:spLocks/>
          </p:cNvSpPr>
          <p:nvPr/>
        </p:nvSpPr>
        <p:spPr>
          <a:xfrm>
            <a:off x="2294636" y="1900849"/>
            <a:ext cx="6069436" cy="399792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a:latin typeface="+mj-lt"/>
              </a:rPr>
              <a:t>Seigneur, écoute-nous </a:t>
            </a:r>
          </a:p>
          <a:p>
            <a:r>
              <a:rPr lang="fr-FR" sz="3200" b="1" i="1" dirty="0">
                <a:latin typeface="+mj-lt"/>
              </a:rPr>
              <a:t> </a:t>
            </a:r>
          </a:p>
          <a:p>
            <a:r>
              <a:rPr lang="fr-FR" sz="3200" b="1" i="1" dirty="0">
                <a:latin typeface="+mj-lt"/>
              </a:rPr>
              <a:t>Seigneur, exauce-nous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396347" y="467126"/>
            <a:ext cx="813613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sz="2400" b="1" dirty="0" err="1">
                <a:solidFill>
                  <a:srgbClr val="D2533C"/>
                </a:solidFill>
              </a:rPr>
              <a:t>Offertoire</a:t>
            </a:r>
            <a:r>
              <a:rPr lang="fr-FR" sz="2400" b="1" dirty="0">
                <a:solidFill>
                  <a:srgbClr val="D2533C"/>
                </a:solidFill>
              </a:rPr>
              <a:t>: </a:t>
            </a:r>
            <a:r>
              <a:rPr lang="en-US" sz="2400" i="1" dirty="0" err="1">
                <a:solidFill>
                  <a:srgbClr val="D2533C"/>
                </a:solidFill>
              </a:rPr>
              <a:t>Humblement</a:t>
            </a:r>
            <a:r>
              <a:rPr lang="en-US" sz="2400" i="1" dirty="0">
                <a:solidFill>
                  <a:srgbClr val="D2533C"/>
                </a:solidFill>
              </a:rPr>
              <a:t> </a:t>
            </a:r>
            <a:r>
              <a:rPr lang="fr-FR" sz="2400" i="1" dirty="0">
                <a:solidFill>
                  <a:srgbClr val="D2533C"/>
                </a:solidFill>
              </a:rPr>
              <a:t>(</a:t>
            </a:r>
            <a:r>
              <a:rPr lang="en-US" sz="2400" dirty="0">
                <a:solidFill>
                  <a:srgbClr val="D2533C"/>
                </a:solidFill>
              </a:rPr>
              <a:t>1</a:t>
            </a:r>
            <a:r>
              <a:rPr lang="fr-FR" sz="2400" dirty="0">
                <a:solidFill>
                  <a:srgbClr val="D2533C"/>
                </a:solidFill>
              </a:rPr>
              <a:t>/2)</a:t>
            </a:r>
            <a:br>
              <a:rPr lang="fr-FR" sz="2400" dirty="0">
                <a:solidFill>
                  <a:srgbClr val="D2533C"/>
                </a:solidFill>
              </a:rPr>
            </a:br>
            <a:r>
              <a:rPr lang="fr-FR" sz="2400" dirty="0">
                <a:solidFill>
                  <a:srgbClr val="D2533C"/>
                </a:solidFill>
              </a:rPr>
              <a:t> </a:t>
            </a:r>
          </a:p>
        </p:txBody>
      </p:sp>
      <p:sp>
        <p:nvSpPr>
          <p:cNvPr id="6" name="Rectangle 2"/>
          <p:cNvSpPr>
            <a:spLocks noChangeArrowheads="1"/>
          </p:cNvSpPr>
          <p:nvPr/>
        </p:nvSpPr>
        <p:spPr bwMode="auto">
          <a:xfrm>
            <a:off x="468312" y="940669"/>
            <a:ext cx="8136136" cy="565668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endParaRPr lang="fr-FR" sz="3200" b="1" dirty="0">
              <a:solidFill>
                <a:schemeClr val="accent6">
                  <a:lumMod val="75000"/>
                </a:schemeClr>
              </a:solidFill>
              <a:cs typeface="Verdana" charset="0"/>
            </a:endParaRPr>
          </a:p>
          <a:p>
            <a:pPr algn="ctr"/>
            <a:r>
              <a:rPr lang="fr-FR" sz="3200" b="1" dirty="0">
                <a:solidFill>
                  <a:schemeClr val="accent6">
                    <a:lumMod val="75000"/>
                  </a:schemeClr>
                </a:solidFill>
                <a:cs typeface="Verdana" charset="0"/>
              </a:rPr>
              <a:t>Humblement, dans le silence de mon cœur, je me donne à toi, mon Seigneur.</a:t>
            </a:r>
            <a:r>
              <a:rPr lang="fr-FR" sz="3200" b="1" dirty="0">
                <a:solidFill>
                  <a:schemeClr val="accent6">
                    <a:lumMod val="75000"/>
                  </a:schemeClr>
                </a:solidFill>
              </a:rPr>
              <a:t> </a:t>
            </a:r>
            <a:br>
              <a:rPr lang="fr-FR" sz="3200" b="1" dirty="0">
                <a:solidFill>
                  <a:schemeClr val="tx1"/>
                </a:solidFill>
              </a:rPr>
            </a:br>
            <a:endParaRPr lang="fr-FR" sz="3200" dirty="0">
              <a:solidFill>
                <a:schemeClr val="tx1"/>
              </a:solidFill>
            </a:endParaRPr>
          </a:p>
          <a:p>
            <a:r>
              <a:rPr lang="fr-FR" sz="3200" dirty="0">
                <a:solidFill>
                  <a:srgbClr val="000000"/>
                </a:solidFill>
                <a:cs typeface="Verdana" charset="0"/>
              </a:rPr>
              <a:t>1- Par ton amour, fais moi demeurer humble et petit devant Toi.</a:t>
            </a:r>
          </a:p>
          <a:p>
            <a:endParaRPr lang="fr-FR" sz="3200" dirty="0">
              <a:solidFill>
                <a:srgbClr val="000000"/>
              </a:solidFill>
              <a:cs typeface="Verdana" charset="0"/>
            </a:endParaRPr>
          </a:p>
          <a:p>
            <a:r>
              <a:rPr lang="fr-FR" sz="3200" dirty="0">
                <a:solidFill>
                  <a:srgbClr val="000000"/>
                </a:solidFill>
                <a:cs typeface="Verdana" charset="0"/>
              </a:rPr>
              <a:t>2- Enseigne-moi ta sagesse, ô Dieu, viens habiter mon silence.</a:t>
            </a:r>
            <a:endParaRPr lang="fr-FR" sz="3200" dirty="0">
              <a:solidFill>
                <a:schemeClr val="tx1"/>
              </a:solidFill>
            </a:endParaRPr>
          </a:p>
        </p:txBody>
      </p:sp>
    </p:spTree>
    <p:extLst>
      <p:ext uri="{BB962C8B-B14F-4D97-AF65-F5344CB8AC3E}">
        <p14:creationId xmlns:p14="http://schemas.microsoft.com/office/powerpoint/2010/main" val="1621846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0" y="450159"/>
            <a:ext cx="813613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sz="2400" b="1" dirty="0" err="1">
                <a:solidFill>
                  <a:srgbClr val="D2533C"/>
                </a:solidFill>
              </a:rPr>
              <a:t>Offertoire</a:t>
            </a:r>
            <a:r>
              <a:rPr lang="fr-FR" sz="2400" b="1" dirty="0">
                <a:solidFill>
                  <a:srgbClr val="D2533C"/>
                </a:solidFill>
              </a:rPr>
              <a:t>: </a:t>
            </a:r>
            <a:r>
              <a:rPr lang="en-US" sz="2400" i="1" dirty="0" err="1">
                <a:solidFill>
                  <a:srgbClr val="D2533C"/>
                </a:solidFill>
              </a:rPr>
              <a:t>Humblement</a:t>
            </a:r>
            <a:r>
              <a:rPr lang="en-US" sz="2400" i="1" dirty="0">
                <a:solidFill>
                  <a:srgbClr val="D2533C"/>
                </a:solidFill>
              </a:rPr>
              <a:t>              </a:t>
            </a:r>
            <a:r>
              <a:rPr lang="fr-FR" sz="2400" i="1" dirty="0">
                <a:solidFill>
                  <a:srgbClr val="D2533C"/>
                </a:solidFill>
              </a:rPr>
              <a:t>(</a:t>
            </a:r>
            <a:r>
              <a:rPr lang="en-US" sz="2400" dirty="0">
                <a:solidFill>
                  <a:srgbClr val="D2533C"/>
                </a:solidFill>
              </a:rPr>
              <a:t>2</a:t>
            </a:r>
            <a:r>
              <a:rPr lang="fr-FR" sz="2400" dirty="0">
                <a:solidFill>
                  <a:srgbClr val="D2533C"/>
                </a:solidFill>
              </a:rPr>
              <a:t>/)</a:t>
            </a:r>
            <a:br>
              <a:rPr lang="fr-FR" sz="2400" dirty="0">
                <a:solidFill>
                  <a:srgbClr val="D2533C"/>
                </a:solidFill>
              </a:rPr>
            </a:br>
            <a:r>
              <a:rPr lang="fr-FR" sz="2400" dirty="0">
                <a:solidFill>
                  <a:srgbClr val="D2533C"/>
                </a:solidFill>
              </a:rPr>
              <a:t> </a:t>
            </a:r>
          </a:p>
        </p:txBody>
      </p:sp>
      <p:sp>
        <p:nvSpPr>
          <p:cNvPr id="6" name="Rectangle 2"/>
          <p:cNvSpPr>
            <a:spLocks noChangeArrowheads="1"/>
          </p:cNvSpPr>
          <p:nvPr/>
        </p:nvSpPr>
        <p:spPr bwMode="auto">
          <a:xfrm>
            <a:off x="468312" y="940669"/>
            <a:ext cx="8136136" cy="565668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endParaRPr lang="fr-FR" sz="3200" b="1" dirty="0">
              <a:solidFill>
                <a:schemeClr val="accent6">
                  <a:lumMod val="75000"/>
                </a:schemeClr>
              </a:solidFill>
              <a:cs typeface="Verdana" charset="0"/>
            </a:endParaRPr>
          </a:p>
          <a:p>
            <a:pPr algn="ctr"/>
            <a:r>
              <a:rPr lang="fr-FR" sz="3200" b="1" dirty="0">
                <a:solidFill>
                  <a:schemeClr val="accent6">
                    <a:lumMod val="75000"/>
                  </a:schemeClr>
                </a:solidFill>
                <a:cs typeface="Verdana" charset="0"/>
              </a:rPr>
              <a:t>Humblement, dans le silence de mon cœur, je me donne à toi, mon Seigneur.</a:t>
            </a:r>
            <a:r>
              <a:rPr lang="fr-FR" sz="3200" b="1" dirty="0">
                <a:solidFill>
                  <a:schemeClr val="accent6">
                    <a:lumMod val="75000"/>
                  </a:schemeClr>
                </a:solidFill>
              </a:rPr>
              <a:t> </a:t>
            </a:r>
            <a:br>
              <a:rPr lang="fr-FR" sz="3200" b="1" dirty="0">
                <a:solidFill>
                  <a:schemeClr val="tx1"/>
                </a:solidFill>
              </a:rPr>
            </a:br>
            <a:endParaRPr lang="fr-FR" sz="3200" dirty="0">
              <a:solidFill>
                <a:schemeClr val="tx1"/>
              </a:solidFill>
            </a:endParaRPr>
          </a:p>
          <a:p>
            <a:r>
              <a:rPr lang="fr-FR" sz="3200" dirty="0">
                <a:solidFill>
                  <a:srgbClr val="000000"/>
                </a:solidFill>
                <a:cs typeface="Verdana" charset="0"/>
              </a:rPr>
              <a:t>3- Entre tes mains, je remets ma vie, </a:t>
            </a:r>
          </a:p>
          <a:p>
            <a:r>
              <a:rPr lang="fr-FR" sz="3200" dirty="0">
                <a:solidFill>
                  <a:srgbClr val="000000"/>
                </a:solidFill>
                <a:cs typeface="Verdana" charset="0"/>
              </a:rPr>
              <a:t>ma volonté, tout mon être.</a:t>
            </a:r>
          </a:p>
          <a:p>
            <a:endParaRPr lang="fr-FR" sz="3200" dirty="0">
              <a:solidFill>
                <a:srgbClr val="000000"/>
              </a:solidFill>
              <a:cs typeface="Verdana" charset="0"/>
            </a:endParaRPr>
          </a:p>
          <a:p>
            <a:r>
              <a:rPr lang="fr-FR" sz="3200" dirty="0">
                <a:solidFill>
                  <a:srgbClr val="000000"/>
                </a:solidFill>
                <a:cs typeface="Verdana" charset="0"/>
              </a:rPr>
              <a:t>4- Je porte en moi ce besoin d’amour, de me donner, de me livrer sans retour.</a:t>
            </a:r>
            <a:endParaRPr lang="fr-FR" sz="3200" dirty="0">
              <a:solidFill>
                <a:schemeClr val="tx1"/>
              </a:solidFill>
            </a:endParaRPr>
          </a:p>
        </p:txBody>
      </p:sp>
    </p:spTree>
    <p:extLst>
      <p:ext uri="{BB962C8B-B14F-4D97-AF65-F5344CB8AC3E}">
        <p14:creationId xmlns:p14="http://schemas.microsoft.com/office/powerpoint/2010/main" val="13229574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0" y="730303"/>
            <a:ext cx="9144000" cy="487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eaLnBrk="1" hangingPunct="1">
              <a:lnSpc>
                <a:spcPct val="100000"/>
              </a:lnSpc>
              <a:spcBef>
                <a:spcPts val="488"/>
              </a:spcBef>
              <a:spcAft>
                <a:spcPct val="0"/>
              </a:spcAft>
              <a:buClrTx/>
              <a:buFontTx/>
              <a:buNone/>
            </a:pPr>
            <a:r>
              <a:rPr lang="en-US" altLang="fr-FR" sz="2800" b="1" i="1" dirty="0">
                <a:solidFill>
                  <a:srgbClr val="D63800"/>
                </a:solidFill>
              </a:rPr>
              <a:t>    </a:t>
            </a:r>
            <a:endParaRPr lang="en-US" altLang="fr-FR" sz="2800" i="1" dirty="0">
              <a:solidFill>
                <a:srgbClr val="D63800"/>
              </a:solidFill>
            </a:endParaRPr>
          </a:p>
          <a:p>
            <a:pPr algn="ctr"/>
            <a:r>
              <a:rPr lang="fr-FR" sz="3200" b="1" dirty="0">
                <a:solidFill>
                  <a:schemeClr val="tx1"/>
                </a:solidFill>
              </a:rPr>
              <a:t>Saint ! Saint ! Saint le Seigneur, </a:t>
            </a:r>
            <a:br>
              <a:rPr lang="fr-FR" sz="3200" b="1" dirty="0">
                <a:solidFill>
                  <a:schemeClr val="tx1"/>
                </a:solidFill>
              </a:rPr>
            </a:br>
            <a:r>
              <a:rPr lang="fr-FR" sz="3200" b="1" dirty="0">
                <a:solidFill>
                  <a:schemeClr val="tx1"/>
                </a:solidFill>
              </a:rPr>
              <a:t>Dieu de l’univers ! (bis)</a:t>
            </a:r>
            <a:br>
              <a:rPr lang="fr-FR" sz="3200" b="1" dirty="0">
                <a:solidFill>
                  <a:schemeClr val="tx1"/>
                </a:solidFill>
              </a:rPr>
            </a:br>
            <a:endParaRPr lang="en-US" sz="3200" dirty="0">
              <a:solidFill>
                <a:schemeClr val="tx1"/>
              </a:solidFill>
            </a:endParaRPr>
          </a:p>
          <a:p>
            <a:pPr algn="ctr"/>
            <a:r>
              <a:rPr lang="fr-FR" sz="3200" dirty="0">
                <a:solidFill>
                  <a:schemeClr val="tx1"/>
                </a:solidFill>
              </a:rPr>
              <a:t>Le ciel et la terre sont remplis de ta Gloire.</a:t>
            </a:r>
            <a:endParaRPr lang="en-US" sz="3200" dirty="0">
              <a:solidFill>
                <a:schemeClr val="tx1"/>
              </a:solidFill>
            </a:endParaRPr>
          </a:p>
          <a:p>
            <a:pPr algn="ctr"/>
            <a:r>
              <a:rPr lang="fr-FR" sz="3200" dirty="0">
                <a:solidFill>
                  <a:schemeClr val="tx1"/>
                </a:solidFill>
              </a:rPr>
              <a:t>Hosanna,  au plus haut des cieux !</a:t>
            </a:r>
            <a:endParaRPr lang="en-US" sz="3200" dirty="0">
              <a:solidFill>
                <a:schemeClr val="tx1"/>
              </a:solidFill>
            </a:endParaRPr>
          </a:p>
          <a:p>
            <a:pPr algn="ctr"/>
            <a:r>
              <a:rPr lang="fr-FR" sz="3200" dirty="0">
                <a:solidFill>
                  <a:schemeClr val="tx1"/>
                </a:solidFill>
              </a:rPr>
              <a:t>Béni soit celui qui vient au nom du Seigneur,</a:t>
            </a:r>
            <a:endParaRPr lang="en-US" sz="3200" dirty="0">
              <a:solidFill>
                <a:schemeClr val="tx1"/>
              </a:solidFill>
            </a:endParaRPr>
          </a:p>
          <a:p>
            <a:pPr algn="ctr"/>
            <a:r>
              <a:rPr lang="fr-FR" sz="3200" dirty="0">
                <a:solidFill>
                  <a:schemeClr val="tx1"/>
                </a:solidFill>
              </a:rPr>
              <a:t>Hosanna au plus haut des cieux !</a:t>
            </a:r>
          </a:p>
          <a:p>
            <a:pPr algn="ctr"/>
            <a:r>
              <a:rPr lang="fr-FR" sz="3200" b="1" dirty="0">
                <a:solidFill>
                  <a:schemeClr val="tx1"/>
                </a:solidFill>
              </a:rPr>
              <a:t>Saint ! Saint ! Saint le Seigneur, </a:t>
            </a:r>
            <a:br>
              <a:rPr lang="fr-FR" sz="3200" b="1" dirty="0">
                <a:solidFill>
                  <a:schemeClr val="tx1"/>
                </a:solidFill>
              </a:rPr>
            </a:br>
            <a:r>
              <a:rPr lang="fr-FR" sz="3200" b="1" dirty="0">
                <a:solidFill>
                  <a:schemeClr val="tx1"/>
                </a:solidFill>
              </a:rPr>
              <a:t>Dieu de l’univers !</a:t>
            </a:r>
            <a:endParaRPr lang="en-US" sz="3200" b="1" dirty="0">
              <a:solidFill>
                <a:schemeClr val="tx1"/>
              </a:solidFill>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800" b="1" dirty="0">
              <a:solidFill>
                <a:schemeClr val="tx1"/>
              </a:solidFill>
              <a:cs typeface="Arial Unicode MS" charset="0"/>
            </a:endParaRPr>
          </a:p>
          <a:p>
            <a:pPr algn="ctr" eaLnBrk="1" hangingPunct="1">
              <a:lnSpc>
                <a:spcPct val="100000"/>
              </a:lnSpc>
              <a:spcBef>
                <a:spcPts val="488"/>
              </a:spcBef>
              <a:spcAft>
                <a:spcPct val="0"/>
              </a:spcAft>
              <a:buClrTx/>
              <a:buFontTx/>
              <a:buNone/>
            </a:pPr>
            <a:endParaRPr lang="en-US" altLang="fr-FR" sz="2800" dirty="0">
              <a:solidFill>
                <a:schemeClr val="tx1"/>
              </a:solidFill>
            </a:endParaRPr>
          </a:p>
        </p:txBody>
      </p:sp>
      <p:sp>
        <p:nvSpPr>
          <p:cNvPr id="2" name="Rectangle 1">
            <a:extLst>
              <a:ext uri="{FF2B5EF4-FFF2-40B4-BE49-F238E27FC236}">
                <a16:creationId xmlns:a16="http://schemas.microsoft.com/office/drawing/2014/main" id="{F930223F-12D4-9C26-488B-2ACCCF27DD44}"/>
              </a:ext>
            </a:extLst>
          </p:cNvPr>
          <p:cNvSpPr/>
          <p:nvPr/>
        </p:nvSpPr>
        <p:spPr>
          <a:xfrm>
            <a:off x="-352477" y="434419"/>
            <a:ext cx="7855935" cy="523220"/>
          </a:xfrm>
          <a:prstGeom prst="rect">
            <a:avLst/>
          </a:prstGeom>
        </p:spPr>
        <p:txBody>
          <a:bodyPr wrap="square">
            <a:spAutoFit/>
          </a:bodyPr>
          <a:lstStyle/>
          <a:p>
            <a:pPr algn="ctr">
              <a:spcBef>
                <a:spcPts val="488"/>
              </a:spcBef>
            </a:pPr>
            <a:r>
              <a:rPr lang="en-US" altLang="fr-FR" sz="2800" b="1" i="1" dirty="0">
                <a:solidFill>
                  <a:srgbClr val="D63800"/>
                </a:solidFill>
              </a:rPr>
              <a:t>Sanctus (Messe du Peuple de Dieu)</a:t>
            </a:r>
            <a:endParaRPr lang="en-US" altLang="fr-FR" sz="2800" i="1" dirty="0">
              <a:solidFill>
                <a:srgbClr val="D63800"/>
              </a:solidFill>
            </a:endParaRPr>
          </a:p>
        </p:txBody>
      </p:sp>
    </p:spTree>
    <p:extLst>
      <p:ext uri="{BB962C8B-B14F-4D97-AF65-F5344CB8AC3E}">
        <p14:creationId xmlns:p14="http://schemas.microsoft.com/office/powerpoint/2010/main" val="42757003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i="1" dirty="0" err="1">
                <a:latin typeface="Arial Narrow" panose="020B0606020202030204" pitchFamily="34" charset="0"/>
              </a:rPr>
              <a:t>Entree</a:t>
            </a:r>
            <a:r>
              <a:rPr lang="fr-FR" sz="2800" b="1" i="1" dirty="0">
                <a:latin typeface="Arial Narrow" panose="020B0606020202030204" pitchFamily="34" charset="0"/>
              </a:rPr>
              <a:t> :  </a:t>
            </a:r>
            <a:r>
              <a:rPr lang="fr-FR" sz="2800" b="1" dirty="0"/>
              <a:t>Bénissez Dieu </a:t>
            </a:r>
            <a:r>
              <a:rPr lang="fr-FR" sz="2800" b="1" i="1" dirty="0">
                <a:latin typeface="Arial Narrow" panose="020B0606020202030204" pitchFamily="34" charset="0"/>
              </a:rPr>
              <a:t>1/2</a:t>
            </a:r>
            <a:endParaRPr lang="en-US" sz="2800" dirty="0">
              <a:latin typeface="Arial Narrow" panose="020B0606020202030204" pitchFamily="34" charset="0"/>
            </a:endParaRPr>
          </a:p>
        </p:txBody>
      </p:sp>
      <p:sp>
        <p:nvSpPr>
          <p:cNvPr id="5" name="Espace réservé du contenu 4"/>
          <p:cNvSpPr>
            <a:spLocks noGrp="1"/>
          </p:cNvSpPr>
          <p:nvPr>
            <p:ph idx="1"/>
          </p:nvPr>
        </p:nvSpPr>
        <p:spPr>
          <a:xfrm>
            <a:off x="-1" y="1057469"/>
            <a:ext cx="9333781" cy="5494953"/>
          </a:xfrm>
        </p:spPr>
        <p:txBody>
          <a:bodyPr>
            <a:noAutofit/>
          </a:bodyPr>
          <a:lstStyle/>
          <a:p>
            <a:pPr algn="ctr">
              <a:buNone/>
            </a:pPr>
            <a:r>
              <a:rPr lang="fr-FR" sz="3000" b="1" dirty="0"/>
              <a:t>Bénissez Dieu, vous serviteurs de Dieu</a:t>
            </a:r>
            <a:br>
              <a:rPr lang="fr-FR" sz="3000" b="1" dirty="0"/>
            </a:br>
            <a:r>
              <a:rPr lang="fr-FR" sz="3000" b="1" dirty="0"/>
              <a:t>Vous tous qui demeurez dans la maison de Dieu.</a:t>
            </a:r>
            <a:br>
              <a:rPr lang="fr-FR" sz="3000" b="1" dirty="0"/>
            </a:br>
            <a:r>
              <a:rPr lang="fr-FR" sz="3000" b="1" dirty="0"/>
              <a:t>Levez les mains vers le Dieu trois fois saint,</a:t>
            </a:r>
            <a:br>
              <a:rPr lang="fr-FR" sz="3000" b="1" dirty="0"/>
            </a:br>
            <a:r>
              <a:rPr lang="fr-FR" sz="3000" b="1" dirty="0"/>
              <a:t>Proclamez qu’il est grand, </a:t>
            </a:r>
            <a:br>
              <a:rPr lang="fr-FR" sz="3000" b="1" dirty="0"/>
            </a:br>
            <a:r>
              <a:rPr lang="fr-FR" sz="3000" b="1" dirty="0"/>
              <a:t>que son nom est puissant!</a:t>
            </a:r>
          </a:p>
          <a:p>
            <a:pPr algn="ctr">
              <a:buNone/>
            </a:pPr>
            <a:endParaRPr lang="fr-FR" sz="3000" dirty="0"/>
          </a:p>
          <a:p>
            <a:pPr algn="ctr">
              <a:buNone/>
            </a:pPr>
            <a:r>
              <a:rPr lang="fr-FR" sz="3000" b="1" dirty="0"/>
              <a:t>1.</a:t>
            </a:r>
            <a:r>
              <a:rPr lang="fr-FR" sz="3000" dirty="0"/>
              <a:t> Oui, je le sais, Notre Seigneur est grand,</a:t>
            </a:r>
            <a:br>
              <a:rPr lang="fr-FR" sz="3000" dirty="0"/>
            </a:br>
            <a:r>
              <a:rPr lang="fr-FR" sz="3000" dirty="0"/>
              <a:t>Tout ce qu’il veut, sa main peut l’accomplir;</a:t>
            </a:r>
            <a:br>
              <a:rPr lang="fr-FR" sz="3000" dirty="0"/>
            </a:br>
            <a:r>
              <a:rPr lang="fr-FR" sz="3000" dirty="0"/>
              <a:t>Du fond des mers jusqu’au fond des abîmes,</a:t>
            </a:r>
            <a:br>
              <a:rPr lang="fr-FR" sz="3000" dirty="0"/>
            </a:br>
            <a:r>
              <a:rPr lang="fr-FR" sz="3000" dirty="0"/>
              <a:t>Depuis la terre jusqu’au plus haut du ciel!</a:t>
            </a:r>
          </a:p>
        </p:txBody>
      </p:sp>
    </p:spTree>
    <p:extLst>
      <p:ext uri="{BB962C8B-B14F-4D97-AF65-F5344CB8AC3E}">
        <p14:creationId xmlns:p14="http://schemas.microsoft.com/office/powerpoint/2010/main" val="260224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
        <p:nvSpPr>
          <p:cNvPr id="3" name="Rectangle 1">
            <a:extLst>
              <a:ext uri="{FF2B5EF4-FFF2-40B4-BE49-F238E27FC236}">
                <a16:creationId xmlns:a16="http://schemas.microsoft.com/office/drawing/2014/main" id="{DA889BFC-8C2B-4EDA-89AF-FAF4614E8BA8}"/>
              </a:ext>
            </a:extLst>
          </p:cNvPr>
          <p:cNvSpPr txBox="1">
            <a:spLocks noChangeArrowheads="1"/>
          </p:cNvSpPr>
          <p:nvPr/>
        </p:nvSpPr>
        <p:spPr>
          <a:xfrm>
            <a:off x="260555" y="-150607"/>
            <a:ext cx="7571184" cy="6397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auto">
              <a:lnSpc>
                <a:spcPct val="100000"/>
              </a:lnSpc>
              <a:spcAft>
                <a:spcPts val="0"/>
              </a:spcAft>
              <a:buClrTx/>
              <a:buSzTx/>
              <a:buFont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Notre Père: </a:t>
            </a:r>
            <a:r>
              <a:rPr lang="fr-FR" sz="2400" i="1" dirty="0">
                <a:solidFill>
                  <a:srgbClr val="D2533C"/>
                </a:solidFill>
              </a:rPr>
              <a:t>Glorious</a:t>
            </a:r>
            <a:endParaRPr lang="fr-FR" sz="2400" b="1" i="1" dirty="0">
              <a:solidFill>
                <a:srgbClr val="D2533C"/>
              </a:solidFill>
            </a:endParaRPr>
          </a:p>
        </p:txBody>
      </p:sp>
    </p:spTree>
    <p:extLst>
      <p:ext uri="{BB962C8B-B14F-4D97-AF65-F5344CB8AC3E}">
        <p14:creationId xmlns:p14="http://schemas.microsoft.com/office/powerpoint/2010/main" val="1347618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1242204"/>
            <a:ext cx="9144000" cy="4856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ctr" eaLnBrk="1" hangingPunct="1">
              <a:lnSpc>
                <a:spcPct val="100000"/>
              </a:lnSpc>
              <a:spcBef>
                <a:spcPts val="488"/>
              </a:spcBef>
              <a:buClrTx/>
              <a:buFontTx/>
              <a:buNone/>
            </a:pPr>
            <a:r>
              <a:rPr lang="en-US" altLang="fr-FR" sz="2800" dirty="0" err="1">
                <a:solidFill>
                  <a:schemeClr val="tx1"/>
                </a:solidFill>
              </a:rPr>
              <a:t>Agneau</a:t>
            </a:r>
            <a:r>
              <a:rPr lang="en-US" altLang="fr-FR" sz="2800" dirty="0">
                <a:solidFill>
                  <a:schemeClr val="tx1"/>
                </a:solidFill>
              </a:rPr>
              <a:t> de Dieu qui </a:t>
            </a:r>
            <a:r>
              <a:rPr lang="en-US" altLang="fr-FR" sz="2800" dirty="0" err="1">
                <a:solidFill>
                  <a:schemeClr val="tx1"/>
                </a:solidFill>
              </a:rPr>
              <a:t>enlève</a:t>
            </a:r>
            <a:r>
              <a:rPr lang="en-US" altLang="fr-FR" sz="2800" dirty="0">
                <a:solidFill>
                  <a:schemeClr val="tx1"/>
                </a:solidFill>
              </a:rPr>
              <a:t> le </a:t>
            </a:r>
            <a:r>
              <a:rPr lang="en-US" altLang="fr-FR" sz="2800" dirty="0" err="1">
                <a:solidFill>
                  <a:schemeClr val="tx1"/>
                </a:solidFill>
              </a:rPr>
              <a:t>péché</a:t>
            </a:r>
            <a:r>
              <a:rPr lang="en-US" altLang="fr-FR" sz="2800" dirty="0">
                <a:solidFill>
                  <a:schemeClr val="tx1"/>
                </a:solidFill>
              </a:rPr>
              <a:t> du monde,</a:t>
            </a:r>
            <a:br>
              <a:rPr lang="en-US" altLang="fr-FR" sz="2800" dirty="0">
                <a:solidFill>
                  <a:schemeClr val="tx1"/>
                </a:solidFill>
              </a:rPr>
            </a:br>
            <a:r>
              <a:rPr lang="en-US" altLang="fr-FR" sz="2800" dirty="0" err="1">
                <a:solidFill>
                  <a:schemeClr val="tx1"/>
                </a:solidFill>
              </a:rPr>
              <a:t>Prends</a:t>
            </a:r>
            <a:r>
              <a:rPr lang="en-US" altLang="fr-FR" sz="2800" dirty="0">
                <a:solidFill>
                  <a:schemeClr val="tx1"/>
                </a:solidFill>
              </a:rPr>
              <a:t> </a:t>
            </a:r>
            <a:r>
              <a:rPr lang="en-US" altLang="fr-FR" sz="2800" dirty="0" err="1">
                <a:solidFill>
                  <a:schemeClr val="tx1"/>
                </a:solidFill>
              </a:rPr>
              <a:t>pitié</a:t>
            </a:r>
            <a:r>
              <a:rPr lang="en-US" altLang="fr-FR" sz="2800" dirty="0">
                <a:solidFill>
                  <a:schemeClr val="tx1"/>
                </a:solidFill>
              </a:rPr>
              <a:t> de nous Seigneur (bis)</a:t>
            </a:r>
          </a:p>
          <a:p>
            <a:pPr algn="ctr">
              <a:lnSpc>
                <a:spcPct val="100000"/>
              </a:lnSpc>
              <a:spcBef>
                <a:spcPts val="488"/>
              </a:spcBef>
              <a:buClrTx/>
            </a:pPr>
            <a:r>
              <a:rPr lang="en-US" altLang="fr-FR" sz="2800" dirty="0" err="1">
                <a:solidFill>
                  <a:schemeClr val="tx1"/>
                </a:solidFill>
              </a:rPr>
              <a:t>Agneau</a:t>
            </a:r>
            <a:r>
              <a:rPr lang="en-US" altLang="fr-FR" sz="2800" dirty="0">
                <a:solidFill>
                  <a:schemeClr val="tx1"/>
                </a:solidFill>
              </a:rPr>
              <a:t> de Dieu qui </a:t>
            </a:r>
            <a:r>
              <a:rPr lang="en-US" altLang="fr-FR" sz="2800" dirty="0" err="1">
                <a:solidFill>
                  <a:schemeClr val="tx1"/>
                </a:solidFill>
              </a:rPr>
              <a:t>enlève</a:t>
            </a:r>
            <a:r>
              <a:rPr lang="en-US" altLang="fr-FR" sz="2800" dirty="0">
                <a:solidFill>
                  <a:schemeClr val="tx1"/>
                </a:solidFill>
              </a:rPr>
              <a:t> le </a:t>
            </a:r>
            <a:r>
              <a:rPr lang="en-US" altLang="fr-FR" sz="2800" dirty="0" err="1">
                <a:solidFill>
                  <a:schemeClr val="tx1"/>
                </a:solidFill>
              </a:rPr>
              <a:t>péché</a:t>
            </a:r>
            <a:r>
              <a:rPr lang="en-US" altLang="fr-FR" sz="2800" dirty="0">
                <a:solidFill>
                  <a:schemeClr val="tx1"/>
                </a:solidFill>
              </a:rPr>
              <a:t> du monde,</a:t>
            </a:r>
            <a:br>
              <a:rPr lang="en-US" altLang="fr-FR" sz="2800" dirty="0">
                <a:solidFill>
                  <a:schemeClr val="tx1"/>
                </a:solidFill>
              </a:rPr>
            </a:br>
            <a:r>
              <a:rPr lang="en-US" altLang="fr-FR" sz="2800" dirty="0" err="1">
                <a:solidFill>
                  <a:schemeClr val="tx1"/>
                </a:solidFill>
              </a:rPr>
              <a:t>Prends</a:t>
            </a:r>
            <a:r>
              <a:rPr lang="en-US" altLang="fr-FR" sz="2800" dirty="0">
                <a:solidFill>
                  <a:schemeClr val="tx1"/>
                </a:solidFill>
              </a:rPr>
              <a:t> </a:t>
            </a:r>
            <a:r>
              <a:rPr lang="en-US" altLang="fr-FR" sz="2800" dirty="0" err="1">
                <a:solidFill>
                  <a:schemeClr val="tx1"/>
                </a:solidFill>
              </a:rPr>
              <a:t>pitié</a:t>
            </a:r>
            <a:r>
              <a:rPr lang="en-US" altLang="fr-FR" sz="2800" dirty="0">
                <a:solidFill>
                  <a:schemeClr val="tx1"/>
                </a:solidFill>
              </a:rPr>
              <a:t> de nous Seigneur (bis)</a:t>
            </a:r>
          </a:p>
          <a:p>
            <a:pPr algn="ctr" eaLnBrk="1" hangingPunct="1">
              <a:lnSpc>
                <a:spcPct val="100000"/>
              </a:lnSpc>
              <a:spcBef>
                <a:spcPts val="488"/>
              </a:spcBef>
              <a:buClrTx/>
              <a:buFontTx/>
              <a:buNone/>
            </a:pPr>
            <a:r>
              <a:rPr lang="en-US" altLang="fr-FR" sz="2800" dirty="0" err="1">
                <a:solidFill>
                  <a:schemeClr val="tx1"/>
                </a:solidFill>
              </a:rPr>
              <a:t>Agneau</a:t>
            </a:r>
            <a:r>
              <a:rPr lang="en-US" altLang="fr-FR" sz="2800" dirty="0">
                <a:solidFill>
                  <a:schemeClr val="tx1"/>
                </a:solidFill>
              </a:rPr>
              <a:t> de Dieu qui </a:t>
            </a:r>
            <a:r>
              <a:rPr lang="en-US" altLang="fr-FR" sz="2800" dirty="0" err="1">
                <a:solidFill>
                  <a:schemeClr val="tx1"/>
                </a:solidFill>
              </a:rPr>
              <a:t>enlève</a:t>
            </a:r>
            <a:r>
              <a:rPr lang="en-US" altLang="fr-FR" sz="2800" dirty="0">
                <a:solidFill>
                  <a:schemeClr val="tx1"/>
                </a:solidFill>
              </a:rPr>
              <a:t> le </a:t>
            </a:r>
            <a:r>
              <a:rPr lang="en-US" altLang="fr-FR" sz="2800" dirty="0" err="1">
                <a:solidFill>
                  <a:schemeClr val="tx1"/>
                </a:solidFill>
              </a:rPr>
              <a:t>péché</a:t>
            </a:r>
            <a:r>
              <a:rPr lang="en-US" altLang="fr-FR" sz="2800" dirty="0">
                <a:solidFill>
                  <a:schemeClr val="tx1"/>
                </a:solidFill>
              </a:rPr>
              <a:t> du monde,</a:t>
            </a:r>
            <a:br>
              <a:rPr lang="en-US" altLang="fr-FR" sz="2800" dirty="0">
                <a:solidFill>
                  <a:schemeClr val="tx1"/>
                </a:solidFill>
              </a:rPr>
            </a:br>
            <a:r>
              <a:rPr lang="en-US" altLang="fr-FR" sz="2800" dirty="0">
                <a:solidFill>
                  <a:schemeClr val="tx1"/>
                </a:solidFill>
              </a:rPr>
              <a:t>Donne nous la </a:t>
            </a:r>
            <a:r>
              <a:rPr lang="en-US" altLang="fr-FR" sz="2800" dirty="0" err="1">
                <a:solidFill>
                  <a:schemeClr val="tx1"/>
                </a:solidFill>
              </a:rPr>
              <a:t>paix</a:t>
            </a:r>
            <a:r>
              <a:rPr lang="en-US" altLang="fr-FR" sz="2800" dirty="0">
                <a:solidFill>
                  <a:schemeClr val="tx1"/>
                </a:solidFill>
              </a:rPr>
              <a:t>, Seigneur (bis)</a:t>
            </a:r>
          </a:p>
        </p:txBody>
      </p:sp>
      <p:sp>
        <p:nvSpPr>
          <p:cNvPr id="2" name="Rectangle 1">
            <a:extLst>
              <a:ext uri="{FF2B5EF4-FFF2-40B4-BE49-F238E27FC236}">
                <a16:creationId xmlns:a16="http://schemas.microsoft.com/office/drawing/2014/main" id="{EB7C39D5-CB14-4B93-A7E6-1CBE99FEB7C2}"/>
              </a:ext>
            </a:extLst>
          </p:cNvPr>
          <p:cNvSpPr/>
          <p:nvPr/>
        </p:nvSpPr>
        <p:spPr>
          <a:xfrm>
            <a:off x="364700" y="434419"/>
            <a:ext cx="7506311" cy="523220"/>
          </a:xfrm>
          <a:prstGeom prst="rect">
            <a:avLst/>
          </a:prstGeom>
        </p:spPr>
        <p:txBody>
          <a:bodyPr wrap="square">
            <a:spAutoFit/>
          </a:bodyPr>
          <a:lstStyle/>
          <a:p>
            <a:pPr algn="ctr">
              <a:spcBef>
                <a:spcPts val="488"/>
              </a:spcBef>
            </a:pPr>
            <a:r>
              <a:rPr lang="en-US" altLang="fr-FR" sz="2800" b="1" i="1" dirty="0" err="1">
                <a:solidFill>
                  <a:srgbClr val="D63800"/>
                </a:solidFill>
              </a:rPr>
              <a:t>Agneau</a:t>
            </a:r>
            <a:r>
              <a:rPr lang="en-US" altLang="fr-FR" sz="2800" b="1" i="1" dirty="0">
                <a:solidFill>
                  <a:srgbClr val="D63800"/>
                </a:solidFill>
              </a:rPr>
              <a:t> de Dieu (Messe du Peuple de Dieu</a:t>
            </a:r>
            <a:endParaRPr lang="en-US" altLang="fr-FR" sz="2800" i="1" dirty="0">
              <a:solidFill>
                <a:srgbClr val="D63800"/>
              </a:solidFill>
            </a:endParaRPr>
          </a:p>
        </p:txBody>
      </p:sp>
    </p:spTree>
    <p:extLst>
      <p:ext uri="{BB962C8B-B14F-4D97-AF65-F5344CB8AC3E}">
        <p14:creationId xmlns:p14="http://schemas.microsoft.com/office/powerpoint/2010/main" val="1335736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a:t> </a:t>
            </a:r>
          </a:p>
          <a:p>
            <a:pPr algn="just" eaLnBrk="1" hangingPunct="1">
              <a:spcBef>
                <a:spcPct val="20000"/>
              </a:spcBef>
              <a:buClr>
                <a:schemeClr val="accent1"/>
              </a:buClr>
              <a:buSzPct val="85000"/>
              <a:buFont typeface="Arial" charset="0"/>
              <a:buNone/>
            </a:pPr>
            <a:r>
              <a:rPr lang="ja-JP" altLang="fr-FR" sz="2500"/>
              <a:t>友情提示：只有己经初领圣体的天主教教友才可以领受圣体。如果您这没有初领圣体，您可以双手交叉成 </a:t>
            </a:r>
            <a:r>
              <a:rPr lang="fr-FR" altLang="fr-FR" sz="2500"/>
              <a:t>X </a:t>
            </a:r>
            <a:r>
              <a:rPr lang="ja-JP" altLang="fr-FR" sz="2500"/>
              <a:t>形，置于胸前，前往接受祝福。</a:t>
            </a:r>
            <a:endParaRPr lang="fr-FR" altLang="ja-JP" sz="2500"/>
          </a:p>
          <a:p>
            <a:pPr algn="just" eaLnBrk="1" hangingPunct="1">
              <a:spcBef>
                <a:spcPct val="20000"/>
              </a:spcBef>
              <a:buClr>
                <a:schemeClr val="accent1"/>
              </a:buClr>
              <a:buSzPct val="85000"/>
              <a:buFont typeface="Arial" charset="0"/>
              <a:buNone/>
            </a:pPr>
            <a:r>
              <a:rPr lang="fr-FR" altLang="ja-JP" sz="500"/>
              <a:t> </a:t>
            </a:r>
            <a:endParaRPr lang="ja-JP" altLang="fr-FR" sz="500"/>
          </a:p>
          <a:p>
            <a:pPr algn="just" eaLnBrk="1" hangingPunct="1">
              <a:spcBef>
                <a:spcPts val="600"/>
              </a:spcBef>
              <a:buClr>
                <a:schemeClr val="accent1"/>
              </a:buClr>
              <a:buSzPct val="85000"/>
              <a:buFont typeface="Arial" charset="0"/>
              <a:buNone/>
            </a:pPr>
            <a:r>
              <a:rPr lang="fr-FR" altLang="fr-FR" sz="2500"/>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extLst>
      <p:ext uri="{BB962C8B-B14F-4D97-AF65-F5344CB8AC3E}">
        <p14:creationId xmlns:p14="http://schemas.microsoft.com/office/powerpoint/2010/main" val="363417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t>Ecoute la voix du Seigneur (1/3)</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000" dirty="0"/>
              <a:t>1 – Ecoute la voix du Seigneur, </a:t>
            </a:r>
            <a:br>
              <a:rPr lang="fr-FR" sz="3000" dirty="0"/>
            </a:br>
            <a:r>
              <a:rPr lang="fr-FR" sz="3000" dirty="0"/>
              <a:t>Prête l'oreille de ton cœur. </a:t>
            </a:r>
            <a:br>
              <a:rPr lang="fr-FR" sz="3000" dirty="0"/>
            </a:br>
            <a:r>
              <a:rPr lang="fr-FR" sz="3000" dirty="0"/>
              <a:t>Qui que tu sois, ton Dieu t'appelle, </a:t>
            </a:r>
            <a:br>
              <a:rPr lang="fr-FR" sz="3000" dirty="0"/>
            </a:br>
            <a:r>
              <a:rPr lang="fr-FR" sz="3000" dirty="0"/>
              <a:t>Qui que tu sois, il est ton Père.</a:t>
            </a:r>
          </a:p>
          <a:p>
            <a:pPr>
              <a:buNone/>
            </a:pPr>
            <a:r>
              <a:rPr lang="fr-FR" sz="3000" dirty="0"/>
              <a:t> </a:t>
            </a:r>
          </a:p>
          <a:p>
            <a:pPr>
              <a:buNone/>
            </a:pPr>
            <a:r>
              <a:rPr lang="fr-FR" sz="3000" b="1" dirty="0"/>
              <a:t>R</a:t>
            </a:r>
            <a:r>
              <a:rPr lang="fr-FR" sz="3000" dirty="0"/>
              <a:t>: Toi qui aimes la vie, ô  , toi qui veux le bonheur,</a:t>
            </a:r>
          </a:p>
          <a:p>
            <a:pPr>
              <a:buNone/>
            </a:pPr>
            <a:r>
              <a:rPr lang="fr-FR" sz="3000" dirty="0"/>
              <a:t>Réponds en fidèle ouvrier de sa très douce volonté.</a:t>
            </a:r>
          </a:p>
          <a:p>
            <a:pPr>
              <a:buNone/>
            </a:pPr>
            <a:r>
              <a:rPr lang="fr-FR" sz="3000" dirty="0"/>
              <a:t>Réponds en fidèle ouvrier de l'Evangile </a:t>
            </a:r>
            <a:br>
              <a:rPr lang="fr-FR" sz="3000" dirty="0"/>
            </a:br>
            <a:r>
              <a:rPr lang="fr-FR" sz="3000" dirty="0"/>
              <a:t>							et de sa paix.</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t>Ecoute la voix du Seigneur (2/3)</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200" dirty="0"/>
              <a:t>2 - Ecoute la voix du Seigneur,</a:t>
            </a:r>
            <a:br>
              <a:rPr lang="fr-FR" sz="3200" dirty="0"/>
            </a:br>
            <a:r>
              <a:rPr lang="fr-FR" sz="3200" dirty="0"/>
              <a:t>Prête l'oreille de ton cœur.</a:t>
            </a:r>
            <a:br>
              <a:rPr lang="fr-FR" sz="3200" dirty="0"/>
            </a:br>
            <a:r>
              <a:rPr lang="fr-FR" sz="3200" dirty="0"/>
              <a:t>Tu entendras que Dieu fait grâce,</a:t>
            </a:r>
            <a:br>
              <a:rPr lang="fr-FR" sz="3200" dirty="0"/>
            </a:br>
            <a:r>
              <a:rPr lang="fr-FR" sz="3200" dirty="0"/>
              <a:t>Tu entendras l'Esprit d'audace.</a:t>
            </a:r>
          </a:p>
          <a:p>
            <a:pPr>
              <a:buNone/>
            </a:pPr>
            <a:r>
              <a:rPr lang="fr-FR" sz="3000" dirty="0"/>
              <a:t> </a:t>
            </a:r>
          </a:p>
          <a:p>
            <a:pPr>
              <a:buNone/>
            </a:pPr>
            <a:r>
              <a:rPr lang="fr-FR" sz="3000" b="1" dirty="0"/>
              <a:t>R</a:t>
            </a:r>
            <a:r>
              <a:rPr lang="fr-FR" sz="3000" dirty="0"/>
              <a:t>: Toi qui aimes la vie, ô ,  toi qui veux le bonheur,</a:t>
            </a:r>
          </a:p>
          <a:p>
            <a:pPr>
              <a:buNone/>
            </a:pPr>
            <a:r>
              <a:rPr lang="fr-FR" sz="3000" dirty="0"/>
              <a:t>Réponds en fidèle ouvrier de sa très douce volonté.</a:t>
            </a:r>
          </a:p>
          <a:p>
            <a:pPr>
              <a:buNone/>
            </a:pPr>
            <a:r>
              <a:rPr lang="fr-FR" sz="3000" dirty="0"/>
              <a:t>Réponds en fidèle ouvrier de l'Evangile </a:t>
            </a:r>
            <a:br>
              <a:rPr lang="fr-FR" sz="3000" dirty="0"/>
            </a:br>
            <a:r>
              <a:rPr lang="fr-FR" sz="3000" dirty="0"/>
              <a:t>							et de sa paix.</a:t>
            </a:r>
            <a:endParaRPr lang="fr-F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0F11B5E0-E5BF-49BC-980E-DEA12B0595D3}"/>
              </a:ext>
            </a:extLst>
          </p:cNvPr>
          <p:cNvSpPr>
            <a:spLocks noGrp="1"/>
          </p:cNvSpPr>
          <p:nvPr>
            <p:ph type="title"/>
          </p:nvPr>
        </p:nvSpPr>
        <p:spPr>
          <a:xfrm>
            <a:off x="457200" y="374073"/>
            <a:ext cx="8229600" cy="990600"/>
          </a:xfrm>
        </p:spPr>
        <p:txBody>
          <a:bodyPr>
            <a:normAutofit/>
          </a:bodyPr>
          <a:lstStyle/>
          <a:p>
            <a:pPr eaLnBrk="1" fontAlgn="auto" hangingPunct="1">
              <a:spcAft>
                <a:spcPts val="0"/>
              </a:spcAft>
              <a:defRPr/>
            </a:pPr>
            <a:r>
              <a:rPr lang="fr-FR" sz="2800" b="1" i="1" dirty="0">
                <a:latin typeface="Arial Narrow" panose="020B0606020202030204" pitchFamily="34" charset="0"/>
              </a:rPr>
              <a:t>Communion : </a:t>
            </a:r>
            <a:r>
              <a:rPr lang="fr-FR" sz="3000" b="1" i="1" dirty="0">
                <a:latin typeface="Arial Narrow" panose="020B0606020202030204" pitchFamily="34" charset="0"/>
              </a:rPr>
              <a:t> </a:t>
            </a:r>
            <a:r>
              <a:rPr lang="fr-FR" sz="3000" b="1" dirty="0"/>
              <a:t>Ecoute la voix du Seigneur (3/3)</a:t>
            </a:r>
            <a:br>
              <a:rPr lang="fr-FR" sz="2800" b="1" i="1" dirty="0">
                <a:latin typeface="Arial Narrow" panose="020B0606020202030204" pitchFamily="34" charset="0"/>
              </a:rPr>
            </a:br>
            <a:r>
              <a:rPr lang="fr-FR" sz="2800" b="1" dirty="0">
                <a:latin typeface="Arial Narrow" panose="020B0606020202030204" pitchFamily="34" charset="0"/>
              </a:rPr>
              <a:t>	</a:t>
            </a:r>
            <a:endParaRPr lang="fr-FR" sz="2800" b="1" dirty="0"/>
          </a:p>
        </p:txBody>
      </p:sp>
      <p:sp>
        <p:nvSpPr>
          <p:cNvPr id="34819" name="Espace réservé du contenu 9"/>
          <p:cNvSpPr>
            <a:spLocks noGrp="1"/>
          </p:cNvSpPr>
          <p:nvPr>
            <p:ph idx="1"/>
          </p:nvPr>
        </p:nvSpPr>
        <p:spPr>
          <a:xfrm>
            <a:off x="221672" y="1364673"/>
            <a:ext cx="8894618" cy="4876800"/>
          </a:xfrm>
        </p:spPr>
        <p:txBody>
          <a:bodyPr/>
          <a:lstStyle/>
          <a:p>
            <a:pPr>
              <a:buNone/>
            </a:pPr>
            <a:r>
              <a:rPr lang="fr-FR" sz="3200" dirty="0"/>
              <a:t>3 – Ecoute la voix du Seigneur,</a:t>
            </a:r>
            <a:br>
              <a:rPr lang="fr-FR" sz="3200" dirty="0"/>
            </a:br>
            <a:r>
              <a:rPr lang="fr-FR" sz="3200" dirty="0"/>
              <a:t>Prête l'oreille de ton cœur.</a:t>
            </a:r>
            <a:br>
              <a:rPr lang="fr-FR" sz="3200" dirty="0"/>
            </a:br>
            <a:r>
              <a:rPr lang="fr-FR" sz="3200" dirty="0"/>
              <a:t>Tu entendras crier les pauvres,</a:t>
            </a:r>
            <a:br>
              <a:rPr lang="fr-FR" sz="3200" dirty="0"/>
            </a:br>
            <a:r>
              <a:rPr lang="fr-FR" sz="3200" dirty="0"/>
              <a:t>Tu entendras gémir ce monde.</a:t>
            </a:r>
          </a:p>
          <a:p>
            <a:pPr>
              <a:buNone/>
            </a:pPr>
            <a:r>
              <a:rPr lang="fr-FR" sz="3000" dirty="0"/>
              <a:t> </a:t>
            </a:r>
          </a:p>
          <a:p>
            <a:pPr>
              <a:buNone/>
            </a:pPr>
            <a:r>
              <a:rPr lang="fr-FR" sz="3000" b="1" dirty="0"/>
              <a:t>R</a:t>
            </a:r>
            <a:r>
              <a:rPr lang="fr-FR" sz="3000" dirty="0"/>
              <a:t>: Toi qui aimes la vie, ô  , toi qui veux le bonheur,</a:t>
            </a:r>
          </a:p>
          <a:p>
            <a:pPr>
              <a:buNone/>
            </a:pPr>
            <a:r>
              <a:rPr lang="fr-FR" sz="3000" dirty="0"/>
              <a:t>Réponds en fidèle ouvrier de sa très douce volonté.</a:t>
            </a:r>
          </a:p>
          <a:p>
            <a:pPr>
              <a:buNone/>
            </a:pPr>
            <a:r>
              <a:rPr lang="fr-FR" sz="3000" dirty="0"/>
              <a:t>Réponds en fidèle ouvrier de l'Evangile </a:t>
            </a:r>
            <a:br>
              <a:rPr lang="fr-FR" sz="3000" dirty="0"/>
            </a:br>
            <a:r>
              <a:rPr lang="fr-FR" sz="3000" dirty="0"/>
              <a:t>							et de sa paix.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1493838"/>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21510" name="Rectangle 6"/>
          <p:cNvSpPr>
            <a:spLocks noChangeArrowheads="1"/>
          </p:cNvSpPr>
          <p:nvPr/>
        </p:nvSpPr>
        <p:spPr bwMode="auto">
          <a:xfrm>
            <a:off x="96713" y="1124744"/>
            <a:ext cx="8867775" cy="524589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a:t>Je vous salue Marie, comblée de Grâce, </a:t>
            </a:r>
          </a:p>
          <a:p>
            <a:pPr algn="ctr"/>
            <a:r>
              <a:rPr lang="fr-FR" sz="3200" dirty="0"/>
              <a:t>le Seigneur est avec vous, </a:t>
            </a:r>
          </a:p>
          <a:p>
            <a:pPr algn="ctr"/>
            <a:r>
              <a:rPr lang="fr-FR" sz="3200" dirty="0"/>
              <a:t>vous êtes bénie entre toutes les femmes, </a:t>
            </a:r>
          </a:p>
          <a:p>
            <a:pPr algn="ctr"/>
            <a:r>
              <a:rPr lang="fr-FR" sz="3200" dirty="0"/>
              <a:t>et Jésus, votre enfant est béni, </a:t>
            </a:r>
          </a:p>
          <a:p>
            <a:pPr algn="ctr"/>
            <a:r>
              <a:rPr lang="fr-FR" sz="3200" dirty="0"/>
              <a:t>Sainte Marie, Mère de Dieu, </a:t>
            </a:r>
          </a:p>
          <a:p>
            <a:pPr algn="ctr"/>
            <a:r>
              <a:rPr lang="fr-FR" sz="3200" dirty="0"/>
              <a:t>priez pour nous, pauvres pêcheurs, </a:t>
            </a:r>
          </a:p>
          <a:p>
            <a:pPr algn="ctr"/>
            <a:r>
              <a:rPr lang="fr-FR" sz="3200" dirty="0"/>
              <a:t>maintenant et à l'heure de notre mort, </a:t>
            </a:r>
          </a:p>
          <a:p>
            <a:pPr algn="ctr"/>
            <a:endParaRPr lang="fr-FR" sz="3200" dirty="0"/>
          </a:p>
          <a:p>
            <a:pPr algn="ctr"/>
            <a:r>
              <a:rPr lang="fr-FR" sz="3200" dirty="0"/>
              <a:t>Amen, Amen, Alléluia</a:t>
            </a:r>
            <a:endParaRPr lang="en-US" sz="3200" dirty="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200" dirty="0">
              <a:solidFill>
                <a:srgbClr val="000000"/>
              </a:solidFill>
              <a:cs typeface="Arial Unicode MS" charset="0"/>
            </a:endParaRPr>
          </a:p>
        </p:txBody>
      </p:sp>
      <p:sp>
        <p:nvSpPr>
          <p:cNvPr id="7" name="Text Box 3"/>
          <p:cNvSpPr txBox="1">
            <a:spLocks noChangeArrowheads="1"/>
          </p:cNvSpPr>
          <p:nvPr/>
        </p:nvSpPr>
        <p:spPr bwMode="auto">
          <a:xfrm>
            <a:off x="251520" y="444500"/>
            <a:ext cx="7063680"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en-US" sz="2400" b="1" dirty="0">
                <a:solidFill>
                  <a:srgbClr val="D2533C"/>
                </a:solidFill>
              </a:rPr>
              <a:t>Envoi: </a:t>
            </a:r>
            <a:r>
              <a:rPr lang="fr-FR" sz="2400" b="1" dirty="0">
                <a:solidFill>
                  <a:srgbClr val="D2533C"/>
                </a:solidFill>
              </a:rPr>
              <a:t>Je vous salue Marie</a:t>
            </a:r>
            <a:endParaRPr lang="en-US" sz="2400" b="1" dirty="0">
              <a:solidFill>
                <a:srgbClr val="D2533C"/>
              </a:solidFill>
            </a:endParaRPr>
          </a:p>
        </p:txBody>
      </p:sp>
    </p:spTree>
    <p:extLst>
      <p:ext uri="{BB962C8B-B14F-4D97-AF65-F5344CB8AC3E}">
        <p14:creationId xmlns:p14="http://schemas.microsoft.com/office/powerpoint/2010/main" val="7027479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66869"/>
            <a:ext cx="8229600" cy="990600"/>
          </a:xfrm>
        </p:spPr>
        <p:txBody>
          <a:bodyPr>
            <a:normAutofit/>
          </a:bodyPr>
          <a:lstStyle/>
          <a:p>
            <a:r>
              <a:rPr lang="fr-FR" sz="2800" b="1" i="1" dirty="0" err="1">
                <a:latin typeface="Arial Narrow" panose="020B0606020202030204" pitchFamily="34" charset="0"/>
              </a:rPr>
              <a:t>Entree</a:t>
            </a:r>
            <a:r>
              <a:rPr lang="fr-FR" sz="2800" b="1" i="1" dirty="0">
                <a:latin typeface="Arial Narrow" panose="020B0606020202030204" pitchFamily="34" charset="0"/>
              </a:rPr>
              <a:t> :  </a:t>
            </a:r>
            <a:r>
              <a:rPr lang="fr-FR" sz="2800" b="1" dirty="0"/>
              <a:t>Bénissez Dieu </a:t>
            </a:r>
            <a:r>
              <a:rPr lang="fr-FR" sz="2800" b="1" i="1" dirty="0">
                <a:latin typeface="Arial Narrow" panose="020B0606020202030204" pitchFamily="34" charset="0"/>
              </a:rPr>
              <a:t>2/2</a:t>
            </a:r>
            <a:endParaRPr lang="en-US" sz="2800" dirty="0">
              <a:latin typeface="Arial Narrow" panose="020B0606020202030204" pitchFamily="34" charset="0"/>
            </a:endParaRPr>
          </a:p>
        </p:txBody>
      </p:sp>
      <p:sp>
        <p:nvSpPr>
          <p:cNvPr id="5" name="Espace réservé du contenu 4"/>
          <p:cNvSpPr>
            <a:spLocks noGrp="1"/>
          </p:cNvSpPr>
          <p:nvPr>
            <p:ph idx="1"/>
          </p:nvPr>
        </p:nvSpPr>
        <p:spPr>
          <a:xfrm>
            <a:off x="-1" y="1057469"/>
            <a:ext cx="9333781" cy="5494953"/>
          </a:xfrm>
        </p:spPr>
        <p:txBody>
          <a:bodyPr>
            <a:noAutofit/>
          </a:bodyPr>
          <a:lstStyle/>
          <a:p>
            <a:pPr algn="ctr">
              <a:buNone/>
            </a:pPr>
            <a:r>
              <a:rPr lang="fr-FR" sz="3000" b="1" dirty="0"/>
              <a:t>Bénissez Dieu, vous serviteurs de Dieu</a:t>
            </a:r>
            <a:br>
              <a:rPr lang="fr-FR" sz="3000" b="1" dirty="0"/>
            </a:br>
            <a:r>
              <a:rPr lang="fr-FR" sz="3000" b="1" dirty="0"/>
              <a:t>Vous tous qui demeurez dans la maison de Dieu.</a:t>
            </a:r>
            <a:br>
              <a:rPr lang="fr-FR" sz="3000" b="1" dirty="0"/>
            </a:br>
            <a:r>
              <a:rPr lang="fr-FR" sz="3000" b="1" dirty="0"/>
              <a:t>Levez les mains vers le Dieu trois fois saint,</a:t>
            </a:r>
            <a:br>
              <a:rPr lang="fr-FR" sz="3000" b="1" dirty="0"/>
            </a:br>
            <a:r>
              <a:rPr lang="fr-FR" sz="3000" b="1" dirty="0"/>
              <a:t>Proclamez qu’il est grand, </a:t>
            </a:r>
            <a:br>
              <a:rPr lang="fr-FR" sz="3000" b="1" dirty="0"/>
            </a:br>
            <a:r>
              <a:rPr lang="fr-FR" sz="3000" b="1" dirty="0"/>
              <a:t>que son nom est puissant!</a:t>
            </a:r>
          </a:p>
          <a:p>
            <a:pPr algn="ctr">
              <a:buNone/>
            </a:pPr>
            <a:endParaRPr lang="fr-FR" sz="3000" dirty="0"/>
          </a:p>
          <a:p>
            <a:pPr algn="ctr">
              <a:buNone/>
            </a:pPr>
            <a:r>
              <a:rPr lang="fr-FR" sz="3000" b="1" dirty="0"/>
              <a:t>2.</a:t>
            </a:r>
            <a:r>
              <a:rPr lang="fr-FR" sz="3000" dirty="0"/>
              <a:t> Reconnaissez que le Seigneur est bon!</a:t>
            </a:r>
            <a:br>
              <a:rPr lang="fr-FR" sz="3000" dirty="0"/>
            </a:br>
            <a:r>
              <a:rPr lang="fr-FR" sz="3000" dirty="0"/>
              <a:t>Il est fidèle en tout ce qu’il a fait. </a:t>
            </a:r>
          </a:p>
          <a:p>
            <a:pPr algn="ctr">
              <a:buNone/>
            </a:pPr>
            <a:r>
              <a:rPr lang="fr-FR" sz="3000" dirty="0"/>
              <a:t>Je veux chanter la douceur de son Nom,</a:t>
            </a:r>
            <a:br>
              <a:rPr lang="fr-FR" sz="3000" dirty="0"/>
            </a:br>
            <a:r>
              <a:rPr lang="fr-FR" sz="3000" dirty="0"/>
              <a:t>Béni soit Dieu, par toutes les nations!</a:t>
            </a:r>
          </a:p>
        </p:txBody>
      </p:sp>
    </p:spTree>
    <p:extLst>
      <p:ext uri="{BB962C8B-B14F-4D97-AF65-F5344CB8AC3E}">
        <p14:creationId xmlns:p14="http://schemas.microsoft.com/office/powerpoint/2010/main" val="260224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1CEC32-6A2D-4AE0-0A25-CAC1941A37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A3B2CD-2808-6431-747B-BEF83B2E3980}"/>
              </a:ext>
            </a:extLst>
          </p:cNvPr>
          <p:cNvSpPr>
            <a:spLocks noGrp="1"/>
          </p:cNvSpPr>
          <p:nvPr>
            <p:ph type="title"/>
          </p:nvPr>
        </p:nvSpPr>
        <p:spPr>
          <a:xfrm>
            <a:off x="457200" y="383720"/>
            <a:ext cx="8229600" cy="990600"/>
          </a:xfrm>
        </p:spPr>
        <p:txBody>
          <a:bodyPr>
            <a:normAutofit/>
          </a:bodyPr>
          <a:lstStyle/>
          <a:p>
            <a:r>
              <a:rPr lang="fr-FR" sz="2800" b="1" i="1" dirty="0" err="1">
                <a:latin typeface="Arial Narrow" panose="020B0606020202030204" pitchFamily="34" charset="0"/>
              </a:rPr>
              <a:t>Priere</a:t>
            </a:r>
            <a:r>
              <a:rPr lang="fr-FR" sz="2800" b="1" i="1" dirty="0">
                <a:latin typeface="Arial Narrow" panose="020B0606020202030204" pitchFamily="34" charset="0"/>
              </a:rPr>
              <a:t> </a:t>
            </a:r>
            <a:r>
              <a:rPr lang="fr-FR" sz="2800" b="1" i="1" dirty="0" err="1">
                <a:latin typeface="Arial Narrow" panose="020B0606020202030204" pitchFamily="34" charset="0"/>
              </a:rPr>
              <a:t>penitentielle</a:t>
            </a:r>
            <a:endParaRPr lang="fr-FR" sz="2800" dirty="0"/>
          </a:p>
        </p:txBody>
      </p:sp>
      <p:sp>
        <p:nvSpPr>
          <p:cNvPr id="4" name="Content Placeholder 2">
            <a:extLst>
              <a:ext uri="{FF2B5EF4-FFF2-40B4-BE49-F238E27FC236}">
                <a16:creationId xmlns:a16="http://schemas.microsoft.com/office/drawing/2014/main" id="{7DB7FD01-523B-2B70-F88B-A76E6E16350E}"/>
              </a:ext>
            </a:extLst>
          </p:cNvPr>
          <p:cNvSpPr txBox="1">
            <a:spLocks/>
          </p:cNvSpPr>
          <p:nvPr/>
        </p:nvSpPr>
        <p:spPr>
          <a:xfrm>
            <a:off x="0" y="1784788"/>
            <a:ext cx="9142607" cy="205278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r>
              <a:rPr lang="fr-FR" sz="4000" b="1" dirty="0" err="1">
                <a:latin typeface="Arial Narrow"/>
                <a:cs typeface="Arial Narrow"/>
              </a:rPr>
              <a:t>Christe</a:t>
            </a:r>
            <a:r>
              <a:rPr lang="fr-FR" sz="4000" b="1" dirty="0">
                <a:latin typeface="Arial Narrow"/>
                <a:cs typeface="Arial Narrow"/>
              </a:rPr>
              <a:t> eleison </a:t>
            </a:r>
            <a:r>
              <a:rPr lang="fr-FR" sz="4000" dirty="0">
                <a:latin typeface="Arial Narrow"/>
                <a:cs typeface="Arial Narrow"/>
              </a:rPr>
              <a:t>(x4)</a:t>
            </a:r>
            <a:endParaRPr lang="fr-FR" sz="4000" b="1" dirty="0">
              <a:latin typeface="Arial Narrow"/>
              <a:cs typeface="Arial Narrow"/>
            </a:endParaRPr>
          </a:p>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endParaRPr lang="en-US" sz="4000" dirty="0">
              <a:latin typeface="Arial Narrow"/>
              <a:cs typeface="Arial Narrow"/>
            </a:endParaRPr>
          </a:p>
        </p:txBody>
      </p:sp>
      <p:pic>
        <p:nvPicPr>
          <p:cNvPr id="5" name="Picture 4">
            <a:extLst>
              <a:ext uri="{FF2B5EF4-FFF2-40B4-BE49-F238E27FC236}">
                <a16:creationId xmlns:a16="http://schemas.microsoft.com/office/drawing/2014/main" id="{792CB3A7-1951-FFE4-1AD2-0E0E9F281B9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17025"/>
            <a:ext cx="9144000" cy="6623950"/>
          </a:xfrm>
          <a:prstGeom prst="rect">
            <a:avLst/>
          </a:prstGeom>
        </p:spPr>
      </p:pic>
    </p:spTree>
    <p:extLst>
      <p:ext uri="{BB962C8B-B14F-4D97-AF65-F5344CB8AC3E}">
        <p14:creationId xmlns:p14="http://schemas.microsoft.com/office/powerpoint/2010/main" val="292271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720"/>
            <a:ext cx="8229600" cy="990600"/>
          </a:xfrm>
        </p:spPr>
        <p:txBody>
          <a:bodyPr>
            <a:normAutofit/>
          </a:bodyPr>
          <a:lstStyle/>
          <a:p>
            <a:r>
              <a:rPr lang="fr-FR" sz="2800" b="1" i="1" dirty="0">
                <a:latin typeface="Arial Narrow" panose="020B0606020202030204" pitchFamily="34" charset="0"/>
              </a:rPr>
              <a:t>Kyrie</a:t>
            </a:r>
            <a:r>
              <a:rPr lang="fr-FR" sz="2800" b="1" i="1" dirty="0"/>
              <a:t>: </a:t>
            </a:r>
            <a:r>
              <a:rPr lang="fr-FR" sz="2800" b="1" dirty="0"/>
              <a:t>Messe du Peuple de Dieu</a:t>
            </a:r>
            <a:endParaRPr lang="fr-FR" sz="2800" dirty="0"/>
          </a:p>
        </p:txBody>
      </p:sp>
      <p:sp>
        <p:nvSpPr>
          <p:cNvPr id="4" name="Content Placeholder 2"/>
          <p:cNvSpPr txBox="1">
            <a:spLocks/>
          </p:cNvSpPr>
          <p:nvPr/>
        </p:nvSpPr>
        <p:spPr>
          <a:xfrm>
            <a:off x="0" y="1784788"/>
            <a:ext cx="9142607" cy="205278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r>
              <a:rPr lang="fr-FR" sz="4000" b="1" dirty="0" err="1">
                <a:latin typeface="Arial Narrow"/>
                <a:cs typeface="Arial Narrow"/>
              </a:rPr>
              <a:t>Christe</a:t>
            </a:r>
            <a:r>
              <a:rPr lang="fr-FR" sz="4000" b="1" dirty="0">
                <a:latin typeface="Arial Narrow"/>
                <a:cs typeface="Arial Narrow"/>
              </a:rPr>
              <a:t> eleison </a:t>
            </a:r>
            <a:r>
              <a:rPr lang="fr-FR" sz="4000" dirty="0">
                <a:latin typeface="Arial Narrow"/>
                <a:cs typeface="Arial Narrow"/>
              </a:rPr>
              <a:t>(x4)</a:t>
            </a:r>
            <a:endParaRPr lang="fr-FR" sz="4000" b="1" dirty="0">
              <a:latin typeface="Arial Narrow"/>
              <a:cs typeface="Arial Narrow"/>
            </a:endParaRPr>
          </a:p>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endParaRPr lang="en-US" sz="4000" dirty="0">
              <a:latin typeface="Arial Narrow"/>
              <a:cs typeface="Arial Narrow"/>
            </a:endParaRPr>
          </a:p>
        </p:txBody>
      </p:sp>
    </p:spTree>
    <p:extLst>
      <p:ext uri="{BB962C8B-B14F-4D97-AF65-F5344CB8AC3E}">
        <p14:creationId xmlns:p14="http://schemas.microsoft.com/office/powerpoint/2010/main" val="45213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Messe du Peuple de Dieu                                   (1/2)</a:t>
            </a:r>
          </a:p>
        </p:txBody>
      </p:sp>
      <p:sp>
        <p:nvSpPr>
          <p:cNvPr id="8194" name="Rectangle 2"/>
          <p:cNvSpPr>
            <a:spLocks noChangeArrowheads="1"/>
          </p:cNvSpPr>
          <p:nvPr/>
        </p:nvSpPr>
        <p:spPr bwMode="auto">
          <a:xfrm>
            <a:off x="251520" y="1097261"/>
            <a:ext cx="8640960" cy="50965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Gloire à Dieu, Gloire à Dieu</a:t>
            </a: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dirty="0">
                <a:solidFill>
                  <a:srgbClr val="292934"/>
                </a:solidFill>
                <a:cs typeface="Arial Unicode MS" charset="0"/>
              </a:rPr>
              <a:t>Au plus haut des cieux ! (bis)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000" dirty="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Et paix sur la terre aux hommes qu’Il aime.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Nous Te louons, nous Te bénissons, </a:t>
            </a:r>
            <a:br>
              <a:rPr lang="fr-FR" sz="3000" dirty="0">
                <a:solidFill>
                  <a:srgbClr val="292934"/>
                </a:solidFill>
                <a:cs typeface="Arial Unicode MS" charset="0"/>
              </a:rPr>
            </a:br>
            <a:r>
              <a:rPr lang="fr-FR" sz="3000" dirty="0">
                <a:solidFill>
                  <a:srgbClr val="292934"/>
                </a:solidFill>
                <a:cs typeface="Arial Unicode MS" charset="0"/>
              </a:rPr>
              <a:t>nous T’adorons, nous Te glorifions, </a:t>
            </a:r>
            <a:br>
              <a:rPr lang="fr-FR" sz="3000" dirty="0">
                <a:solidFill>
                  <a:srgbClr val="292934"/>
                </a:solidFill>
                <a:cs typeface="Arial Unicode MS" charset="0"/>
              </a:rPr>
            </a:br>
            <a:r>
              <a:rPr lang="fr-FR" sz="3000" dirty="0">
                <a:solidFill>
                  <a:srgbClr val="292934"/>
                </a:solidFill>
                <a:cs typeface="Arial Unicode MS" charset="0"/>
              </a:rPr>
              <a:t>nous Te rendons grâce, pour ton immense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dirty="0">
                <a:solidFill>
                  <a:srgbClr val="292934"/>
                </a:solidFill>
                <a:cs typeface="Arial Unicode MS" charset="0"/>
              </a:rPr>
              <a:t>Seigneur Dieu, Roi du ciel, </a:t>
            </a:r>
            <a:br>
              <a:rPr lang="fr-FR" sz="3000" dirty="0">
                <a:solidFill>
                  <a:srgbClr val="292934"/>
                </a:solidFill>
                <a:cs typeface="Arial Unicode MS" charset="0"/>
              </a:rPr>
            </a:br>
            <a:r>
              <a:rPr lang="fr-FR" sz="3000" dirty="0">
                <a:solidFill>
                  <a:srgbClr val="292934"/>
                </a:solidFill>
                <a:cs typeface="Arial Unicode MS" charset="0"/>
              </a:rPr>
              <a:t>Dieu le Père tout-puissant. </a:t>
            </a:r>
            <a:br>
              <a:rPr lang="fr-FR" sz="3000" dirty="0">
                <a:solidFill>
                  <a:srgbClr val="292934"/>
                </a:solidFill>
                <a:cs typeface="Arial Unicode MS" charset="0"/>
              </a:rPr>
            </a:br>
            <a:endParaRPr lang="fr-FR" sz="30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p14="http://schemas.microsoft.com/office/powerpoint/2010/main" val="10795556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Messe du Peuple de Dieu                                           (2/2)</a:t>
            </a:r>
          </a:p>
        </p:txBody>
      </p:sp>
      <p:sp>
        <p:nvSpPr>
          <p:cNvPr id="8194" name="Rectangle 2"/>
          <p:cNvSpPr>
            <a:spLocks noChangeArrowheads="1"/>
          </p:cNvSpPr>
          <p:nvPr/>
        </p:nvSpPr>
        <p:spPr bwMode="auto">
          <a:xfrm>
            <a:off x="539750" y="836612"/>
            <a:ext cx="8280722"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Seigneur Fils unique, Jésus Christ,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Seigneur Dieu, Agneau de Dieu, le Fils du Père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Toi qui enlèves le péché du monde, </a:t>
            </a:r>
            <a:br>
              <a:rPr lang="fr-FR" sz="2800" dirty="0">
                <a:solidFill>
                  <a:srgbClr val="292934"/>
                </a:solidFill>
                <a:cs typeface="Arial Unicode MS" charset="0"/>
              </a:rPr>
            </a:br>
            <a:r>
              <a:rPr lang="fr-FR" sz="2800" dirty="0">
                <a:solidFill>
                  <a:srgbClr val="292934"/>
                </a:solidFill>
                <a:cs typeface="Arial Unicode MS" charset="0"/>
              </a:rPr>
              <a:t>prends pitié de nous; </a:t>
            </a:r>
            <a:br>
              <a:rPr lang="fr-FR" sz="2800" dirty="0">
                <a:solidFill>
                  <a:srgbClr val="292934"/>
                </a:solidFill>
                <a:cs typeface="Arial Unicode MS" charset="0"/>
              </a:rPr>
            </a:br>
            <a:r>
              <a:rPr lang="fr-FR" sz="2800" dirty="0">
                <a:solidFill>
                  <a:srgbClr val="292934"/>
                </a:solidFill>
                <a:cs typeface="Arial Unicode MS" charset="0"/>
              </a:rPr>
              <a:t>Toi qui enlèves le péché du monde, </a:t>
            </a:r>
            <a:br>
              <a:rPr lang="fr-FR" sz="2800" dirty="0">
                <a:solidFill>
                  <a:srgbClr val="292934"/>
                </a:solidFill>
                <a:cs typeface="Arial Unicode MS" charset="0"/>
              </a:rPr>
            </a:br>
            <a:r>
              <a:rPr lang="fr-FR" sz="2800" dirty="0">
                <a:solidFill>
                  <a:srgbClr val="292934"/>
                </a:solidFill>
                <a:cs typeface="Arial Unicode MS" charset="0"/>
              </a:rPr>
              <a:t>reçois notre prière ; </a:t>
            </a:r>
            <a:br>
              <a:rPr lang="fr-FR" sz="2800" dirty="0">
                <a:solidFill>
                  <a:srgbClr val="292934"/>
                </a:solidFill>
                <a:cs typeface="Arial Unicode MS" charset="0"/>
              </a:rPr>
            </a:br>
            <a:r>
              <a:rPr lang="fr-FR" sz="2800" dirty="0">
                <a:solidFill>
                  <a:srgbClr val="292934"/>
                </a:solidFill>
                <a:cs typeface="Arial Unicode MS" charset="0"/>
              </a:rPr>
              <a:t>Toi qui es assis à la droite du Père, </a:t>
            </a:r>
            <a:br>
              <a:rPr lang="fr-FR" sz="2800" dirty="0">
                <a:solidFill>
                  <a:srgbClr val="292934"/>
                </a:solidFill>
                <a:cs typeface="Arial Unicode MS" charset="0"/>
              </a:rPr>
            </a:br>
            <a:r>
              <a:rPr lang="fr-FR" sz="2800" dirty="0">
                <a:solidFill>
                  <a:srgbClr val="292934"/>
                </a:solidFill>
                <a:cs typeface="Arial Unicode MS" charset="0"/>
              </a:rPr>
              <a:t>prends pitié de nous.</a:t>
            </a:r>
            <a:br>
              <a:rPr lang="fr-FR" sz="2800" dirty="0">
                <a:solidFill>
                  <a:srgbClr val="292934"/>
                </a:solidFill>
                <a:cs typeface="Arial Unicode MS" charset="0"/>
              </a:rPr>
            </a:br>
            <a:endParaRPr lang="fr-FR" sz="16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Car Toi seul es saint, Toi seul es Seigneur, </a:t>
            </a:r>
            <a:br>
              <a:rPr lang="fr-FR" sz="2800" dirty="0">
                <a:solidFill>
                  <a:srgbClr val="292934"/>
                </a:solidFill>
                <a:cs typeface="Arial Unicode MS" charset="0"/>
              </a:rPr>
            </a:br>
            <a:r>
              <a:rPr lang="fr-FR" sz="2800" dirty="0">
                <a:solidFill>
                  <a:srgbClr val="292934"/>
                </a:solidFill>
                <a:cs typeface="Arial Unicode MS" charset="0"/>
              </a:rPr>
              <a:t>Toi seul es le Très-Haut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Jésus Christ, avec le Saint-Esprit </a:t>
            </a:r>
            <a:br>
              <a:rPr lang="fr-FR" sz="2800" dirty="0">
                <a:solidFill>
                  <a:srgbClr val="292934"/>
                </a:solidFill>
                <a:cs typeface="Arial Unicode MS" charset="0"/>
              </a:rPr>
            </a:br>
            <a:r>
              <a:rPr lang="fr-FR" sz="2800" dirty="0">
                <a:solidFill>
                  <a:srgbClr val="292934"/>
                </a:solidFill>
                <a:cs typeface="Arial Unicode MS" charset="0"/>
              </a:rPr>
              <a:t>dans la gloire de Dieu le Père. Amen !</a:t>
            </a:r>
          </a:p>
        </p:txBody>
      </p:sp>
    </p:spTree>
    <p:extLst>
      <p:ext uri="{BB962C8B-B14F-4D97-AF65-F5344CB8AC3E}">
        <p14:creationId xmlns:p14="http://schemas.microsoft.com/office/powerpoint/2010/main"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1639</TotalTime>
  <Words>1542</Words>
  <Application>Microsoft Office PowerPoint</Application>
  <PresentationFormat>On-screen Show (4:3)</PresentationFormat>
  <Paragraphs>133</Paragraphs>
  <Slides>29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 Unicode MS</vt:lpstr>
      <vt:lpstr>Arial</vt:lpstr>
      <vt:lpstr>Arial Narrow</vt:lpstr>
      <vt:lpstr>Calibri</vt:lpstr>
      <vt:lpstr>Open Sans</vt:lpstr>
      <vt:lpstr>Times New Roman</vt:lpstr>
      <vt:lpstr>Verdana</vt:lpstr>
      <vt:lpstr>Clarity</vt:lpstr>
      <vt:lpstr>Messe Anticipee du Dimanche 13 Octobre 2024</vt:lpstr>
      <vt:lpstr>Entree :  Bénissez Dieu 1/2</vt:lpstr>
      <vt:lpstr>Entree :  Bénissez Dieu 2/2</vt:lpstr>
      <vt:lpstr>PowerPoint Presentation</vt:lpstr>
      <vt:lpstr>Priere penitentielle</vt:lpstr>
      <vt:lpstr>Kyrie: Messe du Peuple de Dieu</vt:lpstr>
      <vt:lpstr>Gloria: Messe du Peuple de Dieu                                   (1/2)</vt:lpstr>
      <vt:lpstr>Gloria: Messe du Peuple de Dieu                                           (2/2)</vt:lpstr>
      <vt:lpstr>PowerPoint Presentation</vt:lpstr>
      <vt:lpstr>LITURGIE DE LA PAROLE</vt:lpstr>
      <vt:lpstr>LITURGIE DE LA PAROLE</vt:lpstr>
      <vt:lpstr>PowerPoint Presentation</vt:lpstr>
      <vt:lpstr>PowerPoint Presentation</vt:lpstr>
      <vt:lpstr>Prière Universelle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Communion :  Ecoute la voix du Seigneur (1/3)  </vt:lpstr>
      <vt:lpstr>Communion :  Ecoute la voix du Seigneur (2/3)  </vt:lpstr>
      <vt:lpstr>Communion :  Ecoute la voix du Seigneur (3/3)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Lynn T.</cp:lastModifiedBy>
  <cp:revision>217</cp:revision>
  <cp:lastPrinted>2024-10-12T03:41:08Z</cp:lastPrinted>
  <dcterms:created xsi:type="dcterms:W3CDTF">2016-09-24T10:23:28Z</dcterms:created>
  <dcterms:modified xsi:type="dcterms:W3CDTF">2024-10-12T03:55:27Z</dcterms:modified>
</cp:coreProperties>
</file>