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1"/>
  </p:notesMasterIdLst>
  <p:handoutMasterIdLst>
    <p:handoutMasterId r:id="rId32"/>
  </p:handoutMasterIdLst>
  <p:sldIdLst>
    <p:sldId id="256" r:id="rId2"/>
    <p:sldId id="556" r:id="rId3"/>
    <p:sldId id="557" r:id="rId4"/>
    <p:sldId id="543" r:id="rId5"/>
    <p:sldId id="716" r:id="rId6"/>
    <p:sldId id="647" r:id="rId7"/>
    <p:sldId id="713" r:id="rId8"/>
    <p:sldId id="714" r:id="rId9"/>
    <p:sldId id="544" r:id="rId10"/>
    <p:sldId id="347" r:id="rId11"/>
    <p:sldId id="715" r:id="rId12"/>
    <p:sldId id="546" r:id="rId13"/>
    <p:sldId id="388" r:id="rId14"/>
    <p:sldId id="266" r:id="rId15"/>
    <p:sldId id="548" r:id="rId16"/>
    <p:sldId id="568" r:id="rId17"/>
    <p:sldId id="569" r:id="rId18"/>
    <p:sldId id="547" r:id="rId19"/>
    <p:sldId id="372" r:id="rId20"/>
    <p:sldId id="550" r:id="rId21"/>
    <p:sldId id="355" r:id="rId22"/>
    <p:sldId id="356" r:id="rId23"/>
    <p:sldId id="373" r:id="rId24"/>
    <p:sldId id="455" r:id="rId25"/>
    <p:sldId id="558" r:id="rId26"/>
    <p:sldId id="559" r:id="rId27"/>
    <p:sldId id="560" r:id="rId28"/>
    <p:sldId id="549" r:id="rId29"/>
    <p:sldId id="55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23"/>
    <p:restoredTop sz="94704"/>
  </p:normalViewPr>
  <p:slideViewPr>
    <p:cSldViewPr snapToGrid="0" snapToObjects="1">
      <p:cViewPr varScale="1">
        <p:scale>
          <a:sx n="107" d="100"/>
          <a:sy n="107" d="100"/>
        </p:scale>
        <p:origin x="1872" y="11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F86202-3393-47BA-B5DD-959C6B2CA8E5}" type="datetimeFigureOut">
              <a:rPr lang="zh-CN" altLang="en-US" smtClean="0"/>
              <a:pPr/>
              <a:t>2024/10/12</a:t>
            </a:fld>
            <a:endParaRPr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2C4620-F3EE-4B8B-9805-76321F1EDF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D0FA-898F-456E-B183-329385AF4A03}" type="datetimeFigureOut">
              <a:rPr lang="fr-FR" smtClean="0"/>
              <a:pPr/>
              <a:t>12/10/2024</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BF02F-DC09-4AC6-AE7B-3CA07BD586BF}" type="slidenum">
              <a:rPr lang="fr-FR" smtClean="0"/>
              <a:pPr/>
              <a:t>‹#›</a:t>
            </a:fld>
            <a:endParaRPr lang="fr-FR"/>
          </a:p>
        </p:txBody>
      </p:sp>
    </p:spTree>
    <p:extLst>
      <p:ext uri="{BB962C8B-B14F-4D97-AF65-F5344CB8AC3E}">
        <p14:creationId xmlns:p14="http://schemas.microsoft.com/office/powerpoint/2010/main" val="371587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7</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307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8</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407303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FE0F976-8894-0043-B09C-D655D87DBAEA}" type="slidenum">
              <a:rPr lang="en-US"/>
              <a:pPr>
                <a:defRPr/>
              </a:pPr>
              <a:t>14</a:t>
            </a:fld>
            <a:endParaRPr lang="en-US" dirty="0"/>
          </a:p>
        </p:txBody>
      </p:sp>
      <p:sp>
        <p:nvSpPr>
          <p:cNvPr id="3379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3794"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316136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16</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r>
              <a:rPr lang="en-US" altLang="zh-CN" dirty="0">
                <a:cs typeface="+mn-cs"/>
              </a:rPr>
              <a:t>GGGGG</a:t>
            </a:r>
            <a:endParaRPr lang="en-US" dirty="0">
              <a:cs typeface="+mn-cs"/>
            </a:endParaRPr>
          </a:p>
        </p:txBody>
      </p:sp>
    </p:spTree>
    <p:extLst>
      <p:ext uri="{BB962C8B-B14F-4D97-AF65-F5344CB8AC3E}">
        <p14:creationId xmlns:p14="http://schemas.microsoft.com/office/powerpoint/2010/main" val="356261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17</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r>
              <a:rPr lang="en-US" altLang="zh-CN" dirty="0">
                <a:cs typeface="+mn-cs"/>
              </a:rPr>
              <a:t>GGGGG</a:t>
            </a:r>
            <a:endParaRPr lang="en-US" dirty="0">
              <a:cs typeface="+mn-cs"/>
            </a:endParaRPr>
          </a:p>
        </p:txBody>
      </p:sp>
    </p:spTree>
    <p:extLst>
      <p:ext uri="{BB962C8B-B14F-4D97-AF65-F5344CB8AC3E}">
        <p14:creationId xmlns:p14="http://schemas.microsoft.com/office/powerpoint/2010/main" val="2047093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F82EEF85-69E4-467E-9174-51B263697285}" type="slidenum">
              <a:rPr lang="en-US" altLang="fr-FR" sz="1400" smtClean="0">
                <a:ea typeface="Arial Unicode MS"/>
                <a:cs typeface="Arial Unicode MS"/>
              </a:rPr>
              <a:pPr>
                <a:spcBef>
                  <a:spcPct val="0"/>
                </a:spcBef>
                <a:buClrTx/>
                <a:buFontTx/>
                <a:buNone/>
              </a:pPr>
              <a:t>19</a:t>
            </a:fld>
            <a:endParaRPr lang="en-US" altLang="fr-FR" sz="1400">
              <a:ea typeface="Arial Unicode MS"/>
              <a:cs typeface="Arial Unicode MS"/>
            </a:endParaRPr>
          </a:p>
        </p:txBody>
      </p:sp>
      <p:sp>
        <p:nvSpPr>
          <p:cNvPr id="38915"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4818" name="Text Box 2"/>
          <p:cNvSpPr txBox="1">
            <a:spLocks noGrp="1" noChangeArrowheads="1"/>
          </p:cNvSpPr>
          <p:nvPr>
            <p:ph type="body" idx="1"/>
          </p:nvPr>
        </p:nvSpPr>
        <p:spPr>
          <a:xfrm>
            <a:off x="777875" y="4776788"/>
            <a:ext cx="6218238" cy="4525962"/>
          </a:xfrm>
          <a:ln/>
          <a:extLst>
            <a:ext uri="{AF507438-7753-43e0-B8FC-AC1667EBCBE1}"/>
          </a:extLst>
        </p:spPr>
        <p:txBody>
          <a:bodyPr wrap="none" anchor="ctr"/>
          <a:lstStyle/>
          <a:p>
            <a:pPr>
              <a:buFont typeface="Times New Roman" charset="0"/>
              <a:buNone/>
              <a:defRPr/>
            </a:pPr>
            <a:endParaRPr lang="en-US">
              <a:cs typeface="+mn-cs"/>
            </a:endParaRPr>
          </a:p>
        </p:txBody>
      </p:sp>
    </p:spTree>
    <p:extLst>
      <p:ext uri="{BB962C8B-B14F-4D97-AF65-F5344CB8AC3E}">
        <p14:creationId xmlns:p14="http://schemas.microsoft.com/office/powerpoint/2010/main" val="2609334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E85690BB-7DC2-4F47-84E4-026DBCC0B1B6}" type="slidenum">
              <a:rPr lang="en-US" altLang="fr-FR" sz="1400" smtClean="0">
                <a:ea typeface="Arial Unicode MS"/>
                <a:cs typeface="Arial Unicode MS"/>
              </a:rPr>
              <a:pPr>
                <a:spcBef>
                  <a:spcPct val="0"/>
                </a:spcBef>
                <a:buClrTx/>
                <a:buFontTx/>
                <a:buNone/>
              </a:pPr>
              <a:t>23</a:t>
            </a:fld>
            <a:endParaRPr lang="en-US" altLang="fr-FR" sz="1400">
              <a:ea typeface="Arial Unicode MS"/>
              <a:cs typeface="Arial Unicode MS"/>
            </a:endParaRPr>
          </a:p>
        </p:txBody>
      </p:sp>
      <p:sp>
        <p:nvSpPr>
          <p:cNvPr id="4096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5842" name="Text Box 2"/>
          <p:cNvSpPr txBox="1">
            <a:spLocks noGrp="1" noChangeArrowheads="1"/>
          </p:cNvSpPr>
          <p:nvPr>
            <p:ph type="body" idx="1"/>
          </p:nvPr>
        </p:nvSpPr>
        <p:spPr>
          <a:xfrm>
            <a:off x="777875" y="4776788"/>
            <a:ext cx="6218238" cy="4525962"/>
          </a:xfrm>
          <a:ln/>
          <a:extLst>
            <a:ext uri="{AF507438-7753-43e0-B8FC-AC1667EBCBE1}"/>
          </a:extLst>
        </p:spPr>
        <p:txBody>
          <a:bodyPr wrap="none" anchor="ctr"/>
          <a:lstStyle/>
          <a:p>
            <a:pPr>
              <a:buFont typeface="Times New Roman" charset="0"/>
              <a:buNone/>
              <a:defRPr/>
            </a:pPr>
            <a:endParaRPr lang="en-US">
              <a:cs typeface="+mn-cs"/>
            </a:endParaRPr>
          </a:p>
        </p:txBody>
      </p:sp>
    </p:spTree>
    <p:extLst>
      <p:ext uri="{BB962C8B-B14F-4D97-AF65-F5344CB8AC3E}">
        <p14:creationId xmlns:p14="http://schemas.microsoft.com/office/powerpoint/2010/main" val="41918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24</a:t>
            </a:fld>
            <a:endParaRPr lang="fr-FR" altLang="fr-FR"/>
          </a:p>
        </p:txBody>
      </p:sp>
    </p:spTree>
    <p:extLst>
      <p:ext uri="{BB962C8B-B14F-4D97-AF65-F5344CB8AC3E}">
        <p14:creationId xmlns:p14="http://schemas.microsoft.com/office/powerpoint/2010/main" val="4271294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29</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072640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Saturday, October 12,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Saturday, October 12,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Saturday, October 12,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Saturday, October 12,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Saturday, October 12,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Saturday, October 12,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Saturday, October 12,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Saturday, October 12,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Saturday, October 12,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Saturday, October 12,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Saturday, October 12,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Saturday, October 12, 2024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lstStyle/>
          <a:p>
            <a:pPr algn="ctr"/>
            <a:r>
              <a:rPr lang="fr-FR" sz="4000" b="1" cap="small" dirty="0">
                <a:latin typeface="Arial Narrow" panose="020B0606020202030204" pitchFamily="34" charset="0"/>
              </a:rPr>
              <a:t>Messe </a:t>
            </a:r>
            <a:r>
              <a:rPr lang="fr-FR" sz="4000" b="1" cap="small" dirty="0" err="1">
                <a:latin typeface="Arial Narrow" panose="020B0606020202030204" pitchFamily="34" charset="0"/>
              </a:rPr>
              <a:t>Anticipee</a:t>
            </a:r>
            <a:r>
              <a:rPr lang="fr-FR" sz="4000" b="1" cap="small" dirty="0">
                <a:latin typeface="Arial Narrow" panose="020B0606020202030204" pitchFamily="34" charset="0"/>
              </a:rPr>
              <a:t> du Dimanche</a:t>
            </a:r>
            <a:br>
              <a:rPr lang="fr-FR" sz="4000" i="1" cap="small" dirty="0"/>
            </a:br>
            <a:r>
              <a:rPr lang="fr-FR" sz="4000" b="1" cap="small" dirty="0">
                <a:latin typeface="Arial Narrow" panose="020B0606020202030204" pitchFamily="34" charset="0"/>
              </a:rPr>
              <a:t>13 Octobre 2024</a:t>
            </a:r>
            <a:endParaRPr lang="en-US" sz="4000" b="1" cap="small" dirty="0">
              <a:latin typeface="Arial Narrow" panose="020B0606020202030204" pitchFamily="34" charset="0"/>
            </a:endParaRPr>
          </a:p>
        </p:txBody>
      </p:sp>
      <p:sp>
        <p:nvSpPr>
          <p:cNvPr id="3" name="Subtitle 2"/>
          <p:cNvSpPr>
            <a:spLocks noGrp="1"/>
          </p:cNvSpPr>
          <p:nvPr>
            <p:ph type="subTitle" idx="1"/>
          </p:nvPr>
        </p:nvSpPr>
        <p:spPr>
          <a:xfrm>
            <a:off x="0" y="3405673"/>
            <a:ext cx="9143999" cy="1852127"/>
          </a:xfrm>
        </p:spPr>
        <p:txBody>
          <a:bodyPr>
            <a:normAutofit/>
          </a:bodyPr>
          <a:lstStyle/>
          <a:p>
            <a:pPr algn="ctr"/>
            <a:r>
              <a:rPr lang="fr-FR" sz="4600" b="1" cap="small" dirty="0">
                <a:latin typeface="Arial Narrow" panose="020B0606020202030204" pitchFamily="34" charset="0"/>
              </a:rPr>
              <a:t>28</a:t>
            </a:r>
            <a:r>
              <a:rPr lang="fr-FR" sz="4600" b="1" cap="small" baseline="30000" dirty="0">
                <a:latin typeface="Arial Narrow" panose="020B0606020202030204" pitchFamily="34" charset="0"/>
              </a:rPr>
              <a:t>ème</a:t>
            </a:r>
            <a:r>
              <a:rPr lang="fr-FR" sz="4600" b="1" cap="small" dirty="0">
                <a:latin typeface="Arial Narrow" panose="020B0606020202030204" pitchFamily="34" charset="0"/>
              </a:rPr>
              <a:t> dimanche du temps ordinaire</a:t>
            </a:r>
            <a:endParaRPr lang="en-US" sz="3600" cap="small" dirty="0"/>
          </a:p>
        </p:txBody>
      </p:sp>
      <p:sp>
        <p:nvSpPr>
          <p:cNvPr id="4" name="Rectangle 3">
            <a:extLst>
              <a:ext uri="{FF2B5EF4-FFF2-40B4-BE49-F238E27FC236}">
                <a16:creationId xmlns:a16="http://schemas.microsoft.com/office/drawing/2014/main" id="{7F2E5B40-42C6-4659-BFFA-30D80B464FD6}"/>
              </a:ext>
            </a:extLst>
          </p:cNvPr>
          <p:cNvSpPr>
            <a:spLocks noChangeArrowheads="1"/>
          </p:cNvSpPr>
          <p:nvPr/>
        </p:nvSpPr>
        <p:spPr bwMode="auto">
          <a:xfrm>
            <a:off x="6573838" y="6211888"/>
            <a:ext cx="2112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a:t>Paroisse St Michel</a:t>
            </a:r>
          </a:p>
        </p:txBody>
      </p:sp>
      <p:pic>
        <p:nvPicPr>
          <p:cNvPr id="5" name="Picture 4">
            <a:extLst>
              <a:ext uri="{FF2B5EF4-FFF2-40B4-BE49-F238E27FC236}">
                <a16:creationId xmlns:a16="http://schemas.microsoft.com/office/drawing/2014/main" id="{C510730D-0D46-4067-BA24-D13FADB03F7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74000" y="5195888"/>
            <a:ext cx="812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066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72354" y="541857"/>
            <a:ext cx="8229601" cy="57742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l">
              <a:buNone/>
            </a:pPr>
            <a:r>
              <a:rPr lang="fr-FR" sz="3000" i="1" dirty="0">
                <a:solidFill>
                  <a:schemeClr val="tx2"/>
                </a:solidFill>
                <a:latin typeface="Arial Narrow" panose="020B0606020202030204" pitchFamily="34" charset="0"/>
              </a:rPr>
              <a:t>Première lecture</a:t>
            </a:r>
            <a:r>
              <a:rPr lang="fr-FR" sz="3000" i="1" dirty="0">
                <a:latin typeface="Arial Narrow" panose="020B0606020202030204" pitchFamily="34" charset="0"/>
              </a:rPr>
              <a:t> </a:t>
            </a:r>
            <a:r>
              <a:rPr lang="fr-FR" sz="3000" dirty="0">
                <a:latin typeface="Arial Narrow" panose="020B0606020202030204" pitchFamily="34" charset="0"/>
              </a:rPr>
              <a:t>: </a:t>
            </a:r>
            <a:r>
              <a:rPr lang="fr-FR" sz="3000" i="0" dirty="0">
                <a:solidFill>
                  <a:srgbClr val="333333"/>
                </a:solidFill>
                <a:effectLst/>
                <a:latin typeface="Open Sans" panose="020B0606030504020204" pitchFamily="34" charset="0"/>
              </a:rPr>
              <a:t>« À côté de la sagesse, j’ai tenu pour rien la richesse » (Sg 7, 7-11)</a:t>
            </a:r>
          </a:p>
          <a:p>
            <a:pPr marL="0" indent="0">
              <a:buNone/>
            </a:pPr>
            <a:endParaRPr lang="fr-FR" sz="3000" dirty="0">
              <a:latin typeface="Arial Narrow" panose="020B0606020202030204" pitchFamily="34" charset="0"/>
            </a:endParaRPr>
          </a:p>
          <a:p>
            <a:pPr marL="0" indent="0">
              <a:buNone/>
            </a:pPr>
            <a:r>
              <a:rPr lang="fr-FR" sz="3000" i="1" dirty="0">
                <a:solidFill>
                  <a:schemeClr val="tx2"/>
                </a:solidFill>
                <a:latin typeface="Arial Narrow" panose="020B0606020202030204" pitchFamily="34" charset="0"/>
              </a:rPr>
              <a:t>Psaume 89(90)</a:t>
            </a:r>
            <a:r>
              <a:rPr lang="fr-FR" sz="3000" dirty="0">
                <a:latin typeface="Arial Narrow" panose="020B0606020202030204" pitchFamily="34" charset="0"/>
              </a:rPr>
              <a:t>: </a:t>
            </a:r>
            <a:br>
              <a:rPr lang="fr-FR" sz="3000" dirty="0">
                <a:latin typeface="Arial Narrow" panose="020B0606020202030204" pitchFamily="34" charset="0"/>
              </a:rPr>
            </a:br>
            <a:r>
              <a:rPr lang="fr-FR" sz="3000" b="1" i="0" dirty="0">
                <a:solidFill>
                  <a:srgbClr val="333333"/>
                </a:solidFill>
                <a:effectLst/>
                <a:latin typeface="Open Sans" panose="020B0606030504020204" pitchFamily="34" charset="0"/>
              </a:rPr>
              <a:t>R/ Rassasie-nous de ton amour, Seigneur : nous serons dans la joie.</a:t>
            </a:r>
            <a:r>
              <a:rPr lang="fr-FR" sz="3000" b="0" i="0" dirty="0">
                <a:solidFill>
                  <a:srgbClr val="333333"/>
                </a:solidFill>
                <a:effectLst/>
                <a:latin typeface="Open Sans" panose="020B0606030504020204" pitchFamily="34" charset="0"/>
              </a:rPr>
              <a:t> </a:t>
            </a:r>
          </a:p>
          <a:p>
            <a:pPr marL="0" indent="0">
              <a:buNone/>
            </a:pPr>
            <a:endParaRPr lang="fr-FR" sz="3000" dirty="0">
              <a:latin typeface="Arial Narrow" panose="020B0606020202030204" pitchFamily="34" charset="0"/>
            </a:endParaRPr>
          </a:p>
          <a:p>
            <a:pPr marL="0" indent="0" algn="l">
              <a:buNone/>
            </a:pPr>
            <a:r>
              <a:rPr lang="fr-FR" sz="3000" i="1" dirty="0">
                <a:solidFill>
                  <a:schemeClr val="tx2"/>
                </a:solidFill>
                <a:latin typeface="Arial Narrow" panose="020B0606020202030204" pitchFamily="34" charset="0"/>
              </a:rPr>
              <a:t>2ème lecture</a:t>
            </a:r>
            <a:r>
              <a:rPr lang="fr-FR" sz="3000" dirty="0">
                <a:latin typeface="Arial Narrow" panose="020B0606020202030204" pitchFamily="34" charset="0"/>
              </a:rPr>
              <a:t> : </a:t>
            </a:r>
            <a:r>
              <a:rPr lang="fr-FR" sz="3000" i="0" dirty="0">
                <a:solidFill>
                  <a:srgbClr val="333333"/>
                </a:solidFill>
                <a:effectLst/>
                <a:latin typeface="Open Sans" panose="020B0606030504020204" pitchFamily="34" charset="0"/>
              </a:rPr>
              <a:t>« La parole de Dieu juge des intentions et des pensées du cœur »</a:t>
            </a:r>
          </a:p>
          <a:p>
            <a:pPr marL="0" indent="0" algn="l">
              <a:buNone/>
            </a:pPr>
            <a:r>
              <a:rPr lang="fr-FR" sz="3000" i="0" dirty="0">
                <a:solidFill>
                  <a:srgbClr val="333333"/>
                </a:solidFill>
                <a:effectLst/>
                <a:latin typeface="Open Sans" panose="020B0606030504020204" pitchFamily="34" charset="0"/>
              </a:rPr>
              <a:t>Lecture de la lettre aux Hébreux (He 4, 12-13)</a:t>
            </a:r>
          </a:p>
          <a:p>
            <a:pPr marL="0" indent="0">
              <a:buNone/>
            </a:pPr>
            <a:r>
              <a:rPr lang="fr-FR" sz="3000" dirty="0">
                <a:latin typeface="Arial Narrow" panose="020B0606020202030204" pitchFamily="34" charset="0"/>
              </a:rPr>
              <a:t>	 </a:t>
            </a:r>
          </a:p>
          <a:p>
            <a:pPr marL="0" indent="0">
              <a:buNone/>
            </a:pPr>
            <a:endParaRPr lang="fr-FR" sz="3000" dirty="0">
              <a:latin typeface="Arial Narrow" panose="020B0606020202030204" pitchFamily="34" charset="0"/>
            </a:endParaRPr>
          </a:p>
          <a:p>
            <a:pPr marL="0" indent="0">
              <a:buNone/>
            </a:pPr>
            <a:endParaRPr lang="en-US" sz="2600" dirty="0">
              <a:latin typeface="Arial Narrow" panose="020B0606020202030204" pitchFamily="34" charset="0"/>
            </a:endParaRPr>
          </a:p>
        </p:txBody>
      </p:sp>
      <p:sp>
        <p:nvSpPr>
          <p:cNvPr id="3" name="Rectangle 1">
            <a:extLst>
              <a:ext uri="{FF2B5EF4-FFF2-40B4-BE49-F238E27FC236}">
                <a16:creationId xmlns:a16="http://schemas.microsoft.com/office/drawing/2014/main" id="{B7C3900D-7C04-4168-A16B-4F5909D720AE}"/>
              </a:ext>
            </a:extLst>
          </p:cNvPr>
          <p:cNvSpPr>
            <a:spLocks noGrp="1" noChangeArrowheads="1"/>
          </p:cNvSpPr>
          <p:nvPr>
            <p:ph type="title"/>
          </p:nvPr>
        </p:nvSpPr>
        <p:spPr>
          <a:xfrm>
            <a:off x="226142" y="-317042"/>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Tree>
    <p:extLst>
      <p:ext uri="{BB962C8B-B14F-4D97-AF65-F5344CB8AC3E}">
        <p14:creationId xmlns:p14="http://schemas.microsoft.com/office/powerpoint/2010/main" val="1486765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BC123-314C-1D20-DD05-3E6D2186E91B}"/>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24EA64F-4621-5EAA-33B5-DDAF89E7E298}"/>
              </a:ext>
            </a:extLst>
          </p:cNvPr>
          <p:cNvSpPr txBox="1">
            <a:spLocks/>
          </p:cNvSpPr>
          <p:nvPr/>
        </p:nvSpPr>
        <p:spPr>
          <a:xfrm>
            <a:off x="226143" y="483079"/>
            <a:ext cx="8559270" cy="57742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3000" dirty="0">
                <a:latin typeface="Arial Narrow" panose="020B0606020202030204" pitchFamily="34" charset="0"/>
              </a:rPr>
              <a:t>	 </a:t>
            </a:r>
          </a:p>
          <a:p>
            <a:pPr marL="0" indent="0">
              <a:buNone/>
            </a:pPr>
            <a:r>
              <a:rPr lang="fr-FR" sz="3000" i="1" dirty="0">
                <a:solidFill>
                  <a:schemeClr val="tx2"/>
                </a:solidFill>
                <a:latin typeface="Open Sans" panose="020B0606030504020204" pitchFamily="34" charset="0"/>
                <a:ea typeface="Open Sans" panose="020B0606030504020204" pitchFamily="34" charset="0"/>
                <a:cs typeface="Open Sans" panose="020B0606030504020204" pitchFamily="34" charset="0"/>
              </a:rPr>
              <a:t>Acclamation</a:t>
            </a:r>
            <a:r>
              <a:rPr lang="fr-FR" sz="3000" dirty="0">
                <a:latin typeface="Open Sans" panose="020B0606030504020204" pitchFamily="34" charset="0"/>
                <a:ea typeface="Open Sans" panose="020B0606030504020204" pitchFamily="34" charset="0"/>
                <a:cs typeface="Open Sans" panose="020B0606030504020204" pitchFamily="34" charset="0"/>
              </a:rPr>
              <a:t>: </a:t>
            </a:r>
          </a:p>
          <a:p>
            <a:pPr marL="0" indent="0">
              <a:buNone/>
            </a:pPr>
            <a:r>
              <a:rPr lang="fr-FR" sz="3000" b="1" i="1" dirty="0">
                <a:latin typeface="Open Sans" panose="020B0606030504020204" pitchFamily="34" charset="0"/>
                <a:ea typeface="Open Sans" panose="020B0606030504020204" pitchFamily="34" charset="0"/>
                <a:cs typeface="Open Sans" panose="020B0606030504020204" pitchFamily="34" charset="0"/>
              </a:rPr>
              <a:t>Alléluia</a:t>
            </a:r>
            <a:r>
              <a:rPr lang="fr-FR" sz="3000" dirty="0">
                <a:latin typeface="Open Sans" panose="020B0606030504020204" pitchFamily="34" charset="0"/>
                <a:ea typeface="Open Sans" panose="020B0606030504020204" pitchFamily="34" charset="0"/>
                <a:cs typeface="Open Sans" panose="020B0606030504020204" pitchFamily="34" charset="0"/>
              </a:rPr>
              <a:t>  </a:t>
            </a:r>
            <a:r>
              <a:rPr lang="fr-FR" sz="30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Heureux les pauvres de cœur,</a:t>
            </a:r>
            <a:br>
              <a:rPr lang="fr-FR" sz="30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br>
            <a:r>
              <a:rPr lang="fr-FR" sz="30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car le royaume des Cieux est à eux !</a:t>
            </a:r>
            <a:br>
              <a:rPr lang="fr-FR" sz="30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br>
            <a:r>
              <a:rPr lang="fr-FR" sz="3000" b="1" i="1" dirty="0">
                <a:latin typeface="Open Sans" panose="020B0606030504020204" pitchFamily="34" charset="0"/>
                <a:ea typeface="Open Sans" panose="020B0606030504020204" pitchFamily="34" charset="0"/>
                <a:cs typeface="Open Sans" panose="020B0606030504020204" pitchFamily="34" charset="0"/>
              </a:rPr>
              <a:t>Alléluia</a:t>
            </a:r>
            <a:endParaRPr lang="fr-FR" sz="30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fr-FR" sz="30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fr-FR" sz="3000" i="1" dirty="0">
                <a:solidFill>
                  <a:schemeClr val="tx2"/>
                </a:solidFill>
                <a:latin typeface="Open Sans" panose="020B0606030504020204" pitchFamily="34" charset="0"/>
                <a:ea typeface="Open Sans" panose="020B0606030504020204" pitchFamily="34" charset="0"/>
                <a:cs typeface="Open Sans" panose="020B0606030504020204" pitchFamily="34" charset="0"/>
              </a:rPr>
              <a:t>Évangile</a:t>
            </a:r>
            <a:r>
              <a:rPr lang="fr-FR" sz="3000" dirty="0">
                <a:latin typeface="Open Sans" panose="020B0606030504020204" pitchFamily="34" charset="0"/>
                <a:ea typeface="Open Sans" panose="020B0606030504020204" pitchFamily="34" charset="0"/>
                <a:cs typeface="Open Sans" panose="020B0606030504020204" pitchFamily="34" charset="0"/>
              </a:rPr>
              <a:t> </a:t>
            </a:r>
            <a:r>
              <a:rPr lang="fr-FR" sz="30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de Jésus Christ selon saint Marc</a:t>
            </a:r>
          </a:p>
          <a:p>
            <a:pPr marL="0" indent="0" algn="l">
              <a:buNone/>
            </a:pPr>
            <a:r>
              <a:rPr lang="fr-FR" sz="300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 Vends ce que tu as et suis-moi » </a:t>
            </a:r>
            <a:br>
              <a:rPr lang="fr-FR" sz="300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br>
            <a:r>
              <a:rPr lang="fr-FR" sz="300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(Mc 10, 17-30)</a:t>
            </a:r>
          </a:p>
          <a:p>
            <a:pPr marL="0" indent="0" algn="l">
              <a:buNone/>
            </a:pPr>
            <a:endParaRPr lang="en-US" sz="2600" dirty="0">
              <a:latin typeface="Arial Narrow" panose="020B0606020202030204" pitchFamily="34" charset="0"/>
            </a:endParaRPr>
          </a:p>
        </p:txBody>
      </p:sp>
      <p:sp>
        <p:nvSpPr>
          <p:cNvPr id="3" name="Rectangle 1">
            <a:extLst>
              <a:ext uri="{FF2B5EF4-FFF2-40B4-BE49-F238E27FC236}">
                <a16:creationId xmlns:a16="http://schemas.microsoft.com/office/drawing/2014/main" id="{0E600BA4-F125-2EF9-31F9-6FE47A4E2E96}"/>
              </a:ext>
            </a:extLst>
          </p:cNvPr>
          <p:cNvSpPr>
            <a:spLocks noGrp="1" noChangeArrowheads="1"/>
          </p:cNvSpPr>
          <p:nvPr>
            <p:ph type="title"/>
          </p:nvPr>
        </p:nvSpPr>
        <p:spPr>
          <a:xfrm>
            <a:off x="226142" y="-317042"/>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Tree>
    <p:extLst>
      <p:ext uri="{BB962C8B-B14F-4D97-AF65-F5344CB8AC3E}">
        <p14:creationId xmlns:p14="http://schemas.microsoft.com/office/powerpoint/2010/main" val="961647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5233" y="-103517"/>
            <a:ext cx="8445084" cy="69615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Credo</a:t>
            </a:r>
            <a:r>
              <a:rPr lang="fr-FR" sz="2800" i="1" dirty="0">
                <a:latin typeface="Arial Narrow" panose="020B0606020202030204" pitchFamily="34" charset="0"/>
              </a:rPr>
              <a:t> </a:t>
            </a:r>
            <a:r>
              <a:rPr lang="fr-FR" sz="2800" dirty="0">
                <a:latin typeface="Arial Narrow" panose="020B0606020202030204" pitchFamily="34" charset="0"/>
              </a:rPr>
              <a:t>: </a:t>
            </a:r>
          </a:p>
          <a:p>
            <a:pPr marL="0" indent="0">
              <a:buNone/>
            </a:pPr>
            <a:r>
              <a:rPr lang="fr-FR" sz="2800" dirty="0">
                <a:latin typeface="+mj-lt"/>
              </a:rPr>
              <a:t>Je crois en Dieu, le Père tout-puissant, </a:t>
            </a:r>
            <a:br>
              <a:rPr lang="fr-FR" sz="2800" dirty="0">
                <a:latin typeface="+mj-lt"/>
              </a:rPr>
            </a:br>
            <a:r>
              <a:rPr lang="fr-FR" sz="2800" dirty="0">
                <a:latin typeface="+mj-lt"/>
              </a:rPr>
              <a:t>créateur du ciel et de la terre ; et en Jésus-Christ, son Fils unique, notre Seigneur, qui a été conçu du Saint-Esprit, est né de la Vierge Marie, a souffert sous Ponce Pilate, a été crucifié, est mort et a été enseveli, est descendu aux enfers, le troisième jour est ressuscité des morts, est monté aux cieux, est assis à la droite de Dieu le Père tout-puissant, d’où il viendra juger les vivants et les morts.</a:t>
            </a:r>
          </a:p>
          <a:p>
            <a:pPr marL="0" indent="0">
              <a:buNone/>
            </a:pPr>
            <a:r>
              <a:rPr lang="fr-FR" sz="2800" dirty="0">
                <a:latin typeface="+mj-lt"/>
              </a:rPr>
              <a:t>Je crois en l’Esprit-Saint, à la sainte Église catholique, à la communion des saints, à la rémission des péchés, à la résurrection de la chair, à la vie éternelle. Amen.</a:t>
            </a:r>
            <a:endParaRPr lang="en-US" sz="2800" dirty="0">
              <a:latin typeface="+mj-lt"/>
            </a:endParaRPr>
          </a:p>
        </p:txBody>
      </p:sp>
    </p:spTree>
    <p:extLst>
      <p:ext uri="{BB962C8B-B14F-4D97-AF65-F5344CB8AC3E}">
        <p14:creationId xmlns:p14="http://schemas.microsoft.com/office/powerpoint/2010/main" val="2438030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Prière Universelle</a:t>
            </a:r>
          </a:p>
        </p:txBody>
      </p:sp>
      <p:sp>
        <p:nvSpPr>
          <p:cNvPr id="14338" name="Text Box 2"/>
          <p:cNvSpPr txBox="1">
            <a:spLocks noChangeArrowheads="1"/>
          </p:cNvSpPr>
          <p:nvPr/>
        </p:nvSpPr>
        <p:spPr bwMode="auto">
          <a:xfrm>
            <a:off x="457200" y="1628775"/>
            <a:ext cx="82296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spcBef>
                <a:spcPts val="488"/>
              </a:spcBef>
              <a:spcAft>
                <a:spcPts val="1425"/>
              </a:spcAft>
              <a:buClrTx/>
              <a:buFontTx/>
              <a:buNone/>
              <a:defRPr/>
            </a:pPr>
            <a:endParaRPr lang="en-US" sz="2400" dirty="0">
              <a:solidFill>
                <a:srgbClr val="292934"/>
              </a:solidFill>
            </a:endParaRPr>
          </a:p>
          <a:p>
            <a:pPr hangingPunct="1">
              <a:lnSpc>
                <a:spcPct val="100000"/>
              </a:lnSpc>
              <a:spcBef>
                <a:spcPts val="488"/>
              </a:spcBef>
              <a:spcAft>
                <a:spcPts val="1425"/>
              </a:spcAft>
              <a:buClrTx/>
              <a:buFontTx/>
              <a:buNone/>
              <a:defRPr/>
            </a:pPr>
            <a:endParaRPr lang="en-US" sz="2400" dirty="0">
              <a:solidFill>
                <a:srgbClr val="292934"/>
              </a:solidFill>
            </a:endParaRPr>
          </a:p>
        </p:txBody>
      </p:sp>
      <p:pic>
        <p:nvPicPr>
          <p:cNvPr id="2" name="Picture 1"/>
          <p:cNvPicPr>
            <a:picLocks noChangeAspect="1"/>
          </p:cNvPicPr>
          <p:nvPr/>
        </p:nvPicPr>
        <p:blipFill>
          <a:blip r:embed="rId3"/>
          <a:stretch>
            <a:fillRect/>
          </a:stretch>
        </p:blipFill>
        <p:spPr>
          <a:xfrm>
            <a:off x="914399" y="5033431"/>
            <a:ext cx="1568241" cy="1305993"/>
          </a:xfrm>
          <a:prstGeom prst="rect">
            <a:avLst/>
          </a:prstGeom>
        </p:spPr>
      </p:pic>
      <p:sp>
        <p:nvSpPr>
          <p:cNvPr id="3" name="Content Placeholder 2">
            <a:extLst>
              <a:ext uri="{FF2B5EF4-FFF2-40B4-BE49-F238E27FC236}">
                <a16:creationId xmlns:a16="http://schemas.microsoft.com/office/drawing/2014/main" id="{23DFC2FD-CEBD-1924-B99E-3589177BB691}"/>
              </a:ext>
            </a:extLst>
          </p:cNvPr>
          <p:cNvSpPr txBox="1">
            <a:spLocks/>
          </p:cNvSpPr>
          <p:nvPr/>
        </p:nvSpPr>
        <p:spPr>
          <a:xfrm>
            <a:off x="2294636" y="1900849"/>
            <a:ext cx="6069436" cy="3997928"/>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b="1" i="1" dirty="0">
                <a:latin typeface="+mj-lt"/>
              </a:rPr>
              <a:t>Seigneur, écoute-nous </a:t>
            </a:r>
          </a:p>
          <a:p>
            <a:r>
              <a:rPr lang="fr-FR" sz="3200" b="1" i="1" dirty="0">
                <a:latin typeface="+mj-lt"/>
              </a:rPr>
              <a:t> </a:t>
            </a:r>
          </a:p>
          <a:p>
            <a:r>
              <a:rPr lang="fr-FR" sz="3200" b="1" i="1" dirty="0">
                <a:latin typeface="+mj-lt"/>
              </a:rPr>
              <a:t>Seigneur, exauce-nous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396347" y="467126"/>
            <a:ext cx="8136136"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en-US" sz="2400" b="1" dirty="0" err="1">
                <a:solidFill>
                  <a:srgbClr val="D2533C"/>
                </a:solidFill>
              </a:rPr>
              <a:t>Offertoire</a:t>
            </a:r>
            <a:r>
              <a:rPr lang="fr-FR" sz="2400" b="1" dirty="0">
                <a:solidFill>
                  <a:srgbClr val="D2533C"/>
                </a:solidFill>
              </a:rPr>
              <a:t>: </a:t>
            </a:r>
            <a:r>
              <a:rPr lang="en-US" sz="2400" i="1" dirty="0" err="1">
                <a:solidFill>
                  <a:srgbClr val="D2533C"/>
                </a:solidFill>
              </a:rPr>
              <a:t>Humblement</a:t>
            </a:r>
            <a:r>
              <a:rPr lang="en-US" sz="2400" i="1" dirty="0">
                <a:solidFill>
                  <a:srgbClr val="D2533C"/>
                </a:solidFill>
              </a:rPr>
              <a:t> </a:t>
            </a:r>
            <a:r>
              <a:rPr lang="fr-FR" sz="2400" i="1" dirty="0">
                <a:solidFill>
                  <a:srgbClr val="D2533C"/>
                </a:solidFill>
              </a:rPr>
              <a:t>(</a:t>
            </a:r>
            <a:r>
              <a:rPr lang="en-US" sz="2400" dirty="0">
                <a:solidFill>
                  <a:srgbClr val="D2533C"/>
                </a:solidFill>
              </a:rPr>
              <a:t>1</a:t>
            </a:r>
            <a:r>
              <a:rPr lang="fr-FR" sz="2400" dirty="0">
                <a:solidFill>
                  <a:srgbClr val="D2533C"/>
                </a:solidFill>
              </a:rPr>
              <a:t>/2)</a:t>
            </a:r>
            <a:br>
              <a:rPr lang="fr-FR" sz="2400" dirty="0">
                <a:solidFill>
                  <a:srgbClr val="D2533C"/>
                </a:solidFill>
              </a:rPr>
            </a:br>
            <a:r>
              <a:rPr lang="fr-FR" sz="2400" dirty="0">
                <a:solidFill>
                  <a:srgbClr val="D2533C"/>
                </a:solidFill>
              </a:rPr>
              <a:t> </a:t>
            </a:r>
          </a:p>
        </p:txBody>
      </p:sp>
      <p:sp>
        <p:nvSpPr>
          <p:cNvPr id="6" name="Rectangle 2"/>
          <p:cNvSpPr>
            <a:spLocks noChangeArrowheads="1"/>
          </p:cNvSpPr>
          <p:nvPr/>
        </p:nvSpPr>
        <p:spPr bwMode="auto">
          <a:xfrm>
            <a:off x="468312" y="940669"/>
            <a:ext cx="8136136" cy="565668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endParaRPr lang="fr-FR" sz="3200" b="1" dirty="0">
              <a:solidFill>
                <a:schemeClr val="accent6">
                  <a:lumMod val="75000"/>
                </a:schemeClr>
              </a:solidFill>
              <a:cs typeface="Verdana" charset="0"/>
            </a:endParaRPr>
          </a:p>
          <a:p>
            <a:pPr algn="ctr"/>
            <a:r>
              <a:rPr lang="fr-FR" sz="3200" b="1" dirty="0">
                <a:solidFill>
                  <a:schemeClr val="accent6">
                    <a:lumMod val="75000"/>
                  </a:schemeClr>
                </a:solidFill>
                <a:cs typeface="Verdana" charset="0"/>
              </a:rPr>
              <a:t>Humblement, dans le silence de mon cœur, je me donne à toi, mon Seigneur.</a:t>
            </a:r>
            <a:r>
              <a:rPr lang="fr-FR" sz="3200" b="1" dirty="0">
                <a:solidFill>
                  <a:schemeClr val="accent6">
                    <a:lumMod val="75000"/>
                  </a:schemeClr>
                </a:solidFill>
              </a:rPr>
              <a:t> </a:t>
            </a:r>
            <a:br>
              <a:rPr lang="fr-FR" sz="3200" b="1" dirty="0">
                <a:solidFill>
                  <a:schemeClr val="tx1"/>
                </a:solidFill>
              </a:rPr>
            </a:br>
            <a:endParaRPr lang="fr-FR" sz="3200" dirty="0">
              <a:solidFill>
                <a:schemeClr val="tx1"/>
              </a:solidFill>
            </a:endParaRPr>
          </a:p>
          <a:p>
            <a:r>
              <a:rPr lang="fr-FR" sz="3200" dirty="0">
                <a:solidFill>
                  <a:srgbClr val="000000"/>
                </a:solidFill>
                <a:cs typeface="Verdana" charset="0"/>
              </a:rPr>
              <a:t>1- Par ton amour, fais moi demeurer humble et petit devant Toi.</a:t>
            </a:r>
          </a:p>
          <a:p>
            <a:endParaRPr lang="fr-FR" sz="3200" dirty="0">
              <a:solidFill>
                <a:srgbClr val="000000"/>
              </a:solidFill>
              <a:cs typeface="Verdana" charset="0"/>
            </a:endParaRPr>
          </a:p>
          <a:p>
            <a:r>
              <a:rPr lang="fr-FR" sz="3200" dirty="0">
                <a:solidFill>
                  <a:srgbClr val="000000"/>
                </a:solidFill>
                <a:cs typeface="Verdana" charset="0"/>
              </a:rPr>
              <a:t>2- Enseigne-moi ta sagesse, ô Dieu, viens habiter mon silence.</a:t>
            </a:r>
            <a:endParaRPr lang="fr-FR" sz="3200" dirty="0">
              <a:solidFill>
                <a:schemeClr val="tx1"/>
              </a:solidFill>
            </a:endParaRPr>
          </a:p>
        </p:txBody>
      </p:sp>
    </p:spTree>
    <p:extLst>
      <p:ext uri="{BB962C8B-B14F-4D97-AF65-F5344CB8AC3E}">
        <p14:creationId xmlns:p14="http://schemas.microsoft.com/office/powerpoint/2010/main" val="1621846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0" y="450159"/>
            <a:ext cx="8136136"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en-US" sz="2400" b="1" dirty="0" err="1">
                <a:solidFill>
                  <a:srgbClr val="D2533C"/>
                </a:solidFill>
              </a:rPr>
              <a:t>Offertoire</a:t>
            </a:r>
            <a:r>
              <a:rPr lang="fr-FR" sz="2400" b="1" dirty="0">
                <a:solidFill>
                  <a:srgbClr val="D2533C"/>
                </a:solidFill>
              </a:rPr>
              <a:t>: </a:t>
            </a:r>
            <a:r>
              <a:rPr lang="en-US" sz="2400" i="1" dirty="0" err="1">
                <a:solidFill>
                  <a:srgbClr val="D2533C"/>
                </a:solidFill>
              </a:rPr>
              <a:t>Humblement</a:t>
            </a:r>
            <a:r>
              <a:rPr lang="en-US" sz="2400" i="1" dirty="0">
                <a:solidFill>
                  <a:srgbClr val="D2533C"/>
                </a:solidFill>
              </a:rPr>
              <a:t>              </a:t>
            </a:r>
            <a:r>
              <a:rPr lang="fr-FR" sz="2400" i="1" dirty="0">
                <a:solidFill>
                  <a:srgbClr val="D2533C"/>
                </a:solidFill>
              </a:rPr>
              <a:t>(</a:t>
            </a:r>
            <a:r>
              <a:rPr lang="en-US" sz="2400" dirty="0">
                <a:solidFill>
                  <a:srgbClr val="D2533C"/>
                </a:solidFill>
              </a:rPr>
              <a:t>2</a:t>
            </a:r>
            <a:r>
              <a:rPr lang="fr-FR" sz="2400" dirty="0">
                <a:solidFill>
                  <a:srgbClr val="D2533C"/>
                </a:solidFill>
              </a:rPr>
              <a:t>/)</a:t>
            </a:r>
            <a:br>
              <a:rPr lang="fr-FR" sz="2400" dirty="0">
                <a:solidFill>
                  <a:srgbClr val="D2533C"/>
                </a:solidFill>
              </a:rPr>
            </a:br>
            <a:r>
              <a:rPr lang="fr-FR" sz="2400" dirty="0">
                <a:solidFill>
                  <a:srgbClr val="D2533C"/>
                </a:solidFill>
              </a:rPr>
              <a:t> </a:t>
            </a:r>
          </a:p>
        </p:txBody>
      </p:sp>
      <p:sp>
        <p:nvSpPr>
          <p:cNvPr id="6" name="Rectangle 2"/>
          <p:cNvSpPr>
            <a:spLocks noChangeArrowheads="1"/>
          </p:cNvSpPr>
          <p:nvPr/>
        </p:nvSpPr>
        <p:spPr bwMode="auto">
          <a:xfrm>
            <a:off x="468312" y="940669"/>
            <a:ext cx="8136136" cy="565668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endParaRPr lang="fr-FR" sz="3200" b="1" dirty="0">
              <a:solidFill>
                <a:schemeClr val="accent6">
                  <a:lumMod val="75000"/>
                </a:schemeClr>
              </a:solidFill>
              <a:cs typeface="Verdana" charset="0"/>
            </a:endParaRPr>
          </a:p>
          <a:p>
            <a:pPr algn="ctr"/>
            <a:r>
              <a:rPr lang="fr-FR" sz="3200" b="1" dirty="0">
                <a:solidFill>
                  <a:schemeClr val="accent6">
                    <a:lumMod val="75000"/>
                  </a:schemeClr>
                </a:solidFill>
                <a:cs typeface="Verdana" charset="0"/>
              </a:rPr>
              <a:t>Humblement, dans le silence de mon cœur, je me donne à toi, mon Seigneur.</a:t>
            </a:r>
            <a:r>
              <a:rPr lang="fr-FR" sz="3200" b="1" dirty="0">
                <a:solidFill>
                  <a:schemeClr val="accent6">
                    <a:lumMod val="75000"/>
                  </a:schemeClr>
                </a:solidFill>
              </a:rPr>
              <a:t> </a:t>
            </a:r>
            <a:br>
              <a:rPr lang="fr-FR" sz="3200" b="1" dirty="0">
                <a:solidFill>
                  <a:schemeClr val="tx1"/>
                </a:solidFill>
              </a:rPr>
            </a:br>
            <a:endParaRPr lang="fr-FR" sz="3200" dirty="0">
              <a:solidFill>
                <a:schemeClr val="tx1"/>
              </a:solidFill>
            </a:endParaRPr>
          </a:p>
          <a:p>
            <a:r>
              <a:rPr lang="fr-FR" sz="3200" dirty="0">
                <a:solidFill>
                  <a:srgbClr val="000000"/>
                </a:solidFill>
                <a:cs typeface="Verdana" charset="0"/>
              </a:rPr>
              <a:t>3- Entre tes mains, je remets ma vie, </a:t>
            </a:r>
          </a:p>
          <a:p>
            <a:r>
              <a:rPr lang="fr-FR" sz="3200" dirty="0">
                <a:solidFill>
                  <a:srgbClr val="000000"/>
                </a:solidFill>
                <a:cs typeface="Verdana" charset="0"/>
              </a:rPr>
              <a:t>ma volonté, tout mon être.</a:t>
            </a:r>
          </a:p>
          <a:p>
            <a:endParaRPr lang="fr-FR" sz="3200" dirty="0">
              <a:solidFill>
                <a:srgbClr val="000000"/>
              </a:solidFill>
              <a:cs typeface="Verdana" charset="0"/>
            </a:endParaRPr>
          </a:p>
          <a:p>
            <a:r>
              <a:rPr lang="fr-FR" sz="3200" dirty="0">
                <a:solidFill>
                  <a:srgbClr val="000000"/>
                </a:solidFill>
                <a:cs typeface="Verdana" charset="0"/>
              </a:rPr>
              <a:t>4- Je porte en moi ce besoin d’amour, de me donner, de me livrer sans retour.</a:t>
            </a:r>
            <a:endParaRPr lang="fr-FR" sz="3200" dirty="0">
              <a:solidFill>
                <a:schemeClr val="tx1"/>
              </a:solidFill>
            </a:endParaRPr>
          </a:p>
        </p:txBody>
      </p:sp>
    </p:spTree>
    <p:extLst>
      <p:ext uri="{BB962C8B-B14F-4D97-AF65-F5344CB8AC3E}">
        <p14:creationId xmlns:p14="http://schemas.microsoft.com/office/powerpoint/2010/main" val="13229574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ChangeArrowheads="1"/>
          </p:cNvSpPr>
          <p:nvPr/>
        </p:nvSpPr>
        <p:spPr bwMode="auto">
          <a:xfrm>
            <a:off x="0" y="730303"/>
            <a:ext cx="9144000" cy="4876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eaLnBrk="1" hangingPunct="1">
              <a:lnSpc>
                <a:spcPct val="100000"/>
              </a:lnSpc>
              <a:spcBef>
                <a:spcPts val="488"/>
              </a:spcBef>
              <a:spcAft>
                <a:spcPct val="0"/>
              </a:spcAft>
              <a:buClrTx/>
              <a:buFontTx/>
              <a:buNone/>
            </a:pPr>
            <a:r>
              <a:rPr lang="en-US" altLang="fr-FR" sz="2800" b="1" i="1" dirty="0">
                <a:solidFill>
                  <a:srgbClr val="D63800"/>
                </a:solidFill>
              </a:rPr>
              <a:t>    </a:t>
            </a:r>
            <a:endParaRPr lang="en-US" altLang="fr-FR" sz="2800" i="1" dirty="0">
              <a:solidFill>
                <a:srgbClr val="D63800"/>
              </a:solidFill>
            </a:endParaRPr>
          </a:p>
          <a:p>
            <a:pPr algn="ctr"/>
            <a:r>
              <a:rPr lang="fr-FR" sz="3200" b="1" dirty="0">
                <a:solidFill>
                  <a:schemeClr val="tx1"/>
                </a:solidFill>
              </a:rPr>
              <a:t>Saint ! Saint ! Saint le Seigneur, </a:t>
            </a:r>
            <a:br>
              <a:rPr lang="fr-FR" sz="3200" b="1" dirty="0">
                <a:solidFill>
                  <a:schemeClr val="tx1"/>
                </a:solidFill>
              </a:rPr>
            </a:br>
            <a:r>
              <a:rPr lang="fr-FR" sz="3200" b="1" dirty="0">
                <a:solidFill>
                  <a:schemeClr val="tx1"/>
                </a:solidFill>
              </a:rPr>
              <a:t>Dieu de l’univers ! (bis)</a:t>
            </a:r>
            <a:br>
              <a:rPr lang="fr-FR" sz="3200" b="1" dirty="0">
                <a:solidFill>
                  <a:schemeClr val="tx1"/>
                </a:solidFill>
              </a:rPr>
            </a:br>
            <a:endParaRPr lang="en-US" sz="3200" dirty="0">
              <a:solidFill>
                <a:schemeClr val="tx1"/>
              </a:solidFill>
            </a:endParaRPr>
          </a:p>
          <a:p>
            <a:pPr algn="ctr"/>
            <a:r>
              <a:rPr lang="fr-FR" sz="3200" dirty="0">
                <a:solidFill>
                  <a:schemeClr val="tx1"/>
                </a:solidFill>
              </a:rPr>
              <a:t>Le ciel et la terre sont remplis de ta Gloire.</a:t>
            </a:r>
            <a:endParaRPr lang="en-US" sz="3200" dirty="0">
              <a:solidFill>
                <a:schemeClr val="tx1"/>
              </a:solidFill>
            </a:endParaRPr>
          </a:p>
          <a:p>
            <a:pPr algn="ctr"/>
            <a:r>
              <a:rPr lang="fr-FR" sz="3200" dirty="0">
                <a:solidFill>
                  <a:schemeClr val="tx1"/>
                </a:solidFill>
              </a:rPr>
              <a:t>Hosanna,  au plus haut des cieux !</a:t>
            </a:r>
            <a:endParaRPr lang="en-US" sz="3200" dirty="0">
              <a:solidFill>
                <a:schemeClr val="tx1"/>
              </a:solidFill>
            </a:endParaRPr>
          </a:p>
          <a:p>
            <a:pPr algn="ctr"/>
            <a:r>
              <a:rPr lang="fr-FR" sz="3200" dirty="0">
                <a:solidFill>
                  <a:schemeClr val="tx1"/>
                </a:solidFill>
              </a:rPr>
              <a:t>Béni soit celui qui vient au nom du Seigneur,</a:t>
            </a:r>
            <a:endParaRPr lang="en-US" sz="3200" dirty="0">
              <a:solidFill>
                <a:schemeClr val="tx1"/>
              </a:solidFill>
            </a:endParaRPr>
          </a:p>
          <a:p>
            <a:pPr algn="ctr"/>
            <a:r>
              <a:rPr lang="fr-FR" sz="3200" dirty="0">
                <a:solidFill>
                  <a:schemeClr val="tx1"/>
                </a:solidFill>
              </a:rPr>
              <a:t>Hosanna au plus haut des cieux !</a:t>
            </a:r>
          </a:p>
          <a:p>
            <a:pPr algn="ctr"/>
            <a:r>
              <a:rPr lang="fr-FR" sz="3200" b="1" dirty="0">
                <a:solidFill>
                  <a:schemeClr val="tx1"/>
                </a:solidFill>
              </a:rPr>
              <a:t>Saint ! Saint ! Saint le Seigneur, </a:t>
            </a:r>
            <a:br>
              <a:rPr lang="fr-FR" sz="3200" b="1" dirty="0">
                <a:solidFill>
                  <a:schemeClr val="tx1"/>
                </a:solidFill>
              </a:rPr>
            </a:br>
            <a:r>
              <a:rPr lang="fr-FR" sz="3200" b="1" dirty="0">
                <a:solidFill>
                  <a:schemeClr val="tx1"/>
                </a:solidFill>
              </a:rPr>
              <a:t>Dieu de l’univers !</a:t>
            </a:r>
            <a:endParaRPr lang="en-US" sz="3200" b="1" dirty="0">
              <a:solidFill>
                <a:schemeClr val="tx1"/>
              </a:solidFill>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800" b="1" dirty="0">
              <a:solidFill>
                <a:schemeClr val="tx1"/>
              </a:solidFill>
              <a:cs typeface="Arial Unicode MS" charset="0"/>
            </a:endParaRPr>
          </a:p>
          <a:p>
            <a:pPr algn="ctr" eaLnBrk="1" hangingPunct="1">
              <a:lnSpc>
                <a:spcPct val="100000"/>
              </a:lnSpc>
              <a:spcBef>
                <a:spcPts val="488"/>
              </a:spcBef>
              <a:spcAft>
                <a:spcPct val="0"/>
              </a:spcAft>
              <a:buClrTx/>
              <a:buFontTx/>
              <a:buNone/>
            </a:pPr>
            <a:endParaRPr lang="en-US" altLang="fr-FR" sz="2800" dirty="0">
              <a:solidFill>
                <a:schemeClr val="tx1"/>
              </a:solidFill>
            </a:endParaRPr>
          </a:p>
        </p:txBody>
      </p:sp>
      <p:sp>
        <p:nvSpPr>
          <p:cNvPr id="2" name="Rectangle 1">
            <a:extLst>
              <a:ext uri="{FF2B5EF4-FFF2-40B4-BE49-F238E27FC236}">
                <a16:creationId xmlns:a16="http://schemas.microsoft.com/office/drawing/2014/main" id="{F930223F-12D4-9C26-488B-2ACCCF27DD44}"/>
              </a:ext>
            </a:extLst>
          </p:cNvPr>
          <p:cNvSpPr/>
          <p:nvPr/>
        </p:nvSpPr>
        <p:spPr>
          <a:xfrm>
            <a:off x="-352477" y="434419"/>
            <a:ext cx="7855935" cy="523220"/>
          </a:xfrm>
          <a:prstGeom prst="rect">
            <a:avLst/>
          </a:prstGeom>
        </p:spPr>
        <p:txBody>
          <a:bodyPr wrap="square">
            <a:spAutoFit/>
          </a:bodyPr>
          <a:lstStyle/>
          <a:p>
            <a:pPr algn="ctr">
              <a:spcBef>
                <a:spcPts val="488"/>
              </a:spcBef>
            </a:pPr>
            <a:r>
              <a:rPr lang="en-US" altLang="fr-FR" sz="2800" b="1" i="1" dirty="0">
                <a:solidFill>
                  <a:srgbClr val="D63800"/>
                </a:solidFill>
              </a:rPr>
              <a:t>Sanctus (Messe du Peuple de Dieu)</a:t>
            </a:r>
            <a:endParaRPr lang="en-US" altLang="fr-FR" sz="2800" i="1" dirty="0">
              <a:solidFill>
                <a:srgbClr val="D63800"/>
              </a:solidFill>
            </a:endParaRPr>
          </a:p>
        </p:txBody>
      </p:sp>
    </p:spTree>
    <p:extLst>
      <p:ext uri="{BB962C8B-B14F-4D97-AF65-F5344CB8AC3E}">
        <p14:creationId xmlns:p14="http://schemas.microsoft.com/office/powerpoint/2010/main" val="42757003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55" y="66869"/>
            <a:ext cx="8229600" cy="990600"/>
          </a:xfrm>
        </p:spPr>
        <p:txBody>
          <a:bodyPr>
            <a:normAutofit/>
          </a:bodyPr>
          <a:lstStyle/>
          <a:p>
            <a:r>
              <a:rPr lang="fr-FR" sz="2800" b="1" i="1" dirty="0" err="1">
                <a:latin typeface="Arial Narrow" panose="020B0606020202030204" pitchFamily="34" charset="0"/>
              </a:rPr>
              <a:t>Entree</a:t>
            </a:r>
            <a:r>
              <a:rPr lang="fr-FR" sz="2800" b="1" i="1" dirty="0">
                <a:latin typeface="Arial Narrow" panose="020B0606020202030204" pitchFamily="34" charset="0"/>
              </a:rPr>
              <a:t> :  </a:t>
            </a:r>
            <a:r>
              <a:rPr lang="fr-FR" sz="2800" b="1" dirty="0"/>
              <a:t>Bénissez Dieu </a:t>
            </a:r>
            <a:r>
              <a:rPr lang="fr-FR" sz="2800" b="1" i="1" dirty="0">
                <a:latin typeface="Arial Narrow" panose="020B0606020202030204" pitchFamily="34" charset="0"/>
              </a:rPr>
              <a:t>1/2</a:t>
            </a:r>
            <a:endParaRPr lang="en-US" sz="2800" dirty="0">
              <a:latin typeface="Arial Narrow" panose="020B0606020202030204" pitchFamily="34" charset="0"/>
            </a:endParaRPr>
          </a:p>
        </p:txBody>
      </p:sp>
      <p:sp>
        <p:nvSpPr>
          <p:cNvPr id="5" name="Espace réservé du contenu 4"/>
          <p:cNvSpPr>
            <a:spLocks noGrp="1"/>
          </p:cNvSpPr>
          <p:nvPr>
            <p:ph idx="1"/>
          </p:nvPr>
        </p:nvSpPr>
        <p:spPr>
          <a:xfrm>
            <a:off x="-1" y="1057469"/>
            <a:ext cx="9333781" cy="5494953"/>
          </a:xfrm>
        </p:spPr>
        <p:txBody>
          <a:bodyPr>
            <a:noAutofit/>
          </a:bodyPr>
          <a:lstStyle/>
          <a:p>
            <a:pPr algn="ctr">
              <a:buNone/>
            </a:pPr>
            <a:r>
              <a:rPr lang="fr-FR" sz="3000" b="1" dirty="0"/>
              <a:t>Bénissez Dieu, vous serviteurs de Dieu</a:t>
            </a:r>
            <a:br>
              <a:rPr lang="fr-FR" sz="3000" b="1" dirty="0"/>
            </a:br>
            <a:r>
              <a:rPr lang="fr-FR" sz="3000" b="1" dirty="0"/>
              <a:t>Vous tous qui demeurez dans la maison de Dieu.</a:t>
            </a:r>
            <a:br>
              <a:rPr lang="fr-FR" sz="3000" b="1" dirty="0"/>
            </a:br>
            <a:r>
              <a:rPr lang="fr-FR" sz="3000" b="1" dirty="0"/>
              <a:t>Levez les mains vers le Dieu trois fois saint,</a:t>
            </a:r>
            <a:br>
              <a:rPr lang="fr-FR" sz="3000" b="1" dirty="0"/>
            </a:br>
            <a:r>
              <a:rPr lang="fr-FR" sz="3000" b="1" dirty="0"/>
              <a:t>Proclamez qu’il est grand, </a:t>
            </a:r>
            <a:br>
              <a:rPr lang="fr-FR" sz="3000" b="1" dirty="0"/>
            </a:br>
            <a:r>
              <a:rPr lang="fr-FR" sz="3000" b="1" dirty="0"/>
              <a:t>que son nom est puissant!</a:t>
            </a:r>
          </a:p>
          <a:p>
            <a:pPr algn="ctr">
              <a:buNone/>
            </a:pPr>
            <a:endParaRPr lang="fr-FR" sz="3000" dirty="0"/>
          </a:p>
          <a:p>
            <a:pPr algn="ctr">
              <a:buNone/>
            </a:pPr>
            <a:r>
              <a:rPr lang="fr-FR" sz="3000" b="1" dirty="0"/>
              <a:t>1.</a:t>
            </a:r>
            <a:r>
              <a:rPr lang="fr-FR" sz="3000" dirty="0"/>
              <a:t> Oui, je le sais, Notre Seigneur est grand,</a:t>
            </a:r>
            <a:br>
              <a:rPr lang="fr-FR" sz="3000" dirty="0"/>
            </a:br>
            <a:r>
              <a:rPr lang="fr-FR" sz="3000" dirty="0"/>
              <a:t>Tout ce qu’il veut, sa main peut l’accomplir;</a:t>
            </a:r>
            <a:br>
              <a:rPr lang="fr-FR" sz="3000" dirty="0"/>
            </a:br>
            <a:r>
              <a:rPr lang="fr-FR" sz="3000" dirty="0"/>
              <a:t>Du fond des mers jusqu’au fond des abîmes,</a:t>
            </a:r>
            <a:br>
              <a:rPr lang="fr-FR" sz="3000" dirty="0"/>
            </a:br>
            <a:r>
              <a:rPr lang="fr-FR" sz="3000" dirty="0"/>
              <a:t>Depuis la terre jusqu’au plus haut du ciel!</a:t>
            </a:r>
          </a:p>
        </p:txBody>
      </p:sp>
    </p:spTree>
    <p:extLst>
      <p:ext uri="{BB962C8B-B14F-4D97-AF65-F5344CB8AC3E}">
        <p14:creationId xmlns:p14="http://schemas.microsoft.com/office/powerpoint/2010/main" val="260224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p>
          <a:p>
            <a:pPr algn="ctr"/>
            <a:r>
              <a:rPr lang="fr-FR" sz="3200" dirty="0">
                <a:solidFill>
                  <a:schemeClr val="tx1"/>
                </a:solidFill>
                <a:latin typeface="+mn-lt"/>
              </a:rPr>
              <a:t>que ton Nom soit sanctifié, que 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p>
          <a:p>
            <a:pPr algn="ctr"/>
            <a:r>
              <a:rPr lang="fr-FR" sz="3200" dirty="0">
                <a:solidFill>
                  <a:schemeClr val="tx1"/>
                </a:solidFill>
                <a:latin typeface="+mn-lt"/>
              </a:rPr>
              <a:t>Car c’est a Toi, qu’appartiennent le règne la puissance et la gloire, pour les siècles des siècles, </a:t>
            </a:r>
          </a:p>
          <a:p>
            <a:pPr algn="ctr"/>
            <a:r>
              <a:rPr lang="fr-FR" sz="3200" dirty="0">
                <a:solidFill>
                  <a:schemeClr val="tx1"/>
                </a:solidFill>
                <a:latin typeface="+mn-lt"/>
              </a:rPr>
              <a:t>Amen.</a:t>
            </a:r>
          </a:p>
        </p:txBody>
      </p:sp>
      <p:sp>
        <p:nvSpPr>
          <p:cNvPr id="3" name="Rectangle 1">
            <a:extLst>
              <a:ext uri="{FF2B5EF4-FFF2-40B4-BE49-F238E27FC236}">
                <a16:creationId xmlns:a16="http://schemas.microsoft.com/office/drawing/2014/main" id="{DA889BFC-8C2B-4EDA-89AF-FAF4614E8BA8}"/>
              </a:ext>
            </a:extLst>
          </p:cNvPr>
          <p:cNvSpPr txBox="1">
            <a:spLocks noChangeArrowheads="1"/>
          </p:cNvSpPr>
          <p:nvPr/>
        </p:nvSpPr>
        <p:spPr>
          <a:xfrm>
            <a:off x="260555" y="-150607"/>
            <a:ext cx="7571184" cy="6397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fontAlgn="auto">
              <a:lnSpc>
                <a:spcPct val="100000"/>
              </a:lnSpc>
              <a:spcAft>
                <a:spcPts val="0"/>
              </a:spcAft>
              <a:buClrTx/>
              <a:buSzTx/>
              <a:buFont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Notre Père: </a:t>
            </a:r>
            <a:r>
              <a:rPr lang="fr-FR" sz="2400" i="1" dirty="0">
                <a:solidFill>
                  <a:srgbClr val="D2533C"/>
                </a:solidFill>
              </a:rPr>
              <a:t>Glorious</a:t>
            </a:r>
            <a:endParaRPr lang="fr-FR" sz="2400" b="1" i="1" dirty="0">
              <a:solidFill>
                <a:srgbClr val="D2533C"/>
              </a:solidFill>
            </a:endParaRPr>
          </a:p>
        </p:txBody>
      </p:sp>
    </p:spTree>
    <p:extLst>
      <p:ext uri="{BB962C8B-B14F-4D97-AF65-F5344CB8AC3E}">
        <p14:creationId xmlns:p14="http://schemas.microsoft.com/office/powerpoint/2010/main" val="1347618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0" y="1242204"/>
            <a:ext cx="9144000" cy="4856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ctr" eaLnBrk="1" hangingPunct="1">
              <a:lnSpc>
                <a:spcPct val="100000"/>
              </a:lnSpc>
              <a:spcBef>
                <a:spcPts val="488"/>
              </a:spcBef>
              <a:buClrTx/>
              <a:buFontTx/>
              <a:buNone/>
            </a:pPr>
            <a:r>
              <a:rPr lang="en-US" altLang="fr-FR" sz="2800" dirty="0" err="1">
                <a:solidFill>
                  <a:schemeClr val="tx1"/>
                </a:solidFill>
              </a:rPr>
              <a:t>Agneau</a:t>
            </a:r>
            <a:r>
              <a:rPr lang="en-US" altLang="fr-FR" sz="2800" dirty="0">
                <a:solidFill>
                  <a:schemeClr val="tx1"/>
                </a:solidFill>
              </a:rPr>
              <a:t> de Dieu qui </a:t>
            </a:r>
            <a:r>
              <a:rPr lang="en-US" altLang="fr-FR" sz="2800" dirty="0" err="1">
                <a:solidFill>
                  <a:schemeClr val="tx1"/>
                </a:solidFill>
              </a:rPr>
              <a:t>enlève</a:t>
            </a:r>
            <a:r>
              <a:rPr lang="en-US" altLang="fr-FR" sz="2800" dirty="0">
                <a:solidFill>
                  <a:schemeClr val="tx1"/>
                </a:solidFill>
              </a:rPr>
              <a:t> le </a:t>
            </a:r>
            <a:r>
              <a:rPr lang="en-US" altLang="fr-FR" sz="2800" dirty="0" err="1">
                <a:solidFill>
                  <a:schemeClr val="tx1"/>
                </a:solidFill>
              </a:rPr>
              <a:t>péché</a:t>
            </a:r>
            <a:r>
              <a:rPr lang="en-US" altLang="fr-FR" sz="2800" dirty="0">
                <a:solidFill>
                  <a:schemeClr val="tx1"/>
                </a:solidFill>
              </a:rPr>
              <a:t> du monde,</a:t>
            </a:r>
            <a:br>
              <a:rPr lang="en-US" altLang="fr-FR" sz="2800" dirty="0">
                <a:solidFill>
                  <a:schemeClr val="tx1"/>
                </a:solidFill>
              </a:rPr>
            </a:br>
            <a:r>
              <a:rPr lang="en-US" altLang="fr-FR" sz="2800" dirty="0" err="1">
                <a:solidFill>
                  <a:schemeClr val="tx1"/>
                </a:solidFill>
              </a:rPr>
              <a:t>Prends</a:t>
            </a:r>
            <a:r>
              <a:rPr lang="en-US" altLang="fr-FR" sz="2800" dirty="0">
                <a:solidFill>
                  <a:schemeClr val="tx1"/>
                </a:solidFill>
              </a:rPr>
              <a:t> </a:t>
            </a:r>
            <a:r>
              <a:rPr lang="en-US" altLang="fr-FR" sz="2800" dirty="0" err="1">
                <a:solidFill>
                  <a:schemeClr val="tx1"/>
                </a:solidFill>
              </a:rPr>
              <a:t>pitié</a:t>
            </a:r>
            <a:r>
              <a:rPr lang="en-US" altLang="fr-FR" sz="2800" dirty="0">
                <a:solidFill>
                  <a:schemeClr val="tx1"/>
                </a:solidFill>
              </a:rPr>
              <a:t> de nous Seigneur (bis)</a:t>
            </a:r>
          </a:p>
          <a:p>
            <a:pPr algn="ctr">
              <a:lnSpc>
                <a:spcPct val="100000"/>
              </a:lnSpc>
              <a:spcBef>
                <a:spcPts val="488"/>
              </a:spcBef>
              <a:buClrTx/>
            </a:pPr>
            <a:r>
              <a:rPr lang="en-US" altLang="fr-FR" sz="2800" dirty="0" err="1">
                <a:solidFill>
                  <a:schemeClr val="tx1"/>
                </a:solidFill>
              </a:rPr>
              <a:t>Agneau</a:t>
            </a:r>
            <a:r>
              <a:rPr lang="en-US" altLang="fr-FR" sz="2800" dirty="0">
                <a:solidFill>
                  <a:schemeClr val="tx1"/>
                </a:solidFill>
              </a:rPr>
              <a:t> de Dieu qui </a:t>
            </a:r>
            <a:r>
              <a:rPr lang="en-US" altLang="fr-FR" sz="2800" dirty="0" err="1">
                <a:solidFill>
                  <a:schemeClr val="tx1"/>
                </a:solidFill>
              </a:rPr>
              <a:t>enlève</a:t>
            </a:r>
            <a:r>
              <a:rPr lang="en-US" altLang="fr-FR" sz="2800" dirty="0">
                <a:solidFill>
                  <a:schemeClr val="tx1"/>
                </a:solidFill>
              </a:rPr>
              <a:t> le </a:t>
            </a:r>
            <a:r>
              <a:rPr lang="en-US" altLang="fr-FR" sz="2800" dirty="0" err="1">
                <a:solidFill>
                  <a:schemeClr val="tx1"/>
                </a:solidFill>
              </a:rPr>
              <a:t>péché</a:t>
            </a:r>
            <a:r>
              <a:rPr lang="en-US" altLang="fr-FR" sz="2800" dirty="0">
                <a:solidFill>
                  <a:schemeClr val="tx1"/>
                </a:solidFill>
              </a:rPr>
              <a:t> du monde,</a:t>
            </a:r>
            <a:br>
              <a:rPr lang="en-US" altLang="fr-FR" sz="2800" dirty="0">
                <a:solidFill>
                  <a:schemeClr val="tx1"/>
                </a:solidFill>
              </a:rPr>
            </a:br>
            <a:r>
              <a:rPr lang="en-US" altLang="fr-FR" sz="2800" dirty="0" err="1">
                <a:solidFill>
                  <a:schemeClr val="tx1"/>
                </a:solidFill>
              </a:rPr>
              <a:t>Prends</a:t>
            </a:r>
            <a:r>
              <a:rPr lang="en-US" altLang="fr-FR" sz="2800" dirty="0">
                <a:solidFill>
                  <a:schemeClr val="tx1"/>
                </a:solidFill>
              </a:rPr>
              <a:t> </a:t>
            </a:r>
            <a:r>
              <a:rPr lang="en-US" altLang="fr-FR" sz="2800" dirty="0" err="1">
                <a:solidFill>
                  <a:schemeClr val="tx1"/>
                </a:solidFill>
              </a:rPr>
              <a:t>pitié</a:t>
            </a:r>
            <a:r>
              <a:rPr lang="en-US" altLang="fr-FR" sz="2800" dirty="0">
                <a:solidFill>
                  <a:schemeClr val="tx1"/>
                </a:solidFill>
              </a:rPr>
              <a:t> de nous Seigneur (bis)</a:t>
            </a:r>
          </a:p>
          <a:p>
            <a:pPr algn="ctr" eaLnBrk="1" hangingPunct="1">
              <a:lnSpc>
                <a:spcPct val="100000"/>
              </a:lnSpc>
              <a:spcBef>
                <a:spcPts val="488"/>
              </a:spcBef>
              <a:buClrTx/>
              <a:buFontTx/>
              <a:buNone/>
            </a:pPr>
            <a:r>
              <a:rPr lang="en-US" altLang="fr-FR" sz="2800" dirty="0" err="1">
                <a:solidFill>
                  <a:schemeClr val="tx1"/>
                </a:solidFill>
              </a:rPr>
              <a:t>Agneau</a:t>
            </a:r>
            <a:r>
              <a:rPr lang="en-US" altLang="fr-FR" sz="2800" dirty="0">
                <a:solidFill>
                  <a:schemeClr val="tx1"/>
                </a:solidFill>
              </a:rPr>
              <a:t> de Dieu qui </a:t>
            </a:r>
            <a:r>
              <a:rPr lang="en-US" altLang="fr-FR" sz="2800" dirty="0" err="1">
                <a:solidFill>
                  <a:schemeClr val="tx1"/>
                </a:solidFill>
              </a:rPr>
              <a:t>enlève</a:t>
            </a:r>
            <a:r>
              <a:rPr lang="en-US" altLang="fr-FR" sz="2800" dirty="0">
                <a:solidFill>
                  <a:schemeClr val="tx1"/>
                </a:solidFill>
              </a:rPr>
              <a:t> le </a:t>
            </a:r>
            <a:r>
              <a:rPr lang="en-US" altLang="fr-FR" sz="2800" dirty="0" err="1">
                <a:solidFill>
                  <a:schemeClr val="tx1"/>
                </a:solidFill>
              </a:rPr>
              <a:t>péché</a:t>
            </a:r>
            <a:r>
              <a:rPr lang="en-US" altLang="fr-FR" sz="2800" dirty="0">
                <a:solidFill>
                  <a:schemeClr val="tx1"/>
                </a:solidFill>
              </a:rPr>
              <a:t> du monde,</a:t>
            </a:r>
            <a:br>
              <a:rPr lang="en-US" altLang="fr-FR" sz="2800" dirty="0">
                <a:solidFill>
                  <a:schemeClr val="tx1"/>
                </a:solidFill>
              </a:rPr>
            </a:br>
            <a:r>
              <a:rPr lang="en-US" altLang="fr-FR" sz="2800" dirty="0">
                <a:solidFill>
                  <a:schemeClr val="tx1"/>
                </a:solidFill>
              </a:rPr>
              <a:t>Donne nous la </a:t>
            </a:r>
            <a:r>
              <a:rPr lang="en-US" altLang="fr-FR" sz="2800" dirty="0" err="1">
                <a:solidFill>
                  <a:schemeClr val="tx1"/>
                </a:solidFill>
              </a:rPr>
              <a:t>paix</a:t>
            </a:r>
            <a:r>
              <a:rPr lang="en-US" altLang="fr-FR" sz="2800" dirty="0">
                <a:solidFill>
                  <a:schemeClr val="tx1"/>
                </a:solidFill>
              </a:rPr>
              <a:t>, Seigneur (bis)</a:t>
            </a:r>
          </a:p>
        </p:txBody>
      </p:sp>
      <p:sp>
        <p:nvSpPr>
          <p:cNvPr id="2" name="Rectangle 1">
            <a:extLst>
              <a:ext uri="{FF2B5EF4-FFF2-40B4-BE49-F238E27FC236}">
                <a16:creationId xmlns:a16="http://schemas.microsoft.com/office/drawing/2014/main" id="{EB7C39D5-CB14-4B93-A7E6-1CBE99FEB7C2}"/>
              </a:ext>
            </a:extLst>
          </p:cNvPr>
          <p:cNvSpPr/>
          <p:nvPr/>
        </p:nvSpPr>
        <p:spPr>
          <a:xfrm>
            <a:off x="364700" y="434419"/>
            <a:ext cx="7506311" cy="523220"/>
          </a:xfrm>
          <a:prstGeom prst="rect">
            <a:avLst/>
          </a:prstGeom>
        </p:spPr>
        <p:txBody>
          <a:bodyPr wrap="square">
            <a:spAutoFit/>
          </a:bodyPr>
          <a:lstStyle/>
          <a:p>
            <a:pPr algn="ctr">
              <a:spcBef>
                <a:spcPts val="488"/>
              </a:spcBef>
            </a:pPr>
            <a:r>
              <a:rPr lang="en-US" altLang="fr-FR" sz="2800" b="1" i="1" dirty="0" err="1">
                <a:solidFill>
                  <a:srgbClr val="D63800"/>
                </a:solidFill>
              </a:rPr>
              <a:t>Agneau</a:t>
            </a:r>
            <a:r>
              <a:rPr lang="en-US" altLang="fr-FR" sz="2800" b="1" i="1" dirty="0">
                <a:solidFill>
                  <a:srgbClr val="D63800"/>
                </a:solidFill>
              </a:rPr>
              <a:t> de Dieu (Messe du Peuple de Dieu</a:t>
            </a:r>
            <a:endParaRPr lang="en-US" altLang="fr-FR" sz="2800" i="1" dirty="0">
              <a:solidFill>
                <a:srgbClr val="D63800"/>
              </a:solidFill>
            </a:endParaRPr>
          </a:p>
        </p:txBody>
      </p:sp>
    </p:spTree>
    <p:extLst>
      <p:ext uri="{BB962C8B-B14F-4D97-AF65-F5344CB8AC3E}">
        <p14:creationId xmlns:p14="http://schemas.microsoft.com/office/powerpoint/2010/main" val="1335736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a:t> </a:t>
            </a:r>
          </a:p>
          <a:p>
            <a:pPr algn="just" eaLnBrk="1" hangingPunct="1">
              <a:spcBef>
                <a:spcPct val="20000"/>
              </a:spcBef>
              <a:buClr>
                <a:schemeClr val="accent1"/>
              </a:buClr>
              <a:buSzPct val="85000"/>
              <a:buFont typeface="Arial" charset="0"/>
              <a:buNone/>
            </a:pPr>
            <a:r>
              <a:rPr lang="ja-JP" altLang="fr-FR" sz="2500"/>
              <a:t>友情提示：只有己经初领圣体的天主教教友才可以领受圣体。如果您这没有初领圣体，您可以双手交叉成 </a:t>
            </a:r>
            <a:r>
              <a:rPr lang="fr-FR" altLang="fr-FR" sz="2500"/>
              <a:t>X </a:t>
            </a:r>
            <a:r>
              <a:rPr lang="ja-JP" altLang="fr-FR" sz="2500"/>
              <a:t>形，置于胸前，前往接受祝福。</a:t>
            </a:r>
            <a:endParaRPr lang="fr-FR" altLang="ja-JP" sz="2500"/>
          </a:p>
          <a:p>
            <a:pPr algn="just" eaLnBrk="1" hangingPunct="1">
              <a:spcBef>
                <a:spcPct val="20000"/>
              </a:spcBef>
              <a:buClr>
                <a:schemeClr val="accent1"/>
              </a:buClr>
              <a:buSzPct val="85000"/>
              <a:buFont typeface="Arial" charset="0"/>
              <a:buNone/>
            </a:pPr>
            <a:r>
              <a:rPr lang="fr-FR" altLang="ja-JP" sz="500"/>
              <a:t> </a:t>
            </a:r>
            <a:endParaRPr lang="ja-JP" altLang="fr-FR" sz="500"/>
          </a:p>
          <a:p>
            <a:pPr algn="just" eaLnBrk="1" hangingPunct="1">
              <a:spcBef>
                <a:spcPts val="600"/>
              </a:spcBef>
              <a:buClr>
                <a:schemeClr val="accent1"/>
              </a:buClr>
              <a:buSzPct val="85000"/>
              <a:buFont typeface="Arial" charset="0"/>
              <a:buNone/>
            </a:pPr>
            <a:r>
              <a:rPr lang="fr-FR" altLang="fr-FR" sz="2500"/>
              <a:t>Please be reminded that only baptized catholics who have received First Holy Communion may receive Holy Communion. If you have not received First Holy Communion, you may approach the alter with your hands folded across the chest in an X in order to receive a blessing. </a:t>
            </a:r>
          </a:p>
        </p:txBody>
      </p:sp>
    </p:spTree>
    <p:extLst>
      <p:ext uri="{BB962C8B-B14F-4D97-AF65-F5344CB8AC3E}">
        <p14:creationId xmlns:p14="http://schemas.microsoft.com/office/powerpoint/2010/main" val="363417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0F11B5E0-E5BF-49BC-980E-DEA12B0595D3}"/>
              </a:ext>
            </a:extLst>
          </p:cNvPr>
          <p:cNvSpPr>
            <a:spLocks noGrp="1"/>
          </p:cNvSpPr>
          <p:nvPr>
            <p:ph type="title"/>
          </p:nvPr>
        </p:nvSpPr>
        <p:spPr>
          <a:xfrm>
            <a:off x="457200" y="374073"/>
            <a:ext cx="8229600" cy="990600"/>
          </a:xfrm>
        </p:spPr>
        <p:txBody>
          <a:bodyPr>
            <a:normAutofit/>
          </a:bodyPr>
          <a:lstStyle/>
          <a:p>
            <a:pPr eaLnBrk="1" fontAlgn="auto" hangingPunct="1">
              <a:spcAft>
                <a:spcPts val="0"/>
              </a:spcAft>
              <a:defRPr/>
            </a:pPr>
            <a:r>
              <a:rPr lang="fr-FR" sz="2800" b="1" i="1" dirty="0">
                <a:latin typeface="Arial Narrow" panose="020B0606020202030204" pitchFamily="34" charset="0"/>
              </a:rPr>
              <a:t>Communion : </a:t>
            </a:r>
            <a:r>
              <a:rPr lang="fr-FR" sz="3000" b="1" i="1" dirty="0">
                <a:latin typeface="Arial Narrow" panose="020B0606020202030204" pitchFamily="34" charset="0"/>
              </a:rPr>
              <a:t> </a:t>
            </a:r>
            <a:r>
              <a:rPr lang="fr-FR" sz="3000" b="1" dirty="0"/>
              <a:t>Ecoute la voix du Seigneur (1/3)</a:t>
            </a:r>
            <a:br>
              <a:rPr lang="fr-FR" sz="2800" b="1" i="1" dirty="0">
                <a:latin typeface="Arial Narrow" panose="020B0606020202030204" pitchFamily="34" charset="0"/>
              </a:rPr>
            </a:br>
            <a:r>
              <a:rPr lang="fr-FR" sz="2800" b="1" dirty="0">
                <a:latin typeface="Arial Narrow" panose="020B0606020202030204" pitchFamily="34" charset="0"/>
              </a:rPr>
              <a:t>	</a:t>
            </a:r>
            <a:endParaRPr lang="fr-FR" sz="2800" b="1" dirty="0"/>
          </a:p>
        </p:txBody>
      </p:sp>
      <p:sp>
        <p:nvSpPr>
          <p:cNvPr id="34819" name="Espace réservé du contenu 9"/>
          <p:cNvSpPr>
            <a:spLocks noGrp="1"/>
          </p:cNvSpPr>
          <p:nvPr>
            <p:ph idx="1"/>
          </p:nvPr>
        </p:nvSpPr>
        <p:spPr>
          <a:xfrm>
            <a:off x="221672" y="1364673"/>
            <a:ext cx="8894618" cy="4876800"/>
          </a:xfrm>
        </p:spPr>
        <p:txBody>
          <a:bodyPr/>
          <a:lstStyle/>
          <a:p>
            <a:pPr>
              <a:buNone/>
            </a:pPr>
            <a:r>
              <a:rPr lang="fr-FR" sz="3000" dirty="0"/>
              <a:t>1 – Ecoute la voix du Seigneur, </a:t>
            </a:r>
            <a:br>
              <a:rPr lang="fr-FR" sz="3000" dirty="0"/>
            </a:br>
            <a:r>
              <a:rPr lang="fr-FR" sz="3000" dirty="0"/>
              <a:t>Prête l'oreille de ton cœur. </a:t>
            </a:r>
            <a:br>
              <a:rPr lang="fr-FR" sz="3000" dirty="0"/>
            </a:br>
            <a:r>
              <a:rPr lang="fr-FR" sz="3000" dirty="0"/>
              <a:t>Qui que tu sois, ton Dieu t'appelle, </a:t>
            </a:r>
            <a:br>
              <a:rPr lang="fr-FR" sz="3000" dirty="0"/>
            </a:br>
            <a:r>
              <a:rPr lang="fr-FR" sz="3000" dirty="0"/>
              <a:t>Qui que tu sois, il est ton Père.</a:t>
            </a:r>
          </a:p>
          <a:p>
            <a:pPr>
              <a:buNone/>
            </a:pPr>
            <a:r>
              <a:rPr lang="fr-FR" sz="3000" dirty="0"/>
              <a:t> </a:t>
            </a:r>
          </a:p>
          <a:p>
            <a:pPr>
              <a:buNone/>
            </a:pPr>
            <a:r>
              <a:rPr lang="fr-FR" sz="3000" b="1" dirty="0"/>
              <a:t>R</a:t>
            </a:r>
            <a:r>
              <a:rPr lang="fr-FR" sz="3000" dirty="0"/>
              <a:t>: Toi qui aimes la vie, ô  , toi qui veux le bonheur,</a:t>
            </a:r>
          </a:p>
          <a:p>
            <a:pPr>
              <a:buNone/>
            </a:pPr>
            <a:r>
              <a:rPr lang="fr-FR" sz="3000" dirty="0"/>
              <a:t>Réponds en fidèle ouvrier de sa très douce volonté.</a:t>
            </a:r>
          </a:p>
          <a:p>
            <a:pPr>
              <a:buNone/>
            </a:pPr>
            <a:r>
              <a:rPr lang="fr-FR" sz="3000" dirty="0"/>
              <a:t>Réponds en fidèle ouvrier de l'Evangile </a:t>
            </a:r>
            <a:br>
              <a:rPr lang="fr-FR" sz="3000" dirty="0"/>
            </a:br>
            <a:r>
              <a:rPr lang="fr-FR" sz="3000" dirty="0"/>
              <a:t>							et de sa paix.</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0F11B5E0-E5BF-49BC-980E-DEA12B0595D3}"/>
              </a:ext>
            </a:extLst>
          </p:cNvPr>
          <p:cNvSpPr>
            <a:spLocks noGrp="1"/>
          </p:cNvSpPr>
          <p:nvPr>
            <p:ph type="title"/>
          </p:nvPr>
        </p:nvSpPr>
        <p:spPr>
          <a:xfrm>
            <a:off x="457200" y="374073"/>
            <a:ext cx="8229600" cy="990600"/>
          </a:xfrm>
        </p:spPr>
        <p:txBody>
          <a:bodyPr>
            <a:normAutofit/>
          </a:bodyPr>
          <a:lstStyle/>
          <a:p>
            <a:pPr eaLnBrk="1" fontAlgn="auto" hangingPunct="1">
              <a:spcAft>
                <a:spcPts val="0"/>
              </a:spcAft>
              <a:defRPr/>
            </a:pPr>
            <a:r>
              <a:rPr lang="fr-FR" sz="2800" b="1" i="1" dirty="0">
                <a:latin typeface="Arial Narrow" panose="020B0606020202030204" pitchFamily="34" charset="0"/>
              </a:rPr>
              <a:t>Communion : </a:t>
            </a:r>
            <a:r>
              <a:rPr lang="fr-FR" sz="3000" b="1" i="1" dirty="0">
                <a:latin typeface="Arial Narrow" panose="020B0606020202030204" pitchFamily="34" charset="0"/>
              </a:rPr>
              <a:t> </a:t>
            </a:r>
            <a:r>
              <a:rPr lang="fr-FR" sz="3000" b="1" dirty="0"/>
              <a:t>Ecoute la voix du Seigneur (2/3)</a:t>
            </a:r>
            <a:br>
              <a:rPr lang="fr-FR" sz="2800" b="1" i="1" dirty="0">
                <a:latin typeface="Arial Narrow" panose="020B0606020202030204" pitchFamily="34" charset="0"/>
              </a:rPr>
            </a:br>
            <a:r>
              <a:rPr lang="fr-FR" sz="2800" b="1" dirty="0">
                <a:latin typeface="Arial Narrow" panose="020B0606020202030204" pitchFamily="34" charset="0"/>
              </a:rPr>
              <a:t>	</a:t>
            </a:r>
            <a:endParaRPr lang="fr-FR" sz="2800" b="1" dirty="0"/>
          </a:p>
        </p:txBody>
      </p:sp>
      <p:sp>
        <p:nvSpPr>
          <p:cNvPr id="34819" name="Espace réservé du contenu 9"/>
          <p:cNvSpPr>
            <a:spLocks noGrp="1"/>
          </p:cNvSpPr>
          <p:nvPr>
            <p:ph idx="1"/>
          </p:nvPr>
        </p:nvSpPr>
        <p:spPr>
          <a:xfrm>
            <a:off x="221672" y="1364673"/>
            <a:ext cx="8894618" cy="4876800"/>
          </a:xfrm>
        </p:spPr>
        <p:txBody>
          <a:bodyPr/>
          <a:lstStyle/>
          <a:p>
            <a:pPr>
              <a:buNone/>
            </a:pPr>
            <a:r>
              <a:rPr lang="fr-FR" sz="3200" dirty="0"/>
              <a:t>2 - Ecoute la voix du Seigneur,</a:t>
            </a:r>
            <a:br>
              <a:rPr lang="fr-FR" sz="3200" dirty="0"/>
            </a:br>
            <a:r>
              <a:rPr lang="fr-FR" sz="3200" dirty="0"/>
              <a:t>Prête l'oreille de ton cœur.</a:t>
            </a:r>
            <a:br>
              <a:rPr lang="fr-FR" sz="3200" dirty="0"/>
            </a:br>
            <a:r>
              <a:rPr lang="fr-FR" sz="3200" dirty="0"/>
              <a:t>Tu entendras que Dieu fait grâce,</a:t>
            </a:r>
            <a:br>
              <a:rPr lang="fr-FR" sz="3200" dirty="0"/>
            </a:br>
            <a:r>
              <a:rPr lang="fr-FR" sz="3200" dirty="0"/>
              <a:t>Tu entendras l'Esprit d'audace.</a:t>
            </a:r>
          </a:p>
          <a:p>
            <a:pPr>
              <a:buNone/>
            </a:pPr>
            <a:r>
              <a:rPr lang="fr-FR" sz="3000" dirty="0"/>
              <a:t> </a:t>
            </a:r>
          </a:p>
          <a:p>
            <a:pPr>
              <a:buNone/>
            </a:pPr>
            <a:r>
              <a:rPr lang="fr-FR" sz="3000" b="1" dirty="0"/>
              <a:t>R</a:t>
            </a:r>
            <a:r>
              <a:rPr lang="fr-FR" sz="3000" dirty="0"/>
              <a:t>: Toi qui aimes la vie, ô ,  toi qui veux le bonheur,</a:t>
            </a:r>
          </a:p>
          <a:p>
            <a:pPr>
              <a:buNone/>
            </a:pPr>
            <a:r>
              <a:rPr lang="fr-FR" sz="3000" dirty="0"/>
              <a:t>Réponds en fidèle ouvrier de sa très douce volonté.</a:t>
            </a:r>
          </a:p>
          <a:p>
            <a:pPr>
              <a:buNone/>
            </a:pPr>
            <a:r>
              <a:rPr lang="fr-FR" sz="3000" dirty="0"/>
              <a:t>Réponds en fidèle ouvrier de l'Evangile </a:t>
            </a:r>
            <a:br>
              <a:rPr lang="fr-FR" sz="3000" dirty="0"/>
            </a:br>
            <a:r>
              <a:rPr lang="fr-FR" sz="3000" dirty="0"/>
              <a:t>							et de sa paix.</a:t>
            </a:r>
            <a:endParaRPr lang="fr-FR"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0F11B5E0-E5BF-49BC-980E-DEA12B0595D3}"/>
              </a:ext>
            </a:extLst>
          </p:cNvPr>
          <p:cNvSpPr>
            <a:spLocks noGrp="1"/>
          </p:cNvSpPr>
          <p:nvPr>
            <p:ph type="title"/>
          </p:nvPr>
        </p:nvSpPr>
        <p:spPr>
          <a:xfrm>
            <a:off x="457200" y="374073"/>
            <a:ext cx="8229600" cy="990600"/>
          </a:xfrm>
        </p:spPr>
        <p:txBody>
          <a:bodyPr>
            <a:normAutofit/>
          </a:bodyPr>
          <a:lstStyle/>
          <a:p>
            <a:pPr eaLnBrk="1" fontAlgn="auto" hangingPunct="1">
              <a:spcAft>
                <a:spcPts val="0"/>
              </a:spcAft>
              <a:defRPr/>
            </a:pPr>
            <a:r>
              <a:rPr lang="fr-FR" sz="2800" b="1" i="1" dirty="0">
                <a:latin typeface="Arial Narrow" panose="020B0606020202030204" pitchFamily="34" charset="0"/>
              </a:rPr>
              <a:t>Communion : </a:t>
            </a:r>
            <a:r>
              <a:rPr lang="fr-FR" sz="3000" b="1" i="1" dirty="0">
                <a:latin typeface="Arial Narrow" panose="020B0606020202030204" pitchFamily="34" charset="0"/>
              </a:rPr>
              <a:t> </a:t>
            </a:r>
            <a:r>
              <a:rPr lang="fr-FR" sz="3000" b="1" dirty="0"/>
              <a:t>Ecoute la voix du Seigneur (3/3)</a:t>
            </a:r>
            <a:br>
              <a:rPr lang="fr-FR" sz="2800" b="1" i="1" dirty="0">
                <a:latin typeface="Arial Narrow" panose="020B0606020202030204" pitchFamily="34" charset="0"/>
              </a:rPr>
            </a:br>
            <a:r>
              <a:rPr lang="fr-FR" sz="2800" b="1" dirty="0">
                <a:latin typeface="Arial Narrow" panose="020B0606020202030204" pitchFamily="34" charset="0"/>
              </a:rPr>
              <a:t>	</a:t>
            </a:r>
            <a:endParaRPr lang="fr-FR" sz="2800" b="1" dirty="0"/>
          </a:p>
        </p:txBody>
      </p:sp>
      <p:sp>
        <p:nvSpPr>
          <p:cNvPr id="34819" name="Espace réservé du contenu 9"/>
          <p:cNvSpPr>
            <a:spLocks noGrp="1"/>
          </p:cNvSpPr>
          <p:nvPr>
            <p:ph idx="1"/>
          </p:nvPr>
        </p:nvSpPr>
        <p:spPr>
          <a:xfrm>
            <a:off x="221672" y="1364673"/>
            <a:ext cx="8894618" cy="4876800"/>
          </a:xfrm>
        </p:spPr>
        <p:txBody>
          <a:bodyPr/>
          <a:lstStyle/>
          <a:p>
            <a:pPr>
              <a:buNone/>
            </a:pPr>
            <a:r>
              <a:rPr lang="fr-FR" sz="3200" dirty="0"/>
              <a:t>3 – Ecoute la voix du Seigneur,</a:t>
            </a:r>
            <a:br>
              <a:rPr lang="fr-FR" sz="3200" dirty="0"/>
            </a:br>
            <a:r>
              <a:rPr lang="fr-FR" sz="3200" dirty="0"/>
              <a:t>Prête l'oreille de ton cœur.</a:t>
            </a:r>
            <a:br>
              <a:rPr lang="fr-FR" sz="3200" dirty="0"/>
            </a:br>
            <a:r>
              <a:rPr lang="fr-FR" sz="3200" dirty="0"/>
              <a:t>Tu entendras crier les pauvres,</a:t>
            </a:r>
            <a:br>
              <a:rPr lang="fr-FR" sz="3200" dirty="0"/>
            </a:br>
            <a:r>
              <a:rPr lang="fr-FR" sz="3200" dirty="0"/>
              <a:t>Tu entendras gémir ce monde.</a:t>
            </a:r>
          </a:p>
          <a:p>
            <a:pPr>
              <a:buNone/>
            </a:pPr>
            <a:r>
              <a:rPr lang="fr-FR" sz="3000" dirty="0"/>
              <a:t> </a:t>
            </a:r>
          </a:p>
          <a:p>
            <a:pPr>
              <a:buNone/>
            </a:pPr>
            <a:r>
              <a:rPr lang="fr-FR" sz="3000" b="1" dirty="0"/>
              <a:t>R</a:t>
            </a:r>
            <a:r>
              <a:rPr lang="fr-FR" sz="3000" dirty="0"/>
              <a:t>: Toi qui aimes la vie, ô  , toi qui veux le bonheur,</a:t>
            </a:r>
          </a:p>
          <a:p>
            <a:pPr>
              <a:buNone/>
            </a:pPr>
            <a:r>
              <a:rPr lang="fr-FR" sz="3000" dirty="0"/>
              <a:t>Réponds en fidèle ouvrier de sa très douce volonté.</a:t>
            </a:r>
          </a:p>
          <a:p>
            <a:pPr>
              <a:buNone/>
            </a:pPr>
            <a:r>
              <a:rPr lang="fr-FR" sz="3000" dirty="0"/>
              <a:t>Réponds en fidèle ouvrier de l'Evangile </a:t>
            </a:r>
            <a:br>
              <a:rPr lang="fr-FR" sz="3000" dirty="0"/>
            </a:br>
            <a:r>
              <a:rPr lang="fr-FR" sz="3000" dirty="0"/>
              <a:t>							et de sa paix.</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09600" y="1493838"/>
            <a:ext cx="8077200"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21510" name="Rectangle 6"/>
          <p:cNvSpPr>
            <a:spLocks noChangeArrowheads="1"/>
          </p:cNvSpPr>
          <p:nvPr/>
        </p:nvSpPr>
        <p:spPr bwMode="auto">
          <a:xfrm>
            <a:off x="96713" y="1124744"/>
            <a:ext cx="8867775" cy="524589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a:t>Je vous salue Marie, comblée de Grâce, </a:t>
            </a:r>
          </a:p>
          <a:p>
            <a:pPr algn="ctr"/>
            <a:r>
              <a:rPr lang="fr-FR" sz="3200" dirty="0"/>
              <a:t>le Seigneur est avec vous, </a:t>
            </a:r>
          </a:p>
          <a:p>
            <a:pPr algn="ctr"/>
            <a:r>
              <a:rPr lang="fr-FR" sz="3200" dirty="0"/>
              <a:t>vous êtes bénie entre toutes les femmes, </a:t>
            </a:r>
          </a:p>
          <a:p>
            <a:pPr algn="ctr"/>
            <a:r>
              <a:rPr lang="fr-FR" sz="3200" dirty="0"/>
              <a:t>et Jésus, votre enfant est béni, </a:t>
            </a:r>
          </a:p>
          <a:p>
            <a:pPr algn="ctr"/>
            <a:r>
              <a:rPr lang="fr-FR" sz="3200" dirty="0"/>
              <a:t>Sainte Marie, Mère de Dieu, </a:t>
            </a:r>
          </a:p>
          <a:p>
            <a:pPr algn="ctr"/>
            <a:r>
              <a:rPr lang="fr-FR" sz="3200" dirty="0"/>
              <a:t>priez pour nous, pauvres pêcheurs, </a:t>
            </a:r>
          </a:p>
          <a:p>
            <a:pPr algn="ctr"/>
            <a:r>
              <a:rPr lang="fr-FR" sz="3200" dirty="0"/>
              <a:t>maintenant et à l'heure de notre mort, </a:t>
            </a:r>
          </a:p>
          <a:p>
            <a:pPr algn="ctr"/>
            <a:endParaRPr lang="fr-FR" sz="3200" dirty="0"/>
          </a:p>
          <a:p>
            <a:pPr algn="ctr"/>
            <a:r>
              <a:rPr lang="fr-FR" sz="3200" dirty="0"/>
              <a:t>Amen, Amen, Alléluia</a:t>
            </a:r>
            <a:endParaRPr lang="en-US" sz="3200" dirty="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dirty="0">
              <a:solidFill>
                <a:srgbClr val="000000"/>
              </a:solidFill>
              <a:cs typeface="Arial Unicode MS" charset="0"/>
            </a:endParaRPr>
          </a:p>
        </p:txBody>
      </p:sp>
      <p:sp>
        <p:nvSpPr>
          <p:cNvPr id="7" name="Text Box 3"/>
          <p:cNvSpPr txBox="1">
            <a:spLocks noChangeArrowheads="1"/>
          </p:cNvSpPr>
          <p:nvPr/>
        </p:nvSpPr>
        <p:spPr bwMode="auto">
          <a:xfrm>
            <a:off x="251520" y="444500"/>
            <a:ext cx="7063680"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en-US" sz="2400" b="1" dirty="0">
                <a:solidFill>
                  <a:srgbClr val="D2533C"/>
                </a:solidFill>
              </a:rPr>
              <a:t>Envoi: </a:t>
            </a:r>
            <a:r>
              <a:rPr lang="fr-FR" sz="2400" b="1" dirty="0">
                <a:solidFill>
                  <a:srgbClr val="D2533C"/>
                </a:solidFill>
              </a:rPr>
              <a:t>Je vous salue Marie</a:t>
            </a:r>
            <a:endParaRPr lang="en-US" sz="2400" b="1" dirty="0">
              <a:solidFill>
                <a:srgbClr val="D2533C"/>
              </a:solidFill>
            </a:endParaRPr>
          </a:p>
        </p:txBody>
      </p:sp>
    </p:spTree>
    <p:extLst>
      <p:ext uri="{BB962C8B-B14F-4D97-AF65-F5344CB8AC3E}">
        <p14:creationId xmlns:p14="http://schemas.microsoft.com/office/powerpoint/2010/main" val="7027479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55" y="66869"/>
            <a:ext cx="8229600" cy="990600"/>
          </a:xfrm>
        </p:spPr>
        <p:txBody>
          <a:bodyPr>
            <a:normAutofit/>
          </a:bodyPr>
          <a:lstStyle/>
          <a:p>
            <a:r>
              <a:rPr lang="fr-FR" sz="2800" b="1" i="1" dirty="0" err="1">
                <a:latin typeface="Arial Narrow" panose="020B0606020202030204" pitchFamily="34" charset="0"/>
              </a:rPr>
              <a:t>Entree</a:t>
            </a:r>
            <a:r>
              <a:rPr lang="fr-FR" sz="2800" b="1" i="1" dirty="0">
                <a:latin typeface="Arial Narrow" panose="020B0606020202030204" pitchFamily="34" charset="0"/>
              </a:rPr>
              <a:t> :  </a:t>
            </a:r>
            <a:r>
              <a:rPr lang="fr-FR" sz="2800" b="1" dirty="0"/>
              <a:t>Bénissez Dieu </a:t>
            </a:r>
            <a:r>
              <a:rPr lang="fr-FR" sz="2800" b="1" i="1" dirty="0">
                <a:latin typeface="Arial Narrow" panose="020B0606020202030204" pitchFamily="34" charset="0"/>
              </a:rPr>
              <a:t>2/2</a:t>
            </a:r>
            <a:endParaRPr lang="en-US" sz="2800" dirty="0">
              <a:latin typeface="Arial Narrow" panose="020B0606020202030204" pitchFamily="34" charset="0"/>
            </a:endParaRPr>
          </a:p>
        </p:txBody>
      </p:sp>
      <p:sp>
        <p:nvSpPr>
          <p:cNvPr id="5" name="Espace réservé du contenu 4"/>
          <p:cNvSpPr>
            <a:spLocks noGrp="1"/>
          </p:cNvSpPr>
          <p:nvPr>
            <p:ph idx="1"/>
          </p:nvPr>
        </p:nvSpPr>
        <p:spPr>
          <a:xfrm>
            <a:off x="-1" y="1057469"/>
            <a:ext cx="9333781" cy="5494953"/>
          </a:xfrm>
        </p:spPr>
        <p:txBody>
          <a:bodyPr>
            <a:noAutofit/>
          </a:bodyPr>
          <a:lstStyle/>
          <a:p>
            <a:pPr algn="ctr">
              <a:buNone/>
            </a:pPr>
            <a:r>
              <a:rPr lang="fr-FR" sz="3000" b="1" dirty="0"/>
              <a:t>Bénissez Dieu, vous serviteurs de Dieu</a:t>
            </a:r>
            <a:br>
              <a:rPr lang="fr-FR" sz="3000" b="1" dirty="0"/>
            </a:br>
            <a:r>
              <a:rPr lang="fr-FR" sz="3000" b="1" dirty="0"/>
              <a:t>Vous tous qui demeurez dans la maison de Dieu.</a:t>
            </a:r>
            <a:br>
              <a:rPr lang="fr-FR" sz="3000" b="1" dirty="0"/>
            </a:br>
            <a:r>
              <a:rPr lang="fr-FR" sz="3000" b="1" dirty="0"/>
              <a:t>Levez les mains vers le Dieu trois fois saint,</a:t>
            </a:r>
            <a:br>
              <a:rPr lang="fr-FR" sz="3000" b="1" dirty="0"/>
            </a:br>
            <a:r>
              <a:rPr lang="fr-FR" sz="3000" b="1" dirty="0"/>
              <a:t>Proclamez qu’il est grand, </a:t>
            </a:r>
            <a:br>
              <a:rPr lang="fr-FR" sz="3000" b="1" dirty="0"/>
            </a:br>
            <a:r>
              <a:rPr lang="fr-FR" sz="3000" b="1" dirty="0"/>
              <a:t>que son nom est puissant!</a:t>
            </a:r>
          </a:p>
          <a:p>
            <a:pPr algn="ctr">
              <a:buNone/>
            </a:pPr>
            <a:endParaRPr lang="fr-FR" sz="3000" dirty="0"/>
          </a:p>
          <a:p>
            <a:pPr algn="ctr">
              <a:buNone/>
            </a:pPr>
            <a:r>
              <a:rPr lang="fr-FR" sz="3000" b="1" dirty="0"/>
              <a:t>2.</a:t>
            </a:r>
            <a:r>
              <a:rPr lang="fr-FR" sz="3000" dirty="0"/>
              <a:t> Reconnaissez que le Seigneur est bon!</a:t>
            </a:r>
            <a:br>
              <a:rPr lang="fr-FR" sz="3000" dirty="0"/>
            </a:br>
            <a:r>
              <a:rPr lang="fr-FR" sz="3000" dirty="0"/>
              <a:t>Il est fidèle en tout ce qu’il a fait. </a:t>
            </a:r>
          </a:p>
          <a:p>
            <a:pPr algn="ctr">
              <a:buNone/>
            </a:pPr>
            <a:r>
              <a:rPr lang="fr-FR" sz="3000" dirty="0"/>
              <a:t>Je veux chanter la douceur de son Nom,</a:t>
            </a:r>
            <a:br>
              <a:rPr lang="fr-FR" sz="3000" dirty="0"/>
            </a:br>
            <a:r>
              <a:rPr lang="fr-FR" sz="3000" dirty="0"/>
              <a:t>Béni soit Dieu, par toutes les nations!</a:t>
            </a:r>
          </a:p>
        </p:txBody>
      </p:sp>
    </p:spTree>
    <p:extLst>
      <p:ext uri="{BB962C8B-B14F-4D97-AF65-F5344CB8AC3E}">
        <p14:creationId xmlns:p14="http://schemas.microsoft.com/office/powerpoint/2010/main" val="260224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1CEC32-6A2D-4AE0-0A25-CAC1941A37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A3B2CD-2808-6431-747B-BEF83B2E3980}"/>
              </a:ext>
            </a:extLst>
          </p:cNvPr>
          <p:cNvSpPr>
            <a:spLocks noGrp="1"/>
          </p:cNvSpPr>
          <p:nvPr>
            <p:ph type="title"/>
          </p:nvPr>
        </p:nvSpPr>
        <p:spPr>
          <a:xfrm>
            <a:off x="457200" y="383720"/>
            <a:ext cx="8229600" cy="990600"/>
          </a:xfrm>
        </p:spPr>
        <p:txBody>
          <a:bodyPr>
            <a:normAutofit/>
          </a:bodyPr>
          <a:lstStyle/>
          <a:p>
            <a:r>
              <a:rPr lang="fr-FR" sz="2800" b="1" i="1" dirty="0" err="1">
                <a:latin typeface="Arial Narrow" panose="020B0606020202030204" pitchFamily="34" charset="0"/>
              </a:rPr>
              <a:t>Priere</a:t>
            </a:r>
            <a:r>
              <a:rPr lang="fr-FR" sz="2800" b="1" i="1" dirty="0">
                <a:latin typeface="Arial Narrow" panose="020B0606020202030204" pitchFamily="34" charset="0"/>
              </a:rPr>
              <a:t> </a:t>
            </a:r>
            <a:r>
              <a:rPr lang="fr-FR" sz="2800" b="1" i="1" dirty="0" err="1">
                <a:latin typeface="Arial Narrow" panose="020B0606020202030204" pitchFamily="34" charset="0"/>
              </a:rPr>
              <a:t>penitentielle</a:t>
            </a:r>
            <a:endParaRPr lang="fr-FR" sz="2800" dirty="0"/>
          </a:p>
        </p:txBody>
      </p:sp>
      <p:sp>
        <p:nvSpPr>
          <p:cNvPr id="4" name="Content Placeholder 2">
            <a:extLst>
              <a:ext uri="{FF2B5EF4-FFF2-40B4-BE49-F238E27FC236}">
                <a16:creationId xmlns:a16="http://schemas.microsoft.com/office/drawing/2014/main" id="{7DB7FD01-523B-2B70-F88B-A76E6E16350E}"/>
              </a:ext>
            </a:extLst>
          </p:cNvPr>
          <p:cNvSpPr txBox="1">
            <a:spLocks/>
          </p:cNvSpPr>
          <p:nvPr/>
        </p:nvSpPr>
        <p:spPr>
          <a:xfrm>
            <a:off x="0" y="1784788"/>
            <a:ext cx="9142607" cy="2052785"/>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r>
              <a:rPr lang="fr-FR" sz="4000" b="1" dirty="0">
                <a:latin typeface="Arial Narrow"/>
                <a:cs typeface="Arial Narrow"/>
              </a:rPr>
              <a:t>Kyrie eleison </a:t>
            </a:r>
            <a:r>
              <a:rPr lang="fr-FR" sz="4000" dirty="0">
                <a:latin typeface="Arial Narrow"/>
                <a:cs typeface="Arial Narrow"/>
              </a:rPr>
              <a:t>(x4)</a:t>
            </a:r>
          </a:p>
          <a:p>
            <a:pPr marL="0" indent="0" algn="ctr">
              <a:buNone/>
            </a:pPr>
            <a:r>
              <a:rPr lang="fr-FR" sz="4000" b="1" dirty="0" err="1">
                <a:latin typeface="Arial Narrow"/>
                <a:cs typeface="Arial Narrow"/>
              </a:rPr>
              <a:t>Christe</a:t>
            </a:r>
            <a:r>
              <a:rPr lang="fr-FR" sz="4000" b="1" dirty="0">
                <a:latin typeface="Arial Narrow"/>
                <a:cs typeface="Arial Narrow"/>
              </a:rPr>
              <a:t> eleison </a:t>
            </a:r>
            <a:r>
              <a:rPr lang="fr-FR" sz="4000" dirty="0">
                <a:latin typeface="Arial Narrow"/>
                <a:cs typeface="Arial Narrow"/>
              </a:rPr>
              <a:t>(x4)</a:t>
            </a:r>
            <a:endParaRPr lang="fr-FR" sz="4000" b="1" dirty="0">
              <a:latin typeface="Arial Narrow"/>
              <a:cs typeface="Arial Narrow"/>
            </a:endParaRPr>
          </a:p>
          <a:p>
            <a:pPr marL="0" indent="0" algn="ctr">
              <a:buNone/>
            </a:pPr>
            <a:r>
              <a:rPr lang="fr-FR" sz="4000" b="1" dirty="0">
                <a:latin typeface="Arial Narrow"/>
                <a:cs typeface="Arial Narrow"/>
              </a:rPr>
              <a:t>Kyrie eleison </a:t>
            </a:r>
            <a:r>
              <a:rPr lang="fr-FR" sz="4000" dirty="0">
                <a:latin typeface="Arial Narrow"/>
                <a:cs typeface="Arial Narrow"/>
              </a:rPr>
              <a:t>(x4)</a:t>
            </a:r>
          </a:p>
          <a:p>
            <a:pPr marL="0" indent="0" algn="ctr">
              <a:buNone/>
            </a:pPr>
            <a:endParaRPr lang="en-US" sz="4000" dirty="0">
              <a:latin typeface="Arial Narrow"/>
              <a:cs typeface="Arial Narrow"/>
            </a:endParaRPr>
          </a:p>
        </p:txBody>
      </p:sp>
      <p:pic>
        <p:nvPicPr>
          <p:cNvPr id="5" name="Picture 4">
            <a:extLst>
              <a:ext uri="{FF2B5EF4-FFF2-40B4-BE49-F238E27FC236}">
                <a16:creationId xmlns:a16="http://schemas.microsoft.com/office/drawing/2014/main" id="{792CB3A7-1951-FFE4-1AD2-0E0E9F281B91}"/>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117025"/>
            <a:ext cx="9144000" cy="6623950"/>
          </a:xfrm>
          <a:prstGeom prst="rect">
            <a:avLst/>
          </a:prstGeom>
        </p:spPr>
      </p:pic>
    </p:spTree>
    <p:extLst>
      <p:ext uri="{BB962C8B-B14F-4D97-AF65-F5344CB8AC3E}">
        <p14:creationId xmlns:p14="http://schemas.microsoft.com/office/powerpoint/2010/main" val="2922717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3720"/>
            <a:ext cx="8229600" cy="990600"/>
          </a:xfrm>
        </p:spPr>
        <p:txBody>
          <a:bodyPr>
            <a:normAutofit/>
          </a:bodyPr>
          <a:lstStyle/>
          <a:p>
            <a:r>
              <a:rPr lang="fr-FR" sz="2800" b="1" i="1" dirty="0">
                <a:latin typeface="Arial Narrow" panose="020B0606020202030204" pitchFamily="34" charset="0"/>
              </a:rPr>
              <a:t>Kyrie</a:t>
            </a:r>
            <a:r>
              <a:rPr lang="fr-FR" sz="2800" b="1" i="1" dirty="0"/>
              <a:t>: </a:t>
            </a:r>
            <a:r>
              <a:rPr lang="fr-FR" sz="2800" b="1" dirty="0"/>
              <a:t>Messe du Peuple de Dieu</a:t>
            </a:r>
            <a:endParaRPr lang="fr-FR" sz="2800" dirty="0"/>
          </a:p>
        </p:txBody>
      </p:sp>
      <p:sp>
        <p:nvSpPr>
          <p:cNvPr id="4" name="Content Placeholder 2"/>
          <p:cNvSpPr txBox="1">
            <a:spLocks/>
          </p:cNvSpPr>
          <p:nvPr/>
        </p:nvSpPr>
        <p:spPr>
          <a:xfrm>
            <a:off x="0" y="1784788"/>
            <a:ext cx="9142607" cy="2052785"/>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r>
              <a:rPr lang="fr-FR" sz="4000" b="1" dirty="0">
                <a:latin typeface="Arial Narrow"/>
                <a:cs typeface="Arial Narrow"/>
              </a:rPr>
              <a:t>Kyrie eleison </a:t>
            </a:r>
            <a:r>
              <a:rPr lang="fr-FR" sz="4000" dirty="0">
                <a:latin typeface="Arial Narrow"/>
                <a:cs typeface="Arial Narrow"/>
              </a:rPr>
              <a:t>(x4)</a:t>
            </a:r>
          </a:p>
          <a:p>
            <a:pPr marL="0" indent="0" algn="ctr">
              <a:buNone/>
            </a:pPr>
            <a:r>
              <a:rPr lang="fr-FR" sz="4000" b="1" dirty="0" err="1">
                <a:latin typeface="Arial Narrow"/>
                <a:cs typeface="Arial Narrow"/>
              </a:rPr>
              <a:t>Christe</a:t>
            </a:r>
            <a:r>
              <a:rPr lang="fr-FR" sz="4000" b="1" dirty="0">
                <a:latin typeface="Arial Narrow"/>
                <a:cs typeface="Arial Narrow"/>
              </a:rPr>
              <a:t> eleison </a:t>
            </a:r>
            <a:r>
              <a:rPr lang="fr-FR" sz="4000" dirty="0">
                <a:latin typeface="Arial Narrow"/>
                <a:cs typeface="Arial Narrow"/>
              </a:rPr>
              <a:t>(x4)</a:t>
            </a:r>
            <a:endParaRPr lang="fr-FR" sz="4000" b="1" dirty="0">
              <a:latin typeface="Arial Narrow"/>
              <a:cs typeface="Arial Narrow"/>
            </a:endParaRPr>
          </a:p>
          <a:p>
            <a:pPr marL="0" indent="0" algn="ctr">
              <a:buNone/>
            </a:pPr>
            <a:r>
              <a:rPr lang="fr-FR" sz="4000" b="1" dirty="0">
                <a:latin typeface="Arial Narrow"/>
                <a:cs typeface="Arial Narrow"/>
              </a:rPr>
              <a:t>Kyrie eleison </a:t>
            </a:r>
            <a:r>
              <a:rPr lang="fr-FR" sz="4000" dirty="0">
                <a:latin typeface="Arial Narrow"/>
                <a:cs typeface="Arial Narrow"/>
              </a:rPr>
              <a:t>(x4)</a:t>
            </a:r>
          </a:p>
          <a:p>
            <a:pPr marL="0" indent="0" algn="ctr">
              <a:buNone/>
            </a:pPr>
            <a:endParaRPr lang="en-US" sz="4000" dirty="0">
              <a:latin typeface="Arial Narrow"/>
              <a:cs typeface="Arial Narrow"/>
            </a:endParaRPr>
          </a:p>
        </p:txBody>
      </p:sp>
    </p:spTree>
    <p:extLst>
      <p:ext uri="{BB962C8B-B14F-4D97-AF65-F5344CB8AC3E}">
        <p14:creationId xmlns:p14="http://schemas.microsoft.com/office/powerpoint/2010/main" val="45213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a:solidFill>
                  <a:srgbClr val="D2533C"/>
                </a:solidFill>
              </a:rPr>
              <a:t>Messe du Peuple de Dieu                                   (1/2)</a:t>
            </a:r>
          </a:p>
        </p:txBody>
      </p:sp>
      <p:sp>
        <p:nvSpPr>
          <p:cNvPr id="8194" name="Rectangle 2"/>
          <p:cNvSpPr>
            <a:spLocks noChangeArrowheads="1"/>
          </p:cNvSpPr>
          <p:nvPr/>
        </p:nvSpPr>
        <p:spPr bwMode="auto">
          <a:xfrm>
            <a:off x="251520" y="1097261"/>
            <a:ext cx="8640960" cy="509650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Gloire à Dieu, Gloire à Dieu</a:t>
            </a:r>
          </a:p>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Au plus haut des cieux ! (bis)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dirty="0">
              <a:solidFill>
                <a:schemeClr val="accent2"/>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Et paix sur la terre aux hommes qu’Il aime.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Nous Te louons, nous Te bénissons, </a:t>
            </a:r>
            <a:br>
              <a:rPr lang="fr-FR" sz="3000" dirty="0">
                <a:solidFill>
                  <a:srgbClr val="292934"/>
                </a:solidFill>
                <a:cs typeface="Arial Unicode MS" charset="0"/>
              </a:rPr>
            </a:br>
            <a:r>
              <a:rPr lang="fr-FR" sz="3000" dirty="0">
                <a:solidFill>
                  <a:srgbClr val="292934"/>
                </a:solidFill>
                <a:cs typeface="Arial Unicode MS" charset="0"/>
              </a:rPr>
              <a:t>nous T’adorons, nous Te glorifions, </a:t>
            </a:r>
            <a:br>
              <a:rPr lang="fr-FR" sz="3000" dirty="0">
                <a:solidFill>
                  <a:srgbClr val="292934"/>
                </a:solidFill>
                <a:cs typeface="Arial Unicode MS" charset="0"/>
              </a:rPr>
            </a:br>
            <a:r>
              <a:rPr lang="fr-FR" sz="3000" dirty="0">
                <a:solidFill>
                  <a:srgbClr val="292934"/>
                </a:solidFill>
                <a:cs typeface="Arial Unicode MS" charset="0"/>
              </a:rPr>
              <a:t>nous Te rendons grâce, pour ton immense Gloire,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Seigneur Dieu, Roi du ciel, </a:t>
            </a:r>
            <a:br>
              <a:rPr lang="fr-FR" sz="3000" dirty="0">
                <a:solidFill>
                  <a:srgbClr val="292934"/>
                </a:solidFill>
                <a:cs typeface="Arial Unicode MS" charset="0"/>
              </a:rPr>
            </a:br>
            <a:r>
              <a:rPr lang="fr-FR" sz="3000" dirty="0">
                <a:solidFill>
                  <a:srgbClr val="292934"/>
                </a:solidFill>
                <a:cs typeface="Arial Unicode MS" charset="0"/>
              </a:rPr>
              <a:t>Dieu le Père tout-puissant. </a:t>
            </a:r>
            <a:br>
              <a:rPr lang="fr-FR" sz="3000" dirty="0">
                <a:solidFill>
                  <a:srgbClr val="292934"/>
                </a:solidFill>
                <a:cs typeface="Arial Unicode MS" charset="0"/>
              </a:rPr>
            </a:br>
            <a:endParaRPr lang="fr-FR" sz="30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000" dirty="0">
              <a:solidFill>
                <a:srgbClr val="292934"/>
              </a:solidFill>
              <a:cs typeface="Arial Unicode MS" charset="0"/>
            </a:endParaRPr>
          </a:p>
        </p:txBody>
      </p:sp>
    </p:spTree>
    <p:extLst>
      <p:ext uri="{BB962C8B-B14F-4D97-AF65-F5344CB8AC3E}">
        <p14:creationId xmlns:p14="http://schemas.microsoft.com/office/powerpoint/2010/main" val="10795556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a:solidFill>
                  <a:srgbClr val="D2533C"/>
                </a:solidFill>
              </a:rPr>
              <a:t>Messe du Peuple de Dieu                                           (2/2)</a:t>
            </a:r>
          </a:p>
        </p:txBody>
      </p:sp>
      <p:sp>
        <p:nvSpPr>
          <p:cNvPr id="8194" name="Rectangle 2"/>
          <p:cNvSpPr>
            <a:spLocks noChangeArrowheads="1"/>
          </p:cNvSpPr>
          <p:nvPr/>
        </p:nvSpPr>
        <p:spPr bwMode="auto">
          <a:xfrm>
            <a:off x="539750" y="836612"/>
            <a:ext cx="8280722" cy="576073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Seigneur Fils unique, Jésus Christ, </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Seigneur Dieu, Agneau de Dieu, le Fils du Père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Toi qui enlèves le péché du monde, </a:t>
            </a:r>
            <a:br>
              <a:rPr lang="fr-FR" sz="2800" dirty="0">
                <a:solidFill>
                  <a:srgbClr val="292934"/>
                </a:solidFill>
                <a:cs typeface="Arial Unicode MS" charset="0"/>
              </a:rPr>
            </a:br>
            <a:r>
              <a:rPr lang="fr-FR" sz="2800" dirty="0">
                <a:solidFill>
                  <a:srgbClr val="292934"/>
                </a:solidFill>
                <a:cs typeface="Arial Unicode MS" charset="0"/>
              </a:rPr>
              <a:t>prends pitié de nous; </a:t>
            </a:r>
            <a:br>
              <a:rPr lang="fr-FR" sz="2800" dirty="0">
                <a:solidFill>
                  <a:srgbClr val="292934"/>
                </a:solidFill>
                <a:cs typeface="Arial Unicode MS" charset="0"/>
              </a:rPr>
            </a:br>
            <a:r>
              <a:rPr lang="fr-FR" sz="2800" dirty="0">
                <a:solidFill>
                  <a:srgbClr val="292934"/>
                </a:solidFill>
                <a:cs typeface="Arial Unicode MS" charset="0"/>
              </a:rPr>
              <a:t>Toi qui enlèves le péché du monde, </a:t>
            </a:r>
            <a:br>
              <a:rPr lang="fr-FR" sz="2800" dirty="0">
                <a:solidFill>
                  <a:srgbClr val="292934"/>
                </a:solidFill>
                <a:cs typeface="Arial Unicode MS" charset="0"/>
              </a:rPr>
            </a:br>
            <a:r>
              <a:rPr lang="fr-FR" sz="2800" dirty="0">
                <a:solidFill>
                  <a:srgbClr val="292934"/>
                </a:solidFill>
                <a:cs typeface="Arial Unicode MS" charset="0"/>
              </a:rPr>
              <a:t>reçois notre prière ; </a:t>
            </a:r>
            <a:br>
              <a:rPr lang="fr-FR" sz="2800" dirty="0">
                <a:solidFill>
                  <a:srgbClr val="292934"/>
                </a:solidFill>
                <a:cs typeface="Arial Unicode MS" charset="0"/>
              </a:rPr>
            </a:br>
            <a:r>
              <a:rPr lang="fr-FR" sz="2800" dirty="0">
                <a:solidFill>
                  <a:srgbClr val="292934"/>
                </a:solidFill>
                <a:cs typeface="Arial Unicode MS" charset="0"/>
              </a:rPr>
              <a:t>Toi qui es assis à la droite du Père, </a:t>
            </a:r>
            <a:br>
              <a:rPr lang="fr-FR" sz="2800" dirty="0">
                <a:solidFill>
                  <a:srgbClr val="292934"/>
                </a:solidFill>
                <a:cs typeface="Arial Unicode MS" charset="0"/>
              </a:rPr>
            </a:br>
            <a:r>
              <a:rPr lang="fr-FR" sz="2800" dirty="0">
                <a:solidFill>
                  <a:srgbClr val="292934"/>
                </a:solidFill>
                <a:cs typeface="Arial Unicode MS" charset="0"/>
              </a:rPr>
              <a:t>prends pitié de nous.</a:t>
            </a:r>
            <a:br>
              <a:rPr lang="fr-FR" sz="2800" dirty="0">
                <a:solidFill>
                  <a:srgbClr val="292934"/>
                </a:solidFill>
                <a:cs typeface="Arial Unicode MS" charset="0"/>
              </a:rPr>
            </a:br>
            <a:endParaRPr lang="fr-FR" sz="16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Car Toi seul es saint, Toi seul es Seigneur, </a:t>
            </a:r>
            <a:br>
              <a:rPr lang="fr-FR" sz="2800" dirty="0">
                <a:solidFill>
                  <a:srgbClr val="292934"/>
                </a:solidFill>
                <a:cs typeface="Arial Unicode MS" charset="0"/>
              </a:rPr>
            </a:br>
            <a:r>
              <a:rPr lang="fr-FR" sz="2800" dirty="0">
                <a:solidFill>
                  <a:srgbClr val="292934"/>
                </a:solidFill>
                <a:cs typeface="Arial Unicode MS" charset="0"/>
              </a:rPr>
              <a:t>Toi seul es le Très-Haut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Jésus Christ, avec le Saint-Esprit </a:t>
            </a:r>
            <a:br>
              <a:rPr lang="fr-FR" sz="2800" dirty="0">
                <a:solidFill>
                  <a:srgbClr val="292934"/>
                </a:solidFill>
                <a:cs typeface="Arial Unicode MS" charset="0"/>
              </a:rPr>
            </a:br>
            <a:r>
              <a:rPr lang="fr-FR" sz="2800" dirty="0">
                <a:solidFill>
                  <a:srgbClr val="292934"/>
                </a:solidFill>
                <a:cs typeface="Arial Unicode MS" charset="0"/>
              </a:rPr>
              <a:t>dans la gloire de Dieu le Père. Amen !</a:t>
            </a:r>
          </a:p>
        </p:txBody>
      </p:sp>
    </p:spTree>
    <p:extLst>
      <p:ext uri="{BB962C8B-B14F-4D97-AF65-F5344CB8AC3E}">
        <p14:creationId xmlns:p14="http://schemas.microsoft.com/office/powerpoint/2010/main" val="1354637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1639</TotalTime>
  <Words>1542</Words>
  <Application>Microsoft Office PowerPoint</Application>
  <PresentationFormat>On-screen Show (4:3)</PresentationFormat>
  <Paragraphs>133</Paragraphs>
  <Slides>29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 Unicode MS</vt:lpstr>
      <vt:lpstr>Arial</vt:lpstr>
      <vt:lpstr>Arial Narrow</vt:lpstr>
      <vt:lpstr>Calibri</vt:lpstr>
      <vt:lpstr>Open Sans</vt:lpstr>
      <vt:lpstr>Times New Roman</vt:lpstr>
      <vt:lpstr>Verdana</vt:lpstr>
      <vt:lpstr>Clarity</vt:lpstr>
      <vt:lpstr>Messe Anticipee du Dimanche 13 Octobre 2024</vt:lpstr>
      <vt:lpstr>Entree :  Bénissez Dieu 1/2</vt:lpstr>
      <vt:lpstr>Entree :  Bénissez Dieu 2/2</vt:lpstr>
      <vt:lpstr>PowerPoint Presentation</vt:lpstr>
      <vt:lpstr>Priere penitentielle</vt:lpstr>
      <vt:lpstr>Kyrie: Messe du Peuple de Dieu</vt:lpstr>
      <vt:lpstr>Gloria: Messe du Peuple de Dieu                                   (1/2)</vt:lpstr>
      <vt:lpstr>Gloria: Messe du Peuple de Dieu                                           (2/2)</vt:lpstr>
      <vt:lpstr>PowerPoint Presentation</vt:lpstr>
      <vt:lpstr>LITURGIE DE LA PAROLE</vt:lpstr>
      <vt:lpstr>LITURGIE DE LA PAROLE</vt:lpstr>
      <vt:lpstr>PowerPoint Presentation</vt:lpstr>
      <vt:lpstr>PowerPoint Presentation</vt:lpstr>
      <vt:lpstr>Prière Universelle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Communion :  Ecoute la voix du Seigneur (1/3)  </vt:lpstr>
      <vt:lpstr>Communion :  Ecoute la voix du Seigneur (2/3)  </vt:lpstr>
      <vt:lpstr>Communion :  Ecoute la voix du Seigneur (3/3)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25 Sept 2016</dc:title>
  <dc:creator>Sati Sai</dc:creator>
  <cp:lastModifiedBy>Lynn T.</cp:lastModifiedBy>
  <cp:revision>217</cp:revision>
  <cp:lastPrinted>2024-10-12T03:41:08Z</cp:lastPrinted>
  <dcterms:created xsi:type="dcterms:W3CDTF">2016-09-24T10:23:28Z</dcterms:created>
  <dcterms:modified xsi:type="dcterms:W3CDTF">2024-10-12T03:55:27Z</dcterms:modified>
</cp:coreProperties>
</file>