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2"/>
  </p:notesMasterIdLst>
  <p:sldIdLst>
    <p:sldId id="549" r:id="rId3"/>
    <p:sldId id="712" r:id="rId4"/>
    <p:sldId id="713" r:id="rId5"/>
    <p:sldId id="714" r:id="rId6"/>
    <p:sldId id="715" r:id="rId7"/>
    <p:sldId id="716" r:id="rId8"/>
    <p:sldId id="711" r:id="rId9"/>
    <p:sldId id="672" r:id="rId10"/>
    <p:sldId id="717" r:id="rId11"/>
    <p:sldId id="673" r:id="rId12"/>
    <p:sldId id="688" r:id="rId13"/>
    <p:sldId id="718" r:id="rId14"/>
    <p:sldId id="329" r:id="rId15"/>
    <p:sldId id="330" r:id="rId16"/>
    <p:sldId id="719" r:id="rId17"/>
    <p:sldId id="413" r:id="rId18"/>
    <p:sldId id="720" r:id="rId19"/>
    <p:sldId id="676" r:id="rId20"/>
    <p:sldId id="722" r:id="rId21"/>
    <p:sldId id="731" r:id="rId22"/>
    <p:sldId id="732" r:id="rId23"/>
    <p:sldId id="733" r:id="rId24"/>
    <p:sldId id="723" r:id="rId25"/>
    <p:sldId id="267" r:id="rId26"/>
    <p:sldId id="724" r:id="rId27"/>
    <p:sldId id="355" r:id="rId28"/>
    <p:sldId id="725" r:id="rId29"/>
    <p:sldId id="679" r:id="rId30"/>
    <p:sldId id="726" r:id="rId31"/>
    <p:sldId id="680" r:id="rId32"/>
    <p:sldId id="734" r:id="rId33"/>
    <p:sldId id="735" r:id="rId34"/>
    <p:sldId id="736" r:id="rId35"/>
    <p:sldId id="737" r:id="rId36"/>
    <p:sldId id="727" r:id="rId37"/>
    <p:sldId id="728" r:id="rId38"/>
    <p:sldId id="729" r:id="rId39"/>
    <p:sldId id="730" r:id="rId40"/>
    <p:sldId id="684" r:id="rId41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16308-AF5F-4E2F-9CCF-40C3A0AC774D}" v="49" dt="2024-09-14T14:36:2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02"/>
    <p:restoredTop sz="94918"/>
  </p:normalViewPr>
  <p:slideViewPr>
    <p:cSldViewPr>
      <p:cViewPr varScale="1">
        <p:scale>
          <a:sx n="70" d="100"/>
          <a:sy n="70" d="100"/>
        </p:scale>
        <p:origin x="-9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0FF6EE-C171-41AF-8534-EF3D512CCA9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843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843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14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490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24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42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953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5887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556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836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64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D4140F-77FF-4C1C-AB7B-A72746C8E8A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048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738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7269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7FEE74-39BB-48FB-89AB-4D64638AD44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3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253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3C7480-BB3E-43E8-9D66-39D6C63DD22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57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458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7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8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309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042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13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September 28,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sz="4000" i="1" cap="none" dirty="0"/>
              <a:t/>
            </a:r>
            <a:br>
              <a:rPr lang="fr-FR" altLang="en-US" sz="4000" i="1" cap="none" dirty="0"/>
            </a:br>
            <a:r>
              <a:rPr lang="fr-FR" altLang="en-US" sz="4000" b="1" cap="none" dirty="0">
                <a:latin typeface="Arial Narrow" panose="020B0606020202030204" pitchFamily="34" charset="0"/>
              </a:rPr>
              <a:t>DIMANCHE </a:t>
            </a:r>
            <a:r>
              <a:rPr lang="fr-FR" altLang="en-US" sz="4000" b="1" cap="none" dirty="0" smtClean="0">
                <a:latin typeface="Arial Narrow" panose="020B0606020202030204" pitchFamily="34" charset="0"/>
              </a:rPr>
              <a:t>29 </a:t>
            </a:r>
            <a:r>
              <a:rPr lang="fr-FR" altLang="en-US" sz="4000" b="1" cap="none" dirty="0">
                <a:latin typeface="Arial Narrow" panose="020B0606020202030204" pitchFamily="34" charset="0"/>
              </a:rPr>
              <a:t>S</a:t>
            </a:r>
            <a:r>
              <a:rPr lang="en-US" altLang="zh-CN" sz="4000" b="1" cap="none" dirty="0" err="1">
                <a:latin typeface="Arial Narrow" panose="020B0606020202030204" pitchFamily="34" charset="0"/>
              </a:rPr>
              <a:t>eptembre</a:t>
            </a:r>
            <a:r>
              <a:rPr lang="fr-FR" altLang="en-US" sz="4000" b="1" cap="none" dirty="0">
                <a:latin typeface="Arial Narrow" panose="020B0606020202030204" pitchFamily="34" charset="0"/>
              </a:rPr>
              <a:t> 2024</a:t>
            </a:r>
            <a:endParaRPr lang="en-US" altLang="en-US" sz="4000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fr-FR" sz="2400" i="1" dirty="0">
                <a:solidFill>
                  <a:srgbClr val="D2533C"/>
                </a:solidFill>
              </a:rPr>
              <a:t>Gloire à Dieu, paix aux </a:t>
            </a:r>
            <a:r>
              <a:rPr lang="fr-FR" sz="2400" i="1" dirty="0" smtClean="0">
                <a:solidFill>
                  <a:srgbClr val="D2533C"/>
                </a:solidFill>
              </a:rPr>
              <a:t>hommes </a:t>
            </a:r>
            <a:r>
              <a:rPr lang="en-US" sz="2400" i="1" dirty="0" smtClean="0">
                <a:solidFill>
                  <a:srgbClr val="D2533C"/>
                </a:solidFill>
              </a:rPr>
              <a:t>(1/2) 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3528" y="1630362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Gloire à Dieu, paix aux hommes, </a:t>
            </a:r>
            <a:r>
              <a:rPr lang="fr-FR" sz="3200" b="1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/>
            </a:r>
            <a:br>
              <a:rPr lang="fr-FR" sz="3200" b="1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</a:br>
            <a:r>
              <a:rPr lang="fr-FR" sz="3200" b="1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joie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du ciel sur la terre</a:t>
            </a:r>
          </a:p>
          <a:p>
            <a:pPr algn="l"/>
            <a:endParaRPr lang="fr-FR" sz="44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1. Pour tes merveilles, Seigneur Dieu, </a:t>
            </a: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/>
            </a:r>
            <a:b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</a:b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ton </a:t>
            </a:r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peuple te rend grâce.</a:t>
            </a:r>
          </a:p>
          <a:p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Ami </a:t>
            </a:r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des hommes, sois béni </a:t>
            </a: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/>
            </a:r>
            <a:b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</a:b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pour </a:t>
            </a:r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ton règne qui </a:t>
            </a:r>
            <a:r>
              <a:rPr lang="fr-FR" sz="3200" dirty="0">
                <a:solidFill>
                  <a:srgbClr val="512301"/>
                </a:solidFill>
                <a:latin typeface="arial" panose="020B0604020202020204" pitchFamily="34" charset="0"/>
              </a:rPr>
              <a:t>vient. </a:t>
            </a:r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/>
            </a:r>
            <a:b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</a:br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> A toi, les chants de fête </a:t>
            </a:r>
            <a:b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</a:br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>par ton Fils bien-aimé, dans l’Esprit.</a:t>
            </a:r>
            <a:endParaRPr lang="fr-FR" sz="3200" dirty="0">
              <a:solidFill>
                <a:srgbClr val="51230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164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845914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fr-FR" sz="2400" i="1" dirty="0">
                <a:solidFill>
                  <a:srgbClr val="D2533C"/>
                </a:solidFill>
              </a:rPr>
              <a:t>Gloire à Dieu, paix aux </a:t>
            </a:r>
            <a:r>
              <a:rPr lang="fr-FR" sz="2400" i="1" dirty="0" smtClean="0">
                <a:solidFill>
                  <a:srgbClr val="D2533C"/>
                </a:solidFill>
              </a:rPr>
              <a:t>hommes </a:t>
            </a:r>
            <a:r>
              <a:rPr lang="en-US" sz="2400" i="1" dirty="0" smtClean="0">
                <a:solidFill>
                  <a:srgbClr val="D2533C"/>
                </a:solidFill>
              </a:rPr>
              <a:t>(2/2) 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3528" y="170080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Gloire à Dieu, paix aux hommes, </a:t>
            </a:r>
            <a:r>
              <a:rPr lang="fr-FR" sz="3200" b="1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/>
            </a:r>
            <a:br>
              <a:rPr lang="fr-FR" sz="3200" b="1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</a:br>
            <a:r>
              <a:rPr lang="fr-FR" sz="3200" b="1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joie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du ciel sur la terre</a:t>
            </a:r>
          </a:p>
          <a:p>
            <a:pPr algn="l"/>
            <a:endParaRPr lang="fr-FR" sz="44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Sauveur </a:t>
            </a:r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du monde, Jésus Christ, </a:t>
            </a: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/>
            </a:r>
            <a:b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</a:br>
            <a:r>
              <a:rPr lang="fr-FR" sz="3200" b="0" i="0" dirty="0" smtClean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écoute </a:t>
            </a:r>
            <a:r>
              <a:rPr lang="fr-FR" sz="3200" dirty="0">
                <a:solidFill>
                  <a:srgbClr val="512301"/>
                </a:solidFill>
                <a:latin typeface="arial" panose="020B0604020202020204" pitchFamily="34" charset="0"/>
              </a:rPr>
              <a:t>nos prières. </a:t>
            </a:r>
            <a:endParaRPr lang="fr-FR" sz="3200" dirty="0" smtClean="0">
              <a:solidFill>
                <a:srgbClr val="512301"/>
              </a:solidFill>
              <a:latin typeface="arial" panose="020B0604020202020204" pitchFamily="34" charset="0"/>
            </a:endParaRPr>
          </a:p>
          <a:p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>Agneau de Dieu, vainqueur du mal, </a:t>
            </a:r>
            <a:b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</a:br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>sauve-nous du péché.</a:t>
            </a:r>
          </a:p>
          <a:p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>Dieu saint, splendeur du Père, </a:t>
            </a:r>
            <a:b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</a:br>
            <a:r>
              <a:rPr lang="fr-FR" sz="3200" dirty="0" smtClean="0">
                <a:solidFill>
                  <a:srgbClr val="512301"/>
                </a:solidFill>
                <a:latin typeface="arial" panose="020B0604020202020204" pitchFamily="34" charset="0"/>
              </a:rPr>
              <a:t>Dieu vivant, le Très-Haut, le Seigneur.</a:t>
            </a:r>
          </a:p>
          <a:p>
            <a:endParaRPr lang="fr-FR" sz="3200" dirty="0">
              <a:solidFill>
                <a:srgbClr val="51230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502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320800"/>
            <a:ext cx="8893175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292934"/>
                </a:solidFill>
              </a:rPr>
              <a:t>Première lecture</a:t>
            </a:r>
            <a:r>
              <a:rPr lang="en-US" altLang="en-US" b="1" dirty="0">
                <a:solidFill>
                  <a:srgbClr val="292934"/>
                </a:solidFill>
              </a:rPr>
              <a:t> 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rgbClr val="000000"/>
                </a:solidFill>
              </a:rPr>
              <a:t>« Serais-tu jaloux pour moi ? Ah ! Si le Seigneur pouvait faire de tout son peuple un peuple de prophètes ! » (Nb 11, 25-29)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 smtClean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b="1" i="1" dirty="0" smtClean="0">
                <a:solidFill>
                  <a:srgbClr val="292934"/>
                </a:solidFill>
              </a:rPr>
              <a:t>Psaume 18</a:t>
            </a:r>
            <a:endParaRPr lang="fr-FR" altLang="en-US" b="1" i="1" dirty="0">
              <a:solidFill>
                <a:srgbClr val="292934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rgbClr val="0070C0"/>
                </a:solidFill>
              </a:rPr>
              <a:t>Les préceptes du Seigneur sont droits, ils réjouissent le cœur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sz="2000" b="1" i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sz="2000" b="1" i="1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 err="1" smtClean="0">
                <a:solidFill>
                  <a:srgbClr val="292934"/>
                </a:solidFill>
              </a:rPr>
              <a:t>Deuxième</a:t>
            </a:r>
            <a:r>
              <a:rPr lang="en-US" altLang="en-US" b="1" i="1" dirty="0" smtClean="0">
                <a:solidFill>
                  <a:srgbClr val="292934"/>
                </a:solidFill>
              </a:rPr>
              <a:t> </a:t>
            </a:r>
            <a:r>
              <a:rPr lang="en-US" altLang="en-US" b="1" i="1" dirty="0">
                <a:solidFill>
                  <a:srgbClr val="292934"/>
                </a:solidFill>
              </a:rPr>
              <a:t>lecture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chemeClr val="tx1"/>
                </a:solidFill>
              </a:rPr>
              <a:t>« Vos richesses sont pourries » (</a:t>
            </a:r>
            <a:r>
              <a:rPr lang="fr-FR" altLang="en-US" sz="2200" dirty="0" err="1" smtClean="0">
                <a:solidFill>
                  <a:schemeClr val="tx1"/>
                </a:solidFill>
              </a:rPr>
              <a:t>Jc</a:t>
            </a:r>
            <a:r>
              <a:rPr lang="fr-FR" altLang="en-US" sz="2200" dirty="0" smtClean="0">
                <a:solidFill>
                  <a:schemeClr val="tx1"/>
                </a:solidFill>
              </a:rPr>
              <a:t> 5, 1-6)</a:t>
            </a: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2800" b="1">
              <a:solidFill>
                <a:srgbClr val="EC8514"/>
              </a:solidFill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25412" y="1451590"/>
            <a:ext cx="8893175" cy="492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262699"/>
                </a:solidFill>
              </a:rPr>
              <a:t>Alleluia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>
                <a:solidFill>
                  <a:schemeClr val="tx1"/>
                </a:solidFill>
              </a:rPr>
              <a:t>Alléluia. </a:t>
            </a:r>
            <a:r>
              <a:rPr lang="fr-FR" altLang="en-US" sz="2300" b="1" i="1" dirty="0" smtClean="0">
                <a:solidFill>
                  <a:schemeClr val="tx1"/>
                </a:solidFill>
              </a:rPr>
              <a:t>Alléluia !</a:t>
            </a:r>
            <a:endParaRPr lang="fr-FR" altLang="en-US" sz="23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>Ta parole, Seigneur, est vérité ;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>dans cette vérité, sanctifie-nous. 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 smtClean="0">
                <a:solidFill>
                  <a:schemeClr val="tx1"/>
                </a:solidFill>
              </a:rPr>
              <a:t>Alléluia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b="1" dirty="0">
                <a:solidFill>
                  <a:srgbClr val="000000"/>
                </a:solidFill>
              </a:rPr>
              <a:t>Évangile 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000" dirty="0" smtClean="0">
                <a:solidFill>
                  <a:srgbClr val="000000"/>
                </a:solidFill>
              </a:rPr>
              <a:t>« Celui qui n’est pas contre nous est pour nous. </a:t>
            </a:r>
            <a:br>
              <a:rPr lang="fr-FR" altLang="en-US" sz="2000" dirty="0" smtClean="0">
                <a:solidFill>
                  <a:srgbClr val="000000"/>
                </a:solidFill>
              </a:rPr>
            </a:br>
            <a:r>
              <a:rPr lang="fr-FR" altLang="en-US" sz="2000" dirty="0" smtClean="0">
                <a:solidFill>
                  <a:srgbClr val="000000"/>
                </a:solidFill>
              </a:rPr>
              <a:t>Si ta main est pour toi une occasion de chute, coupe-la » </a:t>
            </a:r>
            <a:br>
              <a:rPr lang="fr-FR" altLang="en-US" sz="2000" dirty="0" smtClean="0">
                <a:solidFill>
                  <a:srgbClr val="000000"/>
                </a:solidFill>
              </a:rPr>
            </a:br>
            <a:r>
              <a:rPr lang="fr-FR" altLang="en-US" sz="2000" dirty="0" smtClean="0">
                <a:solidFill>
                  <a:srgbClr val="000000"/>
                </a:solidFill>
              </a:rPr>
              <a:t>(Mc 9, 38-43.45.47-48)</a:t>
            </a:r>
            <a:endParaRPr lang="fr-FR" altLang="en-US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1600" b="1">
              <a:solidFill>
                <a:srgbClr val="EC8514"/>
              </a:solidFill>
              <a:cs typeface="Times New Roman" pitchFamily="18" charset="0"/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/>
              <a:t>Messe de Shanghai</a:t>
            </a: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28775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defRPr/>
            </a:pPr>
            <a:r>
              <a:rPr lang="fr-FR" sz="3400" dirty="0"/>
              <a:t>Notre père, notre père, nous te supplions humblement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50825" y="1358900"/>
            <a:ext cx="90011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altLang="en-US" sz="3200" dirty="0">
                <a:solidFill>
                  <a:schemeClr val="tx1"/>
                </a:solidFill>
              </a:rPr>
              <a:t>1. Comme un enfant qui marche sur la route,</a:t>
            </a:r>
          </a:p>
          <a:p>
            <a:r>
              <a:rPr lang="fr-FR" altLang="en-US" sz="3200" dirty="0">
                <a:solidFill>
                  <a:schemeClr val="tx1"/>
                </a:solidFill>
              </a:rPr>
              <a:t>Le nez en l’air et les cheveux au vent,</a:t>
            </a:r>
          </a:p>
          <a:p>
            <a:r>
              <a:rPr lang="fr-FR" altLang="en-US" sz="3200" dirty="0">
                <a:solidFill>
                  <a:schemeClr val="tx1"/>
                </a:solidFill>
              </a:rPr>
              <a:t>Comme un enfant que n’effleure aucun doute</a:t>
            </a:r>
          </a:p>
          <a:p>
            <a:r>
              <a:rPr lang="fr-FR" altLang="en-US" sz="3200" dirty="0">
                <a:solidFill>
                  <a:schemeClr val="tx1"/>
                </a:solidFill>
              </a:rPr>
              <a:t>Et qui sourit en rêvant.</a:t>
            </a:r>
          </a:p>
          <a:p>
            <a:endParaRPr lang="fr-FR" altLang="en-US" sz="3200" dirty="0">
              <a:solidFill>
                <a:schemeClr val="tx2"/>
              </a:solidFill>
            </a:endParaRPr>
          </a:p>
          <a:p>
            <a:r>
              <a:rPr lang="fr-FR" altLang="en-US" sz="3200" dirty="0">
                <a:solidFill>
                  <a:schemeClr val="tx2"/>
                </a:solidFill>
              </a:rPr>
              <a:t>R. </a:t>
            </a:r>
            <a:r>
              <a:rPr lang="fr-FR" altLang="en-US" sz="3200" b="1" dirty="0">
                <a:solidFill>
                  <a:srgbClr val="22228B"/>
                </a:solidFill>
              </a:rPr>
              <a:t>Me voici Seigneur !</a:t>
            </a:r>
          </a:p>
          <a:p>
            <a:r>
              <a:rPr lang="fr-FR" altLang="en-US" sz="3200" b="1" dirty="0">
                <a:solidFill>
                  <a:srgbClr val="22228B"/>
                </a:solidFill>
              </a:rPr>
              <a:t>Me voici, comme un enfant</a:t>
            </a:r>
          </a:p>
          <a:p>
            <a:r>
              <a:rPr lang="fr-FR" altLang="en-US" sz="3200" b="1" dirty="0">
                <a:solidFill>
                  <a:srgbClr val="22228B"/>
                </a:solidFill>
              </a:rPr>
              <a:t>Me voici, Seigneur !</a:t>
            </a:r>
          </a:p>
          <a:p>
            <a:r>
              <a:rPr lang="fr-FR" altLang="en-US" sz="3200" b="1" dirty="0">
                <a:solidFill>
                  <a:srgbClr val="22228B"/>
                </a:solidFill>
              </a:rPr>
              <a:t>Me voici comme un enfant.</a:t>
            </a:r>
          </a:p>
          <a:p>
            <a:pPr>
              <a:buFontTx/>
              <a:buAutoNum type="arabicPeriod"/>
            </a:pPr>
            <a:endParaRPr lang="fr-FR" altLang="en-US" sz="4800" dirty="0">
              <a:solidFill>
                <a:schemeClr val="tx2"/>
              </a:solidFill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2555875" y="582613"/>
            <a:ext cx="72739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altLang="en-US" sz="2800" b="1">
                <a:solidFill>
                  <a:srgbClr val="22228B"/>
                </a:solidFill>
              </a:rPr>
              <a:t>Comme un enfant</a:t>
            </a:r>
            <a:r>
              <a:rPr lang="fr-FR" altLang="en-US" sz="1800" b="1" i="1">
                <a:solidFill>
                  <a:srgbClr val="262699"/>
                </a:solidFill>
              </a:rPr>
              <a:t>(1/3)</a:t>
            </a:r>
            <a:endParaRPr lang="en-US" altLang="en-US" sz="1600" b="1">
              <a:solidFill>
                <a:srgbClr val="22228B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N'aie pas peur (1/3)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dirty="0">
                <a:latin typeface="+mj-lt"/>
              </a:rPr>
              <a:t>1. Il a posé sur moi son regard,</a:t>
            </a:r>
          </a:p>
          <a:p>
            <a:r>
              <a:rPr lang="fr-FR" sz="2800" dirty="0">
                <a:latin typeface="+mj-lt"/>
              </a:rPr>
              <a:t>Un regard plein de tendresse.</a:t>
            </a:r>
          </a:p>
          <a:p>
            <a:r>
              <a:rPr lang="fr-FR" sz="2800" dirty="0">
                <a:latin typeface="+mj-lt"/>
              </a:rPr>
              <a:t>Il a posé sur moi son regard,</a:t>
            </a:r>
          </a:p>
          <a:p>
            <a:r>
              <a:rPr lang="fr-FR" sz="2800" dirty="0">
                <a:latin typeface="+mj-lt"/>
              </a:rPr>
              <a:t>Un regard long de promesse.</a:t>
            </a:r>
          </a:p>
        </p:txBody>
      </p:sp>
    </p:spTree>
    <p:extLst>
      <p:ext uri="{BB962C8B-B14F-4D97-AF65-F5344CB8AC3E}">
        <p14:creationId xmlns="" xmlns:p14="http://schemas.microsoft.com/office/powerpoint/2010/main" val="3559272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N'aie pas peur (2/3)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dirty="0">
                <a:latin typeface="+mj-lt"/>
              </a:rPr>
              <a:t>2. Il a posé sur moi son regard,</a:t>
            </a:r>
          </a:p>
          <a:p>
            <a:r>
              <a:rPr lang="fr-FR" sz="2800" dirty="0">
                <a:latin typeface="+mj-lt"/>
              </a:rPr>
              <a:t>Et m'a dit: " Viens et suis-moi."</a:t>
            </a:r>
          </a:p>
          <a:p>
            <a:r>
              <a:rPr lang="fr-FR" sz="2800" dirty="0">
                <a:latin typeface="+mj-lt"/>
              </a:rPr>
              <a:t>Il a posé sur moi son regard,</a:t>
            </a:r>
          </a:p>
          <a:p>
            <a:r>
              <a:rPr lang="fr-FR" sz="2800" dirty="0">
                <a:latin typeface="+mj-lt"/>
              </a:rPr>
              <a:t>Et m'a dit: " Viens, ne crains pas."</a:t>
            </a:r>
          </a:p>
        </p:txBody>
      </p:sp>
    </p:spTree>
    <p:extLst>
      <p:ext uri="{BB962C8B-B14F-4D97-AF65-F5344CB8AC3E}">
        <p14:creationId xmlns="" xmlns:p14="http://schemas.microsoft.com/office/powerpoint/2010/main" val="2507604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N'aie pas peur (3/3)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dirty="0">
                <a:latin typeface="+mj-lt"/>
              </a:rPr>
              <a:t>3. Il a posé sur moi son regard,</a:t>
            </a:r>
          </a:p>
          <a:p>
            <a:r>
              <a:rPr lang="fr-FR" sz="2800" dirty="0">
                <a:latin typeface="+mj-lt"/>
              </a:rPr>
              <a:t>Et ses yeux en disaient long.</a:t>
            </a:r>
          </a:p>
          <a:p>
            <a:r>
              <a:rPr lang="fr-FR" sz="2800" dirty="0">
                <a:latin typeface="+mj-lt"/>
              </a:rPr>
              <a:t>Il a posé sur moi son regard,</a:t>
            </a:r>
          </a:p>
          <a:p>
            <a:r>
              <a:rPr lang="fr-FR" sz="2800" dirty="0">
                <a:latin typeface="+mj-lt"/>
              </a:rPr>
              <a:t>C'était celui du pardon.</a:t>
            </a:r>
          </a:p>
        </p:txBody>
      </p:sp>
    </p:spTree>
    <p:extLst>
      <p:ext uri="{BB962C8B-B14F-4D97-AF65-F5344CB8AC3E}">
        <p14:creationId xmlns="" xmlns:p14="http://schemas.microsoft.com/office/powerpoint/2010/main" val="2791926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90500" y="836712"/>
            <a:ext cx="84963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i="1" dirty="0">
                <a:solidFill>
                  <a:schemeClr val="tx1"/>
                </a:solidFill>
              </a:rPr>
              <a:t>Sanctus (Saint Boniface)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>
                <a:solidFill>
                  <a:schemeClr val="tx1"/>
                </a:solidFill>
              </a:rPr>
              <a:t>Sanctus, Sanctus, Sanctus ! Deus Sabaoth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Pleni</a:t>
            </a:r>
            <a:r>
              <a:rPr lang="en-US" altLang="en-US" sz="2800" dirty="0">
                <a:solidFill>
                  <a:schemeClr val="tx1"/>
                </a:solidFill>
              </a:rPr>
              <a:t> sunt </a:t>
            </a:r>
            <a:r>
              <a:rPr lang="en-US" altLang="en-US" sz="2800" dirty="0" err="1">
                <a:solidFill>
                  <a:schemeClr val="tx1"/>
                </a:solidFill>
              </a:rPr>
              <a:t>caeli</a:t>
            </a:r>
            <a:r>
              <a:rPr lang="en-US" altLang="en-US" sz="2800" dirty="0">
                <a:solidFill>
                  <a:schemeClr val="tx1"/>
                </a:solidFill>
              </a:rPr>
              <a:t> et terra Gloria </a:t>
            </a:r>
            <a:r>
              <a:rPr lang="en-US" altLang="en-US" sz="2800" dirty="0" err="1">
                <a:solidFill>
                  <a:schemeClr val="tx1"/>
                </a:solidFill>
              </a:rPr>
              <a:t>tua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Bénédictus</a:t>
            </a:r>
            <a:r>
              <a:rPr lang="en-US" altLang="en-US" sz="2800" dirty="0">
                <a:solidFill>
                  <a:schemeClr val="tx1"/>
                </a:solidFill>
              </a:rPr>
              <a:t> qui </a:t>
            </a:r>
            <a:r>
              <a:rPr lang="en-US" altLang="en-US" sz="2800" dirty="0" err="1">
                <a:solidFill>
                  <a:schemeClr val="tx1"/>
                </a:solidFill>
              </a:rPr>
              <a:t>venit</a:t>
            </a:r>
            <a:r>
              <a:rPr lang="en-US" altLang="en-US" sz="2800" dirty="0">
                <a:solidFill>
                  <a:schemeClr val="tx1"/>
                </a:solidFill>
              </a:rPr>
              <a:t> in </a:t>
            </a:r>
            <a:r>
              <a:rPr lang="en-US" altLang="en-US" sz="2800" dirty="0" err="1">
                <a:solidFill>
                  <a:schemeClr val="tx1"/>
                </a:solidFill>
              </a:rPr>
              <a:t>nomine</a:t>
            </a:r>
            <a:r>
              <a:rPr lang="en-US" altLang="en-US" sz="2800" dirty="0">
                <a:solidFill>
                  <a:schemeClr val="tx1"/>
                </a:solidFill>
              </a:rPr>
              <a:t> Domini.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excelsis. (Bis)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4666" y="54868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1.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2.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3.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r>
              <a:rPr lang="fr-FR" sz="3200" dirty="0"/>
              <a:t> !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9104" y="260648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（</a:t>
            </a:r>
            <a:r>
              <a:rPr lang="en-US" altLang="zh-CN" sz="2400" dirty="0">
                <a:solidFill>
                  <a:srgbClr val="D63800"/>
                </a:solidFill>
                <a:cs typeface="Arial Unicode MS" charset="0"/>
              </a:rPr>
              <a:t>Saint Boniface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）</a:t>
            </a:r>
            <a:r>
              <a:rPr lang="fr-FR" sz="2400" dirty="0">
                <a:solidFill>
                  <a:srgbClr val="D63800"/>
                </a:solidFill>
                <a:cs typeface="Arial Unicode M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50825" y="1358900"/>
            <a:ext cx="9001125" cy="40862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fr-FR" altLang="en-US" sz="3200" dirty="0">
                <a:solidFill>
                  <a:schemeClr val="tx2"/>
                </a:solidFill>
                <a:latin typeface="+mj-lt"/>
              </a:rPr>
              <a:t>2. </a:t>
            </a: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Comme un enfant tient la main de son père</a:t>
            </a:r>
            <a:r>
              <a:rPr lang="fr-FR" altLang="en-US" sz="3200" dirty="0">
                <a:latin typeface="+mj-lt"/>
              </a:rPr>
              <a:t/>
            </a:r>
            <a:br>
              <a:rPr lang="fr-FR" altLang="en-US" sz="3200" dirty="0">
                <a:latin typeface="+mj-lt"/>
              </a:rPr>
            </a:b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Sans bien savoir où la route conduit</a:t>
            </a:r>
            <a:r>
              <a:rPr lang="fr-FR" altLang="en-US" sz="3200" dirty="0">
                <a:latin typeface="+mj-lt"/>
              </a:rPr>
              <a:t/>
            </a:r>
            <a:br>
              <a:rPr lang="fr-FR" altLang="en-US" sz="3200" dirty="0">
                <a:latin typeface="+mj-lt"/>
              </a:rPr>
            </a:b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Comme un enfant, chantant dans la lumière</a:t>
            </a:r>
            <a:r>
              <a:rPr lang="fr-FR" altLang="en-US" sz="3200" dirty="0">
                <a:latin typeface="+mj-lt"/>
              </a:rPr>
              <a:t/>
            </a:r>
            <a:br>
              <a:rPr lang="fr-FR" altLang="en-US" sz="3200" dirty="0">
                <a:latin typeface="+mj-lt"/>
              </a:rPr>
            </a:b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Chante aussi bien dans la nuit.</a:t>
            </a:r>
          </a:p>
          <a:p>
            <a:pPr>
              <a:defRPr/>
            </a:pPr>
            <a:endParaRPr lang="fr-FR" altLang="en-US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fr-FR" altLang="en-US" sz="3200" dirty="0">
                <a:solidFill>
                  <a:schemeClr val="tx2"/>
                </a:solidFill>
                <a:latin typeface="Arial" panose="020B0604020202020204" pitchFamily="34" charset="0"/>
              </a:rPr>
              <a:t>R. </a:t>
            </a: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 Seigneur !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voici, comme un enfant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voici, Seigneur !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 comme un enfant.</a:t>
            </a:r>
          </a:p>
          <a:p>
            <a:pPr>
              <a:buFontTx/>
              <a:buAutoNum type="arabicPeriod"/>
              <a:defRPr/>
            </a:pPr>
            <a:endParaRPr lang="fr-FR" altLang="en-US" sz="48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2555875" y="582613"/>
            <a:ext cx="72739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altLang="en-US" sz="2800" b="1">
                <a:solidFill>
                  <a:srgbClr val="22228B"/>
                </a:solidFill>
              </a:rPr>
              <a:t>Comme un enfant</a:t>
            </a:r>
            <a:r>
              <a:rPr lang="fr-FR" altLang="en-US" sz="1800" b="1" i="1">
                <a:solidFill>
                  <a:srgbClr val="262699"/>
                </a:solidFill>
              </a:rPr>
              <a:t>(2/3)</a:t>
            </a:r>
            <a:endParaRPr lang="en-US" altLang="en-US" sz="1600" b="1">
              <a:solidFill>
                <a:srgbClr val="22228B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Recevez le Christ doux et humble </a:t>
            </a:r>
            <a:r>
              <a:rPr lang="fr-FR" sz="2400" i="1" smtClean="0">
                <a:solidFill>
                  <a:srgbClr val="D2533C"/>
                </a:solidFill>
              </a:rPr>
              <a:t>(</a:t>
            </a:r>
            <a:r>
              <a:rPr lang="fr-FR" sz="2400" smtClean="0">
                <a:solidFill>
                  <a:srgbClr val="D2533C"/>
                </a:solidFill>
              </a:rPr>
              <a:t>1/4) </a:t>
            </a:r>
            <a:endParaRPr lang="fr-FR" sz="2400" dirty="0" smtClean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052736"/>
            <a:ext cx="8256587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Recevez le Christ doux et </a:t>
            </a:r>
            <a:r>
              <a:rPr lang="fr-FR" sz="3200" b="1" dirty="0" smtClean="0">
                <a:solidFill>
                  <a:schemeClr val="tx1"/>
                </a:solidFill>
              </a:rPr>
              <a:t>humble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caché en cette </a:t>
            </a:r>
            <a:r>
              <a:rPr lang="fr-FR" sz="3200" b="1" dirty="0" smtClean="0">
                <a:solidFill>
                  <a:schemeClr val="tx1"/>
                </a:solidFill>
              </a:rPr>
              <a:t>hostie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Bienheureux </a:t>
            </a:r>
            <a:r>
              <a:rPr lang="fr-FR" sz="3200" b="1" dirty="0">
                <a:solidFill>
                  <a:schemeClr val="tx1"/>
                </a:solidFill>
              </a:rPr>
              <a:t>disciples du </a:t>
            </a:r>
            <a:r>
              <a:rPr lang="fr-FR" sz="3200" b="1" dirty="0" smtClean="0">
                <a:solidFill>
                  <a:schemeClr val="tx1"/>
                </a:solidFill>
              </a:rPr>
              <a:t>Seigneur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 Reposez sur son </a:t>
            </a:r>
            <a:r>
              <a:rPr lang="fr-FR" sz="3200" b="1" dirty="0" smtClean="0">
                <a:solidFill>
                  <a:schemeClr val="tx1"/>
                </a:solidFill>
              </a:rPr>
              <a:t>cœur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apprenez </a:t>
            </a:r>
            <a:r>
              <a:rPr lang="fr-FR" sz="3200" b="1" dirty="0">
                <a:solidFill>
                  <a:schemeClr val="tx1"/>
                </a:solidFill>
              </a:rPr>
              <a:t>tout de lui.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1 - Voici le Fils aimé du </a:t>
            </a:r>
            <a:r>
              <a:rPr lang="fr-FR" sz="3200" dirty="0" smtClean="0">
                <a:solidFill>
                  <a:schemeClr val="tx1"/>
                </a:solidFill>
              </a:rPr>
              <a:t>Père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Don </a:t>
            </a:r>
            <a:r>
              <a:rPr lang="fr-FR" sz="3200" dirty="0">
                <a:solidFill>
                  <a:schemeClr val="tx1"/>
                </a:solidFill>
              </a:rPr>
              <a:t>de Dieu pour sauver le monde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Devant </a:t>
            </a:r>
            <a:r>
              <a:rPr lang="fr-FR" sz="3200" dirty="0">
                <a:solidFill>
                  <a:schemeClr val="tx1"/>
                </a:solidFill>
              </a:rPr>
              <a:t>nous il est là, il se fait </a:t>
            </a:r>
            <a:r>
              <a:rPr lang="fr-FR" sz="3200" dirty="0" smtClean="0">
                <a:solidFill>
                  <a:schemeClr val="tx1"/>
                </a:solidFill>
              </a:rPr>
              <a:t>proche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Jésus</a:t>
            </a:r>
            <a:r>
              <a:rPr lang="fr-FR" sz="3200" dirty="0">
                <a:solidFill>
                  <a:schemeClr val="tx1"/>
                </a:solidFill>
              </a:rPr>
              <a:t>, l'Agneau de Dieu !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921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Recevez le Christ doux et humble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>
                <a:solidFill>
                  <a:srgbClr val="D2533C"/>
                </a:solidFill>
              </a:rPr>
              <a:t>2</a:t>
            </a:r>
            <a:r>
              <a:rPr lang="fr-FR" sz="2400" dirty="0" smtClean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052736"/>
            <a:ext cx="8256587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Recevez le Christ doux et </a:t>
            </a:r>
            <a:r>
              <a:rPr lang="fr-FR" sz="3200" b="1" dirty="0" smtClean="0">
                <a:solidFill>
                  <a:schemeClr val="tx1"/>
                </a:solidFill>
              </a:rPr>
              <a:t>humble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caché en cette </a:t>
            </a:r>
            <a:r>
              <a:rPr lang="fr-FR" sz="3200" b="1" dirty="0" smtClean="0">
                <a:solidFill>
                  <a:schemeClr val="tx1"/>
                </a:solidFill>
              </a:rPr>
              <a:t>hostie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Bienheureux </a:t>
            </a:r>
            <a:r>
              <a:rPr lang="fr-FR" sz="3200" b="1" dirty="0">
                <a:solidFill>
                  <a:schemeClr val="tx1"/>
                </a:solidFill>
              </a:rPr>
              <a:t>disciples du </a:t>
            </a:r>
            <a:r>
              <a:rPr lang="fr-FR" sz="3200" b="1" dirty="0" smtClean="0">
                <a:solidFill>
                  <a:schemeClr val="tx1"/>
                </a:solidFill>
              </a:rPr>
              <a:t>Seigneur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 Reposez sur son </a:t>
            </a:r>
            <a:r>
              <a:rPr lang="fr-FR" sz="3200" b="1" dirty="0" smtClean="0">
                <a:solidFill>
                  <a:schemeClr val="tx1"/>
                </a:solidFill>
              </a:rPr>
              <a:t>cœur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apprenez </a:t>
            </a:r>
            <a:r>
              <a:rPr lang="fr-FR" sz="3200" b="1" dirty="0">
                <a:solidFill>
                  <a:schemeClr val="tx1"/>
                </a:solidFill>
              </a:rPr>
              <a:t>tout de lui.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chemeClr val="tx1"/>
                </a:solidFill>
              </a:rPr>
              <a:t>2- </a:t>
            </a:r>
            <a:r>
              <a:rPr lang="fr-FR" sz="3200" dirty="0">
                <a:solidFill>
                  <a:schemeClr val="tx1"/>
                </a:solidFill>
              </a:rPr>
              <a:t>Jésus, jusqu'au bout tu nous </a:t>
            </a:r>
            <a:r>
              <a:rPr lang="fr-FR" sz="3200" dirty="0" smtClean="0">
                <a:solidFill>
                  <a:schemeClr val="tx1"/>
                </a:solidFill>
              </a:rPr>
              <a:t>aimes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Tu </a:t>
            </a:r>
            <a:r>
              <a:rPr lang="fr-FR" sz="3200" dirty="0">
                <a:solidFill>
                  <a:schemeClr val="tx1"/>
                </a:solidFill>
              </a:rPr>
              <a:t>prends la condition </a:t>
            </a:r>
            <a:r>
              <a:rPr lang="fr-FR" sz="3200" dirty="0" smtClean="0">
                <a:solidFill>
                  <a:schemeClr val="tx1"/>
                </a:solidFill>
              </a:rPr>
              <a:t>d'esclave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Roi </a:t>
            </a:r>
            <a:r>
              <a:rPr lang="fr-FR" sz="3200" dirty="0">
                <a:solidFill>
                  <a:schemeClr val="tx1"/>
                </a:solidFill>
              </a:rPr>
              <a:t>des rois, tu t'abaisses jusqu'à </a:t>
            </a:r>
            <a:r>
              <a:rPr lang="fr-FR" sz="3200" dirty="0" smtClean="0">
                <a:solidFill>
                  <a:schemeClr val="tx1"/>
                </a:solidFill>
              </a:rPr>
              <a:t>terre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Pour </a:t>
            </a:r>
            <a:r>
              <a:rPr lang="fr-FR" sz="3200" dirty="0">
                <a:solidFill>
                  <a:schemeClr val="tx1"/>
                </a:solidFill>
              </a:rPr>
              <a:t>nous laver les pieds.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968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Recevez le Christ doux et humble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3/4)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052736"/>
            <a:ext cx="8256587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Recevez le Christ doux et </a:t>
            </a:r>
            <a:r>
              <a:rPr lang="fr-FR" sz="3200" b="1" dirty="0" smtClean="0">
                <a:solidFill>
                  <a:schemeClr val="tx1"/>
                </a:solidFill>
              </a:rPr>
              <a:t>humble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caché en cette </a:t>
            </a:r>
            <a:r>
              <a:rPr lang="fr-FR" sz="3200" b="1" dirty="0" smtClean="0">
                <a:solidFill>
                  <a:schemeClr val="tx1"/>
                </a:solidFill>
              </a:rPr>
              <a:t>hostie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Bienheureux </a:t>
            </a:r>
            <a:r>
              <a:rPr lang="fr-FR" sz="3200" b="1" dirty="0">
                <a:solidFill>
                  <a:schemeClr val="tx1"/>
                </a:solidFill>
              </a:rPr>
              <a:t>disciples du </a:t>
            </a:r>
            <a:r>
              <a:rPr lang="fr-FR" sz="3200" b="1" dirty="0" smtClean="0">
                <a:solidFill>
                  <a:schemeClr val="tx1"/>
                </a:solidFill>
              </a:rPr>
              <a:t>Seigneur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 Reposez sur son </a:t>
            </a:r>
            <a:r>
              <a:rPr lang="fr-FR" sz="3200" b="1" dirty="0" smtClean="0">
                <a:solidFill>
                  <a:schemeClr val="tx1"/>
                </a:solidFill>
              </a:rPr>
              <a:t>cœur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apprenez </a:t>
            </a:r>
            <a:r>
              <a:rPr lang="fr-FR" sz="3200" b="1" dirty="0">
                <a:solidFill>
                  <a:schemeClr val="tx1"/>
                </a:solidFill>
              </a:rPr>
              <a:t>tout de lui.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chemeClr val="tx1"/>
                </a:solidFill>
              </a:rPr>
              <a:t>3- </a:t>
            </a:r>
            <a:r>
              <a:rPr lang="fr-FR" sz="3200" dirty="0">
                <a:solidFill>
                  <a:schemeClr val="tx1"/>
                </a:solidFill>
              </a:rPr>
              <a:t>Seigneur, comme est grand ce </a:t>
            </a:r>
            <a:r>
              <a:rPr lang="fr-FR" sz="3200" dirty="0" smtClean="0">
                <a:solidFill>
                  <a:schemeClr val="tx1"/>
                </a:solidFill>
              </a:rPr>
              <a:t>mystère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Maître </a:t>
            </a:r>
            <a:r>
              <a:rPr lang="fr-FR" sz="3200" dirty="0">
                <a:solidFill>
                  <a:schemeClr val="tx1"/>
                </a:solidFill>
              </a:rPr>
              <a:t>comment te laisser faire </a:t>
            </a:r>
            <a:r>
              <a:rPr lang="fr-FR" sz="3200" dirty="0" smtClean="0">
                <a:solidFill>
                  <a:schemeClr val="tx1"/>
                </a:solidFill>
              </a:rPr>
              <a:t>?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En </a:t>
            </a:r>
            <a:r>
              <a:rPr lang="fr-FR" sz="3200" dirty="0">
                <a:solidFill>
                  <a:schemeClr val="tx1"/>
                </a:solidFill>
              </a:rPr>
              <a:t>mon corps, en mon âme </a:t>
            </a:r>
            <a:r>
              <a:rPr lang="fr-FR" sz="3200" dirty="0" smtClean="0">
                <a:solidFill>
                  <a:schemeClr val="tx1"/>
                </a:solidFill>
              </a:rPr>
              <a:t>pécheresse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Tu </a:t>
            </a:r>
            <a:r>
              <a:rPr lang="fr-FR" sz="3200" dirty="0">
                <a:solidFill>
                  <a:schemeClr val="tx1"/>
                </a:solidFill>
              </a:rPr>
              <a:t>viens pour demeurer.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103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Recevez le Christ doux et humble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>
                <a:solidFill>
                  <a:srgbClr val="D2533C"/>
                </a:solidFill>
              </a:rPr>
              <a:t>4</a:t>
            </a:r>
            <a:r>
              <a:rPr lang="fr-FR" sz="2400" dirty="0" smtClean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052736"/>
            <a:ext cx="8256587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Recevez le Christ doux et </a:t>
            </a:r>
            <a:r>
              <a:rPr lang="fr-FR" sz="3200" b="1" dirty="0" smtClean="0">
                <a:solidFill>
                  <a:schemeClr val="tx1"/>
                </a:solidFill>
              </a:rPr>
              <a:t>humble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Dieu </a:t>
            </a:r>
            <a:r>
              <a:rPr lang="fr-FR" sz="3200" b="1" dirty="0">
                <a:solidFill>
                  <a:schemeClr val="tx1"/>
                </a:solidFill>
              </a:rPr>
              <a:t>caché en cette </a:t>
            </a:r>
            <a:r>
              <a:rPr lang="fr-FR" sz="3200" b="1" dirty="0" smtClean="0">
                <a:solidFill>
                  <a:schemeClr val="tx1"/>
                </a:solidFill>
              </a:rPr>
              <a:t>hostie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Bienheureux </a:t>
            </a:r>
            <a:r>
              <a:rPr lang="fr-FR" sz="3200" b="1" dirty="0">
                <a:solidFill>
                  <a:schemeClr val="tx1"/>
                </a:solidFill>
              </a:rPr>
              <a:t>disciples du </a:t>
            </a:r>
            <a:r>
              <a:rPr lang="fr-FR" sz="3200" b="1" dirty="0" smtClean="0">
                <a:solidFill>
                  <a:schemeClr val="tx1"/>
                </a:solidFill>
              </a:rPr>
              <a:t>Seigneur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 Reposez sur son </a:t>
            </a:r>
            <a:r>
              <a:rPr lang="fr-FR" sz="3200" b="1" dirty="0" smtClean="0">
                <a:solidFill>
                  <a:schemeClr val="tx1"/>
                </a:solidFill>
              </a:rPr>
              <a:t>cœur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apprenez </a:t>
            </a:r>
            <a:r>
              <a:rPr lang="fr-FR" sz="3200" b="1" dirty="0">
                <a:solidFill>
                  <a:schemeClr val="tx1"/>
                </a:solidFill>
              </a:rPr>
              <a:t>tout de lui.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chemeClr val="tx1"/>
                </a:solidFill>
              </a:rPr>
              <a:t>4- </a:t>
            </a:r>
            <a:r>
              <a:rPr lang="fr-FR" sz="3200" dirty="0">
                <a:solidFill>
                  <a:schemeClr val="tx1"/>
                </a:solidFill>
              </a:rPr>
              <a:t>Je crois, mon Dieu, en toi </a:t>
            </a:r>
            <a:r>
              <a:rPr lang="fr-FR" sz="3200" dirty="0" smtClean="0">
                <a:solidFill>
                  <a:schemeClr val="tx1"/>
                </a:solidFill>
              </a:rPr>
              <a:t>j'espère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Lave </a:t>
            </a:r>
            <a:r>
              <a:rPr lang="fr-FR" sz="3200" dirty="0">
                <a:solidFill>
                  <a:schemeClr val="tx1"/>
                </a:solidFill>
              </a:rPr>
              <a:t>mes pieds et tout mon être </a:t>
            </a:r>
            <a:r>
              <a:rPr lang="fr-FR" sz="3200" dirty="0" smtClean="0">
                <a:solidFill>
                  <a:schemeClr val="tx1"/>
                </a:solidFill>
              </a:rPr>
              <a:t>: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De </a:t>
            </a:r>
            <a:r>
              <a:rPr lang="fr-FR" sz="3200" dirty="0">
                <a:solidFill>
                  <a:schemeClr val="tx1"/>
                </a:solidFill>
              </a:rPr>
              <a:t>ton </a:t>
            </a:r>
            <a:r>
              <a:rPr lang="fr-FR" sz="3200" dirty="0" smtClean="0">
                <a:solidFill>
                  <a:schemeClr val="tx1"/>
                </a:solidFill>
              </a:rPr>
              <a:t>cœur, </a:t>
            </a:r>
            <a:r>
              <a:rPr lang="fr-FR" sz="3200" dirty="0">
                <a:solidFill>
                  <a:schemeClr val="tx1"/>
                </a:solidFill>
              </a:rPr>
              <a:t>fais jaillir en moi la </a:t>
            </a:r>
            <a:r>
              <a:rPr lang="fr-FR" sz="3200" dirty="0" smtClean="0">
                <a:solidFill>
                  <a:schemeClr val="tx1"/>
                </a:solidFill>
              </a:rPr>
              <a:t>source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L'eau </a:t>
            </a:r>
            <a:r>
              <a:rPr lang="fr-FR" sz="3200" dirty="0">
                <a:solidFill>
                  <a:schemeClr val="tx1"/>
                </a:solidFill>
              </a:rPr>
              <a:t>vive de l'Esprit.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544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 smtClean="0">
                <a:solidFill>
                  <a:srgbClr val="000000"/>
                </a:solidFill>
              </a:rPr>
              <a:t>La </a:t>
            </a:r>
            <a:r>
              <a:rPr lang="fr-FR" sz="3200" dirty="0">
                <a:solidFill>
                  <a:srgbClr val="000000"/>
                </a:solidFill>
              </a:rPr>
              <a:t>première en </a:t>
            </a:r>
            <a:r>
              <a:rPr lang="fr-FR" sz="3200" dirty="0" smtClean="0">
                <a:solidFill>
                  <a:srgbClr val="000000"/>
                </a:solidFill>
              </a:rPr>
              <a:t>chemin, Marie </a:t>
            </a:r>
            <a:r>
              <a:rPr lang="fr-FR" sz="3200" dirty="0">
                <a:solidFill>
                  <a:srgbClr val="000000"/>
                </a:solidFill>
              </a:rPr>
              <a:t>tu nous entraîne 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A</a:t>
            </a: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>
                <a:solidFill>
                  <a:srgbClr val="000000"/>
                </a:solidFill>
              </a:rPr>
              <a:t>risquer notre </a:t>
            </a:r>
            <a:r>
              <a:rPr lang="fr-FR" sz="3200" dirty="0" smtClean="0">
                <a:solidFill>
                  <a:srgbClr val="000000"/>
                </a:solidFill>
              </a:rPr>
              <a:t>« oui », aux </a:t>
            </a:r>
            <a:r>
              <a:rPr lang="fr-FR" sz="3200" dirty="0">
                <a:solidFill>
                  <a:srgbClr val="000000"/>
                </a:solidFill>
              </a:rPr>
              <a:t>imprévus de </a:t>
            </a:r>
            <a:r>
              <a:rPr lang="fr-FR" sz="3200" dirty="0" smtClean="0">
                <a:solidFill>
                  <a:srgbClr val="000000"/>
                </a:solidFill>
              </a:rPr>
              <a:t>Dieu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Et voici qu'est semé </a:t>
            </a:r>
            <a:r>
              <a:rPr lang="fr-FR" sz="3200" dirty="0" smtClean="0">
                <a:solidFill>
                  <a:srgbClr val="000000"/>
                </a:solidFill>
              </a:rPr>
              <a:t>en </a:t>
            </a:r>
            <a:r>
              <a:rPr lang="fr-FR" sz="3200" dirty="0">
                <a:solidFill>
                  <a:srgbClr val="000000"/>
                </a:solidFill>
              </a:rPr>
              <a:t>l'argile </a:t>
            </a:r>
            <a:r>
              <a:rPr lang="fr-FR" sz="3200" dirty="0" smtClean="0">
                <a:solidFill>
                  <a:srgbClr val="000000"/>
                </a:solidFill>
              </a:rPr>
              <a:t>incertaine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</a:t>
            </a:r>
            <a:r>
              <a:rPr lang="fr-FR" sz="3200" dirty="0" smtClean="0">
                <a:solidFill>
                  <a:srgbClr val="000000"/>
                </a:solidFill>
              </a:rPr>
              <a:t>e </a:t>
            </a:r>
            <a:r>
              <a:rPr lang="fr-FR" sz="3200" dirty="0">
                <a:solidFill>
                  <a:srgbClr val="000000"/>
                </a:solidFill>
              </a:rPr>
              <a:t>notre humanité, </a:t>
            </a:r>
            <a:r>
              <a:rPr lang="fr-FR" sz="3200" dirty="0" smtClean="0">
                <a:solidFill>
                  <a:srgbClr val="000000"/>
                </a:solidFill>
              </a:rPr>
              <a:t>Jésus-Christ</a:t>
            </a:r>
            <a:r>
              <a:rPr lang="fr-FR" sz="3200" dirty="0">
                <a:solidFill>
                  <a:srgbClr val="000000"/>
                </a:solidFill>
              </a:rPr>
              <a:t>, F</a:t>
            </a:r>
            <a:r>
              <a:rPr lang="fr-FR" sz="3200" dirty="0" smtClean="0">
                <a:solidFill>
                  <a:srgbClr val="000000"/>
                </a:solidFill>
              </a:rPr>
              <a:t>ils </a:t>
            </a:r>
            <a:r>
              <a:rPr lang="fr-FR" sz="3200" dirty="0">
                <a:solidFill>
                  <a:srgbClr val="000000"/>
                </a:solidFill>
              </a:rPr>
              <a:t>de Dieu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Joyeuse tu t'élances</a:t>
            </a:r>
          </a:p>
          <a:p>
            <a:r>
              <a:rPr lang="fr-FR" sz="3200" dirty="0">
                <a:solidFill>
                  <a:srgbClr val="000000"/>
                </a:solidFill>
              </a:rPr>
              <a:t>Prophète de celui qui a pris corps en toi,</a:t>
            </a:r>
          </a:p>
          <a:p>
            <a:r>
              <a:rPr lang="fr-FR" sz="3200" dirty="0">
                <a:solidFill>
                  <a:srgbClr val="000000"/>
                </a:solidFill>
              </a:rPr>
              <a:t>La parole a surgi, tu es sa résonnance </a:t>
            </a:r>
          </a:p>
          <a:p>
            <a:r>
              <a:rPr lang="fr-FR" sz="3200" dirty="0">
                <a:solidFill>
                  <a:srgbClr val="000000"/>
                </a:solidFill>
              </a:rPr>
              <a:t>Et tu franchis des monts pour en porter la voix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89594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avec l'Eglise en </a:t>
            </a:r>
            <a:r>
              <a:rPr lang="fr-FR" sz="3200" dirty="0" smtClean="0">
                <a:solidFill>
                  <a:srgbClr val="000000"/>
                </a:solidFill>
              </a:rPr>
              <a:t>marche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Dès les commencements, tu appelles </a:t>
            </a:r>
            <a:r>
              <a:rPr lang="fr-FR" sz="3200" dirty="0" smtClean="0">
                <a:solidFill>
                  <a:srgbClr val="000000"/>
                </a:solidFill>
              </a:rPr>
              <a:t>l'Esprit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En ce monde, aujourd'hui, assure notre </a:t>
            </a:r>
            <a:r>
              <a:rPr lang="fr-FR" sz="3200" dirty="0" smtClean="0">
                <a:solidFill>
                  <a:srgbClr val="000000"/>
                </a:solidFill>
              </a:rPr>
              <a:t>marche </a:t>
            </a:r>
            <a:r>
              <a:rPr lang="fr-FR" sz="3200" dirty="0">
                <a:solidFill>
                  <a:srgbClr val="000000"/>
                </a:solidFill>
              </a:rPr>
              <a:t>Que grandisse le corps de ton Fils, Jésus-Christ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3/3)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36906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50825" y="1358900"/>
            <a:ext cx="9001125" cy="40862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fr-FR" altLang="en-US" sz="3200" dirty="0">
                <a:solidFill>
                  <a:schemeClr val="tx2"/>
                </a:solidFill>
                <a:latin typeface="+mj-lt"/>
              </a:rPr>
              <a:t>3. </a:t>
            </a: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Comme un enfant qui s’est rendu coupable</a:t>
            </a:r>
            <a:r>
              <a:rPr lang="fr-FR" altLang="en-US" sz="3200" dirty="0">
                <a:latin typeface="+mj-lt"/>
              </a:rPr>
              <a:t/>
            </a:r>
            <a:br>
              <a:rPr lang="fr-FR" altLang="en-US" sz="3200" dirty="0">
                <a:latin typeface="+mj-lt"/>
              </a:rPr>
            </a:b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Mais qui sait bien qu’on lui pardonnera</a:t>
            </a:r>
            <a:r>
              <a:rPr lang="fr-FR" altLang="en-US" sz="3200" dirty="0">
                <a:latin typeface="+mj-lt"/>
              </a:rPr>
              <a:t/>
            </a:r>
            <a:br>
              <a:rPr lang="fr-FR" altLang="en-US" sz="3200" dirty="0">
                <a:latin typeface="+mj-lt"/>
              </a:rPr>
            </a:b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Pour s’excuser d’être si misérable</a:t>
            </a:r>
            <a:r>
              <a:rPr lang="fr-FR" altLang="en-US" sz="3200" dirty="0">
                <a:latin typeface="+mj-lt"/>
              </a:rPr>
              <a:t/>
            </a:r>
            <a:br>
              <a:rPr lang="fr-FR" altLang="en-US" sz="3200" dirty="0">
                <a:latin typeface="+mj-lt"/>
              </a:rPr>
            </a:br>
            <a:r>
              <a:rPr lang="fr-FR" altLang="en-US" sz="3200" dirty="0">
                <a:solidFill>
                  <a:srgbClr val="000000"/>
                </a:solidFill>
                <a:latin typeface="+mj-lt"/>
              </a:rPr>
              <a:t>Vient se jeter dans vos bras.</a:t>
            </a:r>
          </a:p>
          <a:p>
            <a:pPr>
              <a:defRPr/>
            </a:pPr>
            <a:endParaRPr lang="fr-FR" altLang="en-US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fr-FR" altLang="en-US" sz="3200" dirty="0">
                <a:solidFill>
                  <a:schemeClr val="tx2"/>
                </a:solidFill>
                <a:latin typeface="Arial" panose="020B0604020202020204" pitchFamily="34" charset="0"/>
              </a:rPr>
              <a:t>R. </a:t>
            </a: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 Seigneur !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voici, comme un enfant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voici, Seigneur !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 comme un enfant.</a:t>
            </a:r>
          </a:p>
          <a:p>
            <a:pPr>
              <a:buFontTx/>
              <a:buAutoNum type="arabicPeriod"/>
              <a:defRPr/>
            </a:pPr>
            <a:endParaRPr lang="fr-FR" altLang="en-US" sz="48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2555875" y="582613"/>
            <a:ext cx="72739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altLang="en-US" sz="2800" b="1">
                <a:solidFill>
                  <a:srgbClr val="22228B"/>
                </a:solidFill>
              </a:rPr>
              <a:t>Comme un enfant</a:t>
            </a:r>
            <a:r>
              <a:rPr lang="fr-FR" altLang="en-US" sz="1800" b="1" i="1">
                <a:solidFill>
                  <a:srgbClr val="262699"/>
                </a:solidFill>
              </a:rPr>
              <a:t>(3/3)</a:t>
            </a:r>
            <a:endParaRPr lang="en-US" altLang="en-US" sz="1600" b="1">
              <a:solidFill>
                <a:srgbClr val="22228B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50825" y="1358900"/>
            <a:ext cx="9001125" cy="40862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fr-FR" altLang="en-US" sz="3200" dirty="0">
                <a:solidFill>
                  <a:schemeClr val="tx1"/>
                </a:solidFill>
                <a:latin typeface="+mj-lt"/>
              </a:rPr>
              <a:t>4- Comme un enfant </a:t>
            </a:r>
          </a:p>
          <a:p>
            <a:pPr>
              <a:defRPr/>
            </a:pPr>
            <a:r>
              <a:rPr lang="fr-FR" altLang="en-US" sz="3200" dirty="0">
                <a:solidFill>
                  <a:schemeClr val="tx1"/>
                </a:solidFill>
                <a:latin typeface="+mj-lt"/>
              </a:rPr>
              <a:t>Regarde vers son père </a:t>
            </a:r>
          </a:p>
          <a:p>
            <a:pPr>
              <a:defRPr/>
            </a:pPr>
            <a:r>
              <a:rPr lang="fr-FR" altLang="en-US" sz="3200" dirty="0">
                <a:solidFill>
                  <a:schemeClr val="tx1"/>
                </a:solidFill>
                <a:latin typeface="+mj-lt"/>
              </a:rPr>
              <a:t>Pour deviner ce qu’il attend de lui </a:t>
            </a:r>
          </a:p>
          <a:p>
            <a:pPr>
              <a:defRPr/>
            </a:pPr>
            <a:r>
              <a:rPr lang="fr-FR" altLang="en-US" sz="3200" dirty="0">
                <a:solidFill>
                  <a:schemeClr val="tx1"/>
                </a:solidFill>
                <a:latin typeface="+mj-lt"/>
              </a:rPr>
              <a:t>Avec Jésus nous irons vers le Père </a:t>
            </a:r>
          </a:p>
          <a:p>
            <a:pPr>
              <a:defRPr/>
            </a:pPr>
            <a:r>
              <a:rPr lang="fr-FR" altLang="en-US" sz="3200" dirty="0">
                <a:solidFill>
                  <a:schemeClr val="tx1"/>
                </a:solidFill>
                <a:latin typeface="+mj-lt"/>
              </a:rPr>
              <a:t>Au royaume des Petits.</a:t>
            </a:r>
          </a:p>
          <a:p>
            <a:pPr>
              <a:defRPr/>
            </a:pPr>
            <a:endParaRPr lang="fr-FR" altLang="en-US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fr-FR" altLang="en-US" sz="3200" dirty="0">
                <a:solidFill>
                  <a:schemeClr val="tx2"/>
                </a:solidFill>
                <a:latin typeface="Arial" panose="020B0604020202020204" pitchFamily="34" charset="0"/>
              </a:rPr>
              <a:t>R. </a:t>
            </a: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 Seigneur !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voici, comme un enfant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voici, Seigneur !</a:t>
            </a:r>
          </a:p>
          <a:p>
            <a:pPr>
              <a:defRPr/>
            </a:pPr>
            <a:r>
              <a:rPr lang="fr-FR" altLang="en-US" sz="3200" b="1" dirty="0">
                <a:solidFill>
                  <a:srgbClr val="22228B"/>
                </a:solidFill>
                <a:latin typeface="Arial" panose="020B0604020202020204" pitchFamily="34" charset="0"/>
              </a:rPr>
              <a:t>Me voici comme un enfant.</a:t>
            </a:r>
          </a:p>
          <a:p>
            <a:pPr>
              <a:buFontTx/>
              <a:buAutoNum type="arabicPeriod"/>
              <a:defRPr/>
            </a:pPr>
            <a:endParaRPr lang="fr-FR" altLang="en-US" sz="48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2555875" y="582613"/>
            <a:ext cx="72739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altLang="en-US" sz="2800" b="1">
                <a:solidFill>
                  <a:srgbClr val="22228B"/>
                </a:solidFill>
              </a:rPr>
              <a:t>Comme un enfant</a:t>
            </a:r>
            <a:r>
              <a:rPr lang="fr-FR" altLang="en-US" sz="1800" b="1" i="1">
                <a:solidFill>
                  <a:srgbClr val="262699"/>
                </a:solidFill>
              </a:rPr>
              <a:t>(3/3)</a:t>
            </a:r>
            <a:endParaRPr lang="en-US" altLang="en-US" sz="1600" b="1">
              <a:solidFill>
                <a:srgbClr val="22228B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dirty="0" smtClean="0">
                <a:solidFill>
                  <a:srgbClr val="D63800"/>
                </a:solidFill>
              </a:rPr>
              <a:t>Prière pénitentielle</a:t>
            </a:r>
            <a:endParaRPr lang="en-GB" sz="3200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0151" y="1412776"/>
            <a:ext cx="902369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eleison, Kyrie eleison, </a:t>
            </a:r>
          </a:p>
          <a:p>
            <a:pPr algn="ctr"/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eleison</a:t>
            </a:r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>
                <a:solidFill>
                  <a:srgbClr val="D63800"/>
                </a:solidFill>
              </a:rPr>
              <a:t>KYRIE </a:t>
            </a:r>
            <a:r>
              <a:rPr lang="" sz="3200" dirty="0">
                <a:solidFill>
                  <a:srgbClr val="D63800"/>
                </a:solidFill>
              </a:rPr>
              <a:t>(Saint Boniface)</a:t>
            </a:r>
            <a:endParaRPr lang="en-GB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2EEA657-F95D-A64F-98ED-AD58A4254F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38019</TotalTime>
  <Words>1203</Words>
  <Application>Microsoft Office PowerPoint</Application>
  <PresentationFormat>On-screen Show (4:3)</PresentationFormat>
  <Paragraphs>285</Paragraphs>
  <Slides>39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1_Office Theme</vt:lpstr>
      <vt:lpstr>Clarity</vt:lpstr>
      <vt:lpstr> DIMANCHE 29 Septembre 2024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Gloria: Gloire à Dieu, paix aux hommes (1/2) </vt:lpstr>
      <vt:lpstr>Gloria: Gloire à Dieu, paix aux hommes (2/2) </vt:lpstr>
      <vt:lpstr>Slide 12</vt:lpstr>
      <vt:lpstr>Slide 13</vt:lpstr>
      <vt:lpstr>Slide 14</vt:lpstr>
      <vt:lpstr>Slide 15</vt:lpstr>
      <vt:lpstr>Slide 16</vt:lpstr>
      <vt:lpstr>Slide 17</vt:lpstr>
      <vt:lpstr>Prière Universelle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303</cp:revision>
  <cp:lastPrinted>2018-05-13T00:38:21Z</cp:lastPrinted>
  <dcterms:created xsi:type="dcterms:W3CDTF">1601-01-01T00:00:00Z</dcterms:created>
  <dcterms:modified xsi:type="dcterms:W3CDTF">2024-09-28T14:13:05Z</dcterms:modified>
</cp:coreProperties>
</file>