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73" r:id="rId2"/>
  </p:sldMasterIdLst>
  <p:notesMasterIdLst>
    <p:notesMasterId r:id="rId38"/>
  </p:notesMasterIdLst>
  <p:sldIdLst>
    <p:sldId id="549" r:id="rId3"/>
    <p:sldId id="724" r:id="rId4"/>
    <p:sldId id="725" r:id="rId5"/>
    <p:sldId id="726" r:id="rId6"/>
    <p:sldId id="713" r:id="rId7"/>
    <p:sldId id="727" r:id="rId8"/>
    <p:sldId id="672" r:id="rId9"/>
    <p:sldId id="714" r:id="rId10"/>
    <p:sldId id="711" r:id="rId11"/>
    <p:sldId id="712" r:id="rId12"/>
    <p:sldId id="715" r:id="rId13"/>
    <p:sldId id="329" r:id="rId14"/>
    <p:sldId id="330" r:id="rId15"/>
    <p:sldId id="716" r:id="rId16"/>
    <p:sldId id="413" r:id="rId17"/>
    <p:sldId id="717" r:id="rId18"/>
    <p:sldId id="676" r:id="rId19"/>
    <p:sldId id="718" r:id="rId20"/>
    <p:sldId id="677" r:id="rId21"/>
    <p:sldId id="719" r:id="rId22"/>
    <p:sldId id="267" r:id="rId23"/>
    <p:sldId id="720" r:id="rId24"/>
    <p:sldId id="355" r:id="rId25"/>
    <p:sldId id="721" r:id="rId26"/>
    <p:sldId id="679" r:id="rId27"/>
    <p:sldId id="722" r:id="rId28"/>
    <p:sldId id="680" r:id="rId29"/>
    <p:sldId id="681" r:id="rId30"/>
    <p:sldId id="692" r:id="rId31"/>
    <p:sldId id="693" r:id="rId32"/>
    <p:sldId id="723" r:id="rId33"/>
    <p:sldId id="618" r:id="rId34"/>
    <p:sldId id="658" r:id="rId35"/>
    <p:sldId id="694" r:id="rId36"/>
    <p:sldId id="684" r:id="rId37"/>
  </p:sldIdLst>
  <p:sldSz cx="9144000" cy="6858000" type="screen4x3"/>
  <p:notesSz cx="7772400" cy="100584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C851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616308-AF5F-4E2F-9CCF-40C3A0AC774D}" v="49" dt="2024-09-14T14:36:22.2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02"/>
    <p:restoredTop sz="94918"/>
  </p:normalViewPr>
  <p:slideViewPr>
    <p:cSldViewPr>
      <p:cViewPr varScale="1">
        <p:scale>
          <a:sx n="70" d="100"/>
          <a:sy n="70" d="100"/>
        </p:scale>
        <p:origin x="-94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5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45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5363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5364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4438" cy="376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3475" cy="4521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BBC9A19E-16C5-455E-8A5E-6C7C391F0E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F89CBAD9-929D-4806-9864-246A62910810}" type="slidenum">
              <a:rPr lang="en-US"/>
              <a:pPr/>
              <a:t>2</a:t>
            </a:fld>
            <a:endParaRPr lang="en-US"/>
          </a:p>
        </p:txBody>
      </p:sp>
      <p:sp>
        <p:nvSpPr>
          <p:cNvPr id="24577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FE0F976-8894-0043-B09C-D655D87DBAEA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3379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379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04906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9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8446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3D20F48-0AAA-45CA-AD07-E3CA9EDA2E92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21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325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325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AAC5551-C455-6F41-BAC7-CB62396FEF1D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9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8420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33796" name="Espace réservé du numéro de diapositiv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C9C0AD-5281-40AE-9E94-D80BAB4A3B07}" type="slidenum">
              <a:rPr lang="fr-FR" altLang="fr-FR"/>
              <a:pPr/>
              <a:t>27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4271294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 defTabSz="509412">
              <a:tabLst>
                <a:tab pos="806569" algn="l"/>
                <a:tab pos="1613139" algn="l"/>
                <a:tab pos="2419708" algn="l"/>
                <a:tab pos="3226278" algn="l"/>
              </a:tabLst>
              <a:defRPr/>
            </a:pPr>
            <a:fld id="{1E35D093-C0B8-D245-A02D-DEE4C1774BD7}" type="slidenum">
              <a:rPr lang="en-US" sz="1600">
                <a:latin typeface="Times New Roman" charset="0"/>
                <a:ea typeface="ＭＳ Ｐゴシック" charset="0"/>
              </a:rPr>
              <a:pPr defTabSz="509412">
                <a:tabLst>
                  <a:tab pos="806569" algn="l"/>
                  <a:tab pos="1613139" algn="l"/>
                  <a:tab pos="2419708" algn="l"/>
                  <a:tab pos="3226278" algn="l"/>
                </a:tabLst>
                <a:defRPr/>
              </a:pPr>
              <a:t>28</a:t>
            </a:fld>
            <a:endParaRPr lang="en-US" sz="1600" dirty="0">
              <a:latin typeface="Times New Roman" charset="0"/>
              <a:ea typeface="ＭＳ Ｐゴシック" charset="0"/>
            </a:endParaRPr>
          </a:p>
        </p:txBody>
      </p:sp>
      <p:sp>
        <p:nvSpPr>
          <p:cNvPr id="3788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638300" y="839788"/>
            <a:ext cx="5532438" cy="41497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881592" y="5254467"/>
            <a:ext cx="7047336" cy="4978558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62856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 defTabSz="509412">
              <a:tabLst>
                <a:tab pos="806569" algn="l"/>
                <a:tab pos="1613139" algn="l"/>
                <a:tab pos="2419708" algn="l"/>
                <a:tab pos="3226278" algn="l"/>
              </a:tabLst>
              <a:defRPr/>
            </a:pPr>
            <a:fld id="{1E35D093-C0B8-D245-A02D-DEE4C1774BD7}" type="slidenum">
              <a:rPr lang="en-US" sz="1600">
                <a:latin typeface="Times New Roman" charset="0"/>
                <a:ea typeface="ＭＳ Ｐゴシック" charset="0"/>
              </a:rPr>
              <a:pPr defTabSz="509412">
                <a:tabLst>
                  <a:tab pos="806569" algn="l"/>
                  <a:tab pos="1613139" algn="l"/>
                  <a:tab pos="2419708" algn="l"/>
                  <a:tab pos="3226278" algn="l"/>
                </a:tabLst>
                <a:defRPr/>
              </a:pPr>
              <a:t>29</a:t>
            </a:fld>
            <a:endParaRPr lang="en-US" sz="1600" dirty="0">
              <a:latin typeface="Times New Roman" charset="0"/>
              <a:ea typeface="ＭＳ Ｐゴシック" charset="0"/>
            </a:endParaRPr>
          </a:p>
        </p:txBody>
      </p:sp>
      <p:sp>
        <p:nvSpPr>
          <p:cNvPr id="3788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638300" y="839788"/>
            <a:ext cx="5532438" cy="41497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881592" y="5254467"/>
            <a:ext cx="7047336" cy="4978558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22423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 defTabSz="509412">
              <a:tabLst>
                <a:tab pos="806569" algn="l"/>
                <a:tab pos="1613139" algn="l"/>
                <a:tab pos="2419708" algn="l"/>
                <a:tab pos="3226278" algn="l"/>
              </a:tabLst>
              <a:defRPr/>
            </a:pPr>
            <a:fld id="{1E35D093-C0B8-D245-A02D-DEE4C1774BD7}" type="slidenum">
              <a:rPr lang="en-US" sz="1600">
                <a:latin typeface="Times New Roman" charset="0"/>
                <a:ea typeface="ＭＳ Ｐゴシック" charset="0"/>
              </a:rPr>
              <a:pPr defTabSz="509412">
                <a:tabLst>
                  <a:tab pos="806569" algn="l"/>
                  <a:tab pos="1613139" algn="l"/>
                  <a:tab pos="2419708" algn="l"/>
                  <a:tab pos="3226278" algn="l"/>
                </a:tabLst>
                <a:defRPr/>
              </a:pPr>
              <a:t>30</a:t>
            </a:fld>
            <a:endParaRPr lang="en-US" sz="1600" dirty="0">
              <a:latin typeface="Times New Roman" charset="0"/>
              <a:ea typeface="ＭＳ Ｐゴシック" charset="0"/>
            </a:endParaRPr>
          </a:p>
        </p:txBody>
      </p:sp>
      <p:sp>
        <p:nvSpPr>
          <p:cNvPr id="3788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638300" y="839788"/>
            <a:ext cx="5532438" cy="41497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789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881592" y="5254467"/>
            <a:ext cx="7047336" cy="4978558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39953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45212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425F9AC2-A63E-2547-9B5F-71E3620444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28651D29-668B-EE11-A68C-59C0CC2D79A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40961" name="Text Box 1">
            <a:extLst>
              <a:ext uri="{FF2B5EF4-FFF2-40B4-BE49-F238E27FC236}">
                <a16:creationId xmlns:a16="http://schemas.microsoft.com/office/drawing/2014/main" xmlns="" id="{E307C333-5396-AE30-DD29-281071D830F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>
            <a:extLst>
              <a:ext uri="{FF2B5EF4-FFF2-40B4-BE49-F238E27FC236}">
                <a16:creationId xmlns:a16="http://schemas.microsoft.com/office/drawing/2014/main" xmlns="" id="{6E64EE9A-9E85-534D-7F1C-5035D7EAAD7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88292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F89CBAD9-929D-4806-9864-246A62910810}" type="slidenum">
              <a:rPr lang="en-US"/>
              <a:pPr/>
              <a:t>3</a:t>
            </a:fld>
            <a:endParaRPr lang="en-US"/>
          </a:p>
        </p:txBody>
      </p:sp>
      <p:sp>
        <p:nvSpPr>
          <p:cNvPr id="24577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99ABC8DE-6386-46C8-189A-0005C776DF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72F33B02-168A-6E66-D0BF-BD518AF9B39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40961" name="Text Box 1">
            <a:extLst>
              <a:ext uri="{FF2B5EF4-FFF2-40B4-BE49-F238E27FC236}">
                <a16:creationId xmlns:a16="http://schemas.microsoft.com/office/drawing/2014/main" xmlns="" id="{56FA62D4-BD90-04ED-7299-339BB3A8C79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>
            <a:extLst>
              <a:ext uri="{FF2B5EF4-FFF2-40B4-BE49-F238E27FC236}">
                <a16:creationId xmlns:a16="http://schemas.microsoft.com/office/drawing/2014/main" xmlns="" id="{9EC027BC-874F-DE88-2C7B-67C7F3078F2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4156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F89CBAD9-929D-4806-9864-246A62910810}" type="slidenum">
              <a:rPr lang="en-US"/>
              <a:pPr/>
              <a:t>4</a:t>
            </a:fld>
            <a:endParaRPr lang="en-US"/>
          </a:p>
        </p:txBody>
      </p:sp>
      <p:sp>
        <p:nvSpPr>
          <p:cNvPr id="24577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5B828376-84B2-486F-AA89-EE3F244A8398}" type="slidenum">
              <a:rPr lang="en-US"/>
              <a:pPr/>
              <a:t>6</a:t>
            </a:fld>
            <a:endParaRPr lang="en-US"/>
          </a:p>
        </p:txBody>
      </p:sp>
      <p:sp>
        <p:nvSpPr>
          <p:cNvPr id="26625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5B828376-84B2-486F-AA89-EE3F244A8398}" type="slidenum">
              <a:rPr lang="en-US"/>
              <a:pPr/>
              <a:t>7</a:t>
            </a:fld>
            <a:endParaRPr lang="en-US"/>
          </a:p>
        </p:txBody>
      </p:sp>
      <p:sp>
        <p:nvSpPr>
          <p:cNvPr id="26625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1908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3C7F9B13-8368-4847-B9DE-A3906F8C13C1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867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3983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59DE95C-AF6F-47C4-B1DB-F3FBA0298621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12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5843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584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B978D57-66A1-483C-B9BA-F87C967BAFD0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13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789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789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5B1540-27F8-407C-BC4D-65FA89FA11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EA630-A397-47B8-A6B0-A36C06E3E9A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533400"/>
            <a:ext cx="2055813" cy="5938838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6625" cy="5938838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6197F5-CFBC-44FF-8A78-4B8C1773BFB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FD958E63-224D-4647-B5E2-735832295E6E}" type="datetime2">
              <a:rPr lang="en-US" altLang="en-US"/>
              <a:pPr>
                <a:defRPr/>
              </a:pPr>
              <a:t>Saturday, September 21, 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E474B5B0-08BB-43A8-A3B6-6F715FCAD7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5E02A2C1-8B7B-411B-85AD-3CB969597230}" type="datetime2">
              <a:rPr lang="en-US" altLang="en-US"/>
              <a:pPr>
                <a:defRPr/>
              </a:pPr>
              <a:t>Saturday, September 21, 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AED742B7-1364-40AD-A85C-BBBE772E086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31F2A882-90D2-464D-A7C7-D85A5814E4C5}" type="datetime2">
              <a:rPr lang="en-US" altLang="en-US"/>
              <a:pPr>
                <a:defRPr/>
              </a:pPr>
              <a:t>Saturday, September 21, 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70C51047-C2D4-4C01-B1B4-C91F706BC65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6444CFC5-CF5A-4B51-B679-35525E1330AC}" type="datetime2">
              <a:rPr lang="en-US" altLang="en-US"/>
              <a:pPr>
                <a:defRPr/>
              </a:pPr>
              <a:t>Saturday, September 21, 2024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CD9FB85A-0B7D-4EA8-BDE3-F1962E03521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00F9724C-B7EC-4FA6-800D-4345AE2CBBB5}" type="datetime2">
              <a:rPr lang="en-US" altLang="en-US"/>
              <a:pPr>
                <a:defRPr/>
              </a:pPr>
              <a:t>Saturday, September 21, 2024</a:t>
            </a:fld>
            <a:endParaRPr lang="en-US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A9DC868D-BC90-4B22-B541-01E11A9F13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C9011C2E-E385-4543-8F58-6E27631792E9}" type="datetime2">
              <a:rPr lang="en-US" altLang="en-US"/>
              <a:pPr>
                <a:defRPr/>
              </a:pPr>
              <a:t>Saturday, September 21, 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1001F199-A628-4A38-AAC3-53BF2FBAAE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D0F82E59-31D6-471E-9C07-2176E451E629}" type="datetime2">
              <a:rPr lang="en-US" altLang="en-US"/>
              <a:pPr>
                <a:defRPr/>
              </a:pPr>
              <a:t>Saturday, September 21, 2024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70E92B8E-81AC-4DC3-991A-AFDC76729A4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CEBCDF90-2A47-4185-8445-CE1BC7B8F7E2}" type="datetime2">
              <a:rPr lang="en-US" altLang="en-US"/>
              <a:pPr>
                <a:defRPr/>
              </a:pPr>
              <a:t>Saturday, September 21, 2024</a:t>
            </a:fld>
            <a:endParaRPr lang="en-US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C5561102-B2F7-4123-9A82-194FDA126A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B73C93-AC6B-4472-8B4F-37DB8B0684F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D5FB5D6F-209F-42B2-9EB7-C8B38EA751CB}" type="datetime2">
              <a:rPr lang="en-US" altLang="en-US"/>
              <a:pPr>
                <a:defRPr/>
              </a:pPr>
              <a:t>Saturday, September 21, 2024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3EBD42A5-101C-4570-9F2E-CA91B53EDD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7F14788F-BF35-4A6A-84A9-219C04D73207}" type="datetime2">
              <a:rPr lang="en-US" altLang="en-US"/>
              <a:pPr>
                <a:defRPr/>
              </a:pPr>
              <a:t>Saturday, September 21, 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49D50F9A-4EF0-4A01-AB60-103A68883FD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AC93CAF-AB25-44D4-8922-1752DA39331E}" type="datetime2">
              <a:rPr lang="en-US" altLang="en-US"/>
              <a:pPr>
                <a:defRPr/>
              </a:pPr>
              <a:t>Saturday, September 21, 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F7AF5D34-D171-4711-AD8B-7A4511614BA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F3FF5-DC3A-4ADD-AB34-7AA1933899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5A397A-6331-42BD-B927-80B39D6C82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5CB83A-79ED-4440-AFED-B021E36EF2B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06DD0-EB57-4F2F-B3D2-CE9BADBE1F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9AC67A-5543-4D9D-A025-0FCD2F0B61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BE61E6-F591-490D-A03E-BBAF659C23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5F16D-3D21-4268-A060-F386BE4AB0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9144000" cy="365125"/>
          </a:xfrm>
          <a:prstGeom prst="rect">
            <a:avLst/>
          </a:prstGeom>
          <a:solidFill>
            <a:srgbClr val="93A2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4838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texte-titre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87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plan de texte</a:t>
            </a:r>
          </a:p>
          <a:p>
            <a:pPr lvl="1"/>
            <a:r>
              <a:rPr lang="en-GB" altLang="en-US"/>
              <a:t>Second niveau de plan</a:t>
            </a:r>
          </a:p>
          <a:p>
            <a:pPr lvl="2"/>
            <a:r>
              <a:rPr lang="en-GB" altLang="en-US"/>
              <a:t>Troisième niveau de plan</a:t>
            </a:r>
          </a:p>
          <a:p>
            <a:pPr lvl="3"/>
            <a:r>
              <a:rPr lang="en-GB" altLang="en-US"/>
              <a:t>Quatrième niveau de plan</a:t>
            </a:r>
          </a:p>
          <a:p>
            <a:pPr lvl="4"/>
            <a:r>
              <a:rPr lang="en-GB" altLang="en-US"/>
              <a:t>Cinquième niveau de plan</a:t>
            </a:r>
          </a:p>
          <a:p>
            <a:pPr lvl="4"/>
            <a:r>
              <a:rPr lang="en-GB" altLang="en-US"/>
              <a:t>Sixième niveau de plan</a:t>
            </a:r>
          </a:p>
          <a:p>
            <a:pPr lvl="4"/>
            <a:r>
              <a:rPr lang="en-GB" altLang="en-US"/>
              <a:t>Septième niveau de plan</a:t>
            </a:r>
          </a:p>
          <a:p>
            <a:pPr lvl="4"/>
            <a:r>
              <a:rPr lang="en-GB" altLang="en-US"/>
              <a:t>Huitième niveau de plan</a:t>
            </a:r>
          </a:p>
          <a:p>
            <a:pPr lvl="4"/>
            <a:r>
              <a:rPr lang="en-GB" altLang="en-US"/>
              <a:t>Neuvième niveau de plan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19050"/>
            <a:ext cx="2890838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80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3429000" y="19050"/>
            <a:ext cx="4114800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7620000" y="19050"/>
            <a:ext cx="1062038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723900" algn="l"/>
              </a:tabLst>
              <a:defRPr sz="1800">
                <a:solidFill>
                  <a:srgbClr val="292934"/>
                </a:solidFill>
              </a:defRPr>
            </a:lvl1pPr>
          </a:lstStyle>
          <a:p>
            <a:fld id="{8D077725-19DD-4D4E-A322-5CF7579DF2E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7" r:id="rId1"/>
    <p:sldLayoutId id="2147484578" r:id="rId2"/>
    <p:sldLayoutId id="2147484579" r:id="rId3"/>
    <p:sldLayoutId id="2147484580" r:id="rId4"/>
    <p:sldLayoutId id="2147484581" r:id="rId5"/>
    <p:sldLayoutId id="2147484582" r:id="rId6"/>
    <p:sldLayoutId id="2147484583" r:id="rId7"/>
    <p:sldLayoutId id="2147484584" r:id="rId8"/>
    <p:sldLayoutId id="2147484585" r:id="rId9"/>
    <p:sldLayoutId id="2147484586" r:id="rId10"/>
    <p:sldLayoutId id="2147484587" r:id="rId11"/>
  </p:sldLayoutIdLst>
  <p:hf sldNum="0" hdr="0" ftr="0"/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+mj-lt"/>
          <a:ea typeface="MS PGothic" panose="020B0600070205080204" pitchFamily="34" charset="-128"/>
          <a:cs typeface="+mj-cs"/>
        </a:defRPr>
      </a:lvl1pPr>
      <a:lvl2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2pPr>
      <a:lvl3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3pPr>
      <a:lvl4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4pPr>
      <a:lvl5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14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en-US"/>
              <a:t>Click to edit Master title style</a:t>
            </a:r>
            <a:endParaRPr lang="en-US" alt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Click to edit Master text styles</a:t>
            </a:r>
          </a:p>
          <a:p>
            <a:pPr lvl="1"/>
            <a:r>
              <a:rPr lang="fr-FR" altLang="en-US"/>
              <a:t>Second level</a:t>
            </a:r>
          </a:p>
          <a:p>
            <a:pPr lvl="2"/>
            <a:r>
              <a:rPr lang="fr-FR" altLang="en-US"/>
              <a:t>Third level</a:t>
            </a:r>
          </a:p>
          <a:p>
            <a:pPr lvl="3"/>
            <a:r>
              <a:rPr lang="fr-FR" altLang="en-US"/>
              <a:t>Fourth level</a:t>
            </a:r>
          </a:p>
          <a:p>
            <a:pPr lvl="4"/>
            <a:r>
              <a:rPr lang="fr-FR" altLang="en-US"/>
              <a:t>Fifth level</a:t>
            </a:r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1862DFC-60BC-438F-91C1-2546E478600E}" type="datetime2">
              <a:rPr lang="en-US" altLang="en-US"/>
              <a:pPr>
                <a:defRPr/>
              </a:pPr>
              <a:t>Saturday, September 21, 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fld id="{DEFEDDC9-6B4E-4530-A40D-6A5BB31ACF7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9" r:id="rId1"/>
    <p:sldLayoutId id="2147484600" r:id="rId2"/>
    <p:sldLayoutId id="2147484601" r:id="rId3"/>
    <p:sldLayoutId id="2147484602" r:id="rId4"/>
    <p:sldLayoutId id="2147484603" r:id="rId5"/>
    <p:sldLayoutId id="2147484604" r:id="rId6"/>
    <p:sldLayoutId id="2147484605" r:id="rId7"/>
    <p:sldLayoutId id="2147484606" r:id="rId8"/>
    <p:sldLayoutId id="2147484607" r:id="rId9"/>
    <p:sldLayoutId id="2147484608" r:id="rId10"/>
    <p:sldLayoutId id="214748460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altLang="en-US" sz="4000" i="1" cap="none" dirty="0"/>
              <a:t/>
            </a:r>
            <a:br>
              <a:rPr lang="fr-FR" altLang="en-US" sz="4000" i="1" cap="none" dirty="0"/>
            </a:br>
            <a:r>
              <a:rPr lang="fr-FR" altLang="en-US" sz="4000" b="1" cap="none" dirty="0">
                <a:latin typeface="Arial Narrow" panose="020B0606020202030204" pitchFamily="34" charset="0"/>
              </a:rPr>
              <a:t>DIMANCHE </a:t>
            </a:r>
            <a:r>
              <a:rPr lang="fr-FR" altLang="en-US" sz="4000" b="1" cap="none" dirty="0" smtClean="0">
                <a:latin typeface="Arial Narrow" panose="020B0606020202030204" pitchFamily="34" charset="0"/>
              </a:rPr>
              <a:t>22 </a:t>
            </a:r>
            <a:r>
              <a:rPr lang="fr-FR" altLang="en-US" sz="4000" b="1" cap="none" dirty="0">
                <a:latin typeface="Arial Narrow" panose="020B0606020202030204" pitchFamily="34" charset="0"/>
              </a:rPr>
              <a:t>S</a:t>
            </a:r>
            <a:r>
              <a:rPr lang="en-US" altLang="zh-CN" sz="4000" b="1" cap="none" dirty="0" err="1">
                <a:latin typeface="Arial Narrow" panose="020B0606020202030204" pitchFamily="34" charset="0"/>
              </a:rPr>
              <a:t>eptembre</a:t>
            </a:r>
            <a:r>
              <a:rPr lang="fr-FR" altLang="en-US" sz="4000" b="1" cap="none" dirty="0">
                <a:latin typeface="Arial Narrow" panose="020B0606020202030204" pitchFamily="34" charset="0"/>
              </a:rPr>
              <a:t> 2024</a:t>
            </a:r>
            <a:endParaRPr lang="en-US" altLang="en-US" sz="4000" b="1" cap="none" dirty="0">
              <a:latin typeface="Arial Narrow" panose="020B0606020202030204" pitchFamily="34" charset="0"/>
            </a:endParaRPr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smtClean="0">
                <a:solidFill>
                  <a:srgbClr val="D2533C"/>
                </a:solidFill>
              </a:rPr>
              <a:t>Gloria: </a:t>
            </a:r>
            <a:r>
              <a:rPr lang="en-US" sz="2400" i="1" dirty="0" err="1" smtClean="0">
                <a:solidFill>
                  <a:srgbClr val="D2533C"/>
                </a:solidFill>
              </a:rPr>
              <a:t>Messe</a:t>
            </a:r>
            <a:r>
              <a:rPr lang="en-US" sz="2400" i="1" dirty="0" smtClean="0">
                <a:solidFill>
                  <a:srgbClr val="D2533C"/>
                </a:solidFill>
              </a:rPr>
              <a:t> de St Boniface (2/2)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23528" y="855662"/>
            <a:ext cx="8364860" cy="5741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Gloria in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excelsis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Deo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, Gloria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Deo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Domino </a:t>
            </a:r>
            <a:r>
              <a:rPr lang="fr-FR" sz="2800" b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(bis)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Toi </a:t>
            </a: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qui enlèves le péché du monde :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prends pitié de nous.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Toi qui enlèves le péché du monde :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reçois notre prières.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Toi qui es assis à la droite du père: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prends pitié de nous</a:t>
            </a: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.</a:t>
            </a:r>
            <a:br>
              <a:rPr lang="fr-FR" sz="2800" dirty="0" smtClean="0">
                <a:solidFill>
                  <a:srgbClr val="292934"/>
                </a:solidFill>
                <a:cs typeface="Arial Unicode MS" charset="0"/>
              </a:rPr>
            </a:br>
            <a:endParaRPr lang="fr-FR" sz="2800" dirty="0" smtClean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Car toi seul es saint, Toi seul es Seigneur,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Toi seul es le très haut Jésus Christ,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rgbClr val="292934"/>
                </a:solidFill>
                <a:cs typeface="Arial Unicode MS" charset="0"/>
              </a:rPr>
              <a:t>a</a:t>
            </a: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vec le Saint Esprit, dans la gloire de Dieu le Père. Amen !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8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2550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250825" y="1320800"/>
            <a:ext cx="8893175" cy="477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200" b="1" i="1" dirty="0">
                <a:solidFill>
                  <a:srgbClr val="292934"/>
                </a:solidFill>
              </a:rPr>
              <a:t>Première lecture</a:t>
            </a:r>
            <a:r>
              <a:rPr lang="en-US" altLang="en-US" sz="2200" b="1" dirty="0">
                <a:solidFill>
                  <a:srgbClr val="292934"/>
                </a:solidFill>
              </a:rPr>
              <a:t> </a:t>
            </a: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200" dirty="0" smtClean="0">
                <a:solidFill>
                  <a:srgbClr val="000000"/>
                </a:solidFill>
              </a:rPr>
              <a:t>« Condamnons-le à une mort infâme » (</a:t>
            </a:r>
            <a:r>
              <a:rPr lang="fr-FR" altLang="en-US" sz="2200" dirty="0" err="1" smtClean="0">
                <a:solidFill>
                  <a:srgbClr val="000000"/>
                </a:solidFill>
              </a:rPr>
              <a:t>Sg</a:t>
            </a:r>
            <a:r>
              <a:rPr lang="fr-FR" altLang="en-US" sz="2200" dirty="0" smtClean="0">
                <a:solidFill>
                  <a:srgbClr val="000000"/>
                </a:solidFill>
              </a:rPr>
              <a:t> 2, 12.17-20</a:t>
            </a:r>
            <a:r>
              <a:rPr lang="fr-FR" altLang="en-US" sz="2200" dirty="0" smtClean="0">
                <a:solidFill>
                  <a:srgbClr val="000000"/>
                </a:solidFill>
              </a:rPr>
              <a:t>)</a:t>
            </a: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000" b="1" i="0" dirty="0" smtClean="0">
              <a:solidFill>
                <a:srgbClr val="333333"/>
              </a:solidFill>
              <a:effectLst/>
              <a:latin typeface="+mj-lt"/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sz="2000" b="1" i="0" dirty="0">
              <a:solidFill>
                <a:srgbClr val="333333"/>
              </a:solidFill>
              <a:effectLst/>
              <a:latin typeface="+mj-lt"/>
            </a:endParaRP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000" b="1" i="1" dirty="0" smtClean="0">
                <a:solidFill>
                  <a:schemeClr val="tx1"/>
                </a:solidFill>
              </a:rPr>
              <a:t>Psaume</a:t>
            </a:r>
            <a:endParaRPr lang="fr-FR" sz="2000" b="1" i="1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000" b="1" i="1" dirty="0" smtClean="0">
                <a:solidFill>
                  <a:srgbClr val="0070C0"/>
                </a:solidFill>
              </a:rPr>
              <a:t>Le Seigneur est mon appui entre tous. (Ps 53, </a:t>
            </a:r>
            <a:r>
              <a:rPr lang="fr-FR" sz="2000" b="1" i="1" dirty="0" smtClean="0">
                <a:solidFill>
                  <a:srgbClr val="0070C0"/>
                </a:solidFill>
              </a:rPr>
              <a:t>6b)</a:t>
            </a: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000" b="1" i="1" dirty="0" smtClean="0">
              <a:solidFill>
                <a:srgbClr val="0070C0"/>
              </a:solidFill>
            </a:endParaRP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000" b="1" i="1" dirty="0" smtClean="0">
              <a:solidFill>
                <a:srgbClr val="0070C0"/>
              </a:solidFill>
            </a:endParaRP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200" b="1" i="1" dirty="0" err="1" smtClean="0">
                <a:solidFill>
                  <a:schemeClr val="tx1"/>
                </a:solidFill>
              </a:rPr>
              <a:t>Deuxième</a:t>
            </a:r>
            <a:r>
              <a:rPr lang="en-US" altLang="en-US" sz="2200" b="1" i="1" dirty="0" smtClean="0">
                <a:solidFill>
                  <a:schemeClr val="tx1"/>
                </a:solidFill>
              </a:rPr>
              <a:t> </a:t>
            </a:r>
            <a:r>
              <a:rPr lang="en-US" altLang="en-US" sz="2200" b="1" i="1" dirty="0">
                <a:solidFill>
                  <a:schemeClr val="tx1"/>
                </a:solidFill>
              </a:rPr>
              <a:t>lecture</a:t>
            </a:r>
            <a:endParaRPr lang="en-US" altLang="en-US" sz="2200" b="1" dirty="0">
              <a:solidFill>
                <a:schemeClr val="tx1"/>
              </a:solidFill>
            </a:endParaRP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200" dirty="0" smtClean="0">
                <a:solidFill>
                  <a:schemeClr val="tx1"/>
                </a:solidFill>
              </a:rPr>
              <a:t>« C'est dans la paix qu’est semée la justice, qui donne son fruit aux artisans de paix » (</a:t>
            </a:r>
            <a:r>
              <a:rPr lang="fr-FR" altLang="en-US" sz="2200" dirty="0" err="1" smtClean="0">
                <a:solidFill>
                  <a:schemeClr val="tx1"/>
                </a:solidFill>
              </a:rPr>
              <a:t>Jc</a:t>
            </a:r>
            <a:r>
              <a:rPr lang="fr-FR" altLang="en-US" sz="2200" dirty="0" smtClean="0">
                <a:solidFill>
                  <a:schemeClr val="tx1"/>
                </a:solidFill>
              </a:rPr>
              <a:t> 3, 16 – 4, 3)</a:t>
            </a:r>
            <a:endParaRPr lang="fr-FR" altLang="en-US" sz="2200" dirty="0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2124075" y="549275"/>
            <a:ext cx="730726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 b="1">
                <a:solidFill>
                  <a:srgbClr val="EC8514"/>
                </a:solidFill>
              </a:rPr>
              <a:t>LITURGIE DE LA PAROLE </a:t>
            </a:r>
            <a:endParaRPr lang="fr-FR" altLang="en-US" sz="2800" b="1">
              <a:solidFill>
                <a:srgbClr val="EC8514"/>
              </a:solidFill>
            </a:endParaRP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269428" y="1451590"/>
            <a:ext cx="8479036" cy="3849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spcBef>
                <a:spcPts val="488"/>
              </a:spcBef>
              <a:spcAft>
                <a:spcPts val="1425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200" b="1" i="1" dirty="0">
                <a:solidFill>
                  <a:srgbClr val="262699"/>
                </a:solidFill>
              </a:rPr>
              <a:t>Alleluia</a:t>
            </a:r>
            <a:endParaRPr lang="en-US" altLang="en-US" b="1" i="1" dirty="0">
              <a:solidFill>
                <a:srgbClr val="262699"/>
              </a:solidFill>
            </a:endParaRP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300" i="1" dirty="0" smtClean="0">
                <a:solidFill>
                  <a:schemeClr val="tx1"/>
                </a:solidFill>
              </a:rPr>
              <a:t>Par </a:t>
            </a:r>
            <a:r>
              <a:rPr lang="fr-FR" altLang="en-US" sz="2300" i="1" dirty="0" smtClean="0">
                <a:solidFill>
                  <a:schemeClr val="tx1"/>
                </a:solidFill>
              </a:rPr>
              <a:t>l’annonce de l’Évangile,</a:t>
            </a: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300" i="1" dirty="0" smtClean="0">
                <a:solidFill>
                  <a:schemeClr val="tx1"/>
                </a:solidFill>
              </a:rPr>
              <a:t>Dieu nous appelle à partager</a:t>
            </a: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300" i="1" dirty="0" smtClean="0">
                <a:solidFill>
                  <a:schemeClr val="tx1"/>
                </a:solidFill>
              </a:rPr>
              <a:t>la gloire de notre Seigneur Jésus Christ.</a:t>
            </a:r>
            <a:endParaRPr lang="fr-FR" altLang="en-US" sz="2300" i="1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800" b="1" dirty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3200" b="1" i="1" dirty="0">
                <a:solidFill>
                  <a:srgbClr val="262699"/>
                </a:solidFill>
              </a:rPr>
              <a:t>Évangile</a:t>
            </a:r>
            <a:r>
              <a:rPr lang="fr-FR" altLang="en-US" sz="2800" b="1" dirty="0">
                <a:solidFill>
                  <a:srgbClr val="000000"/>
                </a:solidFill>
              </a:rPr>
              <a:t> </a:t>
            </a:r>
            <a:endParaRPr lang="fr-FR" altLang="en-US" sz="2800" dirty="0" smtClean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2200" dirty="0" smtClean="0">
                <a:solidFill>
                  <a:srgbClr val="000000"/>
                </a:solidFill>
              </a:rPr>
              <a:t>« Le Fils de l’homme est livré…Si quelqu’un veut être le premier, qu’il soit le serviteur de tous » (Mc 9, 30-37)</a:t>
            </a:r>
            <a:endParaRPr lang="fr-FR" altLang="en-US" sz="2200" dirty="0">
              <a:solidFill>
                <a:srgbClr val="000000"/>
              </a:solidFill>
            </a:endParaRP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2124075" y="549275"/>
            <a:ext cx="730726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 b="1">
                <a:solidFill>
                  <a:srgbClr val="EC8514"/>
                </a:solidFill>
              </a:rPr>
              <a:t>LITURGIE DE LA PAROLE </a:t>
            </a:r>
            <a:endParaRPr lang="fr-FR" altLang="en-US" sz="1600" b="1">
              <a:solidFill>
                <a:srgbClr val="EC8514"/>
              </a:solidFill>
              <a:cs typeface="Times New Roman" pitchFamily="18" charset="0"/>
            </a:endParaRPr>
          </a:p>
        </p:txBody>
      </p:sp>
      <p:sp>
        <p:nvSpPr>
          <p:cNvPr id="36868" name="TextBox 4"/>
          <p:cNvSpPr txBox="1">
            <a:spLocks noChangeArrowheads="1"/>
          </p:cNvSpPr>
          <p:nvPr/>
        </p:nvSpPr>
        <p:spPr bwMode="auto">
          <a:xfrm>
            <a:off x="0" y="0"/>
            <a:ext cx="4321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000"/>
              <a:t>Messe de Shanghai</a:t>
            </a:r>
          </a:p>
        </p:txBody>
      </p:sp>
      <p:pic>
        <p:nvPicPr>
          <p:cNvPr id="3686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 txBox="1">
            <a:spLocks noChangeArrowheads="1"/>
          </p:cNvSpPr>
          <p:nvPr/>
        </p:nvSpPr>
        <p:spPr bwMode="auto">
          <a:xfrm>
            <a:off x="0" y="1268413"/>
            <a:ext cx="9144000" cy="547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Je crois en Dieu, le Père tout-puissant, créateur du ciel et de la terre;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et en Jésus-Christ, son Fils unique, notre Seigneur,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qui a été conçu du Saint-Esprit, est né de la Vierge Marie,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a souffert sous Ponce Pilate, a été crucifié, est mort et a été enseveli,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est descendu aux enfers, le troisième jour, est ressuscité des morts,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est monté aux cieux, est assis à la droite de Dieu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le Père tout-puissant, d’où il viendra juger les vivants et les morts.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Je crois en l’Esprit-Saint, à la sainte Eglise catholique,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à la communion des saints, à la rémission des péchés,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à la résurrection de la chair, à la vie éternelle.</a:t>
            </a:r>
            <a:b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</a:b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Amen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endParaRPr lang="fr-FR" altLang="en-US" sz="2800" dirty="0">
              <a:solidFill>
                <a:srgbClr val="292934"/>
              </a:solidFill>
              <a:latin typeface="Arial Narrow" pitchFamily="34" charset="0"/>
            </a:endParaRPr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1979613" y="549275"/>
            <a:ext cx="73088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fr-FR" altLang="en-US" sz="2800" b="1">
                <a:solidFill>
                  <a:srgbClr val="EC8514"/>
                </a:solidFill>
              </a:rPr>
              <a:t>PROFESSION DE FOI: CREDO</a:t>
            </a: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err="1">
                <a:solidFill>
                  <a:srgbClr val="D2533C"/>
                </a:solidFill>
              </a:rPr>
              <a:t>Prière</a:t>
            </a:r>
            <a:r>
              <a:rPr lang="en-US" sz="2400" b="1" i="1" dirty="0">
                <a:solidFill>
                  <a:srgbClr val="D2533C"/>
                </a:solidFill>
              </a:rPr>
              <a:t> </a:t>
            </a:r>
            <a:r>
              <a:rPr lang="en-US" sz="2400" b="1" i="1" dirty="0" err="1">
                <a:solidFill>
                  <a:srgbClr val="D2533C"/>
                </a:solidFill>
              </a:rPr>
              <a:t>Universelle</a:t>
            </a:r>
            <a:endParaRPr lang="en-US" sz="2400" b="1" i="1" dirty="0">
              <a:solidFill>
                <a:srgbClr val="D2533C"/>
              </a:solidFill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57200" y="1628775"/>
            <a:ext cx="8229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ClrTx/>
              <a:buFontTx/>
              <a:buNone/>
              <a:defRPr/>
            </a:pPr>
            <a:endParaRPr lang="en-US" sz="2400">
              <a:solidFill>
                <a:srgbClr val="292934"/>
              </a:solidFill>
            </a:endParaRPr>
          </a:p>
          <a:p>
            <a:pPr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ClrTx/>
              <a:buFontTx/>
              <a:buNone/>
              <a:defRPr/>
            </a:pPr>
            <a:endParaRPr lang="en-US" sz="2400">
              <a:solidFill>
                <a:srgbClr val="292934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755650" y="1125538"/>
            <a:ext cx="777240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defRPr/>
            </a:pPr>
            <a:r>
              <a:rPr lang="fr-FR" sz="3400" dirty="0"/>
              <a:t>Notre père, notre père, nous te supplions humblement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3276600"/>
            <a:ext cx="4060700" cy="3381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30202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48405" y="398585"/>
            <a:ext cx="8570089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r>
              <a:rPr lang="fr-FR" sz="2400" b="1" dirty="0">
                <a:solidFill>
                  <a:srgbClr val="D2533C"/>
                </a:solidFill>
              </a:rPr>
              <a:t>Offertoire: </a:t>
            </a:r>
            <a:r>
              <a:rPr lang="fr-FR" sz="2400" b="1" dirty="0" smtClean="0">
                <a:solidFill>
                  <a:srgbClr val="D2533C"/>
                </a:solidFill>
              </a:rPr>
              <a:t>Instrumental</a:t>
            </a:r>
            <a:endParaRPr lang="fr-FR" sz="2400" b="1" dirty="0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50563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908050"/>
            <a:ext cx="8676456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1. Debout, resplendis, car voici ta lumière,</a:t>
            </a:r>
          </a:p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Et sur toi la gloire du Seigneur (bis). </a:t>
            </a:r>
          </a:p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Lève les yeux et regarde au loin,</a:t>
            </a:r>
          </a:p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Que ton cœur tressaille d'allégresse. </a:t>
            </a:r>
          </a:p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Voici tes fils qui reviennent vers toi,</a:t>
            </a:r>
          </a:p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Et tes filles portées sur la hanche.</a:t>
            </a:r>
          </a:p>
          <a:p>
            <a:pPr algn="ctr"/>
            <a:endParaRPr lang="fr-FR" sz="3000" dirty="0" smtClean="0">
              <a:solidFill>
                <a:srgbClr val="000000"/>
              </a:solidFill>
            </a:endParaRP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Jérusalem, Jérusalem, 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Quitte ta robe de tristesse !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Jérusalem, Jérusalem, 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Chante et danse pour ton Dieu.</a:t>
            </a: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350838"/>
            <a:ext cx="757078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800" dirty="0" smtClean="0">
                <a:solidFill>
                  <a:srgbClr val="D2533C"/>
                </a:solidFill>
              </a:rPr>
              <a:t>Debout, resplendis (1/3)</a:t>
            </a:r>
            <a:endParaRPr lang="fr-FR" sz="2800" dirty="0">
              <a:solidFill>
                <a:srgbClr val="D2533C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ChangeArrowheads="1"/>
          </p:cNvSpPr>
          <p:nvPr/>
        </p:nvSpPr>
        <p:spPr bwMode="auto">
          <a:xfrm>
            <a:off x="190500" y="836712"/>
            <a:ext cx="849630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b="1" i="1" dirty="0">
                <a:solidFill>
                  <a:schemeClr val="tx1"/>
                </a:solidFill>
              </a:rPr>
              <a:t>Sanctus (Saint Boniface)</a:t>
            </a: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800" b="1" dirty="0">
              <a:solidFill>
                <a:schemeClr val="tx1"/>
              </a:solidFill>
            </a:endParaRP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b="1" dirty="0">
                <a:solidFill>
                  <a:schemeClr val="tx1"/>
                </a:solidFill>
              </a:rPr>
              <a:t>Sanctus, Sanctus, Sanctus ! Deus Sabaoth (bis)</a:t>
            </a: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2800" b="1" dirty="0">
              <a:solidFill>
                <a:schemeClr val="tx1"/>
              </a:solidFill>
            </a:endParaRP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dirty="0" err="1">
                <a:solidFill>
                  <a:schemeClr val="tx1"/>
                </a:solidFill>
              </a:rPr>
              <a:t>Pleni</a:t>
            </a:r>
            <a:r>
              <a:rPr lang="en-US" altLang="en-US" sz="2800" dirty="0">
                <a:solidFill>
                  <a:schemeClr val="tx1"/>
                </a:solidFill>
              </a:rPr>
              <a:t> sunt </a:t>
            </a:r>
            <a:r>
              <a:rPr lang="en-US" altLang="en-US" sz="2800" dirty="0" err="1">
                <a:solidFill>
                  <a:schemeClr val="tx1"/>
                </a:solidFill>
              </a:rPr>
              <a:t>caeli</a:t>
            </a:r>
            <a:r>
              <a:rPr lang="en-US" altLang="en-US" sz="2800" dirty="0">
                <a:solidFill>
                  <a:schemeClr val="tx1"/>
                </a:solidFill>
              </a:rPr>
              <a:t> et terra Gloria </a:t>
            </a:r>
            <a:r>
              <a:rPr lang="en-US" altLang="en-US" sz="2800" dirty="0" err="1">
                <a:solidFill>
                  <a:schemeClr val="tx1"/>
                </a:solidFill>
              </a:rPr>
              <a:t>tua</a:t>
            </a:r>
            <a:endParaRPr lang="en-US" altLang="en-US" sz="2800" dirty="0">
              <a:solidFill>
                <a:schemeClr val="tx1"/>
              </a:solidFill>
            </a:endParaRP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dirty="0">
                <a:solidFill>
                  <a:schemeClr val="tx1"/>
                </a:solidFill>
              </a:rPr>
              <a:t>Hosanna in excelsis deo ! Hosanna in excelsis (bis)</a:t>
            </a: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2800" dirty="0">
              <a:solidFill>
                <a:schemeClr val="tx1"/>
              </a:solidFill>
            </a:endParaRP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dirty="0" err="1">
                <a:solidFill>
                  <a:schemeClr val="tx1"/>
                </a:solidFill>
              </a:rPr>
              <a:t>Bénédictus</a:t>
            </a:r>
            <a:r>
              <a:rPr lang="en-US" altLang="en-US" sz="2800" dirty="0">
                <a:solidFill>
                  <a:schemeClr val="tx1"/>
                </a:solidFill>
              </a:rPr>
              <a:t> qui </a:t>
            </a:r>
            <a:r>
              <a:rPr lang="en-US" altLang="en-US" sz="2800" dirty="0" err="1">
                <a:solidFill>
                  <a:schemeClr val="tx1"/>
                </a:solidFill>
              </a:rPr>
              <a:t>venit</a:t>
            </a:r>
            <a:r>
              <a:rPr lang="en-US" altLang="en-US" sz="2800" dirty="0">
                <a:solidFill>
                  <a:schemeClr val="tx1"/>
                </a:solidFill>
              </a:rPr>
              <a:t> in </a:t>
            </a:r>
            <a:r>
              <a:rPr lang="en-US" altLang="en-US" sz="2800" dirty="0" err="1">
                <a:solidFill>
                  <a:schemeClr val="tx1"/>
                </a:solidFill>
              </a:rPr>
              <a:t>nomine</a:t>
            </a:r>
            <a:r>
              <a:rPr lang="en-US" altLang="en-US" sz="2800" dirty="0">
                <a:solidFill>
                  <a:schemeClr val="tx1"/>
                </a:solidFill>
              </a:rPr>
              <a:t> Domini.</a:t>
            </a:r>
          </a:p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800" dirty="0">
                <a:solidFill>
                  <a:schemeClr val="tx1"/>
                </a:solidFill>
              </a:rPr>
              <a:t>Hosanna in excelsis deo ! Hosanna in excelsis. (Bis)</a:t>
            </a:r>
          </a:p>
        </p:txBody>
      </p:sp>
      <p:pic>
        <p:nvPicPr>
          <p:cNvPr id="5222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60555" y="489154"/>
            <a:ext cx="8779928" cy="5722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Notre Père qui es aux cieux,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ton Nom soit sanctifié, que ton règne vienne;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ta volonté soit faite, sur la terre comme au ciel. Donne-nous aujourd’hui notre pain de ce jour,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Pardonne-nous nos offenses, comme nous pardonnons aussi à ceux qui nous ont offensés.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Ne nous laisse pas entrer en tentation,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Mais délivre-nous du mal.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endParaRPr lang="fr-FR" sz="32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Car c’est a Toi, qu’appartiennent le règne la puissance et la gloire, pour les siècles des siècles,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xmlns="" val="13476184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94666" y="548680"/>
            <a:ext cx="8331200" cy="617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endParaRPr lang="fr-FR" sz="3200" dirty="0"/>
          </a:p>
          <a:p>
            <a:pPr algn="ctr"/>
            <a:r>
              <a:rPr lang="fr-FR" sz="3200" dirty="0"/>
              <a:t>1. Agnus Dei,</a:t>
            </a:r>
          </a:p>
          <a:p>
            <a:pPr algn="ctr"/>
            <a:r>
              <a:rPr lang="fr-FR" sz="3200" dirty="0"/>
              <a:t>Qui </a:t>
            </a:r>
            <a:r>
              <a:rPr lang="fr-FR" sz="3200" dirty="0" err="1"/>
              <a:t>tollis</a:t>
            </a:r>
            <a:r>
              <a:rPr lang="fr-FR" sz="3200" dirty="0"/>
              <a:t> peccata </a:t>
            </a:r>
            <a:r>
              <a:rPr lang="fr-FR" sz="3200" dirty="0" err="1"/>
              <a:t>mundi</a:t>
            </a:r>
            <a:r>
              <a:rPr lang="fr-FR" sz="3200" dirty="0"/>
              <a:t>,</a:t>
            </a:r>
          </a:p>
          <a:p>
            <a:pPr algn="ctr"/>
            <a:r>
              <a:rPr lang="fr-FR" sz="3200" dirty="0"/>
              <a:t>Miserere </a:t>
            </a:r>
            <a:r>
              <a:rPr lang="fr-FR" sz="3200" dirty="0" err="1"/>
              <a:t>nobis</a:t>
            </a:r>
            <a:r>
              <a:rPr lang="fr-FR" sz="3200" dirty="0"/>
              <a:t>.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2. Agnus Dei,</a:t>
            </a:r>
          </a:p>
          <a:p>
            <a:pPr algn="ctr"/>
            <a:r>
              <a:rPr lang="fr-FR" sz="3200" dirty="0"/>
              <a:t>Qui </a:t>
            </a:r>
            <a:r>
              <a:rPr lang="fr-FR" sz="3200" dirty="0" err="1"/>
              <a:t>tollis</a:t>
            </a:r>
            <a:r>
              <a:rPr lang="fr-FR" sz="3200" dirty="0"/>
              <a:t> peccata </a:t>
            </a:r>
            <a:r>
              <a:rPr lang="fr-FR" sz="3200" dirty="0" err="1"/>
              <a:t>mundi</a:t>
            </a:r>
            <a:r>
              <a:rPr lang="fr-FR" sz="3200" dirty="0"/>
              <a:t>,</a:t>
            </a:r>
          </a:p>
          <a:p>
            <a:pPr algn="ctr"/>
            <a:r>
              <a:rPr lang="fr-FR" sz="3200" dirty="0"/>
              <a:t>Miserere </a:t>
            </a:r>
            <a:r>
              <a:rPr lang="fr-FR" sz="3200" dirty="0" err="1"/>
              <a:t>nobis</a:t>
            </a:r>
            <a:r>
              <a:rPr lang="fr-FR" sz="3200" dirty="0"/>
              <a:t>.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3. Agnus Dei,</a:t>
            </a:r>
          </a:p>
          <a:p>
            <a:pPr algn="ctr"/>
            <a:r>
              <a:rPr lang="fr-FR" sz="3200" dirty="0"/>
              <a:t>Qui </a:t>
            </a:r>
            <a:r>
              <a:rPr lang="fr-FR" sz="3200" dirty="0" err="1"/>
              <a:t>tollis</a:t>
            </a:r>
            <a:r>
              <a:rPr lang="fr-FR" sz="3200" dirty="0"/>
              <a:t> peccata </a:t>
            </a:r>
            <a:r>
              <a:rPr lang="fr-FR" sz="3200" dirty="0" err="1"/>
              <a:t>mundi</a:t>
            </a:r>
            <a:r>
              <a:rPr lang="fr-FR" sz="3200" dirty="0"/>
              <a:t>,</a:t>
            </a:r>
          </a:p>
          <a:p>
            <a:pPr algn="ctr"/>
            <a:r>
              <a:rPr lang="fr-FR" sz="3200" dirty="0"/>
              <a:t>Dona </a:t>
            </a:r>
            <a:r>
              <a:rPr lang="fr-FR" sz="3200" dirty="0" err="1"/>
              <a:t>nobis</a:t>
            </a:r>
            <a:r>
              <a:rPr lang="fr-FR" sz="3200" dirty="0"/>
              <a:t> </a:t>
            </a:r>
            <a:r>
              <a:rPr lang="fr-FR" sz="3200" dirty="0" err="1"/>
              <a:t>pacem</a:t>
            </a:r>
            <a:r>
              <a:rPr lang="fr-FR" sz="3200" dirty="0"/>
              <a:t> !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09104" y="260648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63800"/>
                </a:solidFill>
                <a:cs typeface="Arial Unicode MS" charset="0"/>
              </a:rPr>
              <a:t>Agneau de Dieu: </a:t>
            </a:r>
            <a:r>
              <a:rPr lang="zh-CN" altLang="en-US" sz="2400" dirty="0">
                <a:solidFill>
                  <a:srgbClr val="D63800"/>
                </a:solidFill>
                <a:cs typeface="Arial Unicode MS" charset="0"/>
              </a:rPr>
              <a:t>（</a:t>
            </a:r>
            <a:r>
              <a:rPr lang="en-US" altLang="zh-CN" sz="2400" dirty="0">
                <a:solidFill>
                  <a:srgbClr val="D63800"/>
                </a:solidFill>
                <a:cs typeface="Arial Unicode MS" charset="0"/>
              </a:rPr>
              <a:t>Saint Boniface</a:t>
            </a:r>
            <a:r>
              <a:rPr lang="zh-CN" altLang="en-US" sz="2400" dirty="0">
                <a:solidFill>
                  <a:srgbClr val="D63800"/>
                </a:solidFill>
                <a:cs typeface="Arial Unicode MS" charset="0"/>
              </a:rPr>
              <a:t>）</a:t>
            </a:r>
            <a:r>
              <a:rPr lang="fr-FR" sz="2400" dirty="0">
                <a:solidFill>
                  <a:srgbClr val="D63800"/>
                </a:solidFill>
                <a:cs typeface="Arial Unicode MS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916023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 txBox="1">
            <a:spLocks/>
          </p:cNvSpPr>
          <p:nvPr/>
        </p:nvSpPr>
        <p:spPr bwMode="auto">
          <a:xfrm>
            <a:off x="0" y="384175"/>
            <a:ext cx="9050338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>
                <a:solidFill>
                  <a:schemeClr val="tx1"/>
                </a:solidFill>
              </a:rPr>
              <a:t>Nous souhaitons vous rappeler que seules les personnes ayant fait leur première communion sont autorisées à communier. Dans le cas contraire, vous êtes invités à vous présenter les bras croisés sur le torse pour recevoir une bénédiction.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500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友情提示：只有己经初领圣体的</a:t>
            </a:r>
            <a:r>
              <a:rPr lang="zh-CN" altLang="en-US" sz="2500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基督徒</a:t>
            </a: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教友才可以领受圣体。如果您这没有初领圣体，您可以双手交叉成 </a:t>
            </a:r>
            <a:r>
              <a:rPr lang="fr-FR" altLang="fr-FR" sz="2500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X </a:t>
            </a: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形，置于胸前，前往接受祝福。</a:t>
            </a:r>
            <a:endParaRPr lang="fr-FR" altLang="ja-JP" sz="2500" dirty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  <a:cs typeface="Segoe UI Historic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ja-JP" sz="500" dirty="0">
                <a:solidFill>
                  <a:schemeClr val="tx1"/>
                </a:solidFill>
              </a:rPr>
              <a:t> </a:t>
            </a:r>
            <a:endParaRPr lang="ja-JP" altLang="fr-FR" sz="50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 err="1">
                <a:solidFill>
                  <a:schemeClr val="tx1"/>
                </a:solidFill>
              </a:rPr>
              <a:t>Please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be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reminded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that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only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baptized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christians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who</a:t>
            </a:r>
            <a:r>
              <a:rPr lang="fr-FR" altLang="fr-FR" sz="2500" dirty="0">
                <a:solidFill>
                  <a:schemeClr val="tx1"/>
                </a:solidFill>
              </a:rPr>
              <a:t> have </a:t>
            </a:r>
            <a:r>
              <a:rPr lang="fr-FR" altLang="fr-FR" sz="2500" dirty="0" err="1">
                <a:solidFill>
                  <a:schemeClr val="tx1"/>
                </a:solidFill>
              </a:rPr>
              <a:t>received</a:t>
            </a:r>
            <a:r>
              <a:rPr lang="fr-FR" altLang="fr-FR" sz="2500" dirty="0">
                <a:solidFill>
                  <a:schemeClr val="tx1"/>
                </a:solidFill>
              </a:rPr>
              <a:t> First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 </a:t>
            </a:r>
            <a:r>
              <a:rPr lang="fr-FR" altLang="fr-FR" sz="2500" dirty="0" err="1">
                <a:solidFill>
                  <a:schemeClr val="tx1"/>
                </a:solidFill>
              </a:rPr>
              <a:t>may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receive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Communion. If </a:t>
            </a:r>
            <a:r>
              <a:rPr lang="fr-FR" altLang="fr-FR" sz="2500" dirty="0" err="1">
                <a:solidFill>
                  <a:schemeClr val="tx1"/>
                </a:solidFill>
              </a:rPr>
              <a:t>you</a:t>
            </a:r>
            <a:r>
              <a:rPr lang="fr-FR" altLang="fr-FR" sz="2500" dirty="0">
                <a:solidFill>
                  <a:schemeClr val="tx1"/>
                </a:solidFill>
              </a:rPr>
              <a:t> have not </a:t>
            </a:r>
            <a:r>
              <a:rPr lang="fr-FR" altLang="fr-FR" sz="2500" dirty="0" err="1">
                <a:solidFill>
                  <a:schemeClr val="tx1"/>
                </a:solidFill>
              </a:rPr>
              <a:t>received</a:t>
            </a:r>
            <a:r>
              <a:rPr lang="fr-FR" altLang="fr-FR" sz="2500" dirty="0">
                <a:solidFill>
                  <a:schemeClr val="tx1"/>
                </a:solidFill>
              </a:rPr>
              <a:t> First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Communion, </a:t>
            </a:r>
            <a:r>
              <a:rPr lang="fr-FR" altLang="fr-FR" sz="2500" dirty="0" err="1">
                <a:solidFill>
                  <a:schemeClr val="tx1"/>
                </a:solidFill>
              </a:rPr>
              <a:t>you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may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approach</a:t>
            </a:r>
            <a:r>
              <a:rPr lang="fr-FR" altLang="fr-FR" sz="2500" dirty="0">
                <a:solidFill>
                  <a:schemeClr val="tx1"/>
                </a:solidFill>
              </a:rPr>
              <a:t> the alter </a:t>
            </a:r>
            <a:r>
              <a:rPr lang="fr-FR" altLang="fr-FR" sz="2500" dirty="0" err="1">
                <a:solidFill>
                  <a:schemeClr val="tx1"/>
                </a:solidFill>
              </a:rPr>
              <a:t>with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your</a:t>
            </a:r>
            <a:r>
              <a:rPr lang="fr-FR" altLang="fr-FR" sz="2500" dirty="0">
                <a:solidFill>
                  <a:schemeClr val="tx1"/>
                </a:solidFill>
              </a:rPr>
              <a:t> hands </a:t>
            </a:r>
            <a:r>
              <a:rPr lang="fr-FR" altLang="fr-FR" sz="2500" dirty="0" err="1">
                <a:solidFill>
                  <a:schemeClr val="tx1"/>
                </a:solidFill>
              </a:rPr>
              <a:t>folded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across</a:t>
            </a:r>
            <a:r>
              <a:rPr lang="fr-FR" altLang="fr-FR" sz="2500" dirty="0">
                <a:solidFill>
                  <a:schemeClr val="tx1"/>
                </a:solidFill>
              </a:rPr>
              <a:t> the </a:t>
            </a:r>
            <a:r>
              <a:rPr lang="fr-FR" altLang="fr-FR" sz="2500" dirty="0" err="1">
                <a:solidFill>
                  <a:schemeClr val="tx1"/>
                </a:solidFill>
              </a:rPr>
              <a:t>chest</a:t>
            </a:r>
            <a:r>
              <a:rPr lang="fr-FR" altLang="fr-FR" sz="2500" dirty="0">
                <a:solidFill>
                  <a:schemeClr val="tx1"/>
                </a:solidFill>
              </a:rPr>
              <a:t> in an X in </a:t>
            </a:r>
            <a:r>
              <a:rPr lang="fr-FR" altLang="fr-FR" sz="2500" dirty="0" err="1">
                <a:solidFill>
                  <a:schemeClr val="tx1"/>
                </a:solidFill>
              </a:rPr>
              <a:t>order</a:t>
            </a:r>
            <a:r>
              <a:rPr lang="fr-FR" altLang="fr-FR" sz="2500" dirty="0">
                <a:solidFill>
                  <a:schemeClr val="tx1"/>
                </a:solidFill>
              </a:rPr>
              <a:t> to </a:t>
            </a:r>
            <a:r>
              <a:rPr lang="fr-FR" altLang="fr-FR" sz="2500" dirty="0" err="1">
                <a:solidFill>
                  <a:schemeClr val="tx1"/>
                </a:solidFill>
              </a:rPr>
              <a:t>receive</a:t>
            </a:r>
            <a:r>
              <a:rPr lang="fr-FR" altLang="fr-FR" sz="2500" dirty="0">
                <a:solidFill>
                  <a:schemeClr val="tx1"/>
                </a:solidFill>
              </a:rPr>
              <a:t> a blessing. </a:t>
            </a:r>
          </a:p>
        </p:txBody>
      </p:sp>
    </p:spTree>
    <p:extLst>
      <p:ext uri="{BB962C8B-B14F-4D97-AF65-F5344CB8AC3E}">
        <p14:creationId xmlns:p14="http://schemas.microsoft.com/office/powerpoint/2010/main" xmlns="" val="3634172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052736"/>
            <a:ext cx="8495928" cy="4950296"/>
          </a:xfrm>
        </p:spPr>
        <p:txBody>
          <a:bodyPr/>
          <a:lstStyle/>
          <a:p>
            <a:pPr algn="ctr"/>
            <a:r>
              <a:rPr lang="fr-FR" sz="2800" dirty="0"/>
              <a:t/>
            </a:r>
            <a:br>
              <a:rPr lang="fr-FR" sz="2800" dirty="0"/>
            </a:br>
            <a:r>
              <a:rPr lang="fr-FR" sz="2800" b="1" dirty="0"/>
              <a:t>Tu es là présent, livré pour nous.</a:t>
            </a:r>
            <a:br>
              <a:rPr lang="fr-FR" sz="2800" b="1" dirty="0"/>
            </a:br>
            <a:r>
              <a:rPr lang="fr-FR" sz="2800" b="1" dirty="0"/>
              <a:t>Toi le tout-petit, le serviteur.</a:t>
            </a:r>
            <a:br>
              <a:rPr lang="fr-FR" sz="2800" b="1" dirty="0"/>
            </a:br>
            <a:r>
              <a:rPr lang="fr-FR" sz="2800" b="1" dirty="0"/>
              <a:t>Toi, le Tout-Puissant, humblement tu t’abaisses.</a:t>
            </a:r>
            <a:br>
              <a:rPr lang="fr-FR" sz="2800" b="1" dirty="0"/>
            </a:br>
            <a:r>
              <a:rPr lang="fr-FR" sz="2800" b="1" dirty="0"/>
              <a:t>Tu fais ta demeure en nous Seigneur.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>1. Par le don de ta </a:t>
            </a:r>
            <a:r>
              <a:rPr lang="fr-FR" sz="2800" dirty="0" err="1"/>
              <a:t>vie,tu</a:t>
            </a:r>
            <a:r>
              <a:rPr lang="fr-FR" sz="2800" dirty="0"/>
              <a:t> désires aujourd’hui</a:t>
            </a:r>
            <a:br>
              <a:rPr lang="fr-FR" sz="2800" dirty="0"/>
            </a:br>
            <a:r>
              <a:rPr lang="fr-FR" sz="2800" dirty="0"/>
              <a:t>Reposer en nos cœurs !</a:t>
            </a:r>
            <a:br>
              <a:rPr lang="fr-FR" sz="2800" dirty="0"/>
            </a:br>
            <a:r>
              <a:rPr lang="fr-FR" sz="2800" dirty="0"/>
              <a:t>Brûlés de charité, assoiffés d’être aimés,</a:t>
            </a:r>
            <a:br>
              <a:rPr lang="fr-FR" sz="2800" dirty="0"/>
            </a:br>
            <a:r>
              <a:rPr lang="fr-FR" sz="2800" dirty="0"/>
              <a:t>Tu fais ta demeure en nous Seigneur.</a:t>
            </a:r>
            <a:br>
              <a:rPr lang="fr-FR" sz="2800" dirty="0"/>
            </a:br>
            <a:r>
              <a:rPr lang="fr-FR" sz="2800" dirty="0"/>
              <a:t/>
            </a:r>
            <a:br>
              <a:rPr lang="fr-FR" sz="2800" dirty="0"/>
            </a:b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7544" y="388689"/>
            <a:ext cx="756084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Communion: </a:t>
            </a:r>
            <a:r>
              <a:rPr kumimoji="0" lang="fr-FR" sz="2400" b="0" i="1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 fais ta demeure en nous (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1/3) </a:t>
            </a:r>
          </a:p>
        </p:txBody>
      </p:sp>
    </p:spTree>
    <p:extLst>
      <p:ext uri="{BB962C8B-B14F-4D97-AF65-F5344CB8AC3E}">
        <p14:creationId xmlns:p14="http://schemas.microsoft.com/office/powerpoint/2010/main" xmlns="" val="12296686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052736"/>
            <a:ext cx="8495928" cy="4950296"/>
          </a:xfrm>
        </p:spPr>
        <p:txBody>
          <a:bodyPr/>
          <a:lstStyle/>
          <a:p>
            <a:pPr algn="ctr"/>
            <a:r>
              <a:rPr lang="fr-FR" sz="2800" dirty="0"/>
              <a:t/>
            </a:r>
            <a:br>
              <a:rPr lang="fr-FR" sz="2800" dirty="0"/>
            </a:br>
            <a:r>
              <a:rPr lang="fr-FR" sz="2800" b="1" dirty="0"/>
              <a:t>Tu es là présent, livré pour nous.</a:t>
            </a:r>
            <a:br>
              <a:rPr lang="fr-FR" sz="2800" b="1" dirty="0"/>
            </a:br>
            <a:r>
              <a:rPr lang="fr-FR" sz="2800" b="1" dirty="0"/>
              <a:t>Toi le tout-petit, le serviteur.</a:t>
            </a:r>
            <a:br>
              <a:rPr lang="fr-FR" sz="2800" b="1" dirty="0"/>
            </a:br>
            <a:r>
              <a:rPr lang="fr-FR" sz="2800" b="1" dirty="0"/>
              <a:t>Toi, le Tout-Puissant, humblement tu t’abaisses.</a:t>
            </a:r>
            <a:br>
              <a:rPr lang="fr-FR" sz="2800" b="1" dirty="0"/>
            </a:br>
            <a:r>
              <a:rPr lang="fr-FR" sz="2800" b="1" dirty="0"/>
              <a:t>Tu fais ta demeure en nous Seigneur.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>1. Le pain que nous mangeons, </a:t>
            </a:r>
            <a:br>
              <a:rPr lang="fr-FR" sz="2800" dirty="0"/>
            </a:br>
            <a:r>
              <a:rPr lang="fr-FR" sz="2800" dirty="0"/>
              <a:t>le vin que nous buvons,</a:t>
            </a:r>
            <a:br>
              <a:rPr lang="fr-FR" sz="2800" dirty="0"/>
            </a:br>
            <a:r>
              <a:rPr lang="fr-FR" sz="2800" dirty="0"/>
              <a:t>C’est ton corps et ton sang !</a:t>
            </a:r>
            <a:br>
              <a:rPr lang="fr-FR" sz="2800" dirty="0"/>
            </a:br>
            <a:r>
              <a:rPr lang="fr-FR" sz="2800" dirty="0"/>
              <a:t>Tu nous livres ta vie, tu nous ouvres ton cœur,</a:t>
            </a:r>
            <a:br>
              <a:rPr lang="fr-FR" sz="2800" dirty="0"/>
            </a:br>
            <a:r>
              <a:rPr lang="fr-FR" sz="2800" dirty="0"/>
              <a:t>Tu fais ta demeure en nous Seigneur.</a:t>
            </a:r>
            <a:br>
              <a:rPr lang="fr-FR" sz="2800" dirty="0"/>
            </a:b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7544" y="388689"/>
            <a:ext cx="756084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Communion: </a:t>
            </a:r>
            <a:r>
              <a:rPr kumimoji="0" lang="fr-FR" sz="2400" b="0" i="1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 fais ta demeure en nous (</a:t>
            </a:r>
            <a:r>
              <a:rPr lang="fr-FR" dirty="0">
                <a:solidFill>
                  <a:srgbClr val="D2533C"/>
                </a:solidFill>
              </a:rPr>
              <a:t>2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/3) </a:t>
            </a:r>
          </a:p>
        </p:txBody>
      </p:sp>
    </p:spTree>
    <p:extLst>
      <p:ext uri="{BB962C8B-B14F-4D97-AF65-F5344CB8AC3E}">
        <p14:creationId xmlns:p14="http://schemas.microsoft.com/office/powerpoint/2010/main" xmlns="" val="806457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908050"/>
            <a:ext cx="9144000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2. Toutes les nations marcheront vers ta lumière,</a:t>
            </a:r>
          </a:p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Et les Rois à ta clarté naissante (bis).</a:t>
            </a:r>
          </a:p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De nombreux troupeaux de chameaux te couvriront,</a:t>
            </a:r>
          </a:p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Les trésors des mers afflueront vers toi,</a:t>
            </a:r>
          </a:p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Ils viendront d'</a:t>
            </a:r>
            <a:r>
              <a:rPr lang="fr-FR" sz="3000" dirty="0" err="1" smtClean="0">
                <a:solidFill>
                  <a:srgbClr val="000000"/>
                </a:solidFill>
              </a:rPr>
              <a:t>Epha</a:t>
            </a:r>
            <a:r>
              <a:rPr lang="fr-FR" sz="3000" dirty="0" smtClean="0">
                <a:solidFill>
                  <a:srgbClr val="000000"/>
                </a:solidFill>
              </a:rPr>
              <a:t>, de Saba, de </a:t>
            </a:r>
            <a:r>
              <a:rPr lang="fr-FR" sz="3000" dirty="0" err="1" smtClean="0">
                <a:solidFill>
                  <a:srgbClr val="000000"/>
                </a:solidFill>
              </a:rPr>
              <a:t>Qédar</a:t>
            </a:r>
            <a:r>
              <a:rPr lang="fr-FR" sz="3000" dirty="0" smtClean="0">
                <a:solidFill>
                  <a:srgbClr val="000000"/>
                </a:solidFill>
              </a:rPr>
              <a:t>,</a:t>
            </a:r>
          </a:p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Faisant monter vers Dieu la louange. </a:t>
            </a:r>
            <a:br>
              <a:rPr lang="fr-FR" sz="3000" dirty="0" smtClean="0">
                <a:solidFill>
                  <a:srgbClr val="000000"/>
                </a:solidFill>
              </a:rPr>
            </a:br>
            <a:endParaRPr lang="fr-FR" sz="3000" dirty="0" smtClean="0">
              <a:solidFill>
                <a:srgbClr val="000000"/>
              </a:solidFill>
            </a:endParaRP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Jérusalem, Jérusalem, 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Quitte ta robe de tristesse !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Jérusalem, Jérusalem, 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Chante et danse pour ton Dieu.</a:t>
            </a: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350838"/>
            <a:ext cx="757078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800" dirty="0" smtClean="0">
                <a:solidFill>
                  <a:srgbClr val="D2533C"/>
                </a:solidFill>
              </a:rPr>
              <a:t>Debout, resplendis (2/3)</a:t>
            </a:r>
            <a:endParaRPr lang="fr-FR" sz="2800" dirty="0">
              <a:solidFill>
                <a:srgbClr val="D2533C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052736"/>
            <a:ext cx="8495928" cy="4950296"/>
          </a:xfrm>
        </p:spPr>
        <p:txBody>
          <a:bodyPr/>
          <a:lstStyle/>
          <a:p>
            <a:pPr algn="ctr"/>
            <a:r>
              <a:rPr lang="fr-FR" sz="2800" b="1" dirty="0"/>
              <a:t/>
            </a:r>
            <a:br>
              <a:rPr lang="fr-FR" sz="2800" b="1" dirty="0"/>
            </a:br>
            <a:r>
              <a:rPr lang="fr-FR" sz="2800" b="1" dirty="0"/>
              <a:t>Tu es là présent, livré pour nous.</a:t>
            </a:r>
            <a:br>
              <a:rPr lang="fr-FR" sz="2800" b="1" dirty="0"/>
            </a:br>
            <a:r>
              <a:rPr lang="fr-FR" sz="2800" b="1" dirty="0"/>
              <a:t>Toi le tout-petit, le serviteur.</a:t>
            </a:r>
            <a:br>
              <a:rPr lang="fr-FR" sz="2800" b="1" dirty="0"/>
            </a:br>
            <a:r>
              <a:rPr lang="fr-FR" sz="2800" b="1" dirty="0"/>
              <a:t>Toi, le Tout-Puissant, humblement tu t’abaisses.</a:t>
            </a:r>
            <a:br>
              <a:rPr lang="fr-FR" sz="2800" b="1" dirty="0"/>
            </a:br>
            <a:r>
              <a:rPr lang="fr-FR" sz="2800" b="1" dirty="0"/>
              <a:t>Tu fais ta demeure en nous Seigneur.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/>
            </a:r>
            <a:br>
              <a:rPr lang="fr-FR" sz="2800" dirty="0"/>
            </a:br>
            <a:r>
              <a:rPr lang="fr-FR" sz="2800" dirty="0"/>
              <a:t>3. Unis à ton Amour, tu nous veux pour toujours</a:t>
            </a:r>
            <a:br>
              <a:rPr lang="fr-FR" sz="2800" dirty="0"/>
            </a:br>
            <a:r>
              <a:rPr lang="fr-FR" sz="2800" dirty="0"/>
              <a:t>Ostensoirs du Sauveur !</a:t>
            </a:r>
            <a:br>
              <a:rPr lang="fr-FR" sz="2800" dirty="0"/>
            </a:br>
            <a:r>
              <a:rPr lang="fr-FR" sz="2800" dirty="0"/>
              <a:t>En notre humanité, tu rejoins l’égaré,</a:t>
            </a:r>
            <a:br>
              <a:rPr lang="fr-FR" sz="2800" dirty="0"/>
            </a:br>
            <a:r>
              <a:rPr lang="fr-FR" sz="2800" dirty="0"/>
              <a:t>Tu fais ta demeure en nous Seigneur.</a:t>
            </a:r>
            <a:br>
              <a:rPr lang="fr-FR" sz="2800" dirty="0"/>
            </a:b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7544" y="388689"/>
            <a:ext cx="756084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Communion: </a:t>
            </a:r>
            <a:r>
              <a:rPr kumimoji="0" lang="fr-FR" sz="2400" b="0" i="1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Tu fais ta demeure en nous (3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rgbClr val="D2533C"/>
                </a:solidFill>
                <a:effectLst/>
                <a:uLnTx/>
                <a:uFillTx/>
                <a:latin typeface="Arial" charset="0"/>
                <a:ea typeface="ＭＳ Ｐゴシック" charset="0"/>
              </a:rPr>
              <a:t>/3) </a:t>
            </a:r>
          </a:p>
        </p:txBody>
      </p:sp>
    </p:spTree>
    <p:extLst>
      <p:ext uri="{BB962C8B-B14F-4D97-AF65-F5344CB8AC3E}">
        <p14:creationId xmlns:p14="http://schemas.microsoft.com/office/powerpoint/2010/main" xmlns="" val="9017509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67544" y="455464"/>
            <a:ext cx="820891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Sortie:</a:t>
            </a:r>
            <a:r>
              <a:rPr lang="fr-FR" sz="2400" i="1" dirty="0">
                <a:solidFill>
                  <a:srgbClr val="D2533C"/>
                </a:solidFill>
              </a:rPr>
              <a:t> Ne rentrez pas chez vous comme avant (1/3)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endParaRPr lang="fr-FR" sz="2400" dirty="0">
              <a:solidFill>
                <a:srgbClr val="D2533C"/>
              </a:solidFill>
            </a:endParaRPr>
          </a:p>
        </p:txBody>
      </p:sp>
      <p:sp>
        <p:nvSpPr>
          <p:cNvPr id="5" name="Shape 203"/>
          <p:cNvSpPr/>
          <p:nvPr/>
        </p:nvSpPr>
        <p:spPr>
          <a:xfrm>
            <a:off x="211540" y="1185448"/>
            <a:ext cx="8932460" cy="44832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Ne rentrez pas chez vous comme avant,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Ne vivez pas chez vous comme avant,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Changez vos cœurs, chassez vos peurs,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Vivez en hommes nouveaux.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endParaRPr lang="fr-FR" sz="2800" b="1" dirty="0">
              <a:solidFill>
                <a:schemeClr val="tx1"/>
              </a:solidFill>
            </a:endParaRP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1 - A quoi bon les mots si l'on ne s'entend pas,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A quoi bon les phrases si l'on ne s'écoute pas,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A quoi bon la joie si l'on ne partage pas,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A quoi bon la vie si l'on n'aime pas ?</a:t>
            </a:r>
            <a:endParaRPr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6116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E40F6B0-FD16-3D0C-7A85-0506A4DF6B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>
            <a:extLst>
              <a:ext uri="{FF2B5EF4-FFF2-40B4-BE49-F238E27FC236}">
                <a16:creationId xmlns:a16="http://schemas.microsoft.com/office/drawing/2014/main" xmlns="" id="{EC9ABB60-EA60-09C3-1379-236BF05C5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xmlns="" id="{78A0573B-6D28-7756-A6A7-9A0FA7BC2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455464"/>
            <a:ext cx="820891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Sortie:</a:t>
            </a:r>
            <a:r>
              <a:rPr lang="fr-FR" sz="2400" i="1" dirty="0">
                <a:solidFill>
                  <a:srgbClr val="D2533C"/>
                </a:solidFill>
              </a:rPr>
              <a:t> Ne rentrez pas chez vous comme avant (2/3)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endParaRPr lang="fr-FR" sz="2400" dirty="0">
              <a:solidFill>
                <a:srgbClr val="D2533C"/>
              </a:solidFill>
            </a:endParaRPr>
          </a:p>
        </p:txBody>
      </p:sp>
      <p:sp>
        <p:nvSpPr>
          <p:cNvPr id="5" name="Shape 203">
            <a:extLst>
              <a:ext uri="{FF2B5EF4-FFF2-40B4-BE49-F238E27FC236}">
                <a16:creationId xmlns:a16="http://schemas.microsoft.com/office/drawing/2014/main" xmlns="" id="{F20A6132-AFB7-A2E2-0B59-2F96D2787C87}"/>
              </a:ext>
            </a:extLst>
          </p:cNvPr>
          <p:cNvSpPr/>
          <p:nvPr/>
        </p:nvSpPr>
        <p:spPr>
          <a:xfrm>
            <a:off x="211540" y="1185448"/>
            <a:ext cx="8932460" cy="44832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Ne rentrez pas chez vous comme avant,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Ne vivez pas chez vous comme avant,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Changez vos cœurs, chassez vos peurs,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Vivez en hommes nouveaux.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endParaRPr lang="fr-FR" sz="2800" b="1" dirty="0">
              <a:solidFill>
                <a:schemeClr val="tx1"/>
              </a:solidFill>
            </a:endParaRP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2 - Pourquoi une chanson si l'on ne chante pas,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Pourquoi l'espérance si l'on ne croit pas,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Pourquoi l'amitié si l'on n'accueille pas,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Pourquoi dire "amour", si l'on n'agit pas ?</a:t>
            </a:r>
            <a:endParaRPr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09599969-A8B7-34B3-4060-E15A49FC4C84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91196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0D275C0-376B-B5E4-431E-062232461B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>
            <a:extLst>
              <a:ext uri="{FF2B5EF4-FFF2-40B4-BE49-F238E27FC236}">
                <a16:creationId xmlns:a16="http://schemas.microsoft.com/office/drawing/2014/main" xmlns="" id="{C3F67002-7319-3875-D765-9CE4A9F1C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xmlns="" id="{A4F4E961-0D6B-DCF4-CC1D-8EA4633FD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455464"/>
            <a:ext cx="8208912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Sortie:</a:t>
            </a:r>
            <a:r>
              <a:rPr lang="fr-FR" sz="2400" i="1" dirty="0">
                <a:solidFill>
                  <a:srgbClr val="D2533C"/>
                </a:solidFill>
              </a:rPr>
              <a:t> Ne rentrez pas chez vous comme avant (3/3)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endParaRPr lang="fr-FR" sz="2400" dirty="0">
              <a:solidFill>
                <a:srgbClr val="D2533C"/>
              </a:solidFill>
            </a:endParaRPr>
          </a:p>
        </p:txBody>
      </p:sp>
      <p:sp>
        <p:nvSpPr>
          <p:cNvPr id="5" name="Shape 203">
            <a:extLst>
              <a:ext uri="{FF2B5EF4-FFF2-40B4-BE49-F238E27FC236}">
                <a16:creationId xmlns:a16="http://schemas.microsoft.com/office/drawing/2014/main" xmlns="" id="{7A38B34A-C896-E4E0-F324-97E9D40E3B57}"/>
              </a:ext>
            </a:extLst>
          </p:cNvPr>
          <p:cNvSpPr/>
          <p:nvPr/>
        </p:nvSpPr>
        <p:spPr>
          <a:xfrm>
            <a:off x="211540" y="1185448"/>
            <a:ext cx="8932460" cy="44832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Ne rentrez pas chez vous comme avant,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Ne vivez pas chez vous comme avant,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Changez vos cœurs, chassez vos peurs,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b="1" dirty="0">
                <a:solidFill>
                  <a:schemeClr val="tx1"/>
                </a:solidFill>
              </a:rPr>
              <a:t>Vivez en hommes nouveaux.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endParaRPr lang="fr-FR" sz="2800" b="1" dirty="0">
              <a:solidFill>
                <a:schemeClr val="tx1"/>
              </a:solidFill>
            </a:endParaRP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3 - Je vais repartir et je veux te prier,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Je vais repartir et je veux t'écouter,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Je vais repartir et je veux te chanter,</a:t>
            </a:r>
          </a:p>
          <a:p>
            <a:pPr marL="182879" indent="-182879" algn="ctr">
              <a:spcBef>
                <a:spcPts val="500"/>
              </a:spcBef>
              <a:defRPr sz="2200"/>
            </a:pPr>
            <a:r>
              <a:rPr lang="fr-FR" sz="2800" dirty="0">
                <a:solidFill>
                  <a:schemeClr val="tx1"/>
                </a:solidFill>
              </a:rPr>
              <a:t>Je vais repartir et je veux t'annoncer.</a:t>
            </a:r>
            <a:endParaRPr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4108A550-C790-C8D9-5C59-C4C3B5E64F37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85801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050" y="193516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4000" b="1" i="1" cap="none" dirty="0">
                <a:ea typeface="ＭＳ Ｐゴシック" pitchFamily="34" charset="-128"/>
              </a:rPr>
              <a:t>Bon </a:t>
            </a:r>
            <a:r>
              <a:rPr lang="en-GB" sz="4000" b="1" i="1" cap="none" dirty="0" err="1">
                <a:ea typeface="ＭＳ Ｐゴシック" pitchFamily="34" charset="-128"/>
              </a:rPr>
              <a:t>dimanche</a:t>
            </a:r>
            <a:r>
              <a:rPr lang="en-GB" sz="4000" b="1" i="1" cap="none" dirty="0">
                <a:ea typeface="ＭＳ Ｐゴシック" pitchFamily="34" charset="-128"/>
              </a:rPr>
              <a:t> </a:t>
            </a:r>
            <a:r>
              <a:rPr lang="vi-VN" sz="4000" b="1" i="1" dirty="0">
                <a:ea typeface="ＭＳ Ｐゴシック" pitchFamily="34" charset="-128"/>
              </a:rPr>
              <a:t>à</a:t>
            </a:r>
            <a:r>
              <a:rPr lang="en-GB" sz="4000" b="1" i="1" cap="none" dirty="0">
                <a:ea typeface="ＭＳ Ｐゴシック" pitchFamily="34" charset="-128"/>
              </a:rPr>
              <a:t> </a:t>
            </a:r>
            <a:r>
              <a:rPr lang="en-GB" sz="4000" b="1" i="1" cap="none" dirty="0" err="1">
                <a:ea typeface="ＭＳ Ｐゴシック" pitchFamily="34" charset="-128"/>
              </a:rPr>
              <a:t>tous</a:t>
            </a:r>
            <a:r>
              <a:rPr lang="vi-VN" sz="4000" b="1" i="1" cap="none" dirty="0">
                <a:ea typeface="ＭＳ Ｐゴシック" pitchFamily="34" charset="-128"/>
              </a:rPr>
              <a:t> </a:t>
            </a:r>
            <a:r>
              <a:rPr lang="en-GB" sz="4000" b="1" i="1" cap="none" dirty="0">
                <a:ea typeface="ＭＳ Ｐゴシック" pitchFamily="34" charset="-128"/>
              </a:rPr>
              <a:t>!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/>
              <a:t> </a:t>
            </a:r>
            <a:r>
              <a:rPr lang="fr-FR" sz="3600" dirty="0"/>
              <a:t/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908050"/>
            <a:ext cx="9144000" cy="542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3. Les fils d'étrangers rebâtiront tes remparts,</a:t>
            </a:r>
          </a:p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Et leurs Rois passeront par tes portes (bis).</a:t>
            </a:r>
          </a:p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Je ferai de toi un sujet de joie,</a:t>
            </a:r>
          </a:p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On t'appellera « Ville du Seigneur ».</a:t>
            </a:r>
          </a:p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Les jours de ton deuil seront tous accomplis,</a:t>
            </a:r>
          </a:p>
          <a:p>
            <a:pPr algn="ctr"/>
            <a:r>
              <a:rPr lang="fr-FR" sz="3000" dirty="0" smtClean="0">
                <a:solidFill>
                  <a:srgbClr val="000000"/>
                </a:solidFill>
              </a:rPr>
              <a:t>Parmi les nations tu me glorifieras.</a:t>
            </a:r>
            <a:br>
              <a:rPr lang="fr-FR" sz="3000" dirty="0" smtClean="0">
                <a:solidFill>
                  <a:srgbClr val="000000"/>
                </a:solidFill>
              </a:rPr>
            </a:br>
            <a:endParaRPr lang="fr-FR" sz="3000" dirty="0" smtClean="0">
              <a:solidFill>
                <a:srgbClr val="000000"/>
              </a:solidFill>
            </a:endParaRP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Jérusalem, Jérusalem, 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Quitte ta robe de tristesse !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Jérusalem, Jérusalem, </a:t>
            </a:r>
          </a:p>
          <a:p>
            <a:pPr algn="ctr"/>
            <a:r>
              <a:rPr lang="fr-FR" sz="3000" b="1" dirty="0" smtClean="0">
                <a:solidFill>
                  <a:srgbClr val="000000"/>
                </a:solidFill>
              </a:rPr>
              <a:t>Chante et danse pour ton Dieu.</a:t>
            </a:r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 bwMode="auto">
          <a:xfrm>
            <a:off x="457200" y="350838"/>
            <a:ext cx="757078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800" dirty="0" smtClean="0">
                <a:solidFill>
                  <a:srgbClr val="D2533C"/>
                </a:solidFill>
              </a:rPr>
              <a:t>Debout, resplendis (3/3)</a:t>
            </a:r>
            <a:endParaRPr lang="fr-FR" sz="2800" dirty="0">
              <a:solidFill>
                <a:srgbClr val="D2533C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1913" y="1484784"/>
            <a:ext cx="854233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7667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3200" dirty="0" smtClean="0">
                <a:solidFill>
                  <a:srgbClr val="D63800"/>
                </a:solidFill>
              </a:rPr>
              <a:t>Prière pénitentielle</a:t>
            </a:r>
            <a:endParaRPr lang="en-GB" sz="3200" dirty="0">
              <a:solidFill>
                <a:srgbClr val="D638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313" y="1412776"/>
            <a:ext cx="8542337" cy="5101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Je confesse à Dieu tout puissant,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Je reconnais devant mes frères,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que j'ai péché, en pensée, en parole,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 par action et par omission.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Oui, j'ai vraiment péché.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C'est pourquoi je supplie la Vierge Marie,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les anges et tous les saints,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et vous aussi, mes frères, </a:t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de prier pour moi le Seigneur notre Dieu.</a:t>
            </a:r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0151" y="1412776"/>
            <a:ext cx="9023697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2800" dirty="0">
                <a:solidFill>
                  <a:schemeClr val="tx1"/>
                </a:solidFill>
              </a:rPr>
              <a:t>Kyrie eleison, Kyrie eleison, Kyrie </a:t>
            </a:r>
            <a:r>
              <a:rPr lang="fr-FR" sz="2800" dirty="0" err="1" smtClean="0">
                <a:solidFill>
                  <a:schemeClr val="tx1"/>
                </a:solidFill>
              </a:rPr>
              <a:t>eleison</a:t>
            </a:r>
            <a:r>
              <a:rPr lang="fr-FR" sz="2800" dirty="0" smtClean="0">
                <a:solidFill>
                  <a:schemeClr val="tx1"/>
                </a:solidFill>
              </a:rPr>
              <a:t> !</a:t>
            </a:r>
            <a:br>
              <a:rPr lang="fr-FR" sz="2800" dirty="0" smtClean="0">
                <a:solidFill>
                  <a:schemeClr val="tx1"/>
                </a:solidFill>
              </a:rPr>
            </a:br>
            <a:r>
              <a:rPr lang="fr-FR" sz="2800" dirty="0" smtClean="0">
                <a:solidFill>
                  <a:schemeClr val="tx1"/>
                </a:solidFill>
              </a:rPr>
              <a:t> </a:t>
            </a:r>
            <a:endParaRPr lang="fr-FR" sz="2800" dirty="0">
              <a:solidFill>
                <a:schemeClr val="tx1"/>
              </a:solidFill>
            </a:endParaRPr>
          </a:p>
          <a:p>
            <a:pPr algn="ctr"/>
            <a:r>
              <a:rPr lang="fr-FR" sz="2800" dirty="0" err="1">
                <a:solidFill>
                  <a:schemeClr val="tx1"/>
                </a:solidFill>
              </a:rPr>
              <a:t>Christe</a:t>
            </a:r>
            <a:r>
              <a:rPr lang="fr-FR" sz="2800" dirty="0">
                <a:solidFill>
                  <a:schemeClr val="tx1"/>
                </a:solidFill>
              </a:rPr>
              <a:t> eleison, </a:t>
            </a:r>
            <a:r>
              <a:rPr lang="fr-FR" sz="2800" dirty="0" err="1">
                <a:solidFill>
                  <a:schemeClr val="tx1"/>
                </a:solidFill>
              </a:rPr>
              <a:t>Christe</a:t>
            </a:r>
            <a:r>
              <a:rPr lang="fr-FR" sz="2800" dirty="0">
                <a:solidFill>
                  <a:schemeClr val="tx1"/>
                </a:solidFill>
              </a:rPr>
              <a:t> eleison, </a:t>
            </a:r>
            <a:r>
              <a:rPr lang="fr-FR" sz="2800" dirty="0" err="1">
                <a:solidFill>
                  <a:schemeClr val="tx1"/>
                </a:solidFill>
              </a:rPr>
              <a:t>Christe</a:t>
            </a: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err="1" smtClean="0">
                <a:solidFill>
                  <a:schemeClr val="tx1"/>
                </a:solidFill>
              </a:rPr>
              <a:t>eleison</a:t>
            </a:r>
            <a:r>
              <a:rPr lang="fr-FR" sz="2800" dirty="0" smtClean="0">
                <a:solidFill>
                  <a:schemeClr val="tx1"/>
                </a:solidFill>
              </a:rPr>
              <a:t> !</a:t>
            </a:r>
            <a:br>
              <a:rPr lang="fr-FR" sz="2800" dirty="0" smtClean="0">
                <a:solidFill>
                  <a:schemeClr val="tx1"/>
                </a:solidFill>
              </a:rPr>
            </a:br>
            <a:r>
              <a:rPr lang="fr-FR" sz="2800" dirty="0" smtClean="0">
                <a:solidFill>
                  <a:schemeClr val="tx1"/>
                </a:solidFill>
              </a:rPr>
              <a:t> </a:t>
            </a:r>
            <a:endParaRPr lang="fr-FR" sz="2800" dirty="0">
              <a:solidFill>
                <a:schemeClr val="tx1"/>
              </a:solidFill>
            </a:endParaRPr>
          </a:p>
          <a:p>
            <a:pPr algn="ctr"/>
            <a:r>
              <a:rPr lang="fr-FR" sz="2800" dirty="0">
                <a:solidFill>
                  <a:schemeClr val="tx1"/>
                </a:solidFill>
              </a:rPr>
              <a:t>Kyrie eleison, Kyrie </a:t>
            </a:r>
            <a:r>
              <a:rPr lang="fr-FR" sz="2800" dirty="0" err="1" smtClean="0">
                <a:solidFill>
                  <a:schemeClr val="tx1"/>
                </a:solidFill>
              </a:rPr>
              <a:t>eleison</a:t>
            </a:r>
            <a:r>
              <a:rPr lang="fr-FR" sz="2800" dirty="0" smtClean="0">
                <a:solidFill>
                  <a:schemeClr val="tx1"/>
                </a:solidFill>
              </a:rPr>
              <a:t> , Kyrie </a:t>
            </a:r>
            <a:r>
              <a:rPr lang="fr-FR" sz="2800" dirty="0" err="1" smtClean="0">
                <a:solidFill>
                  <a:schemeClr val="tx1"/>
                </a:solidFill>
              </a:rPr>
              <a:t>eleison</a:t>
            </a:r>
            <a:r>
              <a:rPr lang="fr-FR" sz="2800" dirty="0" smtClean="0">
                <a:solidFill>
                  <a:schemeClr val="tx1"/>
                </a:solidFill>
              </a:rPr>
              <a:t> !</a:t>
            </a:r>
            <a:r>
              <a:rPr lang="fr-FR" sz="2800" dirty="0" smtClean="0">
                <a:solidFill>
                  <a:schemeClr val="tx1"/>
                </a:solidFill>
              </a:rPr>
              <a:t/>
            </a:r>
            <a:br>
              <a:rPr lang="fr-FR" sz="2800" dirty="0" smtClean="0">
                <a:solidFill>
                  <a:schemeClr val="tx1"/>
                </a:solidFill>
              </a:rPr>
            </a:br>
            <a:r>
              <a:rPr lang="fr-FR" sz="2800" dirty="0" smtClean="0">
                <a:solidFill>
                  <a:schemeClr val="tx1"/>
                </a:solidFill>
              </a:rPr>
              <a:t> 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04664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3200" b="1" dirty="0">
                <a:solidFill>
                  <a:srgbClr val="D63800"/>
                </a:solidFill>
              </a:rPr>
              <a:t>KYRIE </a:t>
            </a:r>
            <a:r>
              <a:rPr lang="" sz="3200" dirty="0">
                <a:solidFill>
                  <a:srgbClr val="D63800"/>
                </a:solidFill>
              </a:rPr>
              <a:t>(Saint Boniface)</a:t>
            </a:r>
            <a:endParaRPr lang="en-GB" sz="3200" dirty="0">
              <a:solidFill>
                <a:srgbClr val="D638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350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smtClean="0">
                <a:solidFill>
                  <a:srgbClr val="D2533C"/>
                </a:solidFill>
              </a:rPr>
              <a:t>Gloria: </a:t>
            </a:r>
            <a:r>
              <a:rPr lang="en-US" sz="2400" i="1" dirty="0" err="1" smtClean="0">
                <a:solidFill>
                  <a:srgbClr val="D2533C"/>
                </a:solidFill>
              </a:rPr>
              <a:t>Messe</a:t>
            </a:r>
            <a:r>
              <a:rPr lang="en-US" sz="2400" i="1" dirty="0" smtClean="0">
                <a:solidFill>
                  <a:srgbClr val="D2533C"/>
                </a:solidFill>
              </a:rPr>
              <a:t> de St </a:t>
            </a:r>
            <a:r>
              <a:rPr lang="en-US" sz="2400" i="1" dirty="0" smtClean="0">
                <a:solidFill>
                  <a:srgbClr val="D2533C"/>
                </a:solidFill>
              </a:rPr>
              <a:t>Boniface </a:t>
            </a:r>
            <a:r>
              <a:rPr lang="en-US" sz="2400" i="1" dirty="0" smtClean="0">
                <a:solidFill>
                  <a:srgbClr val="D2533C"/>
                </a:solidFill>
              </a:rPr>
              <a:t>(1/2) 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83034" y="836613"/>
            <a:ext cx="8437438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Gloria in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excelsis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Deo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, Gloria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Deo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 Domino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 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(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bis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cs typeface="Arial Unicode MS" charset="0"/>
              </a:rPr>
              <a:t>)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800" b="1" dirty="0">
              <a:solidFill>
                <a:schemeClr val="accent6">
                  <a:lumMod val="50000"/>
                </a:schemeClr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Et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paix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sur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la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terre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aux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hommes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qu’il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aime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.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Nous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te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louons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, 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Nous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te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err="1" smtClean="0">
                <a:solidFill>
                  <a:srgbClr val="292934"/>
                </a:solidFill>
                <a:cs typeface="Arial Unicode MS" charset="0"/>
              </a:rPr>
              <a:t>bénissons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,</a:t>
            </a:r>
            <a:endParaRPr lang="en-US" sz="28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Nous </a:t>
            </a:r>
            <a:r>
              <a:rPr lang="en-US" sz="2800" dirty="0" err="1" smtClean="0">
                <a:solidFill>
                  <a:srgbClr val="292934"/>
                </a:solidFill>
                <a:cs typeface="Arial Unicode MS" charset="0"/>
              </a:rPr>
              <a:t>te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err="1" smtClean="0">
                <a:solidFill>
                  <a:srgbClr val="292934"/>
                </a:solidFill>
                <a:cs typeface="Arial Unicode MS" charset="0"/>
              </a:rPr>
              <a:t>glorifions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, Nous </a:t>
            </a:r>
            <a:r>
              <a:rPr lang="en-US" sz="2800" dirty="0" err="1" smtClean="0">
                <a:solidFill>
                  <a:srgbClr val="292934"/>
                </a:solidFill>
                <a:cs typeface="Arial Unicode MS" charset="0"/>
              </a:rPr>
              <a:t>t’adorons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, </a:t>
            </a:r>
            <a:br>
              <a:rPr lang="en-US" sz="2800" dirty="0" smtClean="0">
                <a:solidFill>
                  <a:srgbClr val="292934"/>
                </a:solidFill>
                <a:cs typeface="Arial Unicode MS" charset="0"/>
              </a:rPr>
            </a:b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Nous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te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rendons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err="1" smtClean="0">
                <a:solidFill>
                  <a:srgbClr val="292934"/>
                </a:solidFill>
                <a:cs typeface="Arial Unicode MS" charset="0"/>
              </a:rPr>
              <a:t>grâce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pour 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ton immense </a:t>
            </a:r>
            <a:r>
              <a:rPr lang="en-US" sz="2800" dirty="0" err="1" smtClean="0">
                <a:solidFill>
                  <a:srgbClr val="292934"/>
                </a:solidFill>
                <a:cs typeface="Arial Unicode MS" charset="0"/>
              </a:rPr>
              <a:t>gloire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.</a:t>
            </a:r>
            <a:br>
              <a:rPr lang="en-US" sz="2800" dirty="0" smtClean="0">
                <a:solidFill>
                  <a:srgbClr val="292934"/>
                </a:solidFill>
                <a:cs typeface="Arial Unicode MS" charset="0"/>
              </a:rPr>
            </a:br>
            <a:endParaRPr lang="en-US" sz="28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Seigneur </a:t>
            </a:r>
            <a:r>
              <a:rPr lang="en-US" sz="2800" dirty="0" err="1" smtClean="0">
                <a:solidFill>
                  <a:srgbClr val="292934"/>
                </a:solidFill>
                <a:cs typeface="Arial Unicode MS" charset="0"/>
              </a:rPr>
              <a:t>Dieu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le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Roi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du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ciel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, </a:t>
            </a:r>
            <a:endParaRPr lang="en-US" sz="2800" dirty="0" smtClean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 err="1" smtClean="0">
                <a:solidFill>
                  <a:srgbClr val="292934"/>
                </a:solidFill>
                <a:cs typeface="Arial Unicode MS" charset="0"/>
              </a:rPr>
              <a:t>Dieu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le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Père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tout-puissant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.</a:t>
            </a:r>
            <a:endParaRPr lang="en-US" sz="2800" dirty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Seigneur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Fils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unique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Jésus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Christ,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Seigneur </a:t>
            </a:r>
            <a:r>
              <a:rPr lang="en-US" sz="2800" dirty="0" err="1" smtClean="0">
                <a:solidFill>
                  <a:srgbClr val="292934"/>
                </a:solidFill>
                <a:cs typeface="Arial Unicode MS" charset="0"/>
              </a:rPr>
              <a:t>Dieu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,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Agneau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de </a:t>
            </a:r>
            <a:r>
              <a:rPr lang="en-US" sz="2800" dirty="0" err="1" smtClean="0">
                <a:solidFill>
                  <a:srgbClr val="292934"/>
                </a:solidFill>
                <a:cs typeface="Arial Unicode MS" charset="0"/>
              </a:rPr>
              <a:t>Dieu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 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le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fils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 du </a:t>
            </a:r>
            <a:r>
              <a:rPr lang="en-US" sz="2800" dirty="0" err="1">
                <a:solidFill>
                  <a:srgbClr val="292934"/>
                </a:solidFill>
                <a:cs typeface="Arial Unicode MS" charset="0"/>
              </a:rPr>
              <a:t>Père</a:t>
            </a:r>
            <a:r>
              <a:rPr lang="en-US" sz="2800" dirty="0" smtClean="0">
                <a:solidFill>
                  <a:srgbClr val="292934"/>
                </a:solidFill>
                <a:cs typeface="Arial Unicode MS" charset="0"/>
              </a:rPr>
              <a:t>.</a:t>
            </a: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  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8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92996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38027</TotalTime>
  <Words>1039</Words>
  <Application>Microsoft Office PowerPoint</Application>
  <PresentationFormat>On-screen Show (4:3)</PresentationFormat>
  <Paragraphs>219</Paragraphs>
  <Slides>35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1_Office Theme</vt:lpstr>
      <vt:lpstr>Clarity</vt:lpstr>
      <vt:lpstr> DIMANCHE 22 Septembre 2024</vt:lpstr>
      <vt:lpstr>Slide 2</vt:lpstr>
      <vt:lpstr>Slide 3</vt:lpstr>
      <vt:lpstr>Slide 4</vt:lpstr>
      <vt:lpstr>Slide 5</vt:lpstr>
      <vt:lpstr>Slide 6</vt:lpstr>
      <vt:lpstr>Slide 7</vt:lpstr>
      <vt:lpstr>Slide 8</vt:lpstr>
      <vt:lpstr>Gloria: Messe de St Boniface (1/2) </vt:lpstr>
      <vt:lpstr>Gloria: Messe de St Boniface (2/2)</vt:lpstr>
      <vt:lpstr>Slide 11</vt:lpstr>
      <vt:lpstr>Slide 12</vt:lpstr>
      <vt:lpstr>Slide 13</vt:lpstr>
      <vt:lpstr>Slide 14</vt:lpstr>
      <vt:lpstr>Slide 15</vt:lpstr>
      <vt:lpstr>Slide 16</vt:lpstr>
      <vt:lpstr>Prière Universelle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 Tu es là présent, livré pour nous. Toi le tout-petit, le serviteur. Toi, le Tout-Puissant, humblement tu t’abaisses. Tu fais ta demeure en nous Seigneur.   1. Par le don de ta vie,tu désires aujourd’hui Reposer en nos cœurs ! Brûlés de charité, assoiffés d’être aimés, Tu fais ta demeure en nous Seigneur.  </vt:lpstr>
      <vt:lpstr> Tu es là présent, livré pour nous. Toi le tout-petit, le serviteur. Toi, le Tout-Puissant, humblement tu t’abaisses. Tu fais ta demeure en nous Seigneur.   1. Le pain que nous mangeons,  le vin que nous buvons, C’est ton corps et ton sang ! Tu nous livres ta vie, tu nous ouvres ton cœur, Tu fais ta demeure en nous Seigneur. </vt:lpstr>
      <vt:lpstr> Tu es là présent, livré pour nous. Toi le tout-petit, le serviteur. Toi, le Tout-Puissant, humblement tu t’abaisses. Tu fais ta demeure en nous Seigneur.   3. Unis à ton Amour, tu nous veux pour toujours Ostensoirs du Sauveur ! En notre humanité, tu rejoins l’égaré, Tu fais ta demeure en nous Seigneur. </vt:lpstr>
      <vt:lpstr>Slide 31</vt:lpstr>
      <vt:lpstr>Slide 32</vt:lpstr>
      <vt:lpstr>Slide 33</vt:lpstr>
      <vt:lpstr>Slide 34</vt:lpstr>
      <vt:lpstr>Bon dimanche à tous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 CHANTS de Messe  du 20 NOV 2016</dc:title>
  <dc:creator>Stéphanie Pintrand</dc:creator>
  <cp:lastModifiedBy>Matthieu .</cp:lastModifiedBy>
  <cp:revision>303</cp:revision>
  <cp:lastPrinted>2018-05-13T00:38:21Z</cp:lastPrinted>
  <dcterms:created xsi:type="dcterms:W3CDTF">1601-01-01T00:00:00Z</dcterms:created>
  <dcterms:modified xsi:type="dcterms:W3CDTF">2024-09-21T10:29:30Z</dcterms:modified>
</cp:coreProperties>
</file>