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38"/>
  </p:notesMasterIdLst>
  <p:sldIdLst>
    <p:sldId id="549" r:id="rId3"/>
    <p:sldId id="724" r:id="rId4"/>
    <p:sldId id="725" r:id="rId5"/>
    <p:sldId id="726" r:id="rId6"/>
    <p:sldId id="713" r:id="rId7"/>
    <p:sldId id="727" r:id="rId8"/>
    <p:sldId id="672" r:id="rId9"/>
    <p:sldId id="714" r:id="rId10"/>
    <p:sldId id="711" r:id="rId11"/>
    <p:sldId id="712" r:id="rId12"/>
    <p:sldId id="715" r:id="rId13"/>
    <p:sldId id="329" r:id="rId14"/>
    <p:sldId id="330" r:id="rId15"/>
    <p:sldId id="716" r:id="rId16"/>
    <p:sldId id="413" r:id="rId17"/>
    <p:sldId id="717" r:id="rId18"/>
    <p:sldId id="676" r:id="rId19"/>
    <p:sldId id="718" r:id="rId20"/>
    <p:sldId id="677" r:id="rId21"/>
    <p:sldId id="719" r:id="rId22"/>
    <p:sldId id="267" r:id="rId23"/>
    <p:sldId id="720" r:id="rId24"/>
    <p:sldId id="355" r:id="rId25"/>
    <p:sldId id="721" r:id="rId26"/>
    <p:sldId id="679" r:id="rId27"/>
    <p:sldId id="722" r:id="rId28"/>
    <p:sldId id="680" r:id="rId29"/>
    <p:sldId id="681" r:id="rId30"/>
    <p:sldId id="692" r:id="rId31"/>
    <p:sldId id="693" r:id="rId32"/>
    <p:sldId id="723" r:id="rId33"/>
    <p:sldId id="618" r:id="rId34"/>
    <p:sldId id="658" r:id="rId35"/>
    <p:sldId id="694" r:id="rId36"/>
    <p:sldId id="684" r:id="rId37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16308-AF5F-4E2F-9CCF-40C3A0AC774D}" v="49" dt="2024-09-14T14:36:2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/>
    <p:restoredTop sz="94918"/>
  </p:normalViewPr>
  <p:slideViewPr>
    <p:cSldViewPr>
      <p:cViewPr varScale="1">
        <p:scale>
          <a:sx n="70" d="100"/>
          <a:sy n="70" d="100"/>
        </p:scale>
        <p:origin x="-9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45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2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490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4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21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42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509412">
              <a:tabLst>
                <a:tab pos="806569" algn="l"/>
                <a:tab pos="1613139" algn="l"/>
                <a:tab pos="2419708" algn="l"/>
                <a:tab pos="3226278" algn="l"/>
              </a:tabLst>
              <a:defRPr/>
            </a:pPr>
            <a:fld id="{1E35D093-C0B8-D245-A02D-DEE4C1774BD7}" type="slidenum">
              <a:rPr lang="en-US" sz="1600">
                <a:latin typeface="Times New Roman" charset="0"/>
                <a:ea typeface="ＭＳ Ｐゴシック" charset="0"/>
              </a:rPr>
              <a:pPr defTabSz="509412">
                <a:tabLst>
                  <a:tab pos="806569" algn="l"/>
                  <a:tab pos="1613139" algn="l"/>
                  <a:tab pos="2419708" algn="l"/>
                  <a:tab pos="3226278" algn="l"/>
                </a:tabLst>
                <a:defRPr/>
              </a:pPr>
              <a:t>28</a:t>
            </a:fld>
            <a:endParaRPr lang="en-US" sz="1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638300" y="839788"/>
            <a:ext cx="5532438" cy="4149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1592" y="5254467"/>
            <a:ext cx="7047336" cy="4978558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285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509412">
              <a:tabLst>
                <a:tab pos="806569" algn="l"/>
                <a:tab pos="1613139" algn="l"/>
                <a:tab pos="2419708" algn="l"/>
                <a:tab pos="3226278" algn="l"/>
              </a:tabLst>
              <a:defRPr/>
            </a:pPr>
            <a:fld id="{1E35D093-C0B8-D245-A02D-DEE4C1774BD7}" type="slidenum">
              <a:rPr lang="en-US" sz="1600">
                <a:latin typeface="Times New Roman" charset="0"/>
                <a:ea typeface="ＭＳ Ｐゴシック" charset="0"/>
              </a:rPr>
              <a:pPr defTabSz="509412">
                <a:tabLst>
                  <a:tab pos="806569" algn="l"/>
                  <a:tab pos="1613139" algn="l"/>
                  <a:tab pos="2419708" algn="l"/>
                  <a:tab pos="3226278" algn="l"/>
                </a:tabLst>
                <a:defRPr/>
              </a:pPr>
              <a:t>29</a:t>
            </a:fld>
            <a:endParaRPr lang="en-US" sz="1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638300" y="839788"/>
            <a:ext cx="5532438" cy="4149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1592" y="5254467"/>
            <a:ext cx="7047336" cy="4978558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242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 defTabSz="509412">
              <a:tabLst>
                <a:tab pos="806569" algn="l"/>
                <a:tab pos="1613139" algn="l"/>
                <a:tab pos="2419708" algn="l"/>
                <a:tab pos="3226278" algn="l"/>
              </a:tabLst>
              <a:defRPr/>
            </a:pPr>
            <a:fld id="{1E35D093-C0B8-D245-A02D-DEE4C1774BD7}" type="slidenum">
              <a:rPr lang="en-US" sz="1600">
                <a:latin typeface="Times New Roman" charset="0"/>
                <a:ea typeface="ＭＳ Ｐゴシック" charset="0"/>
              </a:rPr>
              <a:pPr defTabSz="509412">
                <a:tabLst>
                  <a:tab pos="806569" algn="l"/>
                  <a:tab pos="1613139" algn="l"/>
                  <a:tab pos="2419708" algn="l"/>
                  <a:tab pos="3226278" algn="l"/>
                </a:tabLst>
                <a:defRPr/>
              </a:pPr>
              <a:t>30</a:t>
            </a:fld>
            <a:endParaRPr lang="en-US" sz="1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638300" y="839788"/>
            <a:ext cx="5532438" cy="4149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1592" y="5254467"/>
            <a:ext cx="7047336" cy="4978558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995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21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25F9AC2-A63E-2547-9B5F-71E362044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28651D29-668B-EE11-A68C-59C0CC2D79A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xmlns="" id="{E307C333-5396-AE30-DD29-281071D830F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6E64EE9A-9E85-534D-7F1C-5035D7EAAD7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82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9ABC8DE-6386-46C8-189A-0005C776D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2F33B02-168A-6E66-D0BF-BD518AF9B3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xmlns="" id="{56FA62D4-BD90-04ED-7299-339BB3A8C7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9EC027BC-874F-DE88-2C7B-67C7F3078F2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15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F89CBAD9-929D-4806-9864-246A62910810}" type="slidenum">
              <a:rPr lang="en-US"/>
              <a:pPr/>
              <a:t>4</a:t>
            </a:fld>
            <a:endParaRPr lang="en-US"/>
          </a:p>
        </p:txBody>
      </p:sp>
      <p:sp>
        <p:nvSpPr>
          <p:cNvPr id="2457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7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908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C7F9B13-8368-4847-B9DE-A3906F8C13C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98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12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13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September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sz="4000" i="1" cap="none" dirty="0"/>
              <a:t/>
            </a:r>
            <a:br>
              <a:rPr lang="fr-FR" altLang="en-US" sz="4000" i="1" cap="none" dirty="0"/>
            </a:br>
            <a:r>
              <a:rPr lang="fr-FR" altLang="en-US" sz="4000" b="1" cap="none" dirty="0">
                <a:latin typeface="Arial Narrow" panose="020B0606020202030204" pitchFamily="34" charset="0"/>
              </a:rPr>
              <a:t>DIMANCHE </a:t>
            </a:r>
            <a:r>
              <a:rPr lang="fr-FR" altLang="en-US" sz="4000" b="1" cap="none" dirty="0" smtClean="0">
                <a:latin typeface="Arial Narrow" panose="020B0606020202030204" pitchFamily="34" charset="0"/>
              </a:rPr>
              <a:t>22 </a:t>
            </a:r>
            <a:r>
              <a:rPr lang="fr-FR" altLang="en-US" sz="4000" b="1" cap="none" dirty="0">
                <a:latin typeface="Arial Narrow" panose="020B0606020202030204" pitchFamily="34" charset="0"/>
              </a:rPr>
              <a:t>S</a:t>
            </a:r>
            <a:r>
              <a:rPr lang="en-US" altLang="zh-CN" sz="4000" b="1" cap="none" dirty="0" err="1">
                <a:latin typeface="Arial Narrow" panose="020B0606020202030204" pitchFamily="34" charset="0"/>
              </a:rPr>
              <a:t>eptembre</a:t>
            </a:r>
            <a:r>
              <a:rPr lang="fr-FR" altLang="en-US" sz="4000" b="1" cap="none" dirty="0">
                <a:latin typeface="Arial Narrow" panose="020B0606020202030204" pitchFamily="34" charset="0"/>
              </a:rPr>
              <a:t> 2024</a:t>
            </a:r>
            <a:endParaRPr lang="en-US" altLang="en-US" sz="4000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St Boniface (2/2)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528" y="855662"/>
            <a:ext cx="8364860" cy="574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Domino 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</a:t>
            </a: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reçois notre prières.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es assis à la droite du père: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</a:t>
            </a: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28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seul es le très haut Jésus Christ,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a</a:t>
            </a: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vec le Saint Esprit, dans la gloire de Dieu le Père. Amen !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550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320800"/>
            <a:ext cx="8893175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>
                <a:solidFill>
                  <a:srgbClr val="292934"/>
                </a:solidFill>
              </a:rPr>
              <a:t>Première lecture</a:t>
            </a:r>
            <a:r>
              <a:rPr lang="en-US" altLang="en-US" sz="2200" b="1" dirty="0">
                <a:solidFill>
                  <a:srgbClr val="292934"/>
                </a:solidFill>
              </a:rPr>
              <a:t> 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rgbClr val="000000"/>
                </a:solidFill>
              </a:rPr>
              <a:t>« Condamnons-le à une mort infâme » (</a:t>
            </a:r>
            <a:r>
              <a:rPr lang="fr-FR" altLang="en-US" sz="2200" dirty="0" err="1" smtClean="0">
                <a:solidFill>
                  <a:srgbClr val="000000"/>
                </a:solidFill>
              </a:rPr>
              <a:t>Sg</a:t>
            </a:r>
            <a:r>
              <a:rPr lang="fr-FR" altLang="en-US" sz="2200" dirty="0" smtClean="0">
                <a:solidFill>
                  <a:srgbClr val="000000"/>
                </a:solidFill>
              </a:rPr>
              <a:t> 2, 12.17-20</a:t>
            </a:r>
            <a:r>
              <a:rPr lang="fr-FR" altLang="en-US" sz="22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 smtClean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chemeClr val="tx1"/>
                </a:solidFill>
              </a:rPr>
              <a:t>Psaume</a:t>
            </a:r>
            <a:endParaRPr lang="fr-FR" sz="20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rgbClr val="0070C0"/>
                </a:solidFill>
              </a:rPr>
              <a:t>Le Seigneur est mon appui entre tous. (Ps 53, </a:t>
            </a:r>
            <a:r>
              <a:rPr lang="fr-FR" sz="2000" b="1" i="1" dirty="0" smtClean="0">
                <a:solidFill>
                  <a:srgbClr val="0070C0"/>
                </a:solidFill>
              </a:rPr>
              <a:t>6b)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 err="1" smtClean="0">
                <a:solidFill>
                  <a:schemeClr val="tx1"/>
                </a:solidFill>
              </a:rPr>
              <a:t>Deuxième</a:t>
            </a:r>
            <a:r>
              <a:rPr lang="en-US" alt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altLang="en-US" sz="2200" b="1" i="1" dirty="0">
                <a:solidFill>
                  <a:schemeClr val="tx1"/>
                </a:solidFill>
              </a:rPr>
              <a:t>lecture</a:t>
            </a:r>
            <a:endParaRPr lang="en-US" altLang="en-US" sz="22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chemeClr val="tx1"/>
                </a:solidFill>
              </a:rPr>
              <a:t>« C'est dans la paix qu’est semée la justice, qui donne son fruit aux artisans de paix » (</a:t>
            </a:r>
            <a:r>
              <a:rPr lang="fr-FR" altLang="en-US" sz="2200" dirty="0" err="1" smtClean="0">
                <a:solidFill>
                  <a:schemeClr val="tx1"/>
                </a:solidFill>
              </a:rPr>
              <a:t>Jc</a:t>
            </a:r>
            <a:r>
              <a:rPr lang="fr-FR" altLang="en-US" sz="2200" dirty="0" smtClean="0">
                <a:solidFill>
                  <a:schemeClr val="tx1"/>
                </a:solidFill>
              </a:rPr>
              <a:t> 3, 16 – 4, 3)</a:t>
            </a: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2800" b="1">
              <a:solidFill>
                <a:srgbClr val="EC8514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69428" y="1451590"/>
            <a:ext cx="8479036" cy="38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>Par </a:t>
            </a:r>
            <a:r>
              <a:rPr lang="fr-FR" altLang="en-US" sz="2300" i="1" dirty="0" smtClean="0">
                <a:solidFill>
                  <a:schemeClr val="tx1"/>
                </a:solidFill>
              </a:rPr>
              <a:t>l’annonce de l’Évangile,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>Dieu nous appelle à partager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>la gloire de notre Seigneur Jésus Christ.</a:t>
            </a:r>
            <a:endParaRPr lang="fr-FR" altLang="en-US" sz="2300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  <a:endParaRPr lang="fr-FR" altLang="en-US" sz="28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200" dirty="0" smtClean="0">
                <a:solidFill>
                  <a:srgbClr val="000000"/>
                </a:solidFill>
              </a:rPr>
              <a:t>« Le Fils de l’homme est livré…Si quelqu’un veut être le premier, qu’il soit le serviteur de tous » (Mc 9, 30-37)</a:t>
            </a: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1600" b="1">
              <a:solidFill>
                <a:srgbClr val="EC8514"/>
              </a:solidFill>
              <a:cs typeface="Times New Roman" pitchFamily="18" charset="0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0" y="0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/>
              <a:t>Messe de Shanghai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28775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defRPr/>
            </a:pPr>
            <a:r>
              <a:rPr lang="fr-FR" sz="3400" dirty="0"/>
              <a:t>Notre père, notre père, nous te supplions humblement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8405" y="398585"/>
            <a:ext cx="8570089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sz="2400" b="1" dirty="0" smtClean="0">
                <a:solidFill>
                  <a:srgbClr val="D2533C"/>
                </a:solidFill>
              </a:rPr>
              <a:t>Instrumental</a:t>
            </a:r>
            <a:endParaRPr lang="fr-FR" sz="2400" b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1. Debout, resplendis, car voici ta lumière,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sur toi la gloire du Seigneur (bis). 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Lève les yeux et regarde au loin,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Que ton cœur tressaille d'allégresse. 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Voici tes fils qui reviennent vers toi,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tes filles portées sur la hanche.</a:t>
            </a:r>
          </a:p>
          <a:p>
            <a:pPr algn="ctr"/>
            <a:endParaRPr lang="fr-FR" sz="3000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Jérusalem, Jérusalem,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Quitte ta robe de tristesse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Jérusalem, Jérusalem,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Chante et danse pour ton Dieu.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Debout, resplendis (1/3)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90500" y="836712"/>
            <a:ext cx="84963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i="1" dirty="0">
                <a:solidFill>
                  <a:schemeClr val="tx1"/>
                </a:solidFill>
              </a:rPr>
              <a:t>Sanctus (Saint Boniface)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>
                <a:solidFill>
                  <a:schemeClr val="tx1"/>
                </a:solidFill>
              </a:rPr>
              <a:t>Sanctus, Sanctus, Sanctus ! Deus Sabaoth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Pleni</a:t>
            </a:r>
            <a:r>
              <a:rPr lang="en-US" altLang="en-US" sz="2800" dirty="0">
                <a:solidFill>
                  <a:schemeClr val="tx1"/>
                </a:solidFill>
              </a:rPr>
              <a:t> sunt </a:t>
            </a:r>
            <a:r>
              <a:rPr lang="en-US" altLang="en-US" sz="2800" dirty="0" err="1">
                <a:solidFill>
                  <a:schemeClr val="tx1"/>
                </a:solidFill>
              </a:rPr>
              <a:t>caeli</a:t>
            </a:r>
            <a:r>
              <a:rPr lang="en-US" altLang="en-US" sz="2800" dirty="0">
                <a:solidFill>
                  <a:schemeClr val="tx1"/>
                </a:solidFill>
              </a:rPr>
              <a:t> et terra Gloria </a:t>
            </a:r>
            <a:r>
              <a:rPr lang="en-US" altLang="en-US" sz="2800" dirty="0" err="1">
                <a:solidFill>
                  <a:schemeClr val="tx1"/>
                </a:solidFill>
              </a:rPr>
              <a:t>tua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 (bis)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>
                <a:solidFill>
                  <a:schemeClr val="tx1"/>
                </a:solidFill>
              </a:rPr>
              <a:t>Bénédictus</a:t>
            </a:r>
            <a:r>
              <a:rPr lang="en-US" altLang="en-US" sz="2800" dirty="0">
                <a:solidFill>
                  <a:schemeClr val="tx1"/>
                </a:solidFill>
              </a:rPr>
              <a:t> qui </a:t>
            </a:r>
            <a:r>
              <a:rPr lang="en-US" altLang="en-US" sz="2800" dirty="0" err="1">
                <a:solidFill>
                  <a:schemeClr val="tx1"/>
                </a:solidFill>
              </a:rPr>
              <a:t>venit</a:t>
            </a:r>
            <a:r>
              <a:rPr lang="en-US" altLang="en-US" sz="2800" dirty="0">
                <a:solidFill>
                  <a:schemeClr val="tx1"/>
                </a:solidFill>
              </a:rPr>
              <a:t> in </a:t>
            </a:r>
            <a:r>
              <a:rPr lang="en-US" altLang="en-US" sz="2800" dirty="0" err="1">
                <a:solidFill>
                  <a:schemeClr val="tx1"/>
                </a:solidFill>
              </a:rPr>
              <a:t>nomine</a:t>
            </a:r>
            <a:r>
              <a:rPr lang="en-US" altLang="en-US" sz="2800" dirty="0">
                <a:solidFill>
                  <a:schemeClr val="tx1"/>
                </a:solidFill>
              </a:rPr>
              <a:t> Domini.</a:t>
            </a: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>
                <a:solidFill>
                  <a:schemeClr val="tx1"/>
                </a:solidFill>
              </a:rPr>
              <a:t>Hosanna in excelsis deo ! Hosanna in excelsis. (Bis)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4666" y="54868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1.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2.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3. Agnus Dei,</a:t>
            </a:r>
          </a:p>
          <a:p>
            <a:pPr algn="ctr"/>
            <a:r>
              <a:rPr lang="fr-FR" sz="3200" dirty="0"/>
              <a:t>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</a:t>
            </a:r>
          </a:p>
          <a:p>
            <a:pPr algn="ctr"/>
            <a:r>
              <a:rPr lang="fr-FR" sz="3200" dirty="0"/>
              <a:t>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r>
              <a:rPr lang="fr-FR" sz="3200" dirty="0"/>
              <a:t> !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104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（</a:t>
            </a:r>
            <a:r>
              <a:rPr lang="en-US" altLang="zh-CN" sz="2400" dirty="0">
                <a:solidFill>
                  <a:srgbClr val="D63800"/>
                </a:solidFill>
                <a:cs typeface="Arial Unicode MS" charset="0"/>
              </a:rPr>
              <a:t>Saint Boniface</a:t>
            </a:r>
            <a:r>
              <a:rPr lang="zh-CN" altLang="en-US" sz="2400" dirty="0">
                <a:solidFill>
                  <a:srgbClr val="D63800"/>
                </a:solidFill>
                <a:cs typeface="Arial Unicode MS" charset="0"/>
              </a:rPr>
              <a:t>）</a:t>
            </a:r>
            <a:r>
              <a:rPr lang="fr-FR" sz="2400" dirty="0">
                <a:solidFill>
                  <a:srgbClr val="D63800"/>
                </a:solidFill>
                <a:cs typeface="Arial Unicode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8495928" cy="4950296"/>
          </a:xfrm>
        </p:spPr>
        <p:txBody>
          <a:bodyPr/>
          <a:lstStyle/>
          <a:p>
            <a:pPr algn="ctr"/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1. Par le don de ta </a:t>
            </a:r>
            <a:r>
              <a:rPr lang="fr-FR" sz="2800" dirty="0" err="1"/>
              <a:t>vie,tu</a:t>
            </a:r>
            <a:r>
              <a:rPr lang="fr-FR" sz="2800" dirty="0"/>
              <a:t> désires aujourd’hui</a:t>
            </a:r>
            <a:br>
              <a:rPr lang="fr-FR" sz="2800" dirty="0"/>
            </a:br>
            <a:r>
              <a:rPr lang="fr-FR" sz="2800" dirty="0"/>
              <a:t>Reposer en nos cœurs !</a:t>
            </a:r>
            <a:br>
              <a:rPr lang="fr-FR" sz="2800" dirty="0"/>
            </a:br>
            <a:r>
              <a:rPr lang="fr-FR" sz="2800" dirty="0"/>
              <a:t>Brûlés de charité, assoiffés d’être aimés,</a:t>
            </a:r>
            <a:br>
              <a:rPr lang="fr-FR" sz="2800" dirty="0"/>
            </a:br>
            <a:r>
              <a:rPr lang="fr-FR" sz="2800" dirty="0"/>
              <a:t>Tu fais ta demeure en nous Seigneur.</a:t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388689"/>
            <a:ext cx="756084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Communion: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 fais ta demeure en nous (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1/3) </a:t>
            </a:r>
          </a:p>
        </p:txBody>
      </p:sp>
    </p:spTree>
    <p:extLst>
      <p:ext uri="{BB962C8B-B14F-4D97-AF65-F5344CB8AC3E}">
        <p14:creationId xmlns:p14="http://schemas.microsoft.com/office/powerpoint/2010/main" xmlns="" val="1229668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8495928" cy="4950296"/>
          </a:xfrm>
        </p:spPr>
        <p:txBody>
          <a:bodyPr/>
          <a:lstStyle/>
          <a:p>
            <a:pPr algn="ctr"/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1. Le pain que nous mangeons, </a:t>
            </a:r>
            <a:br>
              <a:rPr lang="fr-FR" sz="2800" dirty="0"/>
            </a:br>
            <a:r>
              <a:rPr lang="fr-FR" sz="2800" dirty="0"/>
              <a:t>le vin que nous buvons,</a:t>
            </a:r>
            <a:br>
              <a:rPr lang="fr-FR" sz="2800" dirty="0"/>
            </a:br>
            <a:r>
              <a:rPr lang="fr-FR" sz="2800" dirty="0"/>
              <a:t>C’est ton corps et ton sang !</a:t>
            </a:r>
            <a:br>
              <a:rPr lang="fr-FR" sz="2800" dirty="0"/>
            </a:br>
            <a:r>
              <a:rPr lang="fr-FR" sz="2800" dirty="0"/>
              <a:t>Tu nous livres ta vie, tu nous ouvres ton cœur,</a:t>
            </a:r>
            <a:br>
              <a:rPr lang="fr-FR" sz="2800" dirty="0"/>
            </a:br>
            <a:r>
              <a:rPr lang="fr-FR" sz="2800" dirty="0"/>
              <a:t>Tu fais ta demeure en nous Seigneur.</a:t>
            </a:r>
            <a:br>
              <a:rPr lang="fr-FR" sz="2800" dirty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388689"/>
            <a:ext cx="756084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Communion: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 fais ta demeure en nous (</a:t>
            </a:r>
            <a:r>
              <a:rPr lang="fr-FR" dirty="0">
                <a:solidFill>
                  <a:srgbClr val="D2533C"/>
                </a:solidFill>
              </a:rPr>
              <a:t>2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xmlns="" val="80645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2. Toutes les nations marcheront vers ta lumière,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les Rois à ta clarté naissante (bis).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De nombreux troupeaux de chameaux te couvriront,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Les trésors des mers afflueront vers toi,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Ils viendront d'</a:t>
            </a:r>
            <a:r>
              <a:rPr lang="fr-FR" sz="3000" dirty="0" err="1" smtClean="0">
                <a:solidFill>
                  <a:srgbClr val="000000"/>
                </a:solidFill>
              </a:rPr>
              <a:t>Epha</a:t>
            </a:r>
            <a:r>
              <a:rPr lang="fr-FR" sz="3000" dirty="0" smtClean="0">
                <a:solidFill>
                  <a:srgbClr val="000000"/>
                </a:solidFill>
              </a:rPr>
              <a:t>, de Saba, de </a:t>
            </a:r>
            <a:r>
              <a:rPr lang="fr-FR" sz="3000" dirty="0" err="1" smtClean="0">
                <a:solidFill>
                  <a:srgbClr val="000000"/>
                </a:solidFill>
              </a:rPr>
              <a:t>Qédar</a:t>
            </a:r>
            <a:r>
              <a:rPr lang="fr-FR" sz="3000" dirty="0" smtClean="0">
                <a:solidFill>
                  <a:srgbClr val="000000"/>
                </a:solidFill>
              </a:rPr>
              <a:t>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Faisant monter vers Dieu la louange. </a:t>
            </a:r>
            <a:br>
              <a:rPr lang="fr-FR" sz="3000" dirty="0" smtClean="0">
                <a:solidFill>
                  <a:srgbClr val="000000"/>
                </a:solidFill>
              </a:rPr>
            </a:br>
            <a:endParaRPr lang="fr-FR" sz="3000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Jérusalem, Jérusalem,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Quitte ta robe de tristesse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Jérusalem, Jérusalem,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Chante et danse pour ton Dieu.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Debout, resplendis (2/3)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8495928" cy="4950296"/>
          </a:xfrm>
        </p:spPr>
        <p:txBody>
          <a:bodyPr/>
          <a:lstStyle/>
          <a:p>
            <a:pPr algn="ctr"/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Tu es là présent, livré pour nous.</a:t>
            </a:r>
            <a:br>
              <a:rPr lang="fr-FR" sz="2800" b="1" dirty="0"/>
            </a:br>
            <a:r>
              <a:rPr lang="fr-FR" sz="2800" b="1" dirty="0"/>
              <a:t>Toi le tout-petit, le serviteur.</a:t>
            </a:r>
            <a:br>
              <a:rPr lang="fr-FR" sz="2800" b="1" dirty="0"/>
            </a:br>
            <a:r>
              <a:rPr lang="fr-FR" sz="2800" b="1" dirty="0"/>
              <a:t>Toi, le Tout-Puissant, humblement tu t’abaisses.</a:t>
            </a:r>
            <a:br>
              <a:rPr lang="fr-FR" sz="2800" b="1" dirty="0"/>
            </a:br>
            <a:r>
              <a:rPr lang="fr-FR" sz="2800" b="1" dirty="0"/>
              <a:t>Tu fais ta demeure en nous Seigneur.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3. Unis à ton Amour, tu nous veux pour toujours</a:t>
            </a:r>
            <a:br>
              <a:rPr lang="fr-FR" sz="2800" dirty="0"/>
            </a:br>
            <a:r>
              <a:rPr lang="fr-FR" sz="2800" dirty="0"/>
              <a:t>Ostensoirs du Sauveur !</a:t>
            </a:r>
            <a:br>
              <a:rPr lang="fr-FR" sz="2800" dirty="0"/>
            </a:br>
            <a:r>
              <a:rPr lang="fr-FR" sz="2800" dirty="0"/>
              <a:t>En notre humanité, tu rejoins l’égaré,</a:t>
            </a:r>
            <a:br>
              <a:rPr lang="fr-FR" sz="2800" dirty="0"/>
            </a:br>
            <a:r>
              <a:rPr lang="fr-FR" sz="2800" dirty="0"/>
              <a:t>Tu fais ta demeure en nous Seigneur.</a:t>
            </a:r>
            <a:br>
              <a:rPr lang="fr-FR" sz="2800" dirty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388689"/>
            <a:ext cx="756084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Communion: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 fais ta demeure en nous (3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xmlns="" val="901750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(1/3)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/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1 - A quoi bon les mots si l'on ne s'entend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les phrases si l'on ne s'écoute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la joie si l'on ne partage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A quoi bon la vie si l'on n'aime pas ?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E40F6B0-FD16-3D0C-7A85-0506A4DF6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EC9ABB60-EA60-09C3-1379-236BF05C5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78A0573B-6D28-7756-A6A7-9A0FA7BC2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(2/3)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xmlns="" id="{F20A6132-AFB7-A2E2-0B59-2F96D2787C87}"/>
              </a:ext>
            </a:extLst>
          </p:cNvPr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2 - Pourquoi une chanson si l'on ne chante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l'espérance si l'on ne croit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l'amitié si l'on n'accueille pas,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Pourquoi dire "amour", si l'on n'agit pas ?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9599969-A8B7-34B3-4060-E15A49FC4C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119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0D275C0-376B-B5E4-431E-062232461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C3F67002-7319-3875-D765-9CE4A9F1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A4F4E961-0D6B-DCF4-CC1D-8EA4633F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54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Ne rentrez pas chez vous comme avant (3/3)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xmlns="" id="{7A38B34A-C896-E4E0-F324-97E9D40E3B57}"/>
              </a:ext>
            </a:extLst>
          </p:cNvPr>
          <p:cNvSpPr/>
          <p:nvPr/>
        </p:nvSpPr>
        <p:spPr>
          <a:xfrm>
            <a:off x="211540" y="1185448"/>
            <a:ext cx="8932460" cy="4483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rentrez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Ne vivez pas chez vous comme avant,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Changez vos cœurs, chassez vos peurs,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b="1" dirty="0">
                <a:solidFill>
                  <a:schemeClr val="tx1"/>
                </a:solidFill>
              </a:rPr>
              <a:t>Vivez en hommes nouveaux.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endParaRPr lang="fr-FR" sz="2800" b="1" dirty="0">
              <a:solidFill>
                <a:schemeClr val="tx1"/>
              </a:solidFill>
            </a:endParaRP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3 - Je vais repartir et je veux te prier,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t'écouter,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te chanter,</a:t>
            </a:r>
          </a:p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2800" dirty="0">
                <a:solidFill>
                  <a:schemeClr val="tx1"/>
                </a:solidFill>
              </a:rPr>
              <a:t>Je vais repartir et je veux t'annoncer.</a:t>
            </a:r>
            <a:endParaRPr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108A550-C790-C8D9-5C59-C4C3B5E64F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580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3. Les fils d'étrangers rebâtiront tes remparts,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Et leurs Rois passeront par tes portes (bis).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Je ferai de toi un sujet de joie,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On t'appellera « Ville du Seigneur ».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Les jours de ton deuil seront tous accomplis,</a:t>
            </a:r>
          </a:p>
          <a:p>
            <a:pPr algn="ctr"/>
            <a:r>
              <a:rPr lang="fr-FR" sz="3000" dirty="0" smtClean="0">
                <a:solidFill>
                  <a:srgbClr val="000000"/>
                </a:solidFill>
              </a:rPr>
              <a:t>Parmi les nations tu me glorifieras.</a:t>
            </a:r>
            <a:br>
              <a:rPr lang="fr-FR" sz="3000" dirty="0" smtClean="0">
                <a:solidFill>
                  <a:srgbClr val="000000"/>
                </a:solidFill>
              </a:rPr>
            </a:br>
            <a:endParaRPr lang="fr-FR" sz="3000" dirty="0" smtClean="0">
              <a:solidFill>
                <a:srgbClr val="00000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Jérusalem, Jérusalem,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Quitte ta robe de tristesse !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Jérusalem, Jérusalem, </a:t>
            </a:r>
          </a:p>
          <a:p>
            <a:pPr algn="ctr"/>
            <a:r>
              <a:rPr lang="fr-FR" sz="3000" b="1" dirty="0" smtClean="0">
                <a:solidFill>
                  <a:srgbClr val="000000"/>
                </a:solidFill>
              </a:rPr>
              <a:t>Chante et danse pour ton Dieu.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rgbClr val="D2533C"/>
                </a:solidFill>
              </a:rPr>
              <a:t>Debout, resplendis (3/3)</a:t>
            </a:r>
            <a:endParaRPr lang="fr-FR" sz="28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dirty="0" smtClean="0">
                <a:solidFill>
                  <a:srgbClr val="D63800"/>
                </a:solidFill>
              </a:rPr>
              <a:t>Prière pénitentielle</a:t>
            </a:r>
            <a:endParaRPr lang="en-GB" sz="3200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151" y="1412776"/>
            <a:ext cx="902369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eleison, Kyrie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!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eleison, </a:t>
            </a:r>
            <a:r>
              <a:rPr lang="fr-FR" sz="2800" dirty="0" err="1">
                <a:solidFill>
                  <a:schemeClr val="tx1"/>
                </a:solidFill>
              </a:rPr>
              <a:t>Christe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!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Kyrie eleison, Kyrie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, Kyrie </a:t>
            </a:r>
            <a:r>
              <a:rPr lang="fr-FR" sz="2800" dirty="0" err="1" smtClean="0">
                <a:solidFill>
                  <a:schemeClr val="tx1"/>
                </a:solidFill>
              </a:rPr>
              <a:t>eleison</a:t>
            </a:r>
            <a:r>
              <a:rPr lang="fr-FR" sz="2800" dirty="0" smtClean="0">
                <a:solidFill>
                  <a:schemeClr val="tx1"/>
                </a:solidFill>
              </a:rPr>
              <a:t> !</a:t>
            </a: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0466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>
                <a:solidFill>
                  <a:srgbClr val="D63800"/>
                </a:solidFill>
              </a:rPr>
              <a:t>KYRIE </a:t>
            </a:r>
            <a:r>
              <a:rPr lang="" sz="3200" dirty="0">
                <a:solidFill>
                  <a:srgbClr val="D63800"/>
                </a:solidFill>
              </a:rPr>
              <a:t>(Saint Boniface)</a:t>
            </a:r>
            <a:endParaRPr lang="en-GB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de St </a:t>
            </a:r>
            <a:r>
              <a:rPr lang="en-US" sz="2400" i="1" dirty="0" smtClean="0">
                <a:solidFill>
                  <a:srgbClr val="D2533C"/>
                </a:solidFill>
              </a:rPr>
              <a:t>Boniface </a:t>
            </a:r>
            <a:r>
              <a:rPr lang="en-US" sz="2400" i="1" dirty="0" smtClean="0">
                <a:solidFill>
                  <a:srgbClr val="D2533C"/>
                </a:solidFill>
              </a:rPr>
              <a:t>(1/2)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3034" y="836613"/>
            <a:ext cx="843743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Domino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 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bis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b="1" dirty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Et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paix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sur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la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terre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aux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hommes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qu’il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aime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louons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bénissons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glorifions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t’adorons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</a:t>
            </a:r>
            <a:br>
              <a:rPr lang="en-US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rendons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grâce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pour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ton immense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gloire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br>
              <a:rPr lang="en-US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en-US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Roi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ciel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</a:t>
            </a:r>
            <a:endParaRPr lang="en-US" sz="28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tout-puissant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unique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Jésus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,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Agneau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de </a:t>
            </a:r>
            <a:r>
              <a:rPr lang="en-US" sz="2800" dirty="0" err="1" smtClean="0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  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299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38027</TotalTime>
  <Words>1039</Words>
  <Application>Microsoft Office PowerPoint</Application>
  <PresentationFormat>On-screen Show (4:3)</PresentationFormat>
  <Paragraphs>219</Paragraphs>
  <Slides>35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1_Office Theme</vt:lpstr>
      <vt:lpstr>Clarity</vt:lpstr>
      <vt:lpstr> DIMANCHE 22 Septembre 2024</vt:lpstr>
      <vt:lpstr>Slide 2</vt:lpstr>
      <vt:lpstr>Slide 3</vt:lpstr>
      <vt:lpstr>Slide 4</vt:lpstr>
      <vt:lpstr>Slide 5</vt:lpstr>
      <vt:lpstr>Slide 6</vt:lpstr>
      <vt:lpstr>Slide 7</vt:lpstr>
      <vt:lpstr>Slide 8</vt:lpstr>
      <vt:lpstr>Gloria: Messe de St Boniface (1/2) </vt:lpstr>
      <vt:lpstr>Gloria: Messe de St Boniface (2/2)</vt:lpstr>
      <vt:lpstr>Slide 11</vt:lpstr>
      <vt:lpstr>Slide 12</vt:lpstr>
      <vt:lpstr>Slide 13</vt:lpstr>
      <vt:lpstr>Slide 14</vt:lpstr>
      <vt:lpstr>Slide 15</vt:lpstr>
      <vt:lpstr>Slide 16</vt:lpstr>
      <vt:lpstr>Prière Universelle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 Tu es là présent, livré pour nous. Toi le tout-petit, le serviteur. Toi, le Tout-Puissant, humblement tu t’abaisses. Tu fais ta demeure en nous Seigneur.   1. Par le don de ta vie,tu désires aujourd’hui Reposer en nos cœurs ! Brûlés de charité, assoiffés d’être aimés, Tu fais ta demeure en nous Seigneur.  </vt:lpstr>
      <vt:lpstr> Tu es là présent, livré pour nous. Toi le tout-petit, le serviteur. Toi, le Tout-Puissant, humblement tu t’abaisses. Tu fais ta demeure en nous Seigneur.   1. Le pain que nous mangeons,  le vin que nous buvons, C’est ton corps et ton sang ! Tu nous livres ta vie, tu nous ouvres ton cœur, Tu fais ta demeure en nous Seigneur. </vt:lpstr>
      <vt:lpstr> Tu es là présent, livré pour nous. Toi le tout-petit, le serviteur. Toi, le Tout-Puissant, humblement tu t’abaisses. Tu fais ta demeure en nous Seigneur.   3. Unis à ton Amour, tu nous veux pour toujours Ostensoirs du Sauveur ! En notre humanité, tu rejoins l’égaré, Tu fais ta demeure en nous Seigneur. </vt:lpstr>
      <vt:lpstr>Slide 31</vt:lpstr>
      <vt:lpstr>Slide 32</vt:lpstr>
      <vt:lpstr>Slide 33</vt:lpstr>
      <vt:lpstr>Slide 34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303</cp:revision>
  <cp:lastPrinted>2018-05-13T00:38:21Z</cp:lastPrinted>
  <dcterms:created xsi:type="dcterms:W3CDTF">1601-01-01T00:00:00Z</dcterms:created>
  <dcterms:modified xsi:type="dcterms:W3CDTF">2024-09-21T10:29:30Z</dcterms:modified>
</cp:coreProperties>
</file>