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41"/>
  </p:notesMasterIdLst>
  <p:sldIdLst>
    <p:sldId id="549" r:id="rId3"/>
    <p:sldId id="669" r:id="rId4"/>
    <p:sldId id="686" r:id="rId5"/>
    <p:sldId id="687" r:id="rId6"/>
    <p:sldId id="602" r:id="rId7"/>
    <p:sldId id="711" r:id="rId8"/>
    <p:sldId id="672" r:id="rId9"/>
    <p:sldId id="701" r:id="rId10"/>
    <p:sldId id="673" r:id="rId11"/>
    <p:sldId id="688" r:id="rId12"/>
    <p:sldId id="689" r:id="rId13"/>
    <p:sldId id="709" r:id="rId14"/>
    <p:sldId id="329" r:id="rId15"/>
    <p:sldId id="330" r:id="rId16"/>
    <p:sldId id="710" r:id="rId17"/>
    <p:sldId id="413" r:id="rId18"/>
    <p:sldId id="702" r:id="rId19"/>
    <p:sldId id="676" r:id="rId20"/>
    <p:sldId id="703" r:id="rId21"/>
    <p:sldId id="677" r:id="rId22"/>
    <p:sldId id="690" r:id="rId23"/>
    <p:sldId id="691" r:id="rId24"/>
    <p:sldId id="704" r:id="rId25"/>
    <p:sldId id="267" r:id="rId26"/>
    <p:sldId id="705" r:id="rId27"/>
    <p:sldId id="355" r:id="rId28"/>
    <p:sldId id="706" r:id="rId29"/>
    <p:sldId id="679" r:id="rId30"/>
    <p:sldId id="707" r:id="rId31"/>
    <p:sldId id="680" r:id="rId32"/>
    <p:sldId id="681" r:id="rId33"/>
    <p:sldId id="692" r:id="rId34"/>
    <p:sldId id="693" r:id="rId35"/>
    <p:sldId id="708" r:id="rId36"/>
    <p:sldId id="618" r:id="rId37"/>
    <p:sldId id="658" r:id="rId38"/>
    <p:sldId id="694" r:id="rId39"/>
    <p:sldId id="684" r:id="rId40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C85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616308-AF5F-4E2F-9CCF-40C3A0AC774D}" v="49" dt="2024-09-14T14:36:22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02"/>
    <p:restoredTop sz="94918"/>
  </p:normalViewPr>
  <p:slideViewPr>
    <p:cSldViewPr>
      <p:cViewPr varScale="1">
        <p:scale>
          <a:sx n="70" d="100"/>
          <a:sy n="70" d="100"/>
        </p:scale>
        <p:origin x="-94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840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14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490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446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389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671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24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420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30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2712945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 defTabSz="509412">
              <a:tabLst>
                <a:tab pos="806569" algn="l"/>
                <a:tab pos="1613139" algn="l"/>
                <a:tab pos="2419708" algn="l"/>
                <a:tab pos="3226278" algn="l"/>
              </a:tabLst>
              <a:defRPr/>
            </a:pPr>
            <a:fld id="{1E35D093-C0B8-D245-A02D-DEE4C1774BD7}" type="slidenum">
              <a:rPr lang="en-US" sz="1600">
                <a:latin typeface="Times New Roman" charset="0"/>
                <a:ea typeface="ＭＳ Ｐゴシック" charset="0"/>
              </a:rPr>
              <a:pPr defTabSz="509412">
                <a:tabLst>
                  <a:tab pos="806569" algn="l"/>
                  <a:tab pos="1613139" algn="l"/>
                  <a:tab pos="2419708" algn="l"/>
                  <a:tab pos="3226278" algn="l"/>
                </a:tabLst>
                <a:defRPr/>
              </a:pPr>
              <a:t>31</a:t>
            </a:fld>
            <a:endParaRPr lang="en-US" sz="16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638300" y="839788"/>
            <a:ext cx="5532438" cy="4149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881592" y="5254467"/>
            <a:ext cx="7047336" cy="4978558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62856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 defTabSz="509412">
              <a:tabLst>
                <a:tab pos="806569" algn="l"/>
                <a:tab pos="1613139" algn="l"/>
                <a:tab pos="2419708" algn="l"/>
                <a:tab pos="3226278" algn="l"/>
              </a:tabLst>
              <a:defRPr/>
            </a:pPr>
            <a:fld id="{1E35D093-C0B8-D245-A02D-DEE4C1774BD7}" type="slidenum">
              <a:rPr lang="en-US" sz="1600">
                <a:latin typeface="Times New Roman" charset="0"/>
                <a:ea typeface="ＭＳ Ｐゴシック" charset="0"/>
              </a:rPr>
              <a:pPr defTabSz="509412">
                <a:tabLst>
                  <a:tab pos="806569" algn="l"/>
                  <a:tab pos="1613139" algn="l"/>
                  <a:tab pos="2419708" algn="l"/>
                  <a:tab pos="3226278" algn="l"/>
                </a:tabLst>
                <a:defRPr/>
              </a:pPr>
              <a:t>32</a:t>
            </a:fld>
            <a:endParaRPr lang="en-US" sz="16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638300" y="839788"/>
            <a:ext cx="5532438" cy="4149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881592" y="5254467"/>
            <a:ext cx="7047336" cy="4978558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224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43774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 defTabSz="509412">
              <a:tabLst>
                <a:tab pos="806569" algn="l"/>
                <a:tab pos="1613139" algn="l"/>
                <a:tab pos="2419708" algn="l"/>
                <a:tab pos="3226278" algn="l"/>
              </a:tabLst>
              <a:defRPr/>
            </a:pPr>
            <a:fld id="{1E35D093-C0B8-D245-A02D-DEE4C1774BD7}" type="slidenum">
              <a:rPr lang="en-US" sz="1600">
                <a:latin typeface="Times New Roman" charset="0"/>
                <a:ea typeface="ＭＳ Ｐゴシック" charset="0"/>
              </a:rPr>
              <a:pPr defTabSz="509412">
                <a:tabLst>
                  <a:tab pos="806569" algn="l"/>
                  <a:tab pos="1613139" algn="l"/>
                  <a:tab pos="2419708" algn="l"/>
                  <a:tab pos="3226278" algn="l"/>
                </a:tabLst>
                <a:defRPr/>
              </a:pPr>
              <a:t>33</a:t>
            </a:fld>
            <a:endParaRPr lang="en-US" sz="16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638300" y="839788"/>
            <a:ext cx="5532438" cy="4149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881592" y="5254467"/>
            <a:ext cx="7047336" cy="4978558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9953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5212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425F9AC2-A63E-2547-9B5F-71E362044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28651D29-668B-EE11-A68C-59C0CC2D79A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xmlns="" id="{E307C333-5396-AE30-DD29-281071D830F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xmlns="" id="{6E64EE9A-9E85-534D-7F1C-5035D7EAAD7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8292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9ABC8DE-6386-46C8-189A-0005C776D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2F33B02-168A-6E66-D0BF-BD518AF9B39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xmlns="" id="{56FA62D4-BD90-04ED-7299-339BB3A8C79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xmlns="" id="{9EC027BC-874F-DE88-2C7B-67C7F3078F2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15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5243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6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7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309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042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510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13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en-US" sz="4000" i="1" cap="none" dirty="0"/>
              <a:t/>
            </a:r>
            <a:br>
              <a:rPr lang="fr-FR" altLang="en-US" sz="4000" i="1" cap="none" dirty="0"/>
            </a:br>
            <a:r>
              <a:rPr lang="fr-FR" altLang="en-US" sz="4000" b="1" cap="none" dirty="0">
                <a:latin typeface="Arial Narrow" panose="020B0606020202030204" pitchFamily="34" charset="0"/>
              </a:rPr>
              <a:t>DIMANCHE 15 S</a:t>
            </a:r>
            <a:r>
              <a:rPr lang="en-US" altLang="zh-CN" sz="4000" b="1" cap="none" dirty="0" err="1">
                <a:latin typeface="Arial Narrow" panose="020B0606020202030204" pitchFamily="34" charset="0"/>
              </a:rPr>
              <a:t>eptembre</a:t>
            </a:r>
            <a:r>
              <a:rPr lang="fr-FR" altLang="en-US" sz="4000" b="1" cap="none" dirty="0">
                <a:latin typeface="Arial Narrow" panose="020B0606020202030204" pitchFamily="34" charset="0"/>
              </a:rPr>
              <a:t> 2024</a:t>
            </a:r>
            <a:endParaRPr lang="en-US" altLang="en-US" sz="4000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fr-FR" sz="2400" i="1" dirty="0">
                <a:solidFill>
                  <a:srgbClr val="D2533C"/>
                </a:solidFill>
              </a:rPr>
              <a:t>Gloire à Dieu, paix aux hommes, joie du ciel sur la terre </a:t>
            </a:r>
            <a:r>
              <a:rPr lang="en-US" sz="2400" i="1" dirty="0">
                <a:solidFill>
                  <a:srgbClr val="D2533C"/>
                </a:solidFill>
              </a:rPr>
              <a:t>(2/3)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3528" y="170080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Gloire à Dieu, paix aux hommes, joie du ciel sur la terre</a:t>
            </a:r>
          </a:p>
          <a:p>
            <a:pPr algn="l"/>
            <a:endParaRPr lang="fr-FR" sz="4400" b="0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2. A toi, les chants de fête par ton Fils bien-aimé, dans l’Esprit.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512301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</a:rPr>
              <a:t>R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512301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</a:rPr>
              <a:t>.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512301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</a:rPr>
              <a:t>joie du ciel sur la terre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rgbClr val="512301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</a:endParaRPr>
          </a:p>
          <a:p>
            <a:pPr algn="l"/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Sauveur du monde, Jésus Christ, écoute nos prières. </a:t>
            </a:r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R</a:t>
            </a:r>
            <a:endParaRPr lang="fr-FR" sz="4400" b="1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3502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fr-FR" sz="2400" i="1" dirty="0">
                <a:solidFill>
                  <a:srgbClr val="D2533C"/>
                </a:solidFill>
              </a:rPr>
              <a:t>Gloire à Dieu, paix aux hommes, joie du ciel sur la terre </a:t>
            </a:r>
            <a:r>
              <a:rPr lang="en-US" sz="2400" i="1" dirty="0">
                <a:solidFill>
                  <a:srgbClr val="D2533C"/>
                </a:solidFill>
              </a:rPr>
              <a:t>(3/3)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4655" y="1556792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Gloire à Dieu, paix aux hommes, joie du ciel sur la terre</a:t>
            </a:r>
            <a:endParaRPr lang="fr-FR" sz="4400" b="0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fr-FR" sz="3200" b="0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3200" dirty="0">
                <a:solidFill>
                  <a:srgbClr val="512301"/>
                </a:solidFill>
                <a:latin typeface="arial" panose="020B0604020202020204" pitchFamily="34" charset="0"/>
              </a:rPr>
              <a:t>3. </a:t>
            </a:r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Agneau de Dieu, vainqueur du mal, sauve-nous du péché.</a:t>
            </a:r>
          </a:p>
          <a:p>
            <a:pPr algn="l"/>
            <a:endParaRPr lang="fr-FR" sz="4400" b="0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Dieu saint, splendeur du Père, Dieu vivant, le Très-Haut, le Seigneur. </a:t>
            </a:r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R</a:t>
            </a:r>
            <a:endParaRPr lang="fr-FR" sz="4400" b="1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CF6561B-E92B-E8FA-9AFE-22152EB092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867355"/>
            <a:ext cx="5310076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083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06589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1320800"/>
            <a:ext cx="8893175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>
                <a:solidFill>
                  <a:srgbClr val="292934"/>
                </a:solidFill>
              </a:rPr>
              <a:t>Première lecture</a:t>
            </a:r>
            <a:r>
              <a:rPr lang="en-US" altLang="en-US" sz="2200" b="1" dirty="0">
                <a:solidFill>
                  <a:srgbClr val="292934"/>
                </a:solidFill>
              </a:rPr>
              <a:t> 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>
                <a:solidFill>
                  <a:srgbClr val="000000"/>
                </a:solidFill>
              </a:rPr>
              <a:t>« J’ai présenté mon dos à ceux qui me frappaient » (Is 50, 5-9a)</a:t>
            </a:r>
            <a:endParaRPr lang="en-GB" sz="2000" b="1" i="0" dirty="0">
              <a:solidFill>
                <a:srgbClr val="333333"/>
              </a:solidFill>
              <a:effectLst/>
              <a:latin typeface="+mj-lt"/>
            </a:endParaRPr>
          </a:p>
          <a:p>
            <a:pPr algn="l"/>
            <a:endParaRPr lang="en-GB" sz="2000" b="1" i="0" dirty="0">
              <a:solidFill>
                <a:srgbClr val="333333"/>
              </a:solidFill>
              <a:effectLst/>
              <a:latin typeface="+mj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>
                <a:solidFill>
                  <a:schemeClr val="tx1"/>
                </a:solidFill>
              </a:rPr>
              <a:t>(Ps 114 (116 A), 1-2, 3-4, 5-6, 8-9)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>
                <a:solidFill>
                  <a:srgbClr val="0070C0"/>
                </a:solidFill>
              </a:rPr>
              <a:t>R/ Je marcherai en présence du Seigneur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>
                <a:solidFill>
                  <a:srgbClr val="0070C0"/>
                </a:solidFill>
              </a:rPr>
              <a:t>sur la terre des vivants.</a:t>
            </a:r>
            <a:endParaRPr lang="en-US" altLang="en-US" sz="2200" b="1" i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 err="1">
                <a:solidFill>
                  <a:schemeClr val="tx1"/>
                </a:solidFill>
              </a:rPr>
              <a:t>Deuxième</a:t>
            </a:r>
            <a:r>
              <a:rPr lang="en-US" altLang="en-US" sz="2200" b="1" i="1" dirty="0">
                <a:solidFill>
                  <a:schemeClr val="tx1"/>
                </a:solidFill>
              </a:rPr>
              <a:t> lecture</a:t>
            </a:r>
            <a:endParaRPr lang="en-US" altLang="en-US" sz="22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>
                <a:solidFill>
                  <a:schemeClr val="tx1"/>
                </a:solidFill>
              </a:rPr>
              <a:t>« La foi, si elle n’est pas mise en œuvre, est bel et bien morte » </a:t>
            </a: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>
                <a:solidFill>
                  <a:schemeClr val="tx1"/>
                </a:solidFill>
              </a:rPr>
              <a:t>(</a:t>
            </a:r>
            <a:r>
              <a:rPr lang="fr-FR" altLang="en-US" sz="2200" dirty="0" err="1">
                <a:solidFill>
                  <a:schemeClr val="tx1"/>
                </a:solidFill>
              </a:rPr>
              <a:t>Jc</a:t>
            </a:r>
            <a:r>
              <a:rPr lang="fr-FR" altLang="en-US" sz="2200" dirty="0">
                <a:solidFill>
                  <a:schemeClr val="tx1"/>
                </a:solidFill>
              </a:rPr>
              <a:t> 2, 14-18)</a:t>
            </a: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2800" b="1">
              <a:solidFill>
                <a:srgbClr val="EC8514"/>
              </a:solidFill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25412" y="1451590"/>
            <a:ext cx="8893175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>
                <a:solidFill>
                  <a:srgbClr val="262699"/>
                </a:solidFill>
              </a:rPr>
              <a:t>Alleluia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b="1" i="1" dirty="0">
                <a:solidFill>
                  <a:schemeClr val="tx1"/>
                </a:solidFill>
              </a:rPr>
              <a:t>Alléluia. Alléluia.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b="1" i="1" dirty="0">
                <a:solidFill>
                  <a:schemeClr val="tx1"/>
                </a:solidFill>
              </a:rPr>
              <a:t>Que la croix du Seigneur soit ma seule fierté !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b="1" i="1" dirty="0">
                <a:solidFill>
                  <a:schemeClr val="tx1"/>
                </a:solidFill>
              </a:rPr>
              <a:t>Par elle, le monde est crucifié pour moi,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b="1" i="1" dirty="0">
                <a:solidFill>
                  <a:schemeClr val="tx1"/>
                </a:solidFill>
              </a:rPr>
              <a:t>et moi pour le monde.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b="1" i="1" dirty="0">
                <a:solidFill>
                  <a:schemeClr val="tx1"/>
                </a:solidFill>
              </a:rPr>
              <a:t>Alléluia. (Ga 6, 14)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800" b="1" dirty="0">
                <a:solidFill>
                  <a:srgbClr val="000000"/>
                </a:solidFill>
              </a:rPr>
              <a:t>Évangile 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800" dirty="0">
                <a:solidFill>
                  <a:srgbClr val="000000"/>
                </a:solidFill>
              </a:rPr>
              <a:t>« Tu es le Christ… Il fallait que le Fils de l’homme souffre beaucoup » (Mc 8, 27-35)</a:t>
            </a:r>
            <a:endParaRPr lang="fr-FR" altLang="en-US" sz="3200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1600" b="1">
              <a:solidFill>
                <a:srgbClr val="EC8514"/>
              </a:solidFill>
              <a:cs typeface="Times New Roman" pitchFamily="18" charset="0"/>
            </a:endParaRP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0" y="0"/>
            <a:ext cx="4321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/>
              <a:t>Messe de Shanghai</a:t>
            </a:r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56227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0" y="1268413"/>
            <a:ext cx="91440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monté aux cieux, est assis à la droite de Dieu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le 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résurrection de la chair, à la vie éternelle.</a:t>
            </a:r>
            <a:b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</a:b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sz="2800" dirty="0">
              <a:solidFill>
                <a:srgbClr val="292934"/>
              </a:solidFill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44015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28775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defRPr/>
            </a:pPr>
            <a:r>
              <a:rPr lang="fr-FR" sz="3400" dirty="0"/>
              <a:t>Notre père, notre père, nous te supplions humblement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276600"/>
            <a:ext cx="4060700" cy="338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5554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i="1" dirty="0" err="1">
                <a:solidFill>
                  <a:srgbClr val="D2533C"/>
                </a:solidFill>
              </a:rPr>
              <a:t>Celeste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err="1">
                <a:solidFill>
                  <a:srgbClr val="D2533C"/>
                </a:solidFill>
              </a:rPr>
              <a:t>Jerusalem</a:t>
            </a:r>
            <a:r>
              <a:rPr lang="fr-FR" sz="2400" i="1" dirty="0">
                <a:solidFill>
                  <a:srgbClr val="D2533C"/>
                </a:solidFill>
              </a:rPr>
              <a:t> (1/3)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1196752"/>
            <a:ext cx="8256587" cy="50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Notre cité se trouve dans les cieux,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Nous verrons l’Epouse de l’Agneau,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Resplendissante de la gloire de Dieu,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Céleste Jérusalem!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1- L’Agneau deviendra notre flambeau,</a:t>
            </a:r>
          </a:p>
          <a:p>
            <a:r>
              <a:rPr lang="fr-FR" sz="3200" dirty="0">
                <a:solidFill>
                  <a:schemeClr val="tx1"/>
                </a:solidFill>
              </a:rPr>
              <a:t>Nous nous passerons du soleil,</a:t>
            </a:r>
          </a:p>
          <a:p>
            <a:r>
              <a:rPr lang="fr-FR" sz="3200" dirty="0">
                <a:solidFill>
                  <a:schemeClr val="tx1"/>
                </a:solidFill>
              </a:rPr>
              <a:t>Il n’y aura plus jamais de nuit,</a:t>
            </a:r>
          </a:p>
          <a:p>
            <a:r>
              <a:rPr lang="fr-FR" sz="3200" dirty="0">
                <a:solidFill>
                  <a:schemeClr val="tx1"/>
                </a:solidFill>
              </a:rPr>
              <a:t>Dieu répandra sur nous sa lumière.</a:t>
            </a:r>
            <a:endParaRPr lang="fr-FR" sz="2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2842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sz="2400" b="1" dirty="0">
                <a:solidFill>
                  <a:srgbClr val="D2533C"/>
                </a:solidFill>
              </a:rPr>
              <a:t>Offertoire: Ô prends mon âme (1/3)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xmlns="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1. Ô prends mon âme, prends la Seigneur</a:t>
            </a:r>
          </a:p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et que ta flamme brûle en mon </a:t>
            </a:r>
            <a:r>
              <a:rPr lang="fr-FR" sz="3200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coeur</a:t>
            </a: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</a:t>
            </a:r>
          </a:p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Que tout mon être vibre pour toi,</a:t>
            </a:r>
          </a:p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sois seul mon maître, ô divin roi</a:t>
            </a:r>
          </a:p>
          <a:p>
            <a:pPr algn="ctr"/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Source de vie, de paix, d'amour,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vers toi je crie, la nuit et le jour.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Guide mon âme, sois mon soutien,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remplis ma vie, toi mon seul bien.</a:t>
            </a: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/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056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sz="2400" b="1" dirty="0">
                <a:solidFill>
                  <a:srgbClr val="D2533C"/>
                </a:solidFill>
              </a:rPr>
              <a:t>Offertoire: Ô prends mon âme (2/3)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xmlns="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2. Du mal perfide, ô garde moi,</a:t>
            </a:r>
          </a:p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sois seul mon guide, chef de ma foi.</a:t>
            </a:r>
          </a:p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Quand la nuit voile tout à mes yeux,</a:t>
            </a:r>
          </a:p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sois mon étoile, brille des cieux.</a:t>
            </a:r>
          </a:p>
          <a:p>
            <a:pPr algn="ctr"/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Source de vie, de paix, d'amour,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vers toi je crie, la nuit et le jour.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Guide mon âme, sois mon soutien,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remplis ma vie, toi mon seul bien.</a:t>
            </a: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/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030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sz="2400" b="1" dirty="0">
                <a:solidFill>
                  <a:srgbClr val="D2533C"/>
                </a:solidFill>
              </a:rPr>
              <a:t>Offertoire: Ô prends mon âme (3/3)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xmlns="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3. Voici l'aurore d'un jour nouveau,</a:t>
            </a:r>
          </a:p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le ciel se dore de feux plus beaux,</a:t>
            </a:r>
          </a:p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Jésus s'apprête, pourquoi gémir,</a:t>
            </a:r>
          </a:p>
          <a:p>
            <a:pPr algn="ctr"/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levons nos têtes, il va venir.</a:t>
            </a:r>
          </a:p>
          <a:p>
            <a:pPr algn="ctr"/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Source de vie, de paix, d'amour,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vers toi je crie, la nuit et le jour.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Guide mon âme, sois mon soutien,</a:t>
            </a:r>
          </a:p>
          <a:p>
            <a:pPr algn="ctr"/>
            <a:r>
              <a:rPr lang="fr-FR" sz="3200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remplis ma vie, toi mon seul bien.</a:t>
            </a:r>
            <a: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/>
            </a:r>
            <a:br>
              <a:rPr lang="fr-FR" sz="32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fr-FR" sz="32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7890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64349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90500" y="836712"/>
            <a:ext cx="84963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i="1" dirty="0">
                <a:solidFill>
                  <a:schemeClr val="tx1"/>
                </a:solidFill>
              </a:rPr>
              <a:t>Sanctus (Saint Boniface)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dirty="0">
                <a:solidFill>
                  <a:schemeClr val="tx1"/>
                </a:solidFill>
              </a:rPr>
              <a:t>Sanctus, Sanctus, Sanctus ! Deus Sabaoth (bis)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err="1">
                <a:solidFill>
                  <a:schemeClr val="tx1"/>
                </a:solidFill>
              </a:rPr>
              <a:t>Pleni</a:t>
            </a:r>
            <a:r>
              <a:rPr lang="en-US" altLang="en-US" sz="2800" dirty="0">
                <a:solidFill>
                  <a:schemeClr val="tx1"/>
                </a:solidFill>
              </a:rPr>
              <a:t> sunt </a:t>
            </a:r>
            <a:r>
              <a:rPr lang="en-US" altLang="en-US" sz="2800" dirty="0" err="1">
                <a:solidFill>
                  <a:schemeClr val="tx1"/>
                </a:solidFill>
              </a:rPr>
              <a:t>caeli</a:t>
            </a:r>
            <a:r>
              <a:rPr lang="en-US" altLang="en-US" sz="2800" dirty="0">
                <a:solidFill>
                  <a:schemeClr val="tx1"/>
                </a:solidFill>
              </a:rPr>
              <a:t> et terra Gloria </a:t>
            </a:r>
            <a:r>
              <a:rPr lang="en-US" altLang="en-US" sz="2800" dirty="0" err="1">
                <a:solidFill>
                  <a:schemeClr val="tx1"/>
                </a:solidFill>
              </a:rPr>
              <a:t>tua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>
                <a:solidFill>
                  <a:schemeClr val="tx1"/>
                </a:solidFill>
              </a:rPr>
              <a:t>Hosanna in excelsis deo ! Hosanna in excelsis (bis)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err="1">
                <a:solidFill>
                  <a:schemeClr val="tx1"/>
                </a:solidFill>
              </a:rPr>
              <a:t>Bénédictus</a:t>
            </a:r>
            <a:r>
              <a:rPr lang="en-US" altLang="en-US" sz="2800" dirty="0">
                <a:solidFill>
                  <a:schemeClr val="tx1"/>
                </a:solidFill>
              </a:rPr>
              <a:t> qui </a:t>
            </a:r>
            <a:r>
              <a:rPr lang="en-US" altLang="en-US" sz="2800" dirty="0" err="1">
                <a:solidFill>
                  <a:schemeClr val="tx1"/>
                </a:solidFill>
              </a:rPr>
              <a:t>venit</a:t>
            </a:r>
            <a:r>
              <a:rPr lang="en-US" altLang="en-US" sz="2800" dirty="0">
                <a:solidFill>
                  <a:schemeClr val="tx1"/>
                </a:solidFill>
              </a:rPr>
              <a:t> in </a:t>
            </a:r>
            <a:r>
              <a:rPr lang="en-US" altLang="en-US" sz="2800" dirty="0" err="1">
                <a:solidFill>
                  <a:schemeClr val="tx1"/>
                </a:solidFill>
              </a:rPr>
              <a:t>nomine</a:t>
            </a:r>
            <a:r>
              <a:rPr lang="en-US" altLang="en-US" sz="2800" dirty="0">
                <a:solidFill>
                  <a:schemeClr val="tx1"/>
                </a:solidFill>
              </a:rPr>
              <a:t> Domini.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>
                <a:solidFill>
                  <a:schemeClr val="tx1"/>
                </a:solidFill>
              </a:rPr>
              <a:t>Hosanna in excelsis deo ! Hosanna in excelsis. (Bis)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14180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2960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4666" y="548680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1.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2.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3.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Dona </a:t>
            </a:r>
            <a:r>
              <a:rPr lang="fr-FR" sz="3200" dirty="0" err="1"/>
              <a:t>nobis</a:t>
            </a:r>
            <a:r>
              <a:rPr lang="fr-FR" sz="3200" dirty="0"/>
              <a:t> </a:t>
            </a:r>
            <a:r>
              <a:rPr lang="fr-FR" sz="3200" dirty="0" err="1"/>
              <a:t>pacem</a:t>
            </a:r>
            <a:r>
              <a:rPr lang="fr-FR" sz="3200" dirty="0"/>
              <a:t> !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9104" y="260648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zh-CN" altLang="en-US" sz="2400" dirty="0">
                <a:solidFill>
                  <a:srgbClr val="D63800"/>
                </a:solidFill>
                <a:cs typeface="Arial Unicode MS" charset="0"/>
              </a:rPr>
              <a:t>（</a:t>
            </a:r>
            <a:r>
              <a:rPr lang="en-US" altLang="zh-CN" sz="2400" dirty="0">
                <a:solidFill>
                  <a:srgbClr val="D63800"/>
                </a:solidFill>
                <a:cs typeface="Arial Unicode MS" charset="0"/>
              </a:rPr>
              <a:t>Saint Boniface</a:t>
            </a:r>
            <a:r>
              <a:rPr lang="zh-CN" altLang="en-US" sz="2400" dirty="0">
                <a:solidFill>
                  <a:srgbClr val="D63800"/>
                </a:solidFill>
                <a:cs typeface="Arial Unicode MS" charset="0"/>
              </a:rPr>
              <a:t>）</a:t>
            </a:r>
            <a:r>
              <a:rPr lang="fr-FR" sz="2400" dirty="0">
                <a:solidFill>
                  <a:srgbClr val="D63800"/>
                </a:solidFill>
                <a:cs typeface="Arial Unicode MS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8485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i="1" dirty="0" err="1">
                <a:solidFill>
                  <a:srgbClr val="D2533C"/>
                </a:solidFill>
              </a:rPr>
              <a:t>Celeste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err="1">
                <a:solidFill>
                  <a:srgbClr val="D2533C"/>
                </a:solidFill>
              </a:rPr>
              <a:t>Jerusalem</a:t>
            </a:r>
            <a:r>
              <a:rPr lang="fr-FR" sz="2400" i="1" dirty="0">
                <a:solidFill>
                  <a:srgbClr val="D2533C"/>
                </a:solidFill>
              </a:rPr>
              <a:t> (2/3)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1196752"/>
            <a:ext cx="8256587" cy="50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Notre cité se trouve dans les cieux,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Nous verrons l’Epouse de l’Agneau,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Resplendissante de la gloire de Dieu,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Céleste Jérusalem!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2- Dieu aura sa demeure avec nous,</a:t>
            </a:r>
          </a:p>
          <a:p>
            <a:r>
              <a:rPr lang="fr-FR" sz="3200" dirty="0">
                <a:solidFill>
                  <a:schemeClr val="tx1"/>
                </a:solidFill>
              </a:rPr>
              <a:t>Il essuiera les larmes de nos yeux,</a:t>
            </a:r>
          </a:p>
          <a:p>
            <a:r>
              <a:rPr lang="fr-FR" sz="3200" dirty="0">
                <a:solidFill>
                  <a:schemeClr val="tx1"/>
                </a:solidFill>
              </a:rPr>
              <a:t>Il n’y aura plus de pleurs ni de peines</a:t>
            </a:r>
          </a:p>
          <a:p>
            <a:r>
              <a:rPr lang="fr-FR" sz="3200" dirty="0">
                <a:solidFill>
                  <a:schemeClr val="tx1"/>
                </a:solidFill>
              </a:rPr>
              <a:t>Car l’ancien monde s’en est allé.</a:t>
            </a:r>
            <a:endParaRPr lang="fr-FR" sz="2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71528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xmlns="" val="363417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8495928" cy="4950296"/>
          </a:xfrm>
        </p:spPr>
        <p:txBody>
          <a:bodyPr/>
          <a:lstStyle/>
          <a:p>
            <a:pPr algn="ctr"/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/>
              <a:t>Tu es là présent, livré pour nous.</a:t>
            </a:r>
            <a:br>
              <a:rPr lang="fr-FR" sz="2800" b="1" dirty="0"/>
            </a:br>
            <a:r>
              <a:rPr lang="fr-FR" sz="2800" b="1" dirty="0"/>
              <a:t>Toi le tout-petit, le serviteur.</a:t>
            </a:r>
            <a:br>
              <a:rPr lang="fr-FR" sz="2800" b="1" dirty="0"/>
            </a:br>
            <a:r>
              <a:rPr lang="fr-FR" sz="2800" b="1" dirty="0"/>
              <a:t>Toi, le Tout-Puissant, humblement tu t’abaisses.</a:t>
            </a:r>
            <a:br>
              <a:rPr lang="fr-FR" sz="2800" b="1" dirty="0"/>
            </a:br>
            <a:r>
              <a:rPr lang="fr-FR" sz="2800" b="1" dirty="0"/>
              <a:t>Tu fais ta demeure en nous Seigneur.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1. Par le don de ta </a:t>
            </a:r>
            <a:r>
              <a:rPr lang="fr-FR" sz="2800" dirty="0" err="1"/>
              <a:t>vie,tu</a:t>
            </a:r>
            <a:r>
              <a:rPr lang="fr-FR" sz="2800" dirty="0"/>
              <a:t> désires aujourd’hui</a:t>
            </a:r>
            <a:br>
              <a:rPr lang="fr-FR" sz="2800" dirty="0"/>
            </a:br>
            <a:r>
              <a:rPr lang="fr-FR" sz="2800" dirty="0"/>
              <a:t>Reposer en nos cœurs !</a:t>
            </a:r>
            <a:br>
              <a:rPr lang="fr-FR" sz="2800" dirty="0"/>
            </a:br>
            <a:r>
              <a:rPr lang="fr-FR" sz="2800" dirty="0"/>
              <a:t>Brûlés de charité, assoiffés d’être aimés,</a:t>
            </a:r>
            <a:br>
              <a:rPr lang="fr-FR" sz="2800" dirty="0"/>
            </a:br>
            <a:r>
              <a:rPr lang="fr-FR" sz="2800" dirty="0"/>
              <a:t>Tu fais ta demeure en nous Seigneur.</a:t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388689"/>
            <a:ext cx="756084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Communion: 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 fais ta demeure en nous (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1/3) </a:t>
            </a:r>
          </a:p>
        </p:txBody>
      </p:sp>
    </p:spTree>
    <p:extLst>
      <p:ext uri="{BB962C8B-B14F-4D97-AF65-F5344CB8AC3E}">
        <p14:creationId xmlns:p14="http://schemas.microsoft.com/office/powerpoint/2010/main" xmlns="" val="1229668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8495928" cy="4950296"/>
          </a:xfrm>
        </p:spPr>
        <p:txBody>
          <a:bodyPr/>
          <a:lstStyle/>
          <a:p>
            <a:pPr algn="ctr"/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/>
              <a:t>Tu es là présent, livré pour nous.</a:t>
            </a:r>
            <a:br>
              <a:rPr lang="fr-FR" sz="2800" b="1" dirty="0"/>
            </a:br>
            <a:r>
              <a:rPr lang="fr-FR" sz="2800" b="1" dirty="0"/>
              <a:t>Toi le tout-petit, le serviteur.</a:t>
            </a:r>
            <a:br>
              <a:rPr lang="fr-FR" sz="2800" b="1" dirty="0"/>
            </a:br>
            <a:r>
              <a:rPr lang="fr-FR" sz="2800" b="1" dirty="0"/>
              <a:t>Toi, le Tout-Puissant, humblement tu t’abaisses.</a:t>
            </a:r>
            <a:br>
              <a:rPr lang="fr-FR" sz="2800" b="1" dirty="0"/>
            </a:br>
            <a:r>
              <a:rPr lang="fr-FR" sz="2800" b="1" dirty="0"/>
              <a:t>Tu fais ta demeure en nous Seigneur.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1. Le pain que nous mangeons, </a:t>
            </a:r>
            <a:br>
              <a:rPr lang="fr-FR" sz="2800" dirty="0"/>
            </a:br>
            <a:r>
              <a:rPr lang="fr-FR" sz="2800" dirty="0"/>
              <a:t>le vin que nous buvons,</a:t>
            </a:r>
            <a:br>
              <a:rPr lang="fr-FR" sz="2800" dirty="0"/>
            </a:br>
            <a:r>
              <a:rPr lang="fr-FR" sz="2800" dirty="0"/>
              <a:t>C’est ton corps et ton sang !</a:t>
            </a:r>
            <a:br>
              <a:rPr lang="fr-FR" sz="2800" dirty="0"/>
            </a:br>
            <a:r>
              <a:rPr lang="fr-FR" sz="2800" dirty="0"/>
              <a:t>Tu nous livres ta vie, tu nous ouvres ton cœur,</a:t>
            </a:r>
            <a:br>
              <a:rPr lang="fr-FR" sz="2800" dirty="0"/>
            </a:br>
            <a:r>
              <a:rPr lang="fr-FR" sz="2800" dirty="0"/>
              <a:t>Tu fais ta demeure en nous Seigneur.</a:t>
            </a:r>
            <a:br>
              <a:rPr lang="fr-FR" sz="2800" dirty="0"/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388689"/>
            <a:ext cx="756084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Communion: 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 fais ta demeure en nous (</a:t>
            </a:r>
            <a:r>
              <a:rPr lang="fr-FR" dirty="0">
                <a:solidFill>
                  <a:srgbClr val="D2533C"/>
                </a:solidFill>
              </a:rPr>
              <a:t>2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/3) </a:t>
            </a:r>
          </a:p>
        </p:txBody>
      </p:sp>
    </p:spTree>
    <p:extLst>
      <p:ext uri="{BB962C8B-B14F-4D97-AF65-F5344CB8AC3E}">
        <p14:creationId xmlns:p14="http://schemas.microsoft.com/office/powerpoint/2010/main" xmlns="" val="80645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8495928" cy="4950296"/>
          </a:xfrm>
        </p:spPr>
        <p:txBody>
          <a:bodyPr/>
          <a:lstStyle/>
          <a:p>
            <a:pPr algn="ctr"/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/>
              <a:t>Tu es là présent, livré pour nous.</a:t>
            </a:r>
            <a:br>
              <a:rPr lang="fr-FR" sz="2800" b="1" dirty="0"/>
            </a:br>
            <a:r>
              <a:rPr lang="fr-FR" sz="2800" b="1" dirty="0"/>
              <a:t>Toi le tout-petit, le serviteur.</a:t>
            </a:r>
            <a:br>
              <a:rPr lang="fr-FR" sz="2800" b="1" dirty="0"/>
            </a:br>
            <a:r>
              <a:rPr lang="fr-FR" sz="2800" b="1" dirty="0"/>
              <a:t>Toi, le Tout-Puissant, humblement tu t’abaisses.</a:t>
            </a:r>
            <a:br>
              <a:rPr lang="fr-FR" sz="2800" b="1" dirty="0"/>
            </a:br>
            <a:r>
              <a:rPr lang="fr-FR" sz="2800" b="1" dirty="0"/>
              <a:t>Tu fais ta demeure en nous Seigneur.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3. Unis à ton Amour, tu nous veux pour toujours</a:t>
            </a:r>
            <a:br>
              <a:rPr lang="fr-FR" sz="2800" dirty="0"/>
            </a:br>
            <a:r>
              <a:rPr lang="fr-FR" sz="2800" dirty="0"/>
              <a:t>Ostensoirs du Sauveur !</a:t>
            </a:r>
            <a:br>
              <a:rPr lang="fr-FR" sz="2800" dirty="0"/>
            </a:br>
            <a:r>
              <a:rPr lang="fr-FR" sz="2800" dirty="0"/>
              <a:t>En notre humanité, tu rejoins l’égaré,</a:t>
            </a:r>
            <a:br>
              <a:rPr lang="fr-FR" sz="2800" dirty="0"/>
            </a:br>
            <a:r>
              <a:rPr lang="fr-FR" sz="2800" dirty="0"/>
              <a:t>Tu fais ta demeure en nous Seigneur.</a:t>
            </a:r>
            <a:br>
              <a:rPr lang="fr-FR" sz="2800" dirty="0"/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388689"/>
            <a:ext cx="756084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Communion: 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 fais ta demeure en nous (3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/3) </a:t>
            </a:r>
          </a:p>
        </p:txBody>
      </p:sp>
    </p:spTree>
    <p:extLst>
      <p:ext uri="{BB962C8B-B14F-4D97-AF65-F5344CB8AC3E}">
        <p14:creationId xmlns:p14="http://schemas.microsoft.com/office/powerpoint/2010/main" xmlns="" val="901750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19851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(1/3)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/>
          <p:cNvSpPr/>
          <p:nvPr/>
        </p:nvSpPr>
        <p:spPr>
          <a:xfrm>
            <a:off x="211540" y="1185448"/>
            <a:ext cx="8932460" cy="4483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1 - A quoi bon les mots si l'on ne s'entend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A quoi bon les phrases si l'on ne s'écoute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A quoi bon la joie si l'on ne partage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A quoi bon la vie si l'on n'aime pas ?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611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E40F6B0-FD16-3D0C-7A85-0506A4DF6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xmlns="" id="{EC9ABB60-EA60-09C3-1379-236BF05C5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78A0573B-6D28-7756-A6A7-9A0FA7BC2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(2/3)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xmlns="" id="{F20A6132-AFB7-A2E2-0B59-2F96D2787C87}"/>
              </a:ext>
            </a:extLst>
          </p:cNvPr>
          <p:cNvSpPr/>
          <p:nvPr/>
        </p:nvSpPr>
        <p:spPr>
          <a:xfrm>
            <a:off x="211540" y="1185448"/>
            <a:ext cx="8932460" cy="4483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2 - Pourquoi une chanson si l'on ne chante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Pourquoi l'espérance si l'on ne croit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Pourquoi l'amitié si l'on n'accueille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Pourquoi dire "amour", si l'on n'agit pas ?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09599969-A8B7-34B3-4060-E15A49FC4C8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119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0D275C0-376B-B5E4-431E-062232461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xmlns="" id="{C3F67002-7319-3875-D765-9CE4A9F1C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A4F4E961-0D6B-DCF4-CC1D-8EA4633FD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(3/3)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xmlns="" id="{7A38B34A-C896-E4E0-F324-97E9D40E3B57}"/>
              </a:ext>
            </a:extLst>
          </p:cNvPr>
          <p:cNvSpPr/>
          <p:nvPr/>
        </p:nvSpPr>
        <p:spPr>
          <a:xfrm>
            <a:off x="211540" y="1185448"/>
            <a:ext cx="8932460" cy="4483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3 - Je vais repartir et je veux te prier,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Je vais repartir et je veux t'écouter,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Je vais repartir et je veux te chanter,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Je vais repartir et je veux t'annoncer.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4108A550-C790-C8D9-5C59-C4C3B5E64F3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8580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i="1" dirty="0" err="1">
                <a:solidFill>
                  <a:srgbClr val="D2533C"/>
                </a:solidFill>
              </a:rPr>
              <a:t>Celeste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err="1">
                <a:solidFill>
                  <a:srgbClr val="D2533C"/>
                </a:solidFill>
              </a:rPr>
              <a:t>Jerusalem</a:t>
            </a:r>
            <a:r>
              <a:rPr lang="fr-FR" sz="2400" i="1" dirty="0">
                <a:solidFill>
                  <a:srgbClr val="D2533C"/>
                </a:solidFill>
              </a:rPr>
              <a:t> (3/3)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1196752"/>
            <a:ext cx="8256587" cy="50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Notre cité se trouve dans les cieux,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Nous verrons l’Epouse de l’Agneau,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Resplendissante de la gloire de Dieu,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Céleste Jérusalem!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3- Et maintenant, voici le salut,</a:t>
            </a:r>
          </a:p>
          <a:p>
            <a:r>
              <a:rPr lang="fr-FR" sz="3200" dirty="0">
                <a:solidFill>
                  <a:schemeClr val="tx1"/>
                </a:solidFill>
              </a:rPr>
              <a:t>Le règne et la puissance de Dieu,</a:t>
            </a:r>
          </a:p>
          <a:p>
            <a:r>
              <a:rPr lang="fr-FR" sz="3200" dirty="0">
                <a:solidFill>
                  <a:schemeClr val="tx1"/>
                </a:solidFill>
              </a:rPr>
              <a:t>Soyez donc dans la joie vous les Cieux,</a:t>
            </a:r>
          </a:p>
          <a:p>
            <a:r>
              <a:rPr lang="fr-FR" sz="3200" dirty="0">
                <a:solidFill>
                  <a:schemeClr val="tx1"/>
                </a:solidFill>
              </a:rPr>
              <a:t>Il règnera sans fin dans les siècles.</a:t>
            </a:r>
            <a:endParaRPr lang="fr-FR" sz="2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034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dirty="0" smtClean="0">
                <a:solidFill>
                  <a:srgbClr val="D63800"/>
                </a:solidFill>
              </a:rPr>
              <a:t>Prière pénitentielle</a:t>
            </a:r>
            <a:endParaRPr lang="en-GB" sz="3200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3" y="1412776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Je reconnais devant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par action et par omission.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Oui, j'ai vraiment péché.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C'est pourquoi je supplie la Vierge Marie,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et vous aussi,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de prier pour moi le Seigneur notre Dieu.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0151" y="1412776"/>
            <a:ext cx="9023697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Kyrie eleison, Kyrie eleison, Kyrie eleison, </a:t>
            </a:r>
          </a:p>
          <a:p>
            <a:pPr algn="ctr"/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Kyrie eleison, Kyrie eleison</a:t>
            </a:r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b="1" dirty="0">
                <a:solidFill>
                  <a:srgbClr val="D63800"/>
                </a:solidFill>
              </a:rPr>
              <a:t>KYRIE </a:t>
            </a:r>
            <a:r>
              <a:rPr lang="" sz="3200" dirty="0">
                <a:solidFill>
                  <a:srgbClr val="D63800"/>
                </a:solidFill>
              </a:rPr>
              <a:t>(Saint Boniface)</a:t>
            </a:r>
            <a:endParaRPr lang="en-GB" sz="3200" dirty="0">
              <a:solidFill>
                <a:srgbClr val="D638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4" name="Picture 2" descr="Si alguno quiere venir en pos de mí ...">
            <a:extLst>
              <a:ext uri="{FF2B5EF4-FFF2-40B4-BE49-F238E27FC236}">
                <a16:creationId xmlns:a16="http://schemas.microsoft.com/office/drawing/2014/main" xmlns="" id="{BB7014CA-0A1B-CF73-43A9-4B4C09F4A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229077" cy="34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72549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fr-FR" sz="2400" i="1" dirty="0">
                <a:solidFill>
                  <a:srgbClr val="D2533C"/>
                </a:solidFill>
              </a:rPr>
              <a:t>Gloire à Dieu, paix aux hommes, joie du ciel sur la terre </a:t>
            </a:r>
            <a:r>
              <a:rPr lang="en-US" sz="2400" i="1" dirty="0">
                <a:solidFill>
                  <a:srgbClr val="D2533C"/>
                </a:solidFill>
              </a:rPr>
              <a:t>(1/3)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3528" y="1630362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Gloire à Dieu, paix aux hommes, joie du ciel sur la terre</a:t>
            </a:r>
          </a:p>
          <a:p>
            <a:pPr algn="l"/>
            <a:endParaRPr lang="fr-FR" sz="4400" b="0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1. Pour tes merveilles, Seigneur Dieu, ton peuple te rend grâce.</a:t>
            </a:r>
          </a:p>
          <a:p>
            <a:pPr algn="l"/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joie du ciel sur la terre</a:t>
            </a:r>
            <a:endParaRPr lang="fr-FR" sz="4400" b="1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3200" b="0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 Ami des hommes, sois béni pour ton règne qui vient. </a:t>
            </a:r>
            <a:r>
              <a:rPr lang="fr-FR" sz="3200" b="1" i="0" dirty="0">
                <a:solidFill>
                  <a:srgbClr val="512301"/>
                </a:solidFill>
                <a:effectLst/>
                <a:latin typeface="arial" panose="020B0604020202020204" pitchFamily="34" charset="0"/>
              </a:rPr>
              <a:t>R</a:t>
            </a:r>
            <a:endParaRPr lang="fr-FR" sz="4400" b="1" i="0" dirty="0">
              <a:solidFill>
                <a:srgbClr val="51230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164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37977</TotalTime>
  <Words>1482</Words>
  <Application>Microsoft Office PowerPoint</Application>
  <PresentationFormat>On-screen Show (4:3)</PresentationFormat>
  <Paragraphs>248</Paragraphs>
  <Slides>38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1_Office Theme</vt:lpstr>
      <vt:lpstr>Clarity</vt:lpstr>
      <vt:lpstr> DIMANCHE 15 Septembre 2024</vt:lpstr>
      <vt:lpstr>Entrée: Celeste Jerusalem (1/3)</vt:lpstr>
      <vt:lpstr>Entrée: Celeste Jerusalem (2/3)</vt:lpstr>
      <vt:lpstr>Entrée: Celeste Jerusalem (3/3)</vt:lpstr>
      <vt:lpstr>Slide 5</vt:lpstr>
      <vt:lpstr>Slide 6</vt:lpstr>
      <vt:lpstr>Slide 7</vt:lpstr>
      <vt:lpstr>Slide 8</vt:lpstr>
      <vt:lpstr>Gloria: Gloire à Dieu, paix aux hommes, joie du ciel sur la terre (1/3) </vt:lpstr>
      <vt:lpstr>Gloria: Gloire à Dieu, paix aux hommes, joie du ciel sur la terre (2/3) </vt:lpstr>
      <vt:lpstr>Gloria: Gloire à Dieu, paix aux hommes, joie du ciel sur la terre (3/3) </vt:lpstr>
      <vt:lpstr>Slide 12</vt:lpstr>
      <vt:lpstr>Slide 13</vt:lpstr>
      <vt:lpstr>Slide 14</vt:lpstr>
      <vt:lpstr>Slide 15</vt:lpstr>
      <vt:lpstr>Slide 16</vt:lpstr>
      <vt:lpstr>Slide 17</vt:lpstr>
      <vt:lpstr>Prière Universelle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 Tu es là présent, livré pour nous. Toi le tout-petit, le serviteur. Toi, le Tout-Puissant, humblement tu t’abaisses. Tu fais ta demeure en nous Seigneur.   1. Par le don de ta vie,tu désires aujourd’hui Reposer en nos cœurs ! Brûlés de charité, assoiffés d’être aimés, Tu fais ta demeure en nous Seigneur.  </vt:lpstr>
      <vt:lpstr> Tu es là présent, livré pour nous. Toi le tout-petit, le serviteur. Toi, le Tout-Puissant, humblement tu t’abaisses. Tu fais ta demeure en nous Seigneur.   1. Le pain que nous mangeons,  le vin que nous buvons, C’est ton corps et ton sang ! Tu nous livres ta vie, tu nous ouvres ton cœur, Tu fais ta demeure en nous Seigneur. </vt:lpstr>
      <vt:lpstr> Tu es là présent, livré pour nous. Toi le tout-petit, le serviteur. Toi, le Tout-Puissant, humblement tu t’abaisses. Tu fais ta demeure en nous Seigneur.   3. Unis à ton Amour, tu nous veux pour toujours Ostensoirs du Sauveur ! En notre humanité, tu rejoins l’égaré, Tu fais ta demeure en nous Seigneur. </vt:lpstr>
      <vt:lpstr>Slide 34</vt:lpstr>
      <vt:lpstr>Slide 35</vt:lpstr>
      <vt:lpstr>Slide 36</vt:lpstr>
      <vt:lpstr>Slide 37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297</cp:revision>
  <cp:lastPrinted>2018-05-13T00:38:21Z</cp:lastPrinted>
  <dcterms:created xsi:type="dcterms:W3CDTF">1601-01-01T00:00:00Z</dcterms:created>
  <dcterms:modified xsi:type="dcterms:W3CDTF">2024-09-21T10:19:25Z</dcterms:modified>
</cp:coreProperties>
</file>