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 id="2147483673" r:id="rId2"/>
  </p:sldMasterIdLst>
  <p:notesMasterIdLst>
    <p:notesMasterId r:id="rId43"/>
  </p:notesMasterIdLst>
  <p:sldIdLst>
    <p:sldId id="549" r:id="rId3"/>
    <p:sldId id="685" r:id="rId4"/>
    <p:sldId id="686" r:id="rId5"/>
    <p:sldId id="688" r:id="rId6"/>
    <p:sldId id="602" r:id="rId7"/>
    <p:sldId id="693" r:id="rId8"/>
    <p:sldId id="672" r:id="rId9"/>
    <p:sldId id="623" r:id="rId10"/>
    <p:sldId id="673" r:id="rId11"/>
    <p:sldId id="674" r:id="rId12"/>
    <p:sldId id="675" r:id="rId13"/>
    <p:sldId id="624" r:id="rId14"/>
    <p:sldId id="329" r:id="rId15"/>
    <p:sldId id="330" r:id="rId16"/>
    <p:sldId id="625" r:id="rId17"/>
    <p:sldId id="413" r:id="rId18"/>
    <p:sldId id="626" r:id="rId19"/>
    <p:sldId id="676" r:id="rId20"/>
    <p:sldId id="627" r:id="rId21"/>
    <p:sldId id="677" r:id="rId22"/>
    <p:sldId id="694" r:id="rId23"/>
    <p:sldId id="695" r:id="rId24"/>
    <p:sldId id="659" r:id="rId25"/>
    <p:sldId id="267" r:id="rId26"/>
    <p:sldId id="401" r:id="rId27"/>
    <p:sldId id="375" r:id="rId28"/>
    <p:sldId id="402" r:id="rId29"/>
    <p:sldId id="679" r:id="rId30"/>
    <p:sldId id="403" r:id="rId31"/>
    <p:sldId id="680" r:id="rId32"/>
    <p:sldId id="689" r:id="rId33"/>
    <p:sldId id="690" r:id="rId34"/>
    <p:sldId id="691" r:id="rId35"/>
    <p:sldId id="692" r:id="rId36"/>
    <p:sldId id="629" r:id="rId37"/>
    <p:sldId id="512" r:id="rId38"/>
    <p:sldId id="652" r:id="rId39"/>
    <p:sldId id="654" r:id="rId40"/>
    <p:sldId id="666" r:id="rId41"/>
    <p:sldId id="684" r:id="rId42"/>
  </p:sldIdLst>
  <p:sldSz cx="9144000" cy="6858000" type="screen4x3"/>
  <p:notesSz cx="7772400" cy="10058400"/>
  <p:defaultTextStyle>
    <a:defPPr>
      <a:defRPr lang="en-GB"/>
    </a:defPPr>
    <a:lvl1pPr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1pPr>
    <a:lvl2pPr marL="742950" indent="-28575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2pPr>
    <a:lvl3pPr marL="11430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3pPr>
    <a:lvl4pPr marL="16002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4pPr>
    <a:lvl5pPr marL="20574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5pPr>
    <a:lvl6pPr marL="2286000" algn="l" defTabSz="914400" rtl="0" eaLnBrk="1" latinLnBrk="0" hangingPunct="1">
      <a:defRPr sz="2400" kern="1200">
        <a:solidFill>
          <a:schemeClr val="bg1"/>
        </a:solidFill>
        <a:latin typeface="Arial" charset="0"/>
        <a:ea typeface="MS PGothic" pitchFamily="34" charset="-128"/>
        <a:cs typeface="+mn-cs"/>
      </a:defRPr>
    </a:lvl6pPr>
    <a:lvl7pPr marL="2743200" algn="l" defTabSz="914400" rtl="0" eaLnBrk="1" latinLnBrk="0" hangingPunct="1">
      <a:defRPr sz="2400" kern="1200">
        <a:solidFill>
          <a:schemeClr val="bg1"/>
        </a:solidFill>
        <a:latin typeface="Arial" charset="0"/>
        <a:ea typeface="MS PGothic" pitchFamily="34" charset="-128"/>
        <a:cs typeface="+mn-cs"/>
      </a:defRPr>
    </a:lvl7pPr>
    <a:lvl8pPr marL="3200400" algn="l" defTabSz="914400" rtl="0" eaLnBrk="1" latinLnBrk="0" hangingPunct="1">
      <a:defRPr sz="2400" kern="1200">
        <a:solidFill>
          <a:schemeClr val="bg1"/>
        </a:solidFill>
        <a:latin typeface="Arial" charset="0"/>
        <a:ea typeface="MS PGothic" pitchFamily="34" charset="-128"/>
        <a:cs typeface="+mn-cs"/>
      </a:defRPr>
    </a:lvl8pPr>
    <a:lvl9pPr marL="3657600" algn="l" defTabSz="914400" rtl="0" eaLnBrk="1" latinLnBrk="0" hangingPunct="1">
      <a:defRPr sz="2400" kern="1200">
        <a:solidFill>
          <a:schemeClr val="bg1"/>
        </a:solidFill>
        <a:latin typeface="Arial"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showPr>
  <p:clrMru>
    <a:srgbClr val="EC851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02"/>
    <p:restoredTop sz="94918"/>
  </p:normalViewPr>
  <p:slideViewPr>
    <p:cSldViewPr>
      <p:cViewPr varScale="1">
        <p:scale>
          <a:sx n="70" d="100"/>
          <a:sy n="70" d="100"/>
        </p:scale>
        <p:origin x="-942" y="-90"/>
      </p:cViewPr>
      <p:guideLst>
        <p:guide orient="horz" pos="2160"/>
        <p:guide pos="2880"/>
      </p:guideLst>
    </p:cSldViewPr>
  </p:slideViewPr>
  <p:outlineViewPr>
    <p:cViewPr varScale="1">
      <p:scale>
        <a:sx n="170" d="200"/>
        <a:sy n="170" d="200"/>
      </p:scale>
      <p:origin x="5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AutoShape 1"/>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5363" name="AutoShape 2"/>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5364" name="Rectangle 3"/>
          <p:cNvSpPr>
            <a:spLocks noGrp="1" noRot="1" noChangeAspect="1" noChangeArrowheads="1"/>
          </p:cNvSpPr>
          <p:nvPr>
            <p:ph type="sldImg"/>
          </p:nvPr>
        </p:nvSpPr>
        <p:spPr bwMode="auto">
          <a:xfrm>
            <a:off x="1371600" y="763588"/>
            <a:ext cx="5024438" cy="3767137"/>
          </a:xfrm>
          <a:prstGeom prst="rect">
            <a:avLst/>
          </a:prstGeom>
          <a:noFill/>
          <a:ln w="9525">
            <a:noFill/>
            <a:miter lim="800000"/>
            <a:headEnd/>
            <a:tailEnd/>
          </a:ln>
        </p:spPr>
      </p:sp>
      <p:sp>
        <p:nvSpPr>
          <p:cNvPr id="3076" name="Rectangle 4"/>
          <p:cNvSpPr>
            <a:spLocks noGrp="1" noChangeArrowheads="1"/>
          </p:cNvSpPr>
          <p:nvPr>
            <p:ph type="body"/>
          </p:nvPr>
        </p:nvSpPr>
        <p:spPr bwMode="auto">
          <a:xfrm>
            <a:off x="777875" y="4776788"/>
            <a:ext cx="6213475" cy="4521200"/>
          </a:xfrm>
          <a:prstGeom prst="rect">
            <a:avLst/>
          </a:prstGeom>
          <a:noFill/>
          <a:ln>
            <a:noFill/>
          </a:ln>
          <a:effectLst/>
        </p:spPr>
        <p:txBody>
          <a:bodyPr vert="horz" wrap="square" lIns="0" tIns="0" rIns="0" bIns="0" numCol="1" anchor="t" anchorCtr="0" compatLnSpc="1">
            <a:prstTxWarp prst="textNoShape">
              <a:avLst/>
            </a:prstTxWarp>
          </a:bodyPr>
          <a:lstStyle/>
          <a:p>
            <a:pPr lvl="0"/>
            <a:endParaRPr lang="en-US" altLang="en-US" noProof="0"/>
          </a:p>
        </p:txBody>
      </p:sp>
      <p:sp>
        <p:nvSpPr>
          <p:cNvPr id="3077" name="Rectangle 5"/>
          <p:cNvSpPr>
            <a:spLocks noGrp="1" noChangeArrowheads="1"/>
          </p:cNvSpPr>
          <p:nvPr>
            <p:ph type="hdr"/>
          </p:nvPr>
        </p:nvSpPr>
        <p:spPr bwMode="auto">
          <a:xfrm>
            <a:off x="0" y="0"/>
            <a:ext cx="3368675" cy="498475"/>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78" name="Rectangle 6"/>
          <p:cNvSpPr>
            <a:spLocks noGrp="1" noChangeArrowheads="1"/>
          </p:cNvSpPr>
          <p:nvPr>
            <p:ph type="dt"/>
          </p:nvPr>
        </p:nvSpPr>
        <p:spPr bwMode="auto">
          <a:xfrm>
            <a:off x="4398963" y="0"/>
            <a:ext cx="3368675" cy="498475"/>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79" name="Rectangle 7"/>
          <p:cNvSpPr>
            <a:spLocks noGrp="1" noChangeArrowheads="1"/>
          </p:cNvSpPr>
          <p:nvPr>
            <p:ph type="ftr"/>
          </p:nvPr>
        </p:nvSpPr>
        <p:spPr bwMode="auto">
          <a:xfrm>
            <a:off x="0" y="9555163"/>
            <a:ext cx="3368675" cy="498475"/>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80" name="Rectangle 8"/>
          <p:cNvSpPr>
            <a:spLocks noGrp="1" noChangeArrowheads="1"/>
          </p:cNvSpPr>
          <p:nvPr>
            <p:ph type="sldNum"/>
          </p:nvPr>
        </p:nvSpPr>
        <p:spPr bwMode="auto">
          <a:xfrm>
            <a:off x="4398963" y="9555163"/>
            <a:ext cx="3368675" cy="498475"/>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3000"/>
              </a:lnSpc>
              <a:buSzPct val="100000"/>
              <a:tabLst>
                <a:tab pos="723900" algn="l"/>
                <a:tab pos="1447800" algn="l"/>
                <a:tab pos="2171700" algn="l"/>
                <a:tab pos="2895600" algn="l"/>
              </a:tabLst>
              <a:defRPr sz="1400">
                <a:solidFill>
                  <a:srgbClr val="000000"/>
                </a:solidFill>
                <a:latin typeface="Times New Roman" pitchFamily="18" charset="0"/>
              </a:defRPr>
            </a:lvl1pPr>
          </a:lstStyle>
          <a:p>
            <a:fld id="{BBC9A19E-16C5-455E-8A5E-6C7C391F0E5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2</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p14="http://schemas.microsoft.com/office/powerpoint/2010/main" xmlns="" val="16145033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8"/>
          <p:cNvSpPr>
            <a:spLocks noGrp="1" noChangeArrowheads="1"/>
          </p:cNvSpPr>
          <p:nvPr>
            <p:ph type="sldNum" sz="quarter"/>
          </p:nvPr>
        </p:nvSpPr>
        <p:spPr>
          <a:noFill/>
          <a:ln>
            <a:miter lim="800000"/>
            <a:headEnd/>
            <a:tailEnd/>
          </a:ln>
        </p:spPr>
        <p:txBody>
          <a:bodyPr/>
          <a:lstStyle/>
          <a:p>
            <a:fld id="{7B978D57-66A1-483C-B9BA-F87C967BAFD0}" type="slidenum">
              <a:rPr lang="en-US" altLang="en-US">
                <a:ea typeface="Arial Unicode MS" pitchFamily="34" charset="-122"/>
                <a:cs typeface="Arial Unicode MS" pitchFamily="34" charset="-122"/>
              </a:rPr>
              <a:pPr/>
              <a:t>14</a:t>
            </a:fld>
            <a:endParaRPr lang="en-US" altLang="en-US">
              <a:ea typeface="Arial Unicode MS" pitchFamily="34" charset="-122"/>
              <a:cs typeface="Arial Unicode MS" pitchFamily="34" charset="-122"/>
            </a:endParaRPr>
          </a:p>
        </p:txBody>
      </p:sp>
      <p:sp>
        <p:nvSpPr>
          <p:cNvPr id="3789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789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FE0F976-8894-0043-B09C-D655D87DBAEA}" type="slidenum">
              <a:rPr lang="en-US"/>
              <a:pPr>
                <a:defRPr/>
              </a:pPr>
              <a:t>18</a:t>
            </a:fld>
            <a:endParaRPr lang="en-US"/>
          </a:p>
        </p:txBody>
      </p:sp>
      <p:sp>
        <p:nvSpPr>
          <p:cNvPr id="33793"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3794"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xmlns="" val="1600490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20</a:t>
            </a:fld>
            <a:endParaRPr lang="en-US"/>
          </a:p>
        </p:txBody>
      </p:sp>
      <p:sp>
        <p:nvSpPr>
          <p:cNvPr id="3686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77875" y="4776789"/>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 xmlns:p14="http://schemas.microsoft.com/office/powerpoint/2010/main" val="3978446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21</a:t>
            </a:fld>
            <a:endParaRPr lang="en-US"/>
          </a:p>
        </p:txBody>
      </p:sp>
      <p:sp>
        <p:nvSpPr>
          <p:cNvPr id="3686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77875" y="4776789"/>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 xmlns:p14="http://schemas.microsoft.com/office/powerpoint/2010/main" val="3978446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22</a:t>
            </a:fld>
            <a:endParaRPr lang="en-US"/>
          </a:p>
        </p:txBody>
      </p:sp>
      <p:sp>
        <p:nvSpPr>
          <p:cNvPr id="3686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77875" y="4776789"/>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 xmlns:p14="http://schemas.microsoft.com/office/powerpoint/2010/main" val="3978446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8"/>
          <p:cNvSpPr>
            <a:spLocks noGrp="1" noChangeArrowheads="1"/>
          </p:cNvSpPr>
          <p:nvPr>
            <p:ph type="sldNum" sz="quarter"/>
          </p:nvPr>
        </p:nvSpPr>
        <p:spPr>
          <a:noFill/>
          <a:ln>
            <a:miter lim="800000"/>
            <a:headEnd/>
            <a:tailEnd/>
          </a:ln>
        </p:spPr>
        <p:txBody>
          <a:bodyPr/>
          <a:lstStyle/>
          <a:p>
            <a:fld id="{23D20F48-0AAA-45CA-AD07-E3CA9EDA2E92}" type="slidenum">
              <a:rPr lang="en-US" altLang="en-US">
                <a:ea typeface="Arial Unicode MS" pitchFamily="34" charset="-122"/>
                <a:cs typeface="Arial Unicode MS" pitchFamily="34" charset="-122"/>
              </a:rPr>
              <a:pPr/>
              <a:t>24</a:t>
            </a:fld>
            <a:endParaRPr lang="en-US" altLang="en-US">
              <a:ea typeface="Arial Unicode MS" pitchFamily="34" charset="-122"/>
              <a:cs typeface="Arial Unicode MS" pitchFamily="34" charset="-122"/>
            </a:endParaRPr>
          </a:p>
        </p:txBody>
      </p:sp>
      <p:sp>
        <p:nvSpPr>
          <p:cNvPr id="5325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5325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AAC5551-C455-6F41-BAC7-CB62396FEF1D}" type="slidenum">
              <a:rPr lang="en-US"/>
              <a:pPr>
                <a:defRPr/>
              </a:pPr>
              <a:t>28</a:t>
            </a:fld>
            <a:endParaRPr lang="en-US"/>
          </a:p>
        </p:txBody>
      </p:sp>
      <p:sp>
        <p:nvSpPr>
          <p:cNvPr id="35841" name="Text Box 1"/>
          <p:cNvSpPr txBox="1">
            <a:spLocks noGrp="1" noRot="1" noChangeAspect="1" noChangeArrowheads="1"/>
          </p:cNvSpPr>
          <p:nvPr>
            <p:ph type="sldImg"/>
          </p:nvPr>
        </p:nvSpPr>
        <p:spPr>
          <a:xfrm>
            <a:off x="1295400" y="763112"/>
            <a:ext cx="51816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5842" name="Text Box 2"/>
          <p:cNvSpPr txBox="1">
            <a:spLocks noGrp="1" noChangeArrowheads="1"/>
          </p:cNvSpPr>
          <p:nvPr>
            <p:ph type="body" idx="1"/>
          </p:nvPr>
        </p:nvSpPr>
        <p:spPr>
          <a:xfrm>
            <a:off x="777875" y="4776789"/>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2998420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3795" name="Espace réservé des not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ltLang="fr-FR"/>
          </a:p>
        </p:txBody>
      </p:sp>
      <p:sp>
        <p:nvSpPr>
          <p:cNvPr id="33796" name="Espace réservé du numéro de diapositive 3"/>
          <p:cNvSpPr>
            <a:spLocks noGrp="1" noChangeArrowheads="1"/>
          </p:cNvSpPr>
          <p:nvPr>
            <p:ph type="sldNum" sz="quarter" idx="5"/>
          </p:nvPr>
        </p:nvSpPr>
        <p:spPr bwMode="auto">
          <a:noFill/>
          <a:ln>
            <a:miter lim="800000"/>
            <a:headEnd/>
            <a:tailEnd/>
          </a:ln>
        </p:spPr>
        <p:txBody>
          <a:bodyPr/>
          <a:lstStyle/>
          <a:p>
            <a:fld id="{22C9C0AD-5281-40AE-9E94-D80BAB4A3B07}" type="slidenum">
              <a:rPr lang="fr-FR" altLang="fr-FR"/>
              <a:pPr/>
              <a:t>30</a:t>
            </a:fld>
            <a:endParaRPr lang="fr-FR" altLang="fr-FR"/>
          </a:p>
        </p:txBody>
      </p:sp>
    </p:spTree>
    <p:extLst>
      <p:ext uri="{BB962C8B-B14F-4D97-AF65-F5344CB8AC3E}">
        <p14:creationId xmlns:p14="http://schemas.microsoft.com/office/powerpoint/2010/main" xmlns="" val="42712945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1E35D093-C0B8-D245-A02D-DEE4C1774BD7}" type="slidenum">
              <a:rPr lang="en-US"/>
              <a:pPr>
                <a:defRPr/>
              </a:pPr>
              <a:t>31</a:t>
            </a:fld>
            <a:endParaRPr lang="en-US"/>
          </a:p>
        </p:txBody>
      </p:sp>
      <p:sp>
        <p:nvSpPr>
          <p:cNvPr id="37889" name="Text Box 1"/>
          <p:cNvSpPr txBox="1">
            <a:spLocks noGrp="1" noRot="1" noChangeAspect="1" noChangeArrowheads="1"/>
          </p:cNvSpPr>
          <p:nvPr>
            <p:ph type="sldImg"/>
          </p:nvPr>
        </p:nvSpPr>
        <p:spPr>
          <a:xfrm>
            <a:off x="1295400" y="763112"/>
            <a:ext cx="51816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777875" y="4776789"/>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p14="http://schemas.microsoft.com/office/powerpoint/2010/main" xmlns="" val="11027392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1E35D093-C0B8-D245-A02D-DEE4C1774BD7}" type="slidenum">
              <a:rPr lang="en-US"/>
              <a:pPr>
                <a:defRPr/>
              </a:pPr>
              <a:t>32</a:t>
            </a:fld>
            <a:endParaRPr lang="en-US"/>
          </a:p>
        </p:txBody>
      </p:sp>
      <p:sp>
        <p:nvSpPr>
          <p:cNvPr id="37889" name="Text Box 1"/>
          <p:cNvSpPr txBox="1">
            <a:spLocks noGrp="1" noRot="1" noChangeAspect="1" noChangeArrowheads="1"/>
          </p:cNvSpPr>
          <p:nvPr>
            <p:ph type="sldImg"/>
          </p:nvPr>
        </p:nvSpPr>
        <p:spPr>
          <a:xfrm>
            <a:off x="1295400" y="763112"/>
            <a:ext cx="51816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777875" y="4776789"/>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p14="http://schemas.microsoft.com/office/powerpoint/2010/main" xmlns="" val="1102739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3</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p14="http://schemas.microsoft.com/office/powerpoint/2010/main" xmlns="" val="20423497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1E35D093-C0B8-D245-A02D-DEE4C1774BD7}" type="slidenum">
              <a:rPr lang="en-US"/>
              <a:pPr>
                <a:defRPr/>
              </a:pPr>
              <a:t>33</a:t>
            </a:fld>
            <a:endParaRPr lang="en-US"/>
          </a:p>
        </p:txBody>
      </p:sp>
      <p:sp>
        <p:nvSpPr>
          <p:cNvPr id="37889" name="Text Box 1"/>
          <p:cNvSpPr txBox="1">
            <a:spLocks noGrp="1" noRot="1" noChangeAspect="1" noChangeArrowheads="1"/>
          </p:cNvSpPr>
          <p:nvPr>
            <p:ph type="sldImg"/>
          </p:nvPr>
        </p:nvSpPr>
        <p:spPr>
          <a:xfrm>
            <a:off x="1295400" y="763112"/>
            <a:ext cx="51816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777875" y="4776789"/>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p14="http://schemas.microsoft.com/office/powerpoint/2010/main" xmlns="" val="11027392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1E35D093-C0B8-D245-A02D-DEE4C1774BD7}" type="slidenum">
              <a:rPr lang="en-US"/>
              <a:pPr>
                <a:defRPr/>
              </a:pPr>
              <a:t>34</a:t>
            </a:fld>
            <a:endParaRPr lang="en-US"/>
          </a:p>
        </p:txBody>
      </p:sp>
      <p:sp>
        <p:nvSpPr>
          <p:cNvPr id="37889" name="Text Box 1"/>
          <p:cNvSpPr txBox="1">
            <a:spLocks noGrp="1" noRot="1" noChangeAspect="1" noChangeArrowheads="1"/>
          </p:cNvSpPr>
          <p:nvPr>
            <p:ph type="sldImg"/>
          </p:nvPr>
        </p:nvSpPr>
        <p:spPr>
          <a:xfrm>
            <a:off x="1295400" y="763112"/>
            <a:ext cx="51816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777875" y="4776789"/>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p14="http://schemas.microsoft.com/office/powerpoint/2010/main" xmlns="" val="11027392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8"/>
          <p:cNvSpPr>
            <a:spLocks noGrp="1" noChangeArrowheads="1"/>
          </p:cNvSpPr>
          <p:nvPr>
            <p:ph type="sldNum" sz="quarter"/>
          </p:nvPr>
        </p:nvSpPr>
        <p:spPr>
          <a:noFill/>
          <a:ln>
            <a:miter lim="800000"/>
            <a:headEnd/>
            <a:tailEnd/>
          </a:ln>
        </p:spPr>
        <p:txBody>
          <a:bodyPr/>
          <a:lstStyle/>
          <a:p>
            <a:fld id="{A29D2AFF-5428-497A-80A8-E33E16AE2936}" type="slidenum">
              <a:rPr lang="en-US" altLang="en-US">
                <a:ea typeface="Arial Unicode MS" pitchFamily="34" charset="-122"/>
                <a:cs typeface="Arial Unicode MS" pitchFamily="34" charset="-122"/>
              </a:rPr>
              <a:pPr/>
              <a:t>36</a:t>
            </a:fld>
            <a:endParaRPr lang="en-US" altLang="en-US">
              <a:ea typeface="Arial Unicode MS" pitchFamily="34" charset="-122"/>
              <a:cs typeface="Arial Unicode MS" pitchFamily="34" charset="-122"/>
            </a:endParaRPr>
          </a:p>
        </p:txBody>
      </p:sp>
      <p:sp>
        <p:nvSpPr>
          <p:cNvPr id="74755"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74756"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8"/>
          <p:cNvSpPr>
            <a:spLocks noGrp="1" noChangeArrowheads="1"/>
          </p:cNvSpPr>
          <p:nvPr>
            <p:ph type="sldNum" sz="quarter"/>
          </p:nvPr>
        </p:nvSpPr>
        <p:spPr>
          <a:noFill/>
          <a:ln>
            <a:miter lim="800000"/>
            <a:headEnd/>
            <a:tailEnd/>
          </a:ln>
        </p:spPr>
        <p:txBody>
          <a:bodyPr/>
          <a:lstStyle/>
          <a:p>
            <a:fld id="{371AB723-C50F-4D05-970E-6FACFE2DD651}" type="slidenum">
              <a:rPr lang="en-US" altLang="en-US">
                <a:ea typeface="Arial Unicode MS" pitchFamily="34" charset="-122"/>
                <a:cs typeface="Arial Unicode MS" pitchFamily="34" charset="-122"/>
              </a:rPr>
              <a:pPr/>
              <a:t>37</a:t>
            </a:fld>
            <a:endParaRPr lang="en-US" altLang="en-US">
              <a:ea typeface="Arial Unicode MS" pitchFamily="34" charset="-122"/>
              <a:cs typeface="Arial Unicode MS" pitchFamily="34" charset="-122"/>
            </a:endParaRPr>
          </a:p>
        </p:txBody>
      </p:sp>
      <p:sp>
        <p:nvSpPr>
          <p:cNvPr id="7680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76804"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8"/>
          <p:cNvSpPr>
            <a:spLocks noGrp="1" noChangeArrowheads="1"/>
          </p:cNvSpPr>
          <p:nvPr>
            <p:ph type="sldNum" sz="quarter"/>
          </p:nvPr>
        </p:nvSpPr>
        <p:spPr>
          <a:noFill/>
          <a:ln>
            <a:miter lim="800000"/>
            <a:headEnd/>
            <a:tailEnd/>
          </a:ln>
        </p:spPr>
        <p:txBody>
          <a:bodyPr/>
          <a:lstStyle/>
          <a:p>
            <a:fld id="{109B7989-3385-4DB9-B478-0922EEDF38D2}" type="slidenum">
              <a:rPr lang="en-US" altLang="en-US">
                <a:ea typeface="Arial Unicode MS" pitchFamily="34" charset="-122"/>
                <a:cs typeface="Arial Unicode MS" pitchFamily="34" charset="-122"/>
              </a:rPr>
              <a:pPr/>
              <a:t>38</a:t>
            </a:fld>
            <a:endParaRPr lang="en-US" altLang="en-US">
              <a:ea typeface="Arial Unicode MS" pitchFamily="34" charset="-122"/>
              <a:cs typeface="Arial Unicode MS" pitchFamily="34" charset="-122"/>
            </a:endParaRPr>
          </a:p>
        </p:txBody>
      </p:sp>
      <p:sp>
        <p:nvSpPr>
          <p:cNvPr id="7885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7885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8"/>
          <p:cNvSpPr>
            <a:spLocks noGrp="1" noChangeArrowheads="1"/>
          </p:cNvSpPr>
          <p:nvPr>
            <p:ph type="sldNum" sz="quarter"/>
          </p:nvPr>
        </p:nvSpPr>
        <p:spPr>
          <a:noFill/>
          <a:ln>
            <a:miter lim="800000"/>
            <a:headEnd/>
            <a:tailEnd/>
          </a:ln>
        </p:spPr>
        <p:txBody>
          <a:bodyPr/>
          <a:lstStyle/>
          <a:p>
            <a:fld id="{71FBFAFB-F03E-4CF1-BCA8-71476FE824AC}" type="slidenum">
              <a:rPr lang="en-US" altLang="en-US">
                <a:ea typeface="Arial Unicode MS" pitchFamily="34" charset="-122"/>
                <a:cs typeface="Arial Unicode MS" pitchFamily="34" charset="-122"/>
              </a:rPr>
              <a:pPr/>
              <a:t>39</a:t>
            </a:fld>
            <a:endParaRPr lang="en-US" altLang="en-US">
              <a:ea typeface="Arial Unicode MS" pitchFamily="34" charset="-122"/>
              <a:cs typeface="Arial Unicode MS" pitchFamily="34" charset="-122"/>
            </a:endParaRPr>
          </a:p>
        </p:txBody>
      </p:sp>
      <p:sp>
        <p:nvSpPr>
          <p:cNvPr id="80899"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80900"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4</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p14="http://schemas.microsoft.com/office/powerpoint/2010/main" xmlns="" val="1600262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5B828376-84B2-486F-AA89-EE3F244A8398}" type="slidenum">
              <a:rPr lang="en-US"/>
              <a:pPr/>
              <a:t>6</a:t>
            </a:fld>
            <a:endParaRPr lang="en-US"/>
          </a:p>
        </p:txBody>
      </p:sp>
      <p:sp>
        <p:nvSpPr>
          <p:cNvPr id="26625"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6626"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5B828376-84B2-486F-AA89-EE3F244A8398}" type="slidenum">
              <a:rPr lang="en-US"/>
              <a:pPr/>
              <a:t>7</a:t>
            </a:fld>
            <a:endParaRPr lang="en-US"/>
          </a:p>
        </p:txBody>
      </p:sp>
      <p:sp>
        <p:nvSpPr>
          <p:cNvPr id="26625"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6626"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9</a:t>
            </a:fld>
            <a:endParaRPr lang="en-US"/>
          </a:p>
        </p:txBody>
      </p:sp>
      <p:sp>
        <p:nvSpPr>
          <p:cNvPr id="27649"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xmlns="" val="1470309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10</a:t>
            </a:fld>
            <a:endParaRPr lang="en-US"/>
          </a:p>
        </p:txBody>
      </p:sp>
      <p:sp>
        <p:nvSpPr>
          <p:cNvPr id="27649"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xmlns="" val="536508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11</a:t>
            </a:fld>
            <a:endParaRPr lang="en-US"/>
          </a:p>
        </p:txBody>
      </p:sp>
      <p:sp>
        <p:nvSpPr>
          <p:cNvPr id="27649"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xmlns="" val="3188571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8"/>
          <p:cNvSpPr>
            <a:spLocks noGrp="1" noChangeArrowheads="1"/>
          </p:cNvSpPr>
          <p:nvPr>
            <p:ph type="sldNum" sz="quarter"/>
          </p:nvPr>
        </p:nvSpPr>
        <p:spPr>
          <a:noFill/>
          <a:ln>
            <a:miter lim="800000"/>
            <a:headEnd/>
            <a:tailEnd/>
          </a:ln>
        </p:spPr>
        <p:txBody>
          <a:bodyPr/>
          <a:lstStyle/>
          <a:p>
            <a:fld id="{459DE95C-AF6F-47C4-B1DB-F3FBA0298621}" type="slidenum">
              <a:rPr lang="en-US" altLang="en-US">
                <a:ea typeface="Arial Unicode MS" pitchFamily="34" charset="-122"/>
                <a:cs typeface="Arial Unicode MS" pitchFamily="34" charset="-122"/>
              </a:rPr>
              <a:pPr/>
              <a:t>13</a:t>
            </a:fld>
            <a:endParaRPr lang="en-US" altLang="en-US">
              <a:ea typeface="Arial Unicode MS" pitchFamily="34" charset="-122"/>
              <a:cs typeface="Arial Unicode MS" pitchFamily="34" charset="-122"/>
            </a:endParaRPr>
          </a:p>
        </p:txBody>
      </p:sp>
      <p:sp>
        <p:nvSpPr>
          <p:cNvPr id="3584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5844"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Click to edit Master subtitle style</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7B5B1540-27F8-407C-BC4D-65FA89FA11DA}"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F46EA630-A397-47B8-A6B0-A36C06E3E9A2}"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938838"/>
          </a:xfrm>
        </p:spPr>
        <p:txBody>
          <a:bodyPr vert="eaVert"/>
          <a:lstStyle/>
          <a:p>
            <a:r>
              <a:rPr lang="fr-FR"/>
              <a:t>Click to edit Master title style</a:t>
            </a:r>
            <a:endParaRPr lang="en-US"/>
          </a:p>
        </p:txBody>
      </p:sp>
      <p:sp>
        <p:nvSpPr>
          <p:cNvPr id="3" name="Vertical Text Placeholder 2"/>
          <p:cNvSpPr>
            <a:spLocks noGrp="1"/>
          </p:cNvSpPr>
          <p:nvPr>
            <p:ph type="body" orient="vert" idx="1"/>
          </p:nvPr>
        </p:nvSpPr>
        <p:spPr>
          <a:xfrm>
            <a:off x="457200" y="533400"/>
            <a:ext cx="6016625" cy="5938838"/>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8C6197F5-CFBC-44FF-8A78-4B8C1773BFBB}" type="slidenum">
              <a:rPr lang="en-US" altLang="en-US"/>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endParaRPr lang="en-US" dirty="0"/>
          </a:p>
        </p:txBody>
      </p:sp>
      <p:sp>
        <p:nvSpPr>
          <p:cNvPr id="5" name="Date Placeholder 3"/>
          <p:cNvSpPr>
            <a:spLocks noGrp="1"/>
          </p:cNvSpPr>
          <p:nvPr>
            <p:ph type="dt" sz="half" idx="10"/>
          </p:nvPr>
        </p:nvSpPr>
        <p:spPr/>
        <p:txBody>
          <a:bodyPr/>
          <a:lstStyle>
            <a:lvl1pPr defTabSz="457200">
              <a:defRPr/>
            </a:lvl1pPr>
          </a:lstStyle>
          <a:p>
            <a:pPr>
              <a:defRPr/>
            </a:pPr>
            <a:fld id="{FD958E63-224D-4647-B5E2-735832295E6E}" type="datetime2">
              <a:rPr lang="en-US" altLang="en-US"/>
              <a:pPr>
                <a:defRPr/>
              </a:pPr>
              <a:t>Sunday, September 1, 2024</a:t>
            </a:fld>
            <a:endParaRPr lang="en-US" altLang="en-US"/>
          </a:p>
        </p:txBody>
      </p:sp>
      <p:sp>
        <p:nvSpPr>
          <p:cNvPr id="6"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5"/>
          <p:cNvSpPr>
            <a:spLocks noGrp="1"/>
          </p:cNvSpPr>
          <p:nvPr>
            <p:ph type="sldNum" sz="quarter" idx="12"/>
          </p:nvPr>
        </p:nvSpPr>
        <p:spPr/>
        <p:txBody>
          <a:bodyPr/>
          <a:lstStyle>
            <a:lvl1pPr defTabSz="457200">
              <a:defRPr/>
            </a:lvl1pPr>
          </a:lstStyle>
          <a:p>
            <a:fld id="{E474B5B0-08BB-43A8-A3B6-6F715FCAD77A}" type="slidenum">
              <a:rPr lang="en-US" altLang="en-US"/>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pPr>
              <a:defRPr/>
            </a:pPr>
            <a:fld id="{5E02A2C1-8B7B-411B-85AD-3CB969597230}" type="datetime2">
              <a:rPr lang="en-US" altLang="en-US"/>
              <a:pPr>
                <a:defRPr/>
              </a:pPr>
              <a:t>Sunday, September 1, 2024</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AED742B7-1364-40AD-A85C-BBBE772E0867}" type="slidenum">
              <a:rPr lang="en-US" altLang="en-US"/>
              <a:pPr/>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fr-FR"/>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5" name="Date Placeholder 3"/>
          <p:cNvSpPr>
            <a:spLocks noGrp="1"/>
          </p:cNvSpPr>
          <p:nvPr>
            <p:ph type="dt" sz="half" idx="10"/>
          </p:nvPr>
        </p:nvSpPr>
        <p:spPr/>
        <p:txBody>
          <a:bodyPr/>
          <a:lstStyle>
            <a:lvl1pPr defTabSz="457200">
              <a:defRPr/>
            </a:lvl1pPr>
          </a:lstStyle>
          <a:p>
            <a:pPr>
              <a:defRPr/>
            </a:pPr>
            <a:fld id="{31F2A882-90D2-464D-A7C7-D85A5814E4C5}" type="datetime2">
              <a:rPr lang="en-US" altLang="en-US"/>
              <a:pPr>
                <a:defRPr/>
              </a:pPr>
              <a:t>Sunday, September 1, 2024</a:t>
            </a:fld>
            <a:endParaRPr lang="en-US" altLang="en-US"/>
          </a:p>
        </p:txBody>
      </p:sp>
      <p:sp>
        <p:nvSpPr>
          <p:cNvPr id="6"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5"/>
          <p:cNvSpPr>
            <a:spLocks noGrp="1"/>
          </p:cNvSpPr>
          <p:nvPr>
            <p:ph type="sldNum" sz="quarter" idx="12"/>
          </p:nvPr>
        </p:nvSpPr>
        <p:spPr/>
        <p:txBody>
          <a:bodyPr/>
          <a:lstStyle>
            <a:lvl1pPr defTabSz="457200">
              <a:defRPr/>
            </a:lvl1pPr>
          </a:lstStyle>
          <a:p>
            <a:fld id="{70C51047-C2D4-4C01-B1B4-C91F706BC659}" type="slidenum">
              <a:rPr lang="en-US" altLang="en-US"/>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Date Placeholder 4"/>
          <p:cNvSpPr>
            <a:spLocks noGrp="1"/>
          </p:cNvSpPr>
          <p:nvPr>
            <p:ph type="dt" sz="half" idx="10"/>
          </p:nvPr>
        </p:nvSpPr>
        <p:spPr/>
        <p:txBody>
          <a:bodyPr/>
          <a:lstStyle>
            <a:lvl1pPr defTabSz="457200">
              <a:defRPr/>
            </a:lvl1pPr>
          </a:lstStyle>
          <a:p>
            <a:pPr>
              <a:defRPr/>
            </a:pPr>
            <a:fld id="{6444CFC5-CF5A-4B51-B679-35525E1330AC}" type="datetime2">
              <a:rPr lang="en-US" altLang="en-US"/>
              <a:pPr>
                <a:defRPr/>
              </a:pPr>
              <a:t>Sunday, September 1, 2024</a:t>
            </a:fld>
            <a:endParaRPr lang="en-US" altLang="en-US"/>
          </a:p>
        </p:txBody>
      </p:sp>
      <p:sp>
        <p:nvSpPr>
          <p:cNvPr id="6"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6"/>
          <p:cNvSpPr>
            <a:spLocks noGrp="1"/>
          </p:cNvSpPr>
          <p:nvPr>
            <p:ph type="sldNum" sz="quarter" idx="12"/>
          </p:nvPr>
        </p:nvSpPr>
        <p:spPr/>
        <p:txBody>
          <a:bodyPr/>
          <a:lstStyle>
            <a:lvl1pPr defTabSz="457200">
              <a:defRPr/>
            </a:lvl1pPr>
          </a:lstStyle>
          <a:p>
            <a:fld id="{CD9FB85A-0B7D-4EA8-BDE3-F1962E03521C}" type="slidenum">
              <a:rPr lang="en-US" altLang="en-US"/>
              <a:pPr/>
              <a:t>‹#›</a:t>
            </a:fld>
            <a:endParaRPr lang="en-US"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fr-FR"/>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8" name="Date Placeholder 6"/>
          <p:cNvSpPr>
            <a:spLocks noGrp="1"/>
          </p:cNvSpPr>
          <p:nvPr>
            <p:ph type="dt" sz="half" idx="10"/>
          </p:nvPr>
        </p:nvSpPr>
        <p:spPr/>
        <p:txBody>
          <a:bodyPr/>
          <a:lstStyle>
            <a:lvl1pPr defTabSz="457200">
              <a:defRPr/>
            </a:lvl1pPr>
          </a:lstStyle>
          <a:p>
            <a:pPr>
              <a:defRPr/>
            </a:pPr>
            <a:fld id="{00F9724C-B7EC-4FA6-800D-4345AE2CBBB5}" type="datetime2">
              <a:rPr lang="en-US" altLang="en-US"/>
              <a:pPr>
                <a:defRPr/>
              </a:pPr>
              <a:t>Sunday, September 1, 2024</a:t>
            </a:fld>
            <a:endParaRPr lang="en-US" altLang="en-US"/>
          </a:p>
        </p:txBody>
      </p:sp>
      <p:sp>
        <p:nvSpPr>
          <p:cNvPr id="9" name="Footer Placeholder 7"/>
          <p:cNvSpPr>
            <a:spLocks noGrp="1"/>
          </p:cNvSpPr>
          <p:nvPr>
            <p:ph type="ftr" sz="quarter" idx="11"/>
          </p:nvPr>
        </p:nvSpPr>
        <p:spPr/>
        <p:txBody>
          <a:bodyPr/>
          <a:lstStyle>
            <a:lvl1pPr defTabSz="457200">
              <a:defRPr/>
            </a:lvl1pPr>
          </a:lstStyle>
          <a:p>
            <a:pPr>
              <a:defRPr/>
            </a:pPr>
            <a:endParaRPr lang="en-US" altLang="en-US"/>
          </a:p>
        </p:txBody>
      </p:sp>
      <p:sp>
        <p:nvSpPr>
          <p:cNvPr id="10" name="Slide Number Placeholder 8"/>
          <p:cNvSpPr>
            <a:spLocks noGrp="1"/>
          </p:cNvSpPr>
          <p:nvPr>
            <p:ph type="sldNum" sz="quarter" idx="12"/>
          </p:nvPr>
        </p:nvSpPr>
        <p:spPr/>
        <p:txBody>
          <a:bodyPr/>
          <a:lstStyle>
            <a:lvl1pPr defTabSz="457200">
              <a:defRPr/>
            </a:lvl1pPr>
          </a:lstStyle>
          <a:p>
            <a:fld id="{A9DC868D-BC90-4B22-B541-01E11A9F137F}" type="slidenum">
              <a:rPr lang="en-US" altLang="en-US"/>
              <a:pPr/>
              <a:t>‹#›</a:t>
            </a:fld>
            <a:endParaRPr lang="en-US"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lvl1pPr defTabSz="457200">
              <a:defRPr/>
            </a:lvl1pPr>
          </a:lstStyle>
          <a:p>
            <a:pPr>
              <a:defRPr/>
            </a:pPr>
            <a:fld id="{C9011C2E-E385-4543-8F58-6E27631792E9}" type="datetime2">
              <a:rPr lang="en-US" altLang="en-US"/>
              <a:pPr>
                <a:defRPr/>
              </a:pPr>
              <a:t>Sunday, September 1, 2024</a:t>
            </a:fld>
            <a:endParaRPr lang="en-US" altLang="en-US"/>
          </a:p>
        </p:txBody>
      </p:sp>
      <p:sp>
        <p:nvSpPr>
          <p:cNvPr id="4" name="Footer Placeholder 3"/>
          <p:cNvSpPr>
            <a:spLocks noGrp="1"/>
          </p:cNvSpPr>
          <p:nvPr>
            <p:ph type="ftr" sz="quarter" idx="11"/>
          </p:nvPr>
        </p:nvSpPr>
        <p:spPr/>
        <p:txBody>
          <a:bodyPr/>
          <a:lstStyle>
            <a:lvl1pPr defTabSz="457200">
              <a:defRPr/>
            </a:lvl1pPr>
          </a:lstStyle>
          <a:p>
            <a:pPr>
              <a:defRPr/>
            </a:pPr>
            <a:endParaRPr lang="en-US" altLang="en-US"/>
          </a:p>
        </p:txBody>
      </p:sp>
      <p:sp>
        <p:nvSpPr>
          <p:cNvPr id="5" name="Slide Number Placeholder 4"/>
          <p:cNvSpPr>
            <a:spLocks noGrp="1"/>
          </p:cNvSpPr>
          <p:nvPr>
            <p:ph type="sldNum" sz="quarter" idx="12"/>
          </p:nvPr>
        </p:nvSpPr>
        <p:spPr/>
        <p:txBody>
          <a:bodyPr/>
          <a:lstStyle>
            <a:lvl1pPr defTabSz="457200">
              <a:defRPr/>
            </a:lvl1pPr>
          </a:lstStyle>
          <a:p>
            <a:fld id="{1001F199-A628-4A38-AAC3-53BF2FBAAE49}" type="slidenum">
              <a:rPr lang="en-US" altLang="en-US"/>
              <a:pPr/>
              <a:t>‹#›</a:t>
            </a:fld>
            <a:endParaRPr lang="en-US"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457200">
              <a:defRPr/>
            </a:lvl1pPr>
          </a:lstStyle>
          <a:p>
            <a:pPr>
              <a:defRPr/>
            </a:pPr>
            <a:fld id="{D0F82E59-31D6-471E-9C07-2176E451E629}" type="datetime2">
              <a:rPr lang="en-US" altLang="en-US"/>
              <a:pPr>
                <a:defRPr/>
              </a:pPr>
              <a:t>Sunday, September 1, 2024</a:t>
            </a:fld>
            <a:endParaRPr lang="en-US" altLang="en-US"/>
          </a:p>
        </p:txBody>
      </p:sp>
      <p:sp>
        <p:nvSpPr>
          <p:cNvPr id="3" name="Footer Placeholder 2"/>
          <p:cNvSpPr>
            <a:spLocks noGrp="1"/>
          </p:cNvSpPr>
          <p:nvPr>
            <p:ph type="ftr" sz="quarter" idx="11"/>
          </p:nvPr>
        </p:nvSpPr>
        <p:spPr/>
        <p:txBody>
          <a:bodyPr/>
          <a:lstStyle>
            <a:lvl1pPr defTabSz="457200">
              <a:defRPr/>
            </a:lvl1pPr>
          </a:lstStyle>
          <a:p>
            <a:pPr>
              <a:defRPr/>
            </a:pPr>
            <a:endParaRPr lang="en-US" altLang="en-US"/>
          </a:p>
        </p:txBody>
      </p:sp>
      <p:sp>
        <p:nvSpPr>
          <p:cNvPr id="4" name="Slide Number Placeholder 3"/>
          <p:cNvSpPr>
            <a:spLocks noGrp="1"/>
          </p:cNvSpPr>
          <p:nvPr>
            <p:ph type="sldNum" sz="quarter" idx="12"/>
          </p:nvPr>
        </p:nvSpPr>
        <p:spPr/>
        <p:txBody>
          <a:bodyPr/>
          <a:lstStyle>
            <a:lvl1pPr defTabSz="457200">
              <a:defRPr/>
            </a:lvl1pPr>
          </a:lstStyle>
          <a:p>
            <a:fld id="{70E92B8E-81AC-4DC3-991A-AFDC76729A4F}" type="slidenum">
              <a:rPr lang="en-US" altLang="en-US"/>
              <a:pPr/>
              <a:t>‹#›</a:t>
            </a:fld>
            <a:endParaRPr lang="en-US"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6" name="Date Placeholder 4"/>
          <p:cNvSpPr>
            <a:spLocks noGrp="1"/>
          </p:cNvSpPr>
          <p:nvPr>
            <p:ph type="dt" sz="half" idx="10"/>
          </p:nvPr>
        </p:nvSpPr>
        <p:spPr/>
        <p:txBody>
          <a:bodyPr/>
          <a:lstStyle>
            <a:lvl1pPr defTabSz="457200">
              <a:defRPr/>
            </a:lvl1pPr>
          </a:lstStyle>
          <a:p>
            <a:pPr>
              <a:defRPr/>
            </a:pPr>
            <a:fld id="{CEBCDF90-2A47-4185-8445-CE1BC7B8F7E2}" type="datetime2">
              <a:rPr lang="en-US" altLang="en-US"/>
              <a:pPr>
                <a:defRPr/>
              </a:pPr>
              <a:t>Sunday, September 1, 2024</a:t>
            </a:fld>
            <a:endParaRPr lang="en-US" altLang="en-US"/>
          </a:p>
        </p:txBody>
      </p:sp>
      <p:sp>
        <p:nvSpPr>
          <p:cNvPr id="7"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8" name="Slide Number Placeholder 6"/>
          <p:cNvSpPr>
            <a:spLocks noGrp="1"/>
          </p:cNvSpPr>
          <p:nvPr>
            <p:ph type="sldNum" sz="quarter" idx="12"/>
          </p:nvPr>
        </p:nvSpPr>
        <p:spPr/>
        <p:txBody>
          <a:bodyPr/>
          <a:lstStyle>
            <a:lvl1pPr defTabSz="457200">
              <a:defRPr/>
            </a:lvl1pPr>
          </a:lstStyle>
          <a:p>
            <a:fld id="{C5561102-B2F7-4123-9A82-194FDA126A3C}"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ACB73C93-AC6B-4472-8B4F-37DB8B0684F1}" type="slidenum">
              <a:rPr lang="en-US" altLang="en-US"/>
              <a:pPr/>
              <a:t>‹#›</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fr-FR"/>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lvl1pPr defTabSz="457200">
              <a:defRPr/>
            </a:lvl1pPr>
          </a:lstStyle>
          <a:p>
            <a:pPr>
              <a:defRPr/>
            </a:pPr>
            <a:fld id="{D5FB5D6F-209F-42B2-9EB7-C8B38EA751CB}" type="datetime2">
              <a:rPr lang="en-US" altLang="en-US"/>
              <a:pPr>
                <a:defRPr/>
              </a:pPr>
              <a:t>Sunday, September 1, 2024</a:t>
            </a:fld>
            <a:endParaRPr lang="en-US" altLang="en-US"/>
          </a:p>
        </p:txBody>
      </p:sp>
      <p:sp>
        <p:nvSpPr>
          <p:cNvPr id="6"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6"/>
          <p:cNvSpPr>
            <a:spLocks noGrp="1"/>
          </p:cNvSpPr>
          <p:nvPr>
            <p:ph type="sldNum" sz="quarter" idx="12"/>
          </p:nvPr>
        </p:nvSpPr>
        <p:spPr/>
        <p:txBody>
          <a:bodyPr/>
          <a:lstStyle>
            <a:lvl1pPr defTabSz="457200">
              <a:defRPr/>
            </a:lvl1pPr>
          </a:lstStyle>
          <a:p>
            <a:fld id="{3EBD42A5-101C-4570-9F2E-CA91B53EDD7E}" type="slidenum">
              <a:rPr lang="en-US" altLang="en-US"/>
              <a:pPr/>
              <a:t>‹#›</a:t>
            </a:fld>
            <a:endParaRPr lang="en-US"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pPr>
              <a:defRPr/>
            </a:pPr>
            <a:fld id="{7F14788F-BF35-4A6A-84A9-219C04D73207}" type="datetime2">
              <a:rPr lang="en-US" altLang="en-US"/>
              <a:pPr>
                <a:defRPr/>
              </a:pPr>
              <a:t>Sunday, September 1, 2024</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49D50F9A-4EF0-4A01-AB60-103A68883FD7}" type="slidenum">
              <a:rPr lang="en-US" altLang="en-US"/>
              <a:pPr/>
              <a:t>‹#›</a:t>
            </a:fld>
            <a:endParaRPr lang="en-US"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Date Placeholder 3"/>
          <p:cNvSpPr>
            <a:spLocks noGrp="1"/>
          </p:cNvSpPr>
          <p:nvPr>
            <p:ph type="dt" sz="half" idx="10"/>
          </p:nvPr>
        </p:nvSpPr>
        <p:spPr/>
        <p:txBody>
          <a:bodyPr/>
          <a:lstStyle>
            <a:lvl1pPr defTabSz="457200">
              <a:defRPr/>
            </a:lvl1pPr>
          </a:lstStyle>
          <a:p>
            <a:pPr>
              <a:defRPr/>
            </a:pPr>
            <a:fld id="{9AC93CAF-AB25-44D4-8922-1752DA39331E}" type="datetime2">
              <a:rPr lang="en-US" altLang="en-US"/>
              <a:pPr>
                <a:defRPr/>
              </a:pPr>
              <a:t>Sunday, September 1, 2024</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F7AF5D34-D171-4711-AD8B-7A4511614BAF}"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fr-F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Click to edit Master text styles</a:t>
            </a:r>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FF0F3FF5-DC3A-4ADD-AB34-7AA1933899A4}"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00200"/>
            <a:ext cx="4035425"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Content Placeholder 3"/>
          <p:cNvSpPr>
            <a:spLocks noGrp="1"/>
          </p:cNvSpPr>
          <p:nvPr>
            <p:ph sz="half" idx="2"/>
          </p:nvPr>
        </p:nvSpPr>
        <p:spPr>
          <a:xfrm>
            <a:off x="4645025" y="1600200"/>
            <a:ext cx="4037013"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BE5A397A-6331-42BD-B927-80B39D6C82FD}"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F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7" name="Rectangle 5"/>
          <p:cNvSpPr>
            <a:spLocks noGrp="1" noChangeArrowheads="1"/>
          </p:cNvSpPr>
          <p:nvPr>
            <p:ph type="dt" idx="10"/>
          </p:nvPr>
        </p:nvSpPr>
        <p:spPr>
          <a:ln/>
        </p:spPr>
        <p:txBody>
          <a:bodyPr/>
          <a:lstStyle>
            <a:lvl1pPr>
              <a:defRPr/>
            </a:lvl1pPr>
          </a:lstStyle>
          <a:p>
            <a:pPr>
              <a:defRPr/>
            </a:pPr>
            <a:r>
              <a:rPr lang="en-US"/>
              <a:t>11/15/16</a:t>
            </a:r>
          </a:p>
        </p:txBody>
      </p:sp>
      <p:sp>
        <p:nvSpPr>
          <p:cNvPr id="8" name="Rectangle 7"/>
          <p:cNvSpPr>
            <a:spLocks noGrp="1" noChangeArrowheads="1"/>
          </p:cNvSpPr>
          <p:nvPr>
            <p:ph type="sldNum" idx="11"/>
          </p:nvPr>
        </p:nvSpPr>
        <p:spPr>
          <a:ln/>
        </p:spPr>
        <p:txBody>
          <a:bodyPr/>
          <a:lstStyle>
            <a:lvl1pPr>
              <a:defRPr/>
            </a:lvl1pPr>
          </a:lstStyle>
          <a:p>
            <a:fld id="{B75CB83A-79ED-4440-AFED-B021E36EF2B4}"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Rectangle 5"/>
          <p:cNvSpPr>
            <a:spLocks noGrp="1" noChangeArrowheads="1"/>
          </p:cNvSpPr>
          <p:nvPr>
            <p:ph type="dt" idx="10"/>
          </p:nvPr>
        </p:nvSpPr>
        <p:spPr>
          <a:ln/>
        </p:spPr>
        <p:txBody>
          <a:bodyPr/>
          <a:lstStyle>
            <a:lvl1pPr>
              <a:defRPr/>
            </a:lvl1pPr>
          </a:lstStyle>
          <a:p>
            <a:pPr>
              <a:defRPr/>
            </a:pPr>
            <a:r>
              <a:rPr lang="en-US"/>
              <a:t>11/15/16</a:t>
            </a:r>
          </a:p>
        </p:txBody>
      </p:sp>
      <p:sp>
        <p:nvSpPr>
          <p:cNvPr id="4" name="Rectangle 7"/>
          <p:cNvSpPr>
            <a:spLocks noGrp="1" noChangeArrowheads="1"/>
          </p:cNvSpPr>
          <p:nvPr>
            <p:ph type="sldNum" idx="11"/>
          </p:nvPr>
        </p:nvSpPr>
        <p:spPr>
          <a:ln/>
        </p:spPr>
        <p:txBody>
          <a:bodyPr/>
          <a:lstStyle>
            <a:lvl1pPr>
              <a:defRPr/>
            </a:lvl1pPr>
          </a:lstStyle>
          <a:p>
            <a:fld id="{61706DD0-EB57-4F2F-B3D2-CE9BADBE1FA4}"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idx="10"/>
          </p:nvPr>
        </p:nvSpPr>
        <p:spPr>
          <a:ln/>
        </p:spPr>
        <p:txBody>
          <a:bodyPr/>
          <a:lstStyle>
            <a:lvl1pPr>
              <a:defRPr/>
            </a:lvl1pPr>
          </a:lstStyle>
          <a:p>
            <a:pPr>
              <a:defRPr/>
            </a:pPr>
            <a:r>
              <a:rPr lang="en-US"/>
              <a:t>11/15/16</a:t>
            </a:r>
          </a:p>
        </p:txBody>
      </p:sp>
      <p:sp>
        <p:nvSpPr>
          <p:cNvPr id="3" name="Rectangle 7"/>
          <p:cNvSpPr>
            <a:spLocks noGrp="1" noChangeArrowheads="1"/>
          </p:cNvSpPr>
          <p:nvPr>
            <p:ph type="sldNum" idx="11"/>
          </p:nvPr>
        </p:nvSpPr>
        <p:spPr>
          <a:ln/>
        </p:spPr>
        <p:txBody>
          <a:bodyPr/>
          <a:lstStyle>
            <a:lvl1pPr>
              <a:defRPr/>
            </a:lvl1pPr>
          </a:lstStyle>
          <a:p>
            <a:fld id="{029AC67A-5543-4D9D-A025-0FCD2F0B61F7}"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2EBE61E6-F591-490D-A03E-BBAF659C23E2}"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1375F16D-3D21-4268-A060-F386BE4AB0CB}"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0" y="220663"/>
            <a:ext cx="9144000" cy="228600"/>
          </a:xfrm>
          <a:prstGeom prst="rect">
            <a:avLst/>
          </a:prstGeom>
          <a:solidFill>
            <a:srgbClr val="FFFFFF"/>
          </a:solid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027" name="Rectangle 2"/>
          <p:cNvSpPr>
            <a:spLocks noChangeArrowheads="1"/>
          </p:cNvSpPr>
          <p:nvPr/>
        </p:nvSpPr>
        <p:spPr bwMode="auto">
          <a:xfrm>
            <a:off x="0" y="0"/>
            <a:ext cx="9144000" cy="365125"/>
          </a:xfrm>
          <a:prstGeom prst="rect">
            <a:avLst/>
          </a:prstGeom>
          <a:solidFill>
            <a:srgbClr val="93A299"/>
          </a:solid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028" name="Rectangle 3"/>
          <p:cNvSpPr>
            <a:spLocks noGrp="1" noChangeArrowheads="1"/>
          </p:cNvSpPr>
          <p:nvPr>
            <p:ph type="title"/>
          </p:nvPr>
        </p:nvSpPr>
        <p:spPr bwMode="auto">
          <a:xfrm>
            <a:off x="457200" y="533400"/>
            <a:ext cx="8224838" cy="9858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smtClean="0"/>
              <a:t>Cliquez pour éditer le format du texte-titre</a:t>
            </a:r>
          </a:p>
        </p:txBody>
      </p:sp>
      <p:sp>
        <p:nvSpPr>
          <p:cNvPr id="1029" name="Rectangle 4"/>
          <p:cNvSpPr>
            <a:spLocks noGrp="1" noChangeArrowheads="1"/>
          </p:cNvSpPr>
          <p:nvPr>
            <p:ph type="body" idx="1"/>
          </p:nvPr>
        </p:nvSpPr>
        <p:spPr bwMode="auto">
          <a:xfrm>
            <a:off x="457200" y="1600200"/>
            <a:ext cx="8224838" cy="48720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smtClean="0"/>
              <a:t>Cliquez pour éditer le format du plan de texte</a:t>
            </a:r>
          </a:p>
          <a:p>
            <a:pPr lvl="1"/>
            <a:r>
              <a:rPr lang="en-GB" altLang="en-US" smtClean="0"/>
              <a:t>Second niveau de plan</a:t>
            </a:r>
          </a:p>
          <a:p>
            <a:pPr lvl="2"/>
            <a:r>
              <a:rPr lang="en-GB" altLang="en-US" smtClean="0"/>
              <a:t>Troisième niveau de plan</a:t>
            </a:r>
          </a:p>
          <a:p>
            <a:pPr lvl="3"/>
            <a:r>
              <a:rPr lang="en-GB" altLang="en-US" smtClean="0"/>
              <a:t>Quatrième niveau de plan</a:t>
            </a:r>
          </a:p>
          <a:p>
            <a:pPr lvl="4"/>
            <a:r>
              <a:rPr lang="en-GB" altLang="en-US" smtClean="0"/>
              <a:t>Cinquième niveau de plan</a:t>
            </a:r>
          </a:p>
          <a:p>
            <a:pPr lvl="4"/>
            <a:r>
              <a:rPr lang="en-GB" altLang="en-US" smtClean="0"/>
              <a:t>Sixième niveau de plan</a:t>
            </a:r>
          </a:p>
          <a:p>
            <a:pPr lvl="4"/>
            <a:r>
              <a:rPr lang="en-GB" altLang="en-US" smtClean="0"/>
              <a:t>Septième niveau de plan</a:t>
            </a:r>
          </a:p>
          <a:p>
            <a:pPr lvl="4"/>
            <a:r>
              <a:rPr lang="en-GB" altLang="en-US" smtClean="0"/>
              <a:t>Huitième niveau de plan</a:t>
            </a:r>
          </a:p>
          <a:p>
            <a:pPr lvl="4"/>
            <a:r>
              <a:rPr lang="en-GB" altLang="en-US" smtClean="0"/>
              <a:t>Neuvième niveau de plan</a:t>
            </a:r>
          </a:p>
        </p:txBody>
      </p:sp>
      <p:sp>
        <p:nvSpPr>
          <p:cNvPr id="2053" name="Rectangle 5"/>
          <p:cNvSpPr>
            <a:spLocks noGrp="1" noChangeArrowheads="1"/>
          </p:cNvSpPr>
          <p:nvPr>
            <p:ph type="dt"/>
          </p:nvPr>
        </p:nvSpPr>
        <p:spPr bwMode="auto">
          <a:xfrm>
            <a:off x="457200" y="19050"/>
            <a:ext cx="28908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lnSpc>
                <a:spcPct val="100000"/>
              </a:lnSpc>
              <a:buClrTx/>
              <a:buSzPct val="100000"/>
              <a:buFontTx/>
              <a:buNone/>
              <a:tabLst>
                <a:tab pos="723900" algn="l"/>
                <a:tab pos="1447800" algn="l"/>
                <a:tab pos="2171700" algn="l"/>
              </a:tabLst>
              <a:defRPr sz="1800">
                <a:solidFill>
                  <a:srgbClr val="292934"/>
                </a:solidFill>
                <a:latin typeface="Arial" charset="0"/>
                <a:ea typeface="ＭＳ Ｐゴシック" charset="0"/>
                <a:cs typeface="Arial Unicode MS" charset="0"/>
              </a:defRPr>
            </a:lvl1pPr>
          </a:lstStyle>
          <a:p>
            <a:pPr>
              <a:defRPr/>
            </a:pPr>
            <a:r>
              <a:rPr lang="en-US"/>
              <a:t>11/15/16</a:t>
            </a:r>
          </a:p>
        </p:txBody>
      </p:sp>
      <p:sp>
        <p:nvSpPr>
          <p:cNvPr id="1031" name="Text Box 6"/>
          <p:cNvSpPr txBox="1">
            <a:spLocks noChangeArrowheads="1"/>
          </p:cNvSpPr>
          <p:nvPr/>
        </p:nvSpPr>
        <p:spPr bwMode="auto">
          <a:xfrm>
            <a:off x="3429000" y="19050"/>
            <a:ext cx="4114800" cy="328613"/>
          </a:xfrm>
          <a:prstGeom prst="rect">
            <a:avLst/>
          </a:prstGeom>
          <a:no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2055" name="Rectangle 7"/>
          <p:cNvSpPr>
            <a:spLocks noGrp="1" noChangeArrowheads="1"/>
          </p:cNvSpPr>
          <p:nvPr>
            <p:ph type="sldNum"/>
          </p:nvPr>
        </p:nvSpPr>
        <p:spPr bwMode="auto">
          <a:xfrm>
            <a:off x="7620000" y="19050"/>
            <a:ext cx="10620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buSzPct val="100000"/>
              <a:tabLst>
                <a:tab pos="723900" algn="l"/>
              </a:tabLst>
              <a:defRPr sz="1800">
                <a:solidFill>
                  <a:srgbClr val="292934"/>
                </a:solidFill>
              </a:defRPr>
            </a:lvl1pPr>
          </a:lstStyle>
          <a:p>
            <a:fld id="{8D077725-19DD-4D4E-A322-5CF7579DF2E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577" r:id="rId1"/>
    <p:sldLayoutId id="2147484578" r:id="rId2"/>
    <p:sldLayoutId id="2147484579" r:id="rId3"/>
    <p:sldLayoutId id="2147484580" r:id="rId4"/>
    <p:sldLayoutId id="2147484581" r:id="rId5"/>
    <p:sldLayoutId id="2147484582" r:id="rId6"/>
    <p:sldLayoutId id="2147484583" r:id="rId7"/>
    <p:sldLayoutId id="2147484584" r:id="rId8"/>
    <p:sldLayoutId id="2147484585" r:id="rId9"/>
    <p:sldLayoutId id="2147484586" r:id="rId10"/>
    <p:sldLayoutId id="2147484587" r:id="rId11"/>
  </p:sldLayoutIdLst>
  <p:hf sldNum="0" hdr="0" ftr="0"/>
  <p:txStyles>
    <p:titleStyle>
      <a:lvl1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mj-lt"/>
          <a:ea typeface="MS PGothic" panose="020B0600070205080204" pitchFamily="34" charset="-128"/>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p:titleStyle>
    <p:bodyStyle>
      <a:lvl1pPr marL="342900" indent="-342900" algn="l" defTabSz="457200" rtl="0" eaLnBrk="0" fontAlgn="base" hangingPunct="0">
        <a:lnSpc>
          <a:spcPct val="93000"/>
        </a:lnSpc>
        <a:spcBef>
          <a:spcPct val="0"/>
        </a:spcBef>
        <a:spcAft>
          <a:spcPts val="1425"/>
        </a:spcAft>
        <a:buClr>
          <a:srgbClr val="000000"/>
        </a:buClr>
        <a:buSzPct val="100000"/>
        <a:buFont typeface="Times New Roman" pitchFamily="18" charset="0"/>
        <a:defRPr sz="2400">
          <a:solidFill>
            <a:srgbClr val="292934"/>
          </a:solidFill>
          <a:latin typeface="+mn-lt"/>
          <a:ea typeface="MS PGothic" panose="020B0600070205080204" pitchFamily="34" charset="-128"/>
          <a:cs typeface="+mn-cs"/>
        </a:defRPr>
      </a:lvl1pPr>
      <a:lvl2pPr marL="742950" indent="-285750" algn="l" defTabSz="457200" rtl="0" eaLnBrk="0" fontAlgn="base" hangingPunct="0">
        <a:lnSpc>
          <a:spcPct val="93000"/>
        </a:lnSpc>
        <a:spcBef>
          <a:spcPct val="0"/>
        </a:spcBef>
        <a:spcAft>
          <a:spcPts val="1138"/>
        </a:spcAft>
        <a:buClr>
          <a:srgbClr val="000000"/>
        </a:buClr>
        <a:buSzPct val="100000"/>
        <a:buFont typeface="Times New Roman" pitchFamily="18" charset="0"/>
        <a:defRPr>
          <a:solidFill>
            <a:srgbClr val="292934"/>
          </a:solidFill>
          <a:latin typeface="+mn-lt"/>
          <a:ea typeface="MS PGothic" panose="020B0600070205080204" pitchFamily="34" charset="-128"/>
          <a:cs typeface="+mn-cs"/>
        </a:defRPr>
      </a:lvl2pPr>
      <a:lvl3pPr marL="1143000" indent="-228600" algn="l" defTabSz="457200" rtl="0" eaLnBrk="0" fontAlgn="base" hangingPunct="0">
        <a:lnSpc>
          <a:spcPct val="93000"/>
        </a:lnSpc>
        <a:spcBef>
          <a:spcPct val="0"/>
        </a:spcBef>
        <a:spcAft>
          <a:spcPts val="850"/>
        </a:spcAft>
        <a:buClr>
          <a:srgbClr val="000000"/>
        </a:buClr>
        <a:buSzPct val="100000"/>
        <a:buFont typeface="Times New Roman" pitchFamily="18" charset="0"/>
        <a:defRPr sz="1600">
          <a:solidFill>
            <a:srgbClr val="292934"/>
          </a:solidFill>
          <a:latin typeface="+mn-lt"/>
          <a:ea typeface="MS PGothic" panose="020B0600070205080204" pitchFamily="34" charset="-128"/>
          <a:cs typeface="+mn-cs"/>
        </a:defRPr>
      </a:lvl3pPr>
      <a:lvl4pPr marL="1600200" indent="-228600" algn="l" defTabSz="457200" rtl="0" eaLnBrk="0" fontAlgn="base" hangingPunct="0">
        <a:lnSpc>
          <a:spcPct val="93000"/>
        </a:lnSpc>
        <a:spcBef>
          <a:spcPct val="0"/>
        </a:spcBef>
        <a:spcAft>
          <a:spcPts val="575"/>
        </a:spcAft>
        <a:buClr>
          <a:srgbClr val="000000"/>
        </a:buClr>
        <a:buSzPct val="100000"/>
        <a:buFont typeface="Times New Roman" pitchFamily="18" charset="0"/>
        <a:defRPr sz="1400">
          <a:solidFill>
            <a:srgbClr val="292934"/>
          </a:solidFill>
          <a:latin typeface="+mn-lt"/>
          <a:ea typeface="MS PGothic" panose="020B0600070205080204" pitchFamily="34" charset="-128"/>
          <a:cs typeface="+mn-cs"/>
        </a:defRPr>
      </a:lvl4pPr>
      <a:lvl5pPr marL="2057400" indent="-228600" algn="l" defTabSz="457200" rtl="0" eaLnBrk="0" fontAlgn="base" hangingPunct="0">
        <a:lnSpc>
          <a:spcPct val="93000"/>
        </a:lnSpc>
        <a:spcBef>
          <a:spcPct val="0"/>
        </a:spcBef>
        <a:spcAft>
          <a:spcPts val="288"/>
        </a:spcAft>
        <a:buClr>
          <a:srgbClr val="000000"/>
        </a:buClr>
        <a:buSzPct val="100000"/>
        <a:buFont typeface="Times New Roman" pitchFamily="18" charset="0"/>
        <a:defRPr sz="2000">
          <a:solidFill>
            <a:srgbClr val="292934"/>
          </a:solidFill>
          <a:latin typeface="+mn-lt"/>
          <a:ea typeface="MS PGothic" panose="020B0600070205080204" pitchFamily="34" charset="-128"/>
          <a:cs typeface="+mn-cs"/>
        </a:defRPr>
      </a:lvl5pPr>
      <a:lvl6pPr marL="25146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6pPr>
      <a:lvl7pPr marL="29718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7pPr>
      <a:lvl8pPr marL="34290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8pPr>
      <a:lvl9pPr marL="38862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lgn="ctr" defTabSz="914400" eaLnBrk="1" hangingPunct="1">
              <a:defRPr/>
            </a:pPr>
            <a:endParaRPr lang="en-US" altLang="en-US" sz="1800">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wrap="square" lIns="91440" tIns="45720" rIns="91440" bIns="45720" numCol="1" anchor="ctr" anchorCtr="0" compatLnSpc="1">
            <a:prstTxWarp prst="textNoShape">
              <a:avLst/>
            </a:prstTxWarp>
            <a:normAutofit/>
          </a:bodyPr>
          <a:lstStyle/>
          <a:p>
            <a:pPr lvl="0"/>
            <a:r>
              <a:rPr lang="fr-FR" altLang="en-US"/>
              <a:t>Click to edit Master title style</a:t>
            </a:r>
            <a:endParaRPr lang="en-US" altLang="en-US"/>
          </a:p>
        </p:txBody>
      </p:sp>
      <p:sp>
        <p:nvSpPr>
          <p:cNvPr id="2052"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en-US" smtClean="0"/>
              <a:t>Click to edit Master text styles</a:t>
            </a:r>
          </a:p>
          <a:p>
            <a:pPr lvl="1"/>
            <a:r>
              <a:rPr lang="fr-FR" altLang="en-US" smtClean="0"/>
              <a:t>Second level</a:t>
            </a:r>
          </a:p>
          <a:p>
            <a:pPr lvl="2"/>
            <a:r>
              <a:rPr lang="fr-FR" altLang="en-US" smtClean="0"/>
              <a:t>Third level</a:t>
            </a:r>
          </a:p>
          <a:p>
            <a:pPr lvl="3"/>
            <a:r>
              <a:rPr lang="fr-FR" altLang="en-US" smtClean="0"/>
              <a:t>Fourth level</a:t>
            </a:r>
          </a:p>
          <a:p>
            <a:pPr lvl="4"/>
            <a:r>
              <a:rPr lang="fr-FR" altLang="en-US" smtClean="0"/>
              <a:t>Fifth level</a:t>
            </a:r>
            <a:endParaRPr lang="en-US" altLang="en-US" smtClean="0"/>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lgn="ctr" defTabSz="914400" eaLnBrk="1" hangingPunct="1">
              <a:defRPr/>
            </a:pPr>
            <a:endParaRPr lang="en-US" altLang="en-US" sz="1800">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wrap="square" lIns="91440" tIns="45720" rIns="91440" bIns="45720" numCol="1" anchor="ctr" anchorCtr="0" compatLnSpc="1">
            <a:prstTxWarp prst="textNoShape">
              <a:avLst/>
            </a:prstTxWarp>
          </a:bodyPr>
          <a:lstStyle>
            <a:lvl1pPr defTabSz="914400" eaLnBrk="1" hangingPunct="1">
              <a:defRPr sz="1200">
                <a:solidFill>
                  <a:srgbClr val="FFFFFF"/>
                </a:solidFill>
                <a:latin typeface="Arial" panose="020B0604020202020204" pitchFamily="34" charset="0"/>
              </a:defRPr>
            </a:lvl1pPr>
          </a:lstStyle>
          <a:p>
            <a:pPr>
              <a:defRPr/>
            </a:pPr>
            <a:fld id="{01862DFC-60BC-438F-91C1-2546E478600E}" type="datetime2">
              <a:rPr lang="en-US" altLang="en-US"/>
              <a:pPr>
                <a:defRPr/>
              </a:pPr>
              <a:t>Sunday, September 1, 2024</a:t>
            </a:fld>
            <a:endParaRPr lang="en-US" alt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wrap="square" lIns="91440" tIns="45720" rIns="91440" bIns="45720" numCol="1" anchor="ctr" anchorCtr="0" compatLnSpc="1">
            <a:prstTxWarp prst="textNoShape">
              <a:avLst/>
            </a:prstTxWarp>
          </a:bodyPr>
          <a:lstStyle>
            <a:lvl1pPr algn="r" defTabSz="914400" eaLnBrk="1" hangingPunct="1">
              <a:defRPr sz="1200">
                <a:solidFill>
                  <a:srgbClr val="FFFFFF"/>
                </a:solidFill>
                <a:latin typeface="Arial" panose="020B0604020202020204" pitchFamily="34" charset="0"/>
              </a:defRPr>
            </a:lvl1pPr>
          </a:lstStyle>
          <a:p>
            <a:pPr>
              <a:defRPr/>
            </a:pPr>
            <a:endParaRPr lang="en-US" alt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wrap="square" lIns="91440" tIns="45720" rIns="91440" bIns="45720" numCol="1" anchor="ctr" anchorCtr="0" compatLnSpc="1">
            <a:prstTxWarp prst="textNoShape">
              <a:avLst/>
            </a:prstTxWarp>
          </a:bodyPr>
          <a:lstStyle>
            <a:lvl1pPr defTabSz="914400" eaLnBrk="1" hangingPunct="1">
              <a:defRPr sz="1400" b="1">
                <a:solidFill>
                  <a:srgbClr val="FFFFFF"/>
                </a:solidFill>
              </a:defRPr>
            </a:lvl1pPr>
          </a:lstStyle>
          <a:p>
            <a:fld id="{DEFEDDC9-6B4E-4530-A40D-6A5BB31ACF7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599" r:id="rId1"/>
    <p:sldLayoutId id="2147484600" r:id="rId2"/>
    <p:sldLayoutId id="2147484601" r:id="rId3"/>
    <p:sldLayoutId id="2147484602" r:id="rId4"/>
    <p:sldLayoutId id="2147484603" r:id="rId5"/>
    <p:sldLayoutId id="2147484604" r:id="rId6"/>
    <p:sldLayoutId id="2147484605" r:id="rId7"/>
    <p:sldLayoutId id="2147484606" r:id="rId8"/>
    <p:sldLayoutId id="2147484607" r:id="rId9"/>
    <p:sldLayoutId id="2147484608" r:id="rId10"/>
    <p:sldLayoutId id="2147484609" r:id="rId11"/>
  </p:sldLayoutIdLst>
  <p:hf sldNum="0" hdr="0" ftr="0" dt="0"/>
  <p:txStyles>
    <p:titleStyle>
      <a:lvl1pPr algn="l" rtl="0" eaLnBrk="0" fontAlgn="base" hangingPunct="0">
        <a:spcBef>
          <a:spcPct val="0"/>
        </a:spcBef>
        <a:spcAft>
          <a:spcPct val="0"/>
        </a:spcAft>
        <a:defRPr sz="4000" kern="1200" spc="-100">
          <a:solidFill>
            <a:schemeClr val="tx2"/>
          </a:solidFill>
          <a:latin typeface="+mj-lt"/>
          <a:ea typeface="MS PGothic" panose="020B0600070205080204" pitchFamily="34" charset="-128"/>
          <a:cs typeface="ＭＳ Ｐゴシック" charset="0"/>
        </a:defRPr>
      </a:lvl1pPr>
      <a:lvl2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2pPr>
      <a:lvl3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3pPr>
      <a:lvl4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4pPr>
      <a:lvl5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5pPr>
      <a:lvl6pPr marL="457200" algn="l" rtl="0" fontAlgn="base">
        <a:spcBef>
          <a:spcPct val="0"/>
        </a:spcBef>
        <a:spcAft>
          <a:spcPct val="0"/>
        </a:spcAft>
        <a:defRPr sz="4000">
          <a:solidFill>
            <a:schemeClr val="tx2"/>
          </a:solidFill>
          <a:latin typeface="Arial" charset="0"/>
          <a:ea typeface="ＭＳ Ｐゴシック" charset="0"/>
          <a:cs typeface="ＭＳ Ｐゴシック" charset="0"/>
        </a:defRPr>
      </a:lvl6pPr>
      <a:lvl7pPr marL="914400" algn="l" rtl="0" fontAlgn="base">
        <a:spcBef>
          <a:spcPct val="0"/>
        </a:spcBef>
        <a:spcAft>
          <a:spcPct val="0"/>
        </a:spcAft>
        <a:defRPr sz="4000">
          <a:solidFill>
            <a:schemeClr val="tx2"/>
          </a:solidFill>
          <a:latin typeface="Arial" charset="0"/>
          <a:ea typeface="ＭＳ Ｐゴシック" charset="0"/>
          <a:cs typeface="ＭＳ Ｐゴシック" charset="0"/>
        </a:defRPr>
      </a:lvl7pPr>
      <a:lvl8pPr marL="1371600" algn="l" rtl="0" fontAlgn="base">
        <a:spcBef>
          <a:spcPct val="0"/>
        </a:spcBef>
        <a:spcAft>
          <a:spcPct val="0"/>
        </a:spcAft>
        <a:defRPr sz="4000">
          <a:solidFill>
            <a:schemeClr val="tx2"/>
          </a:solidFill>
          <a:latin typeface="Arial" charset="0"/>
          <a:ea typeface="ＭＳ Ｐゴシック" charset="0"/>
          <a:cs typeface="ＭＳ Ｐゴシック" charset="0"/>
        </a:defRPr>
      </a:lvl8pPr>
      <a:lvl9pPr marL="1828800" algn="l" rtl="0" fontAlgn="base">
        <a:spcBef>
          <a:spcPct val="0"/>
        </a:spcBef>
        <a:spcAft>
          <a:spcPct val="0"/>
        </a:spcAft>
        <a:defRPr sz="4000">
          <a:solidFill>
            <a:schemeClr val="tx2"/>
          </a:solidFill>
          <a:latin typeface="Arial" charset="0"/>
          <a:ea typeface="ＭＳ Ｐゴシック" charset="0"/>
          <a:cs typeface="ＭＳ Ｐゴシック"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S PGothic" panose="020B0600070205080204" pitchFamily="34" charset="-128"/>
          <a:cs typeface="ＭＳ Ｐゴシック" charset="0"/>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S PGothic" panose="020B0600070205080204" pitchFamily="34" charset="-128"/>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S PGothic" panose="020B0600070205080204" pitchFamily="34" charset="-128"/>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S PGothic" panose="020B0600070205080204" pitchFamily="34" charset="-128"/>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S PGothic" panose="020B0600070205080204" pitchFamily="34" charset="-128"/>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eaLnBrk="1" hangingPunct="1">
              <a:defRPr/>
            </a:pPr>
            <a:r>
              <a:rPr lang="fr-FR" altLang="en-US" sz="4000" i="1" cap="none" dirty="0"/>
              <a:t/>
            </a:r>
            <a:br>
              <a:rPr lang="fr-FR" altLang="en-US" sz="4000" i="1" cap="none" dirty="0"/>
            </a:br>
            <a:r>
              <a:rPr lang="fr-FR" altLang="en-US" sz="4000" b="1" cap="none" dirty="0">
                <a:latin typeface="Arial Narrow" panose="020B0606020202030204" pitchFamily="34" charset="0"/>
              </a:rPr>
              <a:t>DIMANCHE </a:t>
            </a:r>
            <a:r>
              <a:rPr lang="fr-FR" altLang="en-US" sz="4000" b="1" cap="none" dirty="0" smtClean="0">
                <a:latin typeface="Arial Narrow" panose="020B0606020202030204" pitchFamily="34" charset="0"/>
              </a:rPr>
              <a:t>1 Septembre 2024</a:t>
            </a:r>
            <a:endParaRPr lang="en-US" altLang="en-US" sz="4000" b="1" cap="none" dirty="0">
              <a:latin typeface="Arial Narrow" panose="020B0606020202030204" pitchFamily="34" charset="0"/>
            </a:endParaRPr>
          </a:p>
        </p:txBody>
      </p:sp>
      <p:pic>
        <p:nvPicPr>
          <p:cNvPr id="16387" name="Picture 4"/>
          <p:cNvPicPr>
            <a:picLocks noChangeAspect="1" noChangeArrowheads="1"/>
          </p:cNvPicPr>
          <p:nvPr/>
        </p:nvPicPr>
        <p:blipFill>
          <a:blip r:embed="rId2"/>
          <a:srcRect/>
          <a:stretch>
            <a:fillRect/>
          </a:stretch>
        </p:blipFill>
        <p:spPr bwMode="auto">
          <a:xfrm>
            <a:off x="7874000" y="5195888"/>
            <a:ext cx="812800" cy="101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smtClean="0">
                <a:solidFill>
                  <a:srgbClr val="D2533C"/>
                </a:solidFill>
              </a:rPr>
              <a:t>Gloria: </a:t>
            </a:r>
            <a:r>
              <a:rPr lang="en-US" sz="2400" i="1" dirty="0" err="1" smtClean="0">
                <a:solidFill>
                  <a:srgbClr val="D2533C"/>
                </a:solidFill>
              </a:rPr>
              <a:t>Messe</a:t>
            </a:r>
            <a:r>
              <a:rPr lang="en-US" sz="2400" i="1" dirty="0" smtClean="0">
                <a:solidFill>
                  <a:srgbClr val="D2533C"/>
                </a:solidFill>
              </a:rPr>
              <a:t> de </a:t>
            </a:r>
            <a:r>
              <a:rPr lang="en-US" sz="2400" i="1" dirty="0" err="1" smtClean="0">
                <a:solidFill>
                  <a:srgbClr val="D2533C"/>
                </a:solidFill>
              </a:rPr>
              <a:t>Berthier</a:t>
            </a:r>
            <a:r>
              <a:rPr lang="en-US" sz="2400" i="1" dirty="0" smtClean="0">
                <a:solidFill>
                  <a:srgbClr val="D2533C"/>
                </a:solidFill>
              </a:rPr>
              <a:t> (2/3) </a:t>
            </a:r>
          </a:p>
        </p:txBody>
      </p:sp>
      <p:sp>
        <p:nvSpPr>
          <p:cNvPr id="8194" name="Rectangle 2"/>
          <p:cNvSpPr>
            <a:spLocks noChangeArrowheads="1"/>
          </p:cNvSpPr>
          <p:nvPr/>
        </p:nvSpPr>
        <p:spPr bwMode="auto">
          <a:xfrm>
            <a:off x="539750" y="836613"/>
            <a:ext cx="8077200"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err="1">
                <a:solidFill>
                  <a:schemeClr val="tx1"/>
                </a:solidFill>
                <a:cs typeface="Arial Unicode MS" charset="0"/>
              </a:rPr>
              <a:t>Gloire</a:t>
            </a:r>
            <a:r>
              <a:rPr lang="en-US" sz="3600" b="1" dirty="0">
                <a:solidFill>
                  <a:schemeClr val="tx1"/>
                </a:solidFill>
                <a:cs typeface="Arial Unicode MS" charset="0"/>
              </a:rPr>
              <a:t> </a:t>
            </a:r>
            <a:r>
              <a:rPr lang="en-US" sz="3600" b="1" dirty="0" err="1">
                <a:solidFill>
                  <a:schemeClr val="tx1"/>
                </a:solidFill>
                <a:cs typeface="Arial Unicode MS" charset="0"/>
              </a:rPr>
              <a:t>à</a:t>
            </a:r>
            <a:r>
              <a:rPr lang="en-US" sz="3600" b="1" dirty="0">
                <a:solidFill>
                  <a:schemeClr val="tx1"/>
                </a:solidFill>
                <a:cs typeface="Arial Unicode MS" charset="0"/>
              </a:rPr>
              <a:t> </a:t>
            </a:r>
            <a:r>
              <a:rPr lang="en-US" sz="3600" b="1" dirty="0" err="1">
                <a:solidFill>
                  <a:schemeClr val="tx1"/>
                </a:solidFill>
                <a:cs typeface="Arial Unicode MS" charset="0"/>
              </a:rPr>
              <a:t>Dieu</a:t>
            </a:r>
            <a:r>
              <a:rPr lang="en-US" sz="3600" b="1" dirty="0">
                <a:solidFill>
                  <a:schemeClr val="tx1"/>
                </a:solidFill>
                <a:cs typeface="Arial Unicode MS" charset="0"/>
              </a:rPr>
              <a:t> </a:t>
            </a:r>
            <a:r>
              <a:rPr lang="en-US" sz="3600" b="1" dirty="0" err="1">
                <a:solidFill>
                  <a:schemeClr val="tx1"/>
                </a:solidFill>
                <a:cs typeface="Arial Unicode MS" charset="0"/>
              </a:rPr>
              <a:t>dans</a:t>
            </a:r>
            <a:r>
              <a:rPr lang="en-US" sz="3600" b="1" dirty="0">
                <a:solidFill>
                  <a:schemeClr val="tx1"/>
                </a:solidFill>
                <a:cs typeface="Arial Unicode MS" charset="0"/>
              </a:rPr>
              <a:t> le </a:t>
            </a:r>
            <a:r>
              <a:rPr lang="en-US" sz="3600" b="1" dirty="0" err="1">
                <a:solidFill>
                  <a:schemeClr val="tx1"/>
                </a:solidFill>
                <a:cs typeface="Arial Unicode MS" charset="0"/>
              </a:rPr>
              <a:t>ciel</a:t>
            </a:r>
            <a:r>
              <a:rPr lang="en-US" sz="3600" b="1" dirty="0">
                <a:solidFill>
                  <a:schemeClr val="tx1"/>
                </a:solidFill>
                <a:cs typeface="Arial Unicode MS" charset="0"/>
              </a:rPr>
              <a:t> ! </a:t>
            </a:r>
            <a:endParaRPr lang="en-US" sz="3600" b="1" dirty="0" smtClean="0">
              <a:solidFill>
                <a:schemeClr val="tx1"/>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smtClean="0">
                <a:solidFill>
                  <a:schemeClr val="tx1"/>
                </a:solidFill>
                <a:cs typeface="Arial Unicode MS" charset="0"/>
              </a:rPr>
              <a:t>Grande </a:t>
            </a:r>
            <a:r>
              <a:rPr lang="en-US" sz="3600" b="1" dirty="0" err="1">
                <a:solidFill>
                  <a:schemeClr val="tx1"/>
                </a:solidFill>
                <a:cs typeface="Arial Unicode MS" charset="0"/>
              </a:rPr>
              <a:t>paix</a:t>
            </a:r>
            <a:r>
              <a:rPr lang="en-US" sz="3600" b="1" dirty="0">
                <a:solidFill>
                  <a:schemeClr val="tx1"/>
                </a:solidFill>
                <a:cs typeface="Arial Unicode MS" charset="0"/>
              </a:rPr>
              <a:t> </a:t>
            </a:r>
            <a:r>
              <a:rPr lang="en-US" sz="3600" b="1" dirty="0" err="1">
                <a:solidFill>
                  <a:schemeClr val="tx1"/>
                </a:solidFill>
                <a:cs typeface="Arial Unicode MS" charset="0"/>
              </a:rPr>
              <a:t>sur</a:t>
            </a:r>
            <a:r>
              <a:rPr lang="en-US" sz="3600" b="1" dirty="0">
                <a:solidFill>
                  <a:schemeClr val="tx1"/>
                </a:solidFill>
                <a:cs typeface="Arial Unicode MS" charset="0"/>
              </a:rPr>
              <a:t> la Terre ! (</a:t>
            </a:r>
            <a:r>
              <a:rPr lang="en-US" sz="3600" b="1" dirty="0" err="1">
                <a:solidFill>
                  <a:schemeClr val="tx1"/>
                </a:solidFill>
                <a:cs typeface="Arial Unicode MS" charset="0"/>
              </a:rPr>
              <a:t>bis</a:t>
            </a:r>
            <a:r>
              <a:rPr lang="en-US" sz="3600" b="1" dirty="0" smtClean="0">
                <a:solidFill>
                  <a:schemeClr val="tx1"/>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600" dirty="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dirty="0" smtClean="0">
                <a:solidFill>
                  <a:srgbClr val="292934"/>
                </a:solidFill>
                <a:cs typeface="Arial Unicode MS" charset="0"/>
              </a:rPr>
              <a:t>2 </a:t>
            </a:r>
            <a:r>
              <a:rPr lang="en-US" sz="3600" dirty="0">
                <a:solidFill>
                  <a:srgbClr val="292934"/>
                </a:solidFill>
                <a:cs typeface="Arial Unicode MS" charset="0"/>
              </a:rPr>
              <a:t>- Seigneur </a:t>
            </a:r>
            <a:r>
              <a:rPr lang="en-US" sz="3600" dirty="0" err="1">
                <a:solidFill>
                  <a:srgbClr val="292934"/>
                </a:solidFill>
                <a:cs typeface="Arial Unicode MS" charset="0"/>
              </a:rPr>
              <a:t>Dieu</a:t>
            </a:r>
            <a:r>
              <a:rPr lang="en-US" sz="3600" dirty="0">
                <a:solidFill>
                  <a:srgbClr val="292934"/>
                </a:solidFill>
                <a:cs typeface="Arial Unicode MS" charset="0"/>
              </a:rPr>
              <a:t>, le </a:t>
            </a:r>
            <a:r>
              <a:rPr lang="en-US" sz="3600" dirty="0" err="1">
                <a:solidFill>
                  <a:srgbClr val="292934"/>
                </a:solidFill>
                <a:cs typeface="Arial Unicode MS" charset="0"/>
              </a:rPr>
              <a:t>roi</a:t>
            </a:r>
            <a:r>
              <a:rPr lang="en-US" sz="3600" dirty="0">
                <a:solidFill>
                  <a:srgbClr val="292934"/>
                </a:solidFill>
                <a:cs typeface="Arial Unicode MS" charset="0"/>
              </a:rPr>
              <a:t> du </a:t>
            </a:r>
            <a:r>
              <a:rPr lang="en-US" sz="3600" dirty="0" err="1">
                <a:solidFill>
                  <a:srgbClr val="292934"/>
                </a:solidFill>
                <a:cs typeface="Arial Unicode MS" charset="0"/>
              </a:rPr>
              <a:t>ciel</a:t>
            </a:r>
            <a:r>
              <a:rPr lang="en-US" sz="3600" dirty="0">
                <a:solidFill>
                  <a:srgbClr val="292934"/>
                </a:solidFill>
                <a:cs typeface="Arial Unicode MS" charset="0"/>
              </a:rPr>
              <a:t>, le </a:t>
            </a:r>
            <a:r>
              <a:rPr lang="en-US" sz="3600" dirty="0" err="1">
                <a:solidFill>
                  <a:srgbClr val="292934"/>
                </a:solidFill>
                <a:cs typeface="Arial Unicode MS" charset="0"/>
              </a:rPr>
              <a:t>Père</a:t>
            </a:r>
            <a:r>
              <a:rPr lang="en-US" sz="3600" dirty="0">
                <a:solidFill>
                  <a:srgbClr val="292934"/>
                </a:solidFill>
                <a:cs typeface="Arial Unicode MS" charset="0"/>
              </a:rPr>
              <a:t> tout-puissant </a:t>
            </a:r>
            <a:r>
              <a:rPr lang="en-US" sz="3600" dirty="0" smtClean="0">
                <a:solidFill>
                  <a:srgbClr val="292934"/>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dirty="0" smtClean="0">
                <a:solidFill>
                  <a:srgbClr val="292934"/>
                </a:solidFill>
                <a:cs typeface="Arial Unicode MS" charset="0"/>
              </a:rPr>
              <a:t>Seigneur </a:t>
            </a:r>
            <a:r>
              <a:rPr lang="en-US" sz="3600" dirty="0" err="1">
                <a:solidFill>
                  <a:srgbClr val="292934"/>
                </a:solidFill>
                <a:cs typeface="Arial Unicode MS" charset="0"/>
              </a:rPr>
              <a:t>Dieu</a:t>
            </a:r>
            <a:r>
              <a:rPr lang="en-US" sz="3600" dirty="0">
                <a:solidFill>
                  <a:srgbClr val="292934"/>
                </a:solidFill>
                <a:cs typeface="Arial Unicode MS" charset="0"/>
              </a:rPr>
              <a:t>, </a:t>
            </a:r>
            <a:r>
              <a:rPr lang="en-US" sz="3600" dirty="0" err="1">
                <a:solidFill>
                  <a:srgbClr val="292934"/>
                </a:solidFill>
                <a:cs typeface="Arial Unicode MS" charset="0"/>
              </a:rPr>
              <a:t>agneau</a:t>
            </a:r>
            <a:r>
              <a:rPr lang="en-US" sz="3600" dirty="0">
                <a:solidFill>
                  <a:srgbClr val="292934"/>
                </a:solidFill>
                <a:cs typeface="Arial Unicode MS" charset="0"/>
              </a:rPr>
              <a:t> de </a:t>
            </a:r>
            <a:r>
              <a:rPr lang="en-US" sz="3600" dirty="0" err="1">
                <a:solidFill>
                  <a:srgbClr val="292934"/>
                </a:solidFill>
                <a:cs typeface="Arial Unicode MS" charset="0"/>
              </a:rPr>
              <a:t>Dieu</a:t>
            </a:r>
            <a:r>
              <a:rPr lang="en-US" sz="3600" dirty="0">
                <a:solidFill>
                  <a:srgbClr val="292934"/>
                </a:solidFill>
                <a:cs typeface="Arial Unicode MS" charset="0"/>
              </a:rPr>
              <a:t>, le </a:t>
            </a:r>
            <a:r>
              <a:rPr lang="en-US" sz="3600" dirty="0" err="1">
                <a:solidFill>
                  <a:srgbClr val="292934"/>
                </a:solidFill>
                <a:cs typeface="Arial Unicode MS" charset="0"/>
              </a:rPr>
              <a:t>Fils</a:t>
            </a:r>
            <a:r>
              <a:rPr lang="en-US" sz="3600" dirty="0">
                <a:solidFill>
                  <a:srgbClr val="292934"/>
                </a:solidFill>
                <a:cs typeface="Arial Unicode MS" charset="0"/>
              </a:rPr>
              <a:t> du </a:t>
            </a:r>
            <a:r>
              <a:rPr lang="en-US" sz="3600" dirty="0" err="1">
                <a:solidFill>
                  <a:srgbClr val="292934"/>
                </a:solidFill>
                <a:cs typeface="Arial Unicode MS" charset="0"/>
              </a:rPr>
              <a:t>Père</a:t>
            </a:r>
            <a:r>
              <a:rPr lang="en-US" sz="3600" dirty="0">
                <a:solidFill>
                  <a:srgbClr val="292934"/>
                </a:solidFill>
                <a:cs typeface="Arial Unicode MS" charset="0"/>
              </a:rPr>
              <a:t> !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600" dirty="0">
              <a:solidFill>
                <a:srgbClr val="292934"/>
              </a:solidFill>
              <a:cs typeface="Arial Unicode MS" charset="0"/>
            </a:endParaRPr>
          </a:p>
        </p:txBody>
      </p:sp>
    </p:spTree>
    <p:extLst>
      <p:ext uri="{BB962C8B-B14F-4D97-AF65-F5344CB8AC3E}">
        <p14:creationId xmlns:p14="http://schemas.microsoft.com/office/powerpoint/2010/main" xmlns="" val="63327574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smtClean="0">
                <a:solidFill>
                  <a:srgbClr val="D2533C"/>
                </a:solidFill>
              </a:rPr>
              <a:t>Gloria: </a:t>
            </a:r>
            <a:r>
              <a:rPr lang="en-US" sz="2400" i="1" dirty="0" err="1" smtClean="0">
                <a:solidFill>
                  <a:srgbClr val="D2533C"/>
                </a:solidFill>
              </a:rPr>
              <a:t>Messe</a:t>
            </a:r>
            <a:r>
              <a:rPr lang="en-US" sz="2400" i="1" dirty="0" smtClean="0">
                <a:solidFill>
                  <a:srgbClr val="D2533C"/>
                </a:solidFill>
              </a:rPr>
              <a:t> de </a:t>
            </a:r>
            <a:r>
              <a:rPr lang="en-US" sz="2400" i="1" dirty="0" err="1" smtClean="0">
                <a:solidFill>
                  <a:srgbClr val="D2533C"/>
                </a:solidFill>
              </a:rPr>
              <a:t>Berthier</a:t>
            </a:r>
            <a:r>
              <a:rPr lang="en-US" sz="2400" i="1" dirty="0" smtClean="0">
                <a:solidFill>
                  <a:srgbClr val="D2533C"/>
                </a:solidFill>
              </a:rPr>
              <a:t> (3/3) </a:t>
            </a:r>
          </a:p>
        </p:txBody>
      </p:sp>
      <p:sp>
        <p:nvSpPr>
          <p:cNvPr id="8194" name="Rectangle 2"/>
          <p:cNvSpPr>
            <a:spLocks noChangeArrowheads="1"/>
          </p:cNvSpPr>
          <p:nvPr/>
        </p:nvSpPr>
        <p:spPr bwMode="auto">
          <a:xfrm>
            <a:off x="539750" y="836613"/>
            <a:ext cx="8077200"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err="1">
                <a:solidFill>
                  <a:schemeClr val="tx1"/>
                </a:solidFill>
                <a:cs typeface="Arial Unicode MS" charset="0"/>
              </a:rPr>
              <a:t>Gloire</a:t>
            </a:r>
            <a:r>
              <a:rPr lang="en-US" sz="3600" b="1" dirty="0">
                <a:solidFill>
                  <a:schemeClr val="tx1"/>
                </a:solidFill>
                <a:cs typeface="Arial Unicode MS" charset="0"/>
              </a:rPr>
              <a:t> </a:t>
            </a:r>
            <a:r>
              <a:rPr lang="en-US" sz="3600" b="1" dirty="0" err="1">
                <a:solidFill>
                  <a:schemeClr val="tx1"/>
                </a:solidFill>
                <a:cs typeface="Arial Unicode MS" charset="0"/>
              </a:rPr>
              <a:t>à</a:t>
            </a:r>
            <a:r>
              <a:rPr lang="en-US" sz="3600" b="1" dirty="0">
                <a:solidFill>
                  <a:schemeClr val="tx1"/>
                </a:solidFill>
                <a:cs typeface="Arial Unicode MS" charset="0"/>
              </a:rPr>
              <a:t> </a:t>
            </a:r>
            <a:r>
              <a:rPr lang="en-US" sz="3600" b="1" dirty="0" err="1">
                <a:solidFill>
                  <a:schemeClr val="tx1"/>
                </a:solidFill>
                <a:cs typeface="Arial Unicode MS" charset="0"/>
              </a:rPr>
              <a:t>Dieu</a:t>
            </a:r>
            <a:r>
              <a:rPr lang="en-US" sz="3600" b="1" dirty="0">
                <a:solidFill>
                  <a:schemeClr val="tx1"/>
                </a:solidFill>
                <a:cs typeface="Arial Unicode MS" charset="0"/>
              </a:rPr>
              <a:t> </a:t>
            </a:r>
            <a:r>
              <a:rPr lang="en-US" sz="3600" b="1" dirty="0" err="1">
                <a:solidFill>
                  <a:schemeClr val="tx1"/>
                </a:solidFill>
                <a:cs typeface="Arial Unicode MS" charset="0"/>
              </a:rPr>
              <a:t>dans</a:t>
            </a:r>
            <a:r>
              <a:rPr lang="en-US" sz="3600" b="1" dirty="0">
                <a:solidFill>
                  <a:schemeClr val="tx1"/>
                </a:solidFill>
                <a:cs typeface="Arial Unicode MS" charset="0"/>
              </a:rPr>
              <a:t> le </a:t>
            </a:r>
            <a:r>
              <a:rPr lang="en-US" sz="3600" b="1" dirty="0" err="1">
                <a:solidFill>
                  <a:schemeClr val="tx1"/>
                </a:solidFill>
                <a:cs typeface="Arial Unicode MS" charset="0"/>
              </a:rPr>
              <a:t>ciel</a:t>
            </a:r>
            <a:r>
              <a:rPr lang="en-US" sz="3600" b="1" dirty="0">
                <a:solidFill>
                  <a:schemeClr val="tx1"/>
                </a:solidFill>
                <a:cs typeface="Arial Unicode MS" charset="0"/>
              </a:rPr>
              <a:t> ! </a:t>
            </a:r>
            <a:endParaRPr lang="en-US" sz="3600" b="1" dirty="0" smtClean="0">
              <a:solidFill>
                <a:schemeClr val="tx1"/>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smtClean="0">
                <a:solidFill>
                  <a:schemeClr val="tx1"/>
                </a:solidFill>
                <a:cs typeface="Arial Unicode MS" charset="0"/>
              </a:rPr>
              <a:t>Grande </a:t>
            </a:r>
            <a:r>
              <a:rPr lang="en-US" sz="3600" b="1" dirty="0" err="1">
                <a:solidFill>
                  <a:schemeClr val="tx1"/>
                </a:solidFill>
                <a:cs typeface="Arial Unicode MS" charset="0"/>
              </a:rPr>
              <a:t>paix</a:t>
            </a:r>
            <a:r>
              <a:rPr lang="en-US" sz="3600" b="1" dirty="0">
                <a:solidFill>
                  <a:schemeClr val="tx1"/>
                </a:solidFill>
                <a:cs typeface="Arial Unicode MS" charset="0"/>
              </a:rPr>
              <a:t> </a:t>
            </a:r>
            <a:r>
              <a:rPr lang="en-US" sz="3600" b="1" dirty="0" err="1">
                <a:solidFill>
                  <a:schemeClr val="tx1"/>
                </a:solidFill>
                <a:cs typeface="Arial Unicode MS" charset="0"/>
              </a:rPr>
              <a:t>sur</a:t>
            </a:r>
            <a:r>
              <a:rPr lang="en-US" sz="3600" b="1" dirty="0">
                <a:solidFill>
                  <a:schemeClr val="tx1"/>
                </a:solidFill>
                <a:cs typeface="Arial Unicode MS" charset="0"/>
              </a:rPr>
              <a:t> la Terre ! (</a:t>
            </a:r>
            <a:r>
              <a:rPr lang="en-US" sz="3600" b="1" dirty="0" err="1">
                <a:solidFill>
                  <a:schemeClr val="tx1"/>
                </a:solidFill>
                <a:cs typeface="Arial Unicode MS" charset="0"/>
              </a:rPr>
              <a:t>bis</a:t>
            </a:r>
            <a:r>
              <a:rPr lang="en-US" sz="3600" b="1" dirty="0" smtClean="0">
                <a:solidFill>
                  <a:schemeClr val="tx1"/>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600" dirty="0">
              <a:solidFill>
                <a:schemeClr val="accent2"/>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dirty="0">
                <a:solidFill>
                  <a:srgbClr val="292934"/>
                </a:solidFill>
                <a:cs typeface="Arial Unicode MS" charset="0"/>
              </a:rPr>
              <a:t>3 - Le </a:t>
            </a:r>
            <a:r>
              <a:rPr lang="en-US" sz="3600" dirty="0" err="1">
                <a:solidFill>
                  <a:srgbClr val="292934"/>
                </a:solidFill>
                <a:cs typeface="Arial Unicode MS" charset="0"/>
              </a:rPr>
              <a:t>seul</a:t>
            </a:r>
            <a:r>
              <a:rPr lang="en-US" sz="3600" dirty="0">
                <a:solidFill>
                  <a:srgbClr val="292934"/>
                </a:solidFill>
                <a:cs typeface="Arial Unicode MS" charset="0"/>
              </a:rPr>
              <a:t> Saint, le </a:t>
            </a:r>
            <a:r>
              <a:rPr lang="en-US" sz="3600" dirty="0" err="1">
                <a:solidFill>
                  <a:srgbClr val="292934"/>
                </a:solidFill>
                <a:cs typeface="Arial Unicode MS" charset="0"/>
              </a:rPr>
              <a:t>seul</a:t>
            </a:r>
            <a:r>
              <a:rPr lang="en-US" sz="3600" dirty="0">
                <a:solidFill>
                  <a:srgbClr val="292934"/>
                </a:solidFill>
                <a:cs typeface="Arial Unicode MS" charset="0"/>
              </a:rPr>
              <a:t> Seigneur, </a:t>
            </a:r>
            <a:endParaRPr lang="en-US" sz="3600" dirty="0" smtClean="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dirty="0" smtClean="0">
                <a:solidFill>
                  <a:srgbClr val="292934"/>
                </a:solidFill>
                <a:cs typeface="Arial Unicode MS" charset="0"/>
              </a:rPr>
              <a:t>le </a:t>
            </a:r>
            <a:r>
              <a:rPr lang="en-US" sz="3600" dirty="0" err="1">
                <a:solidFill>
                  <a:srgbClr val="292934"/>
                </a:solidFill>
                <a:cs typeface="Arial Unicode MS" charset="0"/>
              </a:rPr>
              <a:t>seul</a:t>
            </a:r>
            <a:r>
              <a:rPr lang="en-US" sz="3600" dirty="0">
                <a:solidFill>
                  <a:srgbClr val="292934"/>
                </a:solidFill>
                <a:cs typeface="Arial Unicode MS" charset="0"/>
              </a:rPr>
              <a:t> </a:t>
            </a:r>
            <a:r>
              <a:rPr lang="en-US" sz="3600" dirty="0" err="1">
                <a:solidFill>
                  <a:srgbClr val="292934"/>
                </a:solidFill>
                <a:cs typeface="Arial Unicode MS" charset="0"/>
              </a:rPr>
              <a:t>Très</a:t>
            </a:r>
            <a:r>
              <a:rPr lang="en-US" sz="3600" dirty="0">
                <a:solidFill>
                  <a:srgbClr val="292934"/>
                </a:solidFill>
                <a:cs typeface="Arial Unicode MS" charset="0"/>
              </a:rPr>
              <a:t>-Haut </a:t>
            </a:r>
            <a:r>
              <a:rPr lang="en-US" sz="3600" dirty="0" smtClean="0">
                <a:solidFill>
                  <a:srgbClr val="292934"/>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dirty="0" err="1" smtClean="0">
                <a:solidFill>
                  <a:srgbClr val="292934"/>
                </a:solidFill>
                <a:cs typeface="Arial Unicode MS" charset="0"/>
              </a:rPr>
              <a:t>Jésus</a:t>
            </a:r>
            <a:r>
              <a:rPr lang="en-US" sz="3600" dirty="0" smtClean="0">
                <a:solidFill>
                  <a:srgbClr val="292934"/>
                </a:solidFill>
                <a:cs typeface="Arial Unicode MS" charset="0"/>
              </a:rPr>
              <a:t>-Christ</a:t>
            </a:r>
            <a:r>
              <a:rPr lang="en-US" sz="3600" dirty="0">
                <a:solidFill>
                  <a:srgbClr val="292934"/>
                </a:solidFill>
                <a:cs typeface="Arial Unicode MS" charset="0"/>
              </a:rPr>
              <a:t>, avec </a:t>
            </a:r>
            <a:r>
              <a:rPr lang="en-US" sz="3600" dirty="0" err="1">
                <a:solidFill>
                  <a:srgbClr val="292934"/>
                </a:solidFill>
                <a:cs typeface="Arial Unicode MS" charset="0"/>
              </a:rPr>
              <a:t>l'Esprit</a:t>
            </a:r>
            <a:r>
              <a:rPr lang="en-US" sz="3600" dirty="0">
                <a:solidFill>
                  <a:srgbClr val="292934"/>
                </a:solidFill>
                <a:cs typeface="Arial Unicode MS" charset="0"/>
              </a:rPr>
              <a:t>, </a:t>
            </a:r>
            <a:endParaRPr lang="en-US" sz="3600" dirty="0" smtClean="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dirty="0" err="1" smtClean="0">
                <a:solidFill>
                  <a:srgbClr val="292934"/>
                </a:solidFill>
                <a:cs typeface="Arial Unicode MS" charset="0"/>
              </a:rPr>
              <a:t>dans</a:t>
            </a:r>
            <a:r>
              <a:rPr lang="en-US" sz="3600" dirty="0" smtClean="0">
                <a:solidFill>
                  <a:srgbClr val="292934"/>
                </a:solidFill>
                <a:cs typeface="Arial Unicode MS" charset="0"/>
              </a:rPr>
              <a:t> </a:t>
            </a:r>
            <a:r>
              <a:rPr lang="en-US" sz="3600" dirty="0">
                <a:solidFill>
                  <a:srgbClr val="292934"/>
                </a:solidFill>
                <a:cs typeface="Arial Unicode MS" charset="0"/>
              </a:rPr>
              <a:t>la </a:t>
            </a:r>
            <a:r>
              <a:rPr lang="en-US" sz="3600" dirty="0" err="1">
                <a:solidFill>
                  <a:srgbClr val="292934"/>
                </a:solidFill>
                <a:cs typeface="Arial Unicode MS" charset="0"/>
              </a:rPr>
              <a:t>gloire</a:t>
            </a:r>
            <a:r>
              <a:rPr lang="en-US" sz="3600" dirty="0">
                <a:solidFill>
                  <a:srgbClr val="292934"/>
                </a:solidFill>
                <a:cs typeface="Arial Unicode MS" charset="0"/>
              </a:rPr>
              <a:t> du </a:t>
            </a:r>
            <a:r>
              <a:rPr lang="en-US" sz="3600" dirty="0" err="1">
                <a:solidFill>
                  <a:srgbClr val="292934"/>
                </a:solidFill>
                <a:cs typeface="Arial Unicode MS" charset="0"/>
              </a:rPr>
              <a:t>Père</a:t>
            </a:r>
            <a:r>
              <a:rPr lang="en-US" sz="3600" dirty="0">
                <a:solidFill>
                  <a:srgbClr val="292934"/>
                </a:solidFill>
                <a:cs typeface="Arial Unicode MS" charset="0"/>
              </a:rPr>
              <a:t> !</a:t>
            </a:r>
          </a:p>
        </p:txBody>
      </p:sp>
    </p:spTree>
    <p:extLst>
      <p:ext uri="{BB962C8B-B14F-4D97-AF65-F5344CB8AC3E}">
        <p14:creationId xmlns:p14="http://schemas.microsoft.com/office/powerpoint/2010/main" xmlns="" val="104673677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250825" y="1320800"/>
            <a:ext cx="8893175" cy="4770438"/>
          </a:xfrm>
          <a:prstGeom prst="rect">
            <a:avLst/>
          </a:prstGeom>
          <a:noFill/>
          <a:ln w="9525">
            <a:noFill/>
            <a:miter lim="800000"/>
            <a:headEnd/>
            <a:tailEnd/>
          </a:ln>
        </p:spPr>
        <p:txBody>
          <a:bodyPr lIns="90000" tIns="45000" rIns="90000" bIns="45000"/>
          <a:lstStyle/>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200" b="1" i="1" dirty="0">
                <a:solidFill>
                  <a:srgbClr val="292934"/>
                </a:solidFill>
              </a:rPr>
              <a:t>Première lecture</a:t>
            </a:r>
            <a:r>
              <a:rPr lang="en-US" altLang="en-US" sz="2200" b="1" dirty="0">
                <a:solidFill>
                  <a:srgbClr val="292934"/>
                </a:solidFill>
              </a:rPr>
              <a:t> </a:t>
            </a: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200" dirty="0">
                <a:solidFill>
                  <a:srgbClr val="000000"/>
                </a:solidFill>
              </a:rPr>
              <a:t>Lecture du livre </a:t>
            </a:r>
            <a:r>
              <a:rPr lang="fr-FR" altLang="en-US" sz="2200" dirty="0" smtClean="0">
                <a:solidFill>
                  <a:srgbClr val="000000"/>
                </a:solidFill>
              </a:rPr>
              <a:t>du </a:t>
            </a:r>
            <a:r>
              <a:rPr lang="fr-FR" altLang="en-US" sz="2200" dirty="0" err="1" smtClean="0">
                <a:solidFill>
                  <a:srgbClr val="000000"/>
                </a:solidFill>
              </a:rPr>
              <a:t>Deuteronome</a:t>
            </a:r>
            <a:r>
              <a:rPr lang="fr-FR" altLang="en-US" sz="2200" dirty="0" smtClean="0">
                <a:solidFill>
                  <a:srgbClr val="000000"/>
                </a:solidFill>
              </a:rPr>
              <a:t> </a:t>
            </a:r>
            <a:r>
              <a:rPr lang="en-GB" altLang="en-US" sz="2200" dirty="0" smtClean="0">
                <a:solidFill>
                  <a:srgbClr val="000000"/>
                </a:solidFill>
              </a:rPr>
              <a:t>(</a:t>
            </a:r>
            <a:r>
              <a:rPr lang="en-GB" altLang="en-US" sz="2200" dirty="0" err="1" smtClean="0">
                <a:solidFill>
                  <a:srgbClr val="000000"/>
                </a:solidFill>
              </a:rPr>
              <a:t>Dt</a:t>
            </a:r>
            <a:r>
              <a:rPr lang="en-GB" altLang="en-US" sz="2200" dirty="0" smtClean="0">
                <a:solidFill>
                  <a:srgbClr val="000000"/>
                </a:solidFill>
              </a:rPr>
              <a:t> 4, 1-2.6-8)</a:t>
            </a:r>
            <a:endParaRPr lang="en-US" altLang="en-US" sz="2200" dirty="0">
              <a:solidFill>
                <a:srgbClr val="000000"/>
              </a:solidFill>
            </a:endParaRPr>
          </a:p>
          <a:p>
            <a:pPr eaLnBrk="1" hangingPunct="1">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2000" dirty="0">
              <a:solidFill>
                <a:srgbClr val="000000"/>
              </a:solidFill>
            </a:endParaRPr>
          </a:p>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200" b="1" i="1" dirty="0" err="1">
                <a:solidFill>
                  <a:srgbClr val="292934"/>
                </a:solidFill>
              </a:rPr>
              <a:t>Psaume</a:t>
            </a:r>
            <a:r>
              <a:rPr lang="en-US" altLang="en-US" sz="2200" b="1" i="1" dirty="0">
                <a:solidFill>
                  <a:schemeClr val="tx1"/>
                </a:solidFill>
              </a:rPr>
              <a:t> </a:t>
            </a:r>
            <a:r>
              <a:rPr lang="en-GB" sz="2000" b="1" dirty="0" smtClean="0">
                <a:solidFill>
                  <a:schemeClr val="tx1"/>
                </a:solidFill>
              </a:rPr>
              <a:t>(Ps </a:t>
            </a:r>
            <a:r>
              <a:rPr lang="en-GB" sz="2000" b="1" dirty="0" smtClean="0">
                <a:solidFill>
                  <a:schemeClr val="tx1"/>
                </a:solidFill>
              </a:rPr>
              <a:t>15)</a:t>
            </a:r>
            <a:endParaRPr lang="fr-FR" sz="2200" b="1" i="1" dirty="0">
              <a:solidFill>
                <a:schemeClr val="tx1"/>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sz="2000" b="1" i="1" dirty="0" smtClean="0">
              <a:solidFill>
                <a:srgbClr val="0070C0"/>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b="1" i="1" dirty="0" smtClean="0">
                <a:solidFill>
                  <a:srgbClr val="0070C0"/>
                </a:solidFill>
              </a:rPr>
              <a:t>Seigneur</a:t>
            </a:r>
            <a:r>
              <a:rPr lang="fr-FR" sz="2000" b="1" i="1" dirty="0" smtClean="0">
                <a:solidFill>
                  <a:srgbClr val="0070C0"/>
                </a:solidFill>
              </a:rPr>
              <a:t>, qui séjournera sous ta </a:t>
            </a:r>
            <a:r>
              <a:rPr lang="fr-FR" sz="2000" b="1" i="1" dirty="0" smtClean="0">
                <a:solidFill>
                  <a:srgbClr val="0070C0"/>
                </a:solidFill>
              </a:rPr>
              <a:t>tente ?</a:t>
            </a: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2000" b="1" i="1" dirty="0" smtClean="0">
              <a:solidFill>
                <a:srgbClr val="0070C0"/>
              </a:solidFill>
            </a:endParaRPr>
          </a:p>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200" b="1" i="1" dirty="0" err="1" smtClean="0">
                <a:solidFill>
                  <a:schemeClr val="tx1"/>
                </a:solidFill>
              </a:rPr>
              <a:t>Deuxième</a:t>
            </a:r>
            <a:r>
              <a:rPr lang="en-US" altLang="en-US" sz="2200" b="1" i="1" dirty="0" smtClean="0">
                <a:solidFill>
                  <a:schemeClr val="tx1"/>
                </a:solidFill>
              </a:rPr>
              <a:t> </a:t>
            </a:r>
            <a:r>
              <a:rPr lang="en-US" altLang="en-US" sz="2200" b="1" i="1" dirty="0">
                <a:solidFill>
                  <a:schemeClr val="tx1"/>
                </a:solidFill>
              </a:rPr>
              <a:t>lecture</a:t>
            </a:r>
            <a:endParaRPr lang="en-US" altLang="en-US" sz="2200" b="1" dirty="0">
              <a:solidFill>
                <a:schemeClr val="tx1"/>
              </a:solidFill>
            </a:endParaRP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200" dirty="0">
                <a:solidFill>
                  <a:schemeClr val="tx1"/>
                </a:solidFill>
              </a:rPr>
              <a:t>Lecture de la lettre </a:t>
            </a:r>
            <a:r>
              <a:rPr lang="fr-FR" altLang="en-US" sz="2200" dirty="0" smtClean="0">
                <a:solidFill>
                  <a:schemeClr val="tx1"/>
                </a:solidFill>
              </a:rPr>
              <a:t>de saint Jacques </a:t>
            </a:r>
            <a:endParaRPr lang="fr-FR" altLang="en-US" sz="2200" dirty="0">
              <a:solidFill>
                <a:schemeClr val="tx1"/>
              </a:solidFill>
            </a:endParaRPr>
          </a:p>
        </p:txBody>
      </p:sp>
      <p:sp>
        <p:nvSpPr>
          <p:cNvPr id="34819" name="Rectangle 2"/>
          <p:cNvSpPr>
            <a:spLocks noChangeArrowheads="1"/>
          </p:cNvSpPr>
          <p:nvPr/>
        </p:nvSpPr>
        <p:spPr bwMode="auto">
          <a:xfrm>
            <a:off x="2124075" y="549275"/>
            <a:ext cx="7307263" cy="771525"/>
          </a:xfrm>
          <a:prstGeom prst="rect">
            <a:avLst/>
          </a:prstGeom>
          <a:noFill/>
          <a:ln w="9525">
            <a:noFill/>
            <a:miter lim="800000"/>
            <a:headEnd/>
            <a:tailEnd/>
          </a:ln>
        </p:spPr>
        <p:txBody>
          <a:bodyPr/>
          <a:lstStyle/>
          <a:p>
            <a:r>
              <a:rPr lang="en-US" altLang="en-US" sz="2800" b="1">
                <a:solidFill>
                  <a:srgbClr val="EC8514"/>
                </a:solidFill>
              </a:rPr>
              <a:t>LITURGIE DE LA PAROLE </a:t>
            </a:r>
            <a:endParaRPr lang="fr-FR" altLang="en-US" sz="2800" b="1">
              <a:solidFill>
                <a:srgbClr val="EC8514"/>
              </a:solidFill>
            </a:endParaRPr>
          </a:p>
        </p:txBody>
      </p:sp>
      <p:pic>
        <p:nvPicPr>
          <p:cNvPr id="34820"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250825" y="1628774"/>
            <a:ext cx="8893175" cy="4032473"/>
          </a:xfrm>
          <a:prstGeom prst="rect">
            <a:avLst/>
          </a:prstGeom>
          <a:noFill/>
          <a:ln w="9525">
            <a:noFill/>
            <a:miter lim="800000"/>
            <a:headEnd/>
            <a:tailEnd/>
          </a:ln>
        </p:spPr>
        <p:txBody>
          <a:bodyPr lIns="90000" tIns="45000" rIns="90000" bIns="45000"/>
          <a:lstStyle/>
          <a:p>
            <a:pPr eaLnBrk="1" hangingPunct="1">
              <a:spcBef>
                <a:spcPts val="488"/>
              </a:spcBef>
              <a:spcAft>
                <a:spcPts val="14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3200" b="1" i="1" dirty="0">
                <a:solidFill>
                  <a:srgbClr val="262699"/>
                </a:solidFill>
              </a:rPr>
              <a:t>Alleluia</a:t>
            </a:r>
            <a:endParaRPr lang="en-US" altLang="en-US" b="1" i="1" dirty="0">
              <a:solidFill>
                <a:srgbClr val="262699"/>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300" b="1" i="1" dirty="0">
                <a:solidFill>
                  <a:schemeClr val="tx1"/>
                </a:solidFill>
              </a:rPr>
              <a:t>« </a:t>
            </a:r>
            <a:r>
              <a:rPr lang="fr-FR" altLang="en-US" sz="2300" b="1" i="1" dirty="0" smtClean="0">
                <a:solidFill>
                  <a:schemeClr val="tx1"/>
                </a:solidFill>
              </a:rPr>
              <a:t>Le </a:t>
            </a:r>
            <a:r>
              <a:rPr lang="fr-FR" altLang="en-US" sz="2300" b="1" i="1" dirty="0" smtClean="0">
                <a:solidFill>
                  <a:schemeClr val="tx1"/>
                </a:solidFill>
              </a:rPr>
              <a:t>Père a voulu nous engendrer par sa parole de vérité,</a:t>
            </a:r>
            <a:br>
              <a:rPr lang="fr-FR" altLang="en-US" sz="2300" b="1" i="1" dirty="0" smtClean="0">
                <a:solidFill>
                  <a:schemeClr val="tx1"/>
                </a:solidFill>
              </a:rPr>
            </a:br>
            <a:r>
              <a:rPr lang="fr-FR" altLang="en-US" sz="2300" b="1" i="1" dirty="0" smtClean="0">
                <a:solidFill>
                  <a:schemeClr val="tx1"/>
                </a:solidFill>
              </a:rPr>
              <a:t>pour faire de nous comme les prémices </a:t>
            </a:r>
            <a:r>
              <a:rPr lang="fr-FR" altLang="en-US" sz="2300" b="1" i="1" dirty="0" smtClean="0">
                <a:solidFill>
                  <a:schemeClr val="tx1"/>
                </a:solidFill>
              </a:rPr>
              <a:t/>
            </a:r>
            <a:br>
              <a:rPr lang="fr-FR" altLang="en-US" sz="2300" b="1" i="1" dirty="0" smtClean="0">
                <a:solidFill>
                  <a:schemeClr val="tx1"/>
                </a:solidFill>
              </a:rPr>
            </a:br>
            <a:r>
              <a:rPr lang="fr-FR" altLang="en-US" sz="2300" b="1" i="1" dirty="0" smtClean="0">
                <a:solidFill>
                  <a:schemeClr val="tx1"/>
                </a:solidFill>
              </a:rPr>
              <a:t>de </a:t>
            </a:r>
            <a:r>
              <a:rPr lang="fr-FR" altLang="en-US" sz="2300" b="1" i="1" dirty="0" smtClean="0">
                <a:solidFill>
                  <a:schemeClr val="tx1"/>
                </a:solidFill>
              </a:rPr>
              <a:t>toutes ses créatures.»</a:t>
            </a:r>
            <a:endParaRPr lang="fr-FR" altLang="en-US" sz="2300" b="1" i="1" dirty="0">
              <a:solidFill>
                <a:schemeClr val="tx1"/>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800" b="1" dirty="0">
              <a:solidFill>
                <a:srgbClr val="000000"/>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800" b="1" dirty="0">
                <a:solidFill>
                  <a:srgbClr val="000000"/>
                </a:solidFill>
              </a:rPr>
              <a:t>Évangile </a:t>
            </a: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800" dirty="0">
                <a:solidFill>
                  <a:srgbClr val="000000"/>
                </a:solidFill>
              </a:rPr>
              <a:t>Évangile de </a:t>
            </a:r>
            <a:r>
              <a:rPr lang="fr-FR" altLang="en-US" sz="2800" dirty="0">
                <a:solidFill>
                  <a:srgbClr val="000000"/>
                </a:solidFill>
              </a:rPr>
              <a:t>Jésus Christ selon saint </a:t>
            </a:r>
            <a:r>
              <a:rPr lang="fr-FR" altLang="en-US" sz="2800" dirty="0" smtClean="0">
                <a:solidFill>
                  <a:srgbClr val="000000"/>
                </a:solidFill>
              </a:rPr>
              <a:t>Jean</a:t>
            </a:r>
            <a:endParaRPr lang="fr-FR" altLang="en-US" sz="2800" dirty="0">
              <a:solidFill>
                <a:srgbClr val="000000"/>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2800" dirty="0" smtClean="0">
                <a:solidFill>
                  <a:srgbClr val="000000"/>
                </a:solidFill>
              </a:rPr>
              <a:t>(</a:t>
            </a:r>
            <a:r>
              <a:rPr lang="en-GB" altLang="en-US" sz="2800" dirty="0" smtClean="0">
                <a:solidFill>
                  <a:srgbClr val="000000"/>
                </a:solidFill>
              </a:rPr>
              <a:t>Mc 7, 1-8.14-15.21-23</a:t>
            </a:r>
            <a:r>
              <a:rPr lang="en-GB" altLang="en-US" sz="2800" dirty="0" smtClean="0">
                <a:solidFill>
                  <a:srgbClr val="000000"/>
                </a:solidFill>
              </a:rPr>
              <a:t>)</a:t>
            </a:r>
            <a:endParaRPr lang="fr-FR" altLang="en-US" sz="2800" dirty="0">
              <a:solidFill>
                <a:srgbClr val="000000"/>
              </a:solidFill>
            </a:endParaRPr>
          </a:p>
        </p:txBody>
      </p:sp>
      <p:sp>
        <p:nvSpPr>
          <p:cNvPr id="36867" name="Rectangle 2"/>
          <p:cNvSpPr>
            <a:spLocks noChangeArrowheads="1"/>
          </p:cNvSpPr>
          <p:nvPr/>
        </p:nvSpPr>
        <p:spPr bwMode="auto">
          <a:xfrm>
            <a:off x="2124075" y="549275"/>
            <a:ext cx="7307263" cy="771525"/>
          </a:xfrm>
          <a:prstGeom prst="rect">
            <a:avLst/>
          </a:prstGeom>
          <a:noFill/>
          <a:ln w="9525">
            <a:noFill/>
            <a:miter lim="800000"/>
            <a:headEnd/>
            <a:tailEnd/>
          </a:ln>
        </p:spPr>
        <p:txBody>
          <a:bodyPr/>
          <a:lstStyle/>
          <a:p>
            <a:r>
              <a:rPr lang="en-US" altLang="en-US" sz="2800" b="1">
                <a:solidFill>
                  <a:srgbClr val="EC8514"/>
                </a:solidFill>
              </a:rPr>
              <a:t>LITURGIE DE LA PAROLE </a:t>
            </a:r>
            <a:endParaRPr lang="fr-FR" altLang="en-US" sz="1600" b="1">
              <a:solidFill>
                <a:srgbClr val="EC8514"/>
              </a:solidFill>
              <a:cs typeface="Times New Roman" pitchFamily="18" charset="0"/>
            </a:endParaRPr>
          </a:p>
        </p:txBody>
      </p:sp>
      <p:sp>
        <p:nvSpPr>
          <p:cNvPr id="36868" name="TextBox 4"/>
          <p:cNvSpPr txBox="1">
            <a:spLocks noChangeArrowheads="1"/>
          </p:cNvSpPr>
          <p:nvPr/>
        </p:nvSpPr>
        <p:spPr bwMode="auto">
          <a:xfrm>
            <a:off x="0" y="0"/>
            <a:ext cx="4321175" cy="400050"/>
          </a:xfrm>
          <a:prstGeom prst="rect">
            <a:avLst/>
          </a:prstGeom>
          <a:noFill/>
          <a:ln w="9525">
            <a:noFill/>
            <a:miter lim="800000"/>
            <a:headEnd/>
            <a:tailEnd/>
          </a:ln>
        </p:spPr>
        <p:txBody>
          <a:bodyPr>
            <a:spAutoFit/>
          </a:bodyPr>
          <a:lstStyle/>
          <a:p>
            <a:r>
              <a:rPr lang="en-US" altLang="en-US" sz="2000"/>
              <a:t>Messe de Shanghai</a:t>
            </a:r>
          </a:p>
        </p:txBody>
      </p:sp>
      <p:pic>
        <p:nvPicPr>
          <p:cNvPr id="3686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txBox="1">
            <a:spLocks noChangeArrowheads="1"/>
          </p:cNvSpPr>
          <p:nvPr/>
        </p:nvSpPr>
        <p:spPr bwMode="auto">
          <a:xfrm>
            <a:off x="0" y="1268413"/>
            <a:ext cx="9144000" cy="5478462"/>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r>
              <a:rPr lang="fr-FR" altLang="en-US" sz="2800" dirty="0">
                <a:solidFill>
                  <a:srgbClr val="292934"/>
                </a:solidFill>
                <a:latin typeface="Arial Narrow" pitchFamily="34" charset="0"/>
              </a:rPr>
              <a:t>Je crois en Dieu, le Père tout-puissant, créateur du ciel et de la terre;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et en Jésus-Christ, son Fils unique, notre Seigneur,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qui a été conçu du Saint-Esprit, est né de la Vierge Marie,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a souffert sous Ponce Pilate, a été crucifié, est mort et a été enseveli,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est descendu aux enfers, le troisième jour, est ressuscité des morts,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est monté aux cieux, est assis à la droite de Dieu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le Père tout-puissant, d’où il viendra juger les vivants et les morts.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Je crois en l’Esprit-Saint, à la sainte Eglise catholique,</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à la communion des saints, à la rémission des péchés,</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à la résurrection de la chair, à la vie éternelle</a:t>
            </a:r>
            <a:r>
              <a:rPr lang="fr-FR" altLang="en-US" sz="2800" dirty="0" smtClean="0">
                <a:solidFill>
                  <a:srgbClr val="292934"/>
                </a:solidFill>
                <a:latin typeface="Arial Narrow" pitchFamily="34" charset="0"/>
              </a:rPr>
              <a:t>.</a:t>
            </a:r>
            <a:br>
              <a:rPr lang="fr-FR" altLang="en-US" sz="2800" dirty="0" smtClean="0">
                <a:solidFill>
                  <a:srgbClr val="292934"/>
                </a:solidFill>
                <a:latin typeface="Arial Narrow" pitchFamily="34" charset="0"/>
              </a:rPr>
            </a:br>
            <a:r>
              <a:rPr lang="fr-FR" altLang="en-US" sz="2800" dirty="0" smtClean="0">
                <a:solidFill>
                  <a:srgbClr val="292934"/>
                </a:solidFill>
                <a:latin typeface="Arial Narrow" pitchFamily="34" charset="0"/>
              </a:rPr>
              <a:t>Amen</a:t>
            </a:r>
            <a:endParaRPr lang="fr-FR" altLang="en-US" sz="2800" dirty="0">
              <a:solidFill>
                <a:srgbClr val="292934"/>
              </a:solidFill>
              <a:latin typeface="Arial Narrow" pitchFamily="34" charset="0"/>
            </a:endParaRPr>
          </a:p>
          <a:p>
            <a:pPr defTabSz="914400" eaLnBrk="1" hangingPunct="1">
              <a:spcBef>
                <a:spcPts val="488"/>
              </a:spcBef>
              <a:buSzPct val="85000"/>
              <a:buFont typeface="Arial" charset="0"/>
              <a:buNone/>
            </a:pPr>
            <a:endParaRPr lang="fr-FR" altLang="en-US" sz="2800" dirty="0">
              <a:solidFill>
                <a:srgbClr val="292934"/>
              </a:solidFill>
              <a:latin typeface="Arial Narrow" pitchFamily="34" charset="0"/>
            </a:endParaRPr>
          </a:p>
        </p:txBody>
      </p:sp>
      <p:sp>
        <p:nvSpPr>
          <p:cNvPr id="39939" name="Rectangle 2"/>
          <p:cNvSpPr>
            <a:spLocks noChangeArrowheads="1"/>
          </p:cNvSpPr>
          <p:nvPr/>
        </p:nvSpPr>
        <p:spPr bwMode="auto">
          <a:xfrm>
            <a:off x="1979613" y="549275"/>
            <a:ext cx="7308850" cy="771525"/>
          </a:xfrm>
          <a:prstGeom prst="rect">
            <a:avLst/>
          </a:prstGeom>
          <a:noFill/>
          <a:ln w="9525">
            <a:noFill/>
            <a:miter lim="800000"/>
            <a:headEnd/>
            <a:tailEnd/>
          </a:ln>
        </p:spPr>
        <p:txBody>
          <a:bodyPr/>
          <a:lstStyle/>
          <a:p>
            <a:pPr defTabSz="914400" eaLnBrk="1" hangingPunct="1">
              <a:spcBef>
                <a:spcPct val="20000"/>
              </a:spcBef>
              <a:buClr>
                <a:schemeClr val="accent1"/>
              </a:buClr>
              <a:buSzPct val="85000"/>
            </a:pPr>
            <a:r>
              <a:rPr lang="fr-FR" altLang="en-US" sz="2800" b="1">
                <a:solidFill>
                  <a:srgbClr val="EC8514"/>
                </a:solidFill>
              </a:rPr>
              <a:t>PROFESSION DE FOI: CREDO</a:t>
            </a:r>
          </a:p>
        </p:txBody>
      </p:sp>
      <p:pic>
        <p:nvPicPr>
          <p:cNvPr id="39940" name="Picture 4"/>
          <p:cNvPicPr>
            <a:picLocks noChangeAspect="1" noChangeArrowheads="1"/>
          </p:cNvPicPr>
          <p:nvPr/>
        </p:nvPicPr>
        <p:blipFill>
          <a:blip r:embed="rId2"/>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68313" y="404813"/>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err="1" smtClean="0">
                <a:solidFill>
                  <a:srgbClr val="D2533C"/>
                </a:solidFill>
              </a:rPr>
              <a:t>Prière</a:t>
            </a:r>
            <a:r>
              <a:rPr lang="en-US" sz="2400" b="1" i="1" dirty="0" smtClean="0">
                <a:solidFill>
                  <a:srgbClr val="D2533C"/>
                </a:solidFill>
              </a:rPr>
              <a:t> </a:t>
            </a:r>
            <a:r>
              <a:rPr lang="en-US" sz="2400" b="1" i="1" dirty="0" err="1" smtClean="0">
                <a:solidFill>
                  <a:srgbClr val="D2533C"/>
                </a:solidFill>
              </a:rPr>
              <a:t>Universelle</a:t>
            </a:r>
            <a:endParaRPr lang="en-US" sz="2400" b="1" i="1" dirty="0" smtClean="0">
              <a:solidFill>
                <a:srgbClr val="D2533C"/>
              </a:solidFill>
            </a:endParaRPr>
          </a:p>
        </p:txBody>
      </p:sp>
      <p:sp>
        <p:nvSpPr>
          <p:cNvPr id="14338" name="Text Box 2"/>
          <p:cNvSpPr txBox="1">
            <a:spLocks noChangeArrowheads="1"/>
          </p:cNvSpPr>
          <p:nvPr/>
        </p:nvSpPr>
        <p:spPr bwMode="auto">
          <a:xfrm>
            <a:off x="457200" y="1628775"/>
            <a:ext cx="8229600"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hangingPunct="1">
              <a:lnSpc>
                <a:spcPct val="100000"/>
              </a:lnSpc>
              <a:spcBef>
                <a:spcPts val="488"/>
              </a:spcBef>
              <a:spcAft>
                <a:spcPts val="1425"/>
              </a:spcAft>
              <a:buClrTx/>
              <a:buFontTx/>
              <a:buNone/>
              <a:defRPr/>
            </a:pPr>
            <a:endParaRPr lang="en-US" sz="2400" smtClean="0">
              <a:solidFill>
                <a:srgbClr val="292934"/>
              </a:solidFill>
            </a:endParaRPr>
          </a:p>
          <a:p>
            <a:pPr hangingPunct="1">
              <a:lnSpc>
                <a:spcPct val="100000"/>
              </a:lnSpc>
              <a:spcBef>
                <a:spcPts val="488"/>
              </a:spcBef>
              <a:spcAft>
                <a:spcPts val="1425"/>
              </a:spcAft>
              <a:buClrTx/>
              <a:buFontTx/>
              <a:buNone/>
              <a:defRPr/>
            </a:pPr>
            <a:endParaRPr lang="en-US" sz="2400" smtClean="0">
              <a:solidFill>
                <a:srgbClr val="292934"/>
              </a:solidFill>
            </a:endParaRPr>
          </a:p>
        </p:txBody>
      </p:sp>
      <p:sp>
        <p:nvSpPr>
          <p:cNvPr id="14341" name="Text Box 5"/>
          <p:cNvSpPr txBox="1">
            <a:spLocks noChangeArrowheads="1"/>
          </p:cNvSpPr>
          <p:nvPr/>
        </p:nvSpPr>
        <p:spPr bwMode="auto">
          <a:xfrm>
            <a:off x="755650" y="1125538"/>
            <a:ext cx="7772400" cy="26765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defRPr/>
            </a:pPr>
            <a:r>
              <a:rPr lang="fr-FR" sz="3400" dirty="0"/>
              <a:t>Entends nos prières, entends nos voix, entends nos prières monter vers toi</a:t>
            </a:r>
            <a:endParaRPr lang="fr-FR" sz="3400" dirty="0" smtClean="0"/>
          </a:p>
        </p:txBody>
      </p:sp>
      <p:pic>
        <p:nvPicPr>
          <p:cNvPr id="2" name="Picture 1"/>
          <p:cNvPicPr>
            <a:picLocks noChangeAspect="1"/>
          </p:cNvPicPr>
          <p:nvPr/>
        </p:nvPicPr>
        <p:blipFill>
          <a:blip r:embed="rId3"/>
          <a:stretch>
            <a:fillRect/>
          </a:stretch>
        </p:blipFill>
        <p:spPr>
          <a:xfrm>
            <a:off x="76200" y="3276600"/>
            <a:ext cx="4060700" cy="3381652"/>
          </a:xfrm>
          <a:prstGeom prst="rect">
            <a:avLst/>
          </a:prstGeom>
        </p:spPr>
      </p:pic>
    </p:spTree>
    <p:extLst>
      <p:ext uri="{BB962C8B-B14F-4D97-AF65-F5344CB8AC3E}">
        <p14:creationId xmlns:p14="http://schemas.microsoft.com/office/powerpoint/2010/main" xmlns="" val="103020251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smtClean="0">
                <a:solidFill>
                  <a:srgbClr val="D2533C"/>
                </a:solidFill>
              </a:rPr>
              <a:t>Entrée: </a:t>
            </a:r>
            <a:r>
              <a:rPr lang="fr-FR" sz="2400" i="1" dirty="0" smtClean="0">
                <a:solidFill>
                  <a:srgbClr val="D2533C"/>
                </a:solidFill>
              </a:rPr>
              <a:t>Dieu nous accueille en sa maison (</a:t>
            </a:r>
            <a:r>
              <a:rPr lang="fr-FR" sz="2400" b="1" i="1" dirty="0" smtClean="0">
                <a:solidFill>
                  <a:srgbClr val="D2533C"/>
                </a:solidFill>
              </a:rPr>
              <a:t>1/4):</a:t>
            </a:r>
          </a:p>
        </p:txBody>
      </p:sp>
      <p:sp>
        <p:nvSpPr>
          <p:cNvPr id="5122" name="Rectangle 2"/>
          <p:cNvSpPr>
            <a:spLocks noChangeArrowheads="1"/>
          </p:cNvSpPr>
          <p:nvPr/>
        </p:nvSpPr>
        <p:spPr bwMode="auto">
          <a:xfrm>
            <a:off x="563885" y="1142975"/>
            <a:ext cx="8256587" cy="40862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200" b="1" dirty="0">
                <a:solidFill>
                  <a:schemeClr val="tx1"/>
                </a:solidFill>
              </a:rPr>
              <a:t>Dieu nous accueille en sa </a:t>
            </a:r>
            <a:r>
              <a:rPr lang="fr-FR" sz="3200" b="1" dirty="0" smtClean="0">
                <a:solidFill>
                  <a:schemeClr val="tx1"/>
                </a:solidFill>
              </a:rPr>
              <a:t>maison</a:t>
            </a:r>
          </a:p>
          <a:p>
            <a:pPr algn="ctr"/>
            <a:r>
              <a:rPr lang="fr-FR" sz="3200" b="1" dirty="0" smtClean="0">
                <a:solidFill>
                  <a:schemeClr val="tx1"/>
                </a:solidFill>
              </a:rPr>
              <a:t>Dieu </a:t>
            </a:r>
            <a:r>
              <a:rPr lang="fr-FR" sz="3200" b="1" dirty="0">
                <a:solidFill>
                  <a:schemeClr val="tx1"/>
                </a:solidFill>
              </a:rPr>
              <a:t>nous invite à son festin : </a:t>
            </a:r>
            <a:endParaRPr lang="fr-FR" sz="3200" b="1" dirty="0" smtClean="0">
              <a:solidFill>
                <a:schemeClr val="tx1"/>
              </a:solidFill>
            </a:endParaRPr>
          </a:p>
          <a:p>
            <a:pPr algn="ctr"/>
            <a:r>
              <a:rPr lang="fr-FR" sz="3200" b="1" dirty="0" smtClean="0">
                <a:solidFill>
                  <a:schemeClr val="tx1"/>
                </a:solidFill>
              </a:rPr>
              <a:t>Jour </a:t>
            </a:r>
            <a:r>
              <a:rPr lang="fr-FR" sz="3200" b="1" dirty="0">
                <a:solidFill>
                  <a:schemeClr val="tx1"/>
                </a:solidFill>
              </a:rPr>
              <a:t>d’allégresse et jour de joie ! </a:t>
            </a:r>
            <a:endParaRPr lang="fr-FR" sz="3200" b="1" dirty="0" smtClean="0">
              <a:solidFill>
                <a:schemeClr val="tx1"/>
              </a:solidFill>
            </a:endParaRPr>
          </a:p>
          <a:p>
            <a:pPr algn="ctr"/>
            <a:r>
              <a:rPr lang="fr-FR" sz="3200" b="1" dirty="0" smtClean="0">
                <a:solidFill>
                  <a:schemeClr val="tx1"/>
                </a:solidFill>
              </a:rPr>
              <a:t>Alléluia ! </a:t>
            </a:r>
            <a:endParaRPr lang="fr-FR" sz="3200" b="1" dirty="0">
              <a:solidFill>
                <a:schemeClr val="tx1"/>
              </a:solidFill>
            </a:endParaRPr>
          </a:p>
          <a:p>
            <a:pPr algn="ctr"/>
            <a:endParaRPr lang="fr-FR" sz="3200" dirty="0" smtClean="0">
              <a:solidFill>
                <a:schemeClr val="tx1"/>
              </a:solidFill>
            </a:endParaRPr>
          </a:p>
          <a:p>
            <a:pPr algn="ctr"/>
            <a:r>
              <a:rPr lang="fr-FR" sz="3200" dirty="0" smtClean="0">
                <a:solidFill>
                  <a:schemeClr val="tx1"/>
                </a:solidFill>
              </a:rPr>
              <a:t>1- </a:t>
            </a:r>
            <a:r>
              <a:rPr lang="fr-FR" sz="3200" dirty="0">
                <a:solidFill>
                  <a:schemeClr val="tx1"/>
                </a:solidFill>
              </a:rPr>
              <a:t>Ô quelle joie quand on m’a dit </a:t>
            </a:r>
            <a:r>
              <a:rPr lang="fr-FR" sz="3200" dirty="0" smtClean="0">
                <a:solidFill>
                  <a:schemeClr val="tx1"/>
                </a:solidFill>
              </a:rPr>
              <a:t>:</a:t>
            </a:r>
          </a:p>
          <a:p>
            <a:pPr algn="ctr"/>
            <a:r>
              <a:rPr lang="fr-FR" sz="3200" dirty="0" smtClean="0">
                <a:solidFill>
                  <a:schemeClr val="tx1"/>
                </a:solidFill>
              </a:rPr>
              <a:t>« </a:t>
            </a:r>
            <a:r>
              <a:rPr lang="fr-FR" sz="3200" dirty="0">
                <a:solidFill>
                  <a:schemeClr val="tx1"/>
                </a:solidFill>
              </a:rPr>
              <a:t>Approchons-nous de sa </a:t>
            </a:r>
            <a:r>
              <a:rPr lang="fr-FR" sz="3200" dirty="0" smtClean="0">
                <a:solidFill>
                  <a:schemeClr val="tx1"/>
                </a:solidFill>
              </a:rPr>
              <a:t>maison</a:t>
            </a:r>
          </a:p>
          <a:p>
            <a:pPr algn="ctr"/>
            <a:r>
              <a:rPr lang="fr-FR" sz="3200" dirty="0">
                <a:solidFill>
                  <a:schemeClr val="tx1"/>
                </a:solidFill>
              </a:rPr>
              <a:t>D</a:t>
            </a:r>
            <a:r>
              <a:rPr lang="fr-FR" sz="3200" dirty="0" smtClean="0">
                <a:solidFill>
                  <a:schemeClr val="tx1"/>
                </a:solidFill>
              </a:rPr>
              <a:t>ans </a:t>
            </a:r>
            <a:r>
              <a:rPr lang="fr-FR" sz="3200" dirty="0">
                <a:solidFill>
                  <a:schemeClr val="tx1"/>
                </a:solidFill>
              </a:rPr>
              <a:t>la cité du Dieu vivant ! »</a:t>
            </a:r>
            <a:endParaRPr lang="fr-FR" sz="3200" dirty="0" smtClean="0">
              <a:solidFill>
                <a:schemeClr val="tx1"/>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2</a:t>
            </a:fld>
            <a:endParaRPr lang="en-US"/>
          </a:p>
        </p:txBody>
      </p:sp>
    </p:spTree>
    <p:extLst>
      <p:ext uri="{BB962C8B-B14F-4D97-AF65-F5344CB8AC3E}">
        <p14:creationId xmlns:p14="http://schemas.microsoft.com/office/powerpoint/2010/main" xmlns="" val="75855759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48405" y="398585"/>
            <a:ext cx="8570089"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r>
              <a:rPr lang="fr-FR" sz="2400" b="1" dirty="0">
                <a:solidFill>
                  <a:srgbClr val="D2533C"/>
                </a:solidFill>
              </a:rPr>
              <a:t>Offertoire: </a:t>
            </a:r>
            <a:r>
              <a:rPr lang="fr-FR" sz="2400" b="1" dirty="0" smtClean="0">
                <a:solidFill>
                  <a:srgbClr val="D2533C"/>
                </a:solidFill>
              </a:rPr>
              <a:t>En toi, ma confiance 1/3</a:t>
            </a:r>
            <a:endParaRPr lang="fr-FR" sz="2400" b="1" dirty="0">
              <a:solidFill>
                <a:srgbClr val="D2533C"/>
              </a:solidFill>
            </a:endParaRPr>
          </a:p>
        </p:txBody>
      </p:sp>
      <p:sp>
        <p:nvSpPr>
          <p:cNvPr id="2" name="Text Box 3">
            <a:extLst>
              <a:ext uri="{FF2B5EF4-FFF2-40B4-BE49-F238E27FC236}">
                <a16:creationId xmlns="" xmlns:a16="http://schemas.microsoft.com/office/drawing/2014/main" id="{BE404EB0-1BD0-A42E-CFFD-C91165F2CD8A}"/>
              </a:ext>
            </a:extLst>
          </p:cNvPr>
          <p:cNvSpPr txBox="1">
            <a:spLocks noChangeArrowheads="1"/>
          </p:cNvSpPr>
          <p:nvPr/>
        </p:nvSpPr>
        <p:spPr bwMode="auto">
          <a:xfrm>
            <a:off x="448405" y="1019908"/>
            <a:ext cx="8247190" cy="543950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r>
              <a:rPr lang="fr-FR" sz="3200" dirty="0" smtClean="0"/>
              <a:t>1. Seigneur, m’oublieras-tu pour toujours ? Jusqu’à quand me cacheras-tu ta face ? Vois mon âme est envahie de révolte, </a:t>
            </a:r>
            <a:r>
              <a:rPr lang="fr-FR" sz="3200" dirty="0" smtClean="0"/>
              <a:t/>
            </a:r>
            <a:br>
              <a:rPr lang="fr-FR" sz="3200" dirty="0" smtClean="0"/>
            </a:br>
            <a:r>
              <a:rPr lang="fr-FR" sz="3200" dirty="0" smtClean="0"/>
              <a:t>Et </a:t>
            </a:r>
            <a:r>
              <a:rPr lang="fr-FR" sz="3200" dirty="0" smtClean="0"/>
              <a:t>jour et nuit le chagrin emplit mon cœur. </a:t>
            </a:r>
            <a:r>
              <a:rPr lang="fr-FR" sz="3200" dirty="0" smtClean="0"/>
              <a:t/>
            </a:r>
            <a:br>
              <a:rPr lang="fr-FR" sz="3200" dirty="0" smtClean="0"/>
            </a:br>
            <a:r>
              <a:rPr lang="fr-FR" sz="3200" dirty="0" smtClean="0"/>
              <a:t/>
            </a:r>
            <a:br>
              <a:rPr lang="fr-FR" sz="3200" dirty="0" smtClean="0"/>
            </a:br>
            <a:r>
              <a:rPr lang="fr-FR" sz="3200" b="1" dirty="0" smtClean="0"/>
              <a:t>En </a:t>
            </a:r>
            <a:r>
              <a:rPr lang="fr-FR" sz="3200" b="1" dirty="0" smtClean="0"/>
              <a:t>toi, j’ai mis, Seigneur, Ma confiance Ne me délaisse pas, Dieu de ma joie ! </a:t>
            </a:r>
            <a:r>
              <a:rPr lang="fr-FR" sz="3200" b="0" i="0" dirty="0">
                <a:solidFill>
                  <a:srgbClr val="202124"/>
                </a:solidFill>
                <a:effectLst/>
                <a:highlight>
                  <a:srgbClr val="FFFFFF"/>
                </a:highlight>
                <a:latin typeface="arial" panose="020B0604020202020204" pitchFamily="34" charset="0"/>
              </a:rPr>
              <a:t/>
            </a:r>
            <a:br>
              <a:rPr lang="fr-FR" sz="3200" b="0" i="0" dirty="0">
                <a:solidFill>
                  <a:srgbClr val="202124"/>
                </a:solidFill>
                <a:effectLst/>
                <a:highlight>
                  <a:srgbClr val="FFFFFF"/>
                </a:highlight>
                <a:latin typeface="arial" panose="020B0604020202020204" pitchFamily="34" charset="0"/>
              </a:rPr>
            </a:br>
            <a:endParaRPr lang="fr-FR" sz="3200" b="0" i="0" dirty="0">
              <a:solidFill>
                <a:srgbClr val="202124"/>
              </a:solidFill>
              <a:effectLst/>
              <a:highlight>
                <a:srgbClr val="FFFFFF"/>
              </a:highlight>
              <a:latin typeface="arial" panose="020B0604020202020204" pitchFamily="34" charset="0"/>
            </a:endParaRPr>
          </a:p>
        </p:txBody>
      </p:sp>
    </p:spTree>
    <p:extLst>
      <p:ext uri="{BB962C8B-B14F-4D97-AF65-F5344CB8AC3E}">
        <p14:creationId xmlns="" xmlns:p14="http://schemas.microsoft.com/office/powerpoint/2010/main" val="6350563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48405" y="398585"/>
            <a:ext cx="8570089"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r>
              <a:rPr lang="fr-FR" sz="2400" b="1" dirty="0">
                <a:solidFill>
                  <a:srgbClr val="D2533C"/>
                </a:solidFill>
              </a:rPr>
              <a:t>Offertoire: </a:t>
            </a:r>
            <a:r>
              <a:rPr lang="fr-FR" sz="2400" b="1" dirty="0" smtClean="0">
                <a:solidFill>
                  <a:srgbClr val="D2533C"/>
                </a:solidFill>
              </a:rPr>
              <a:t>En toi, ma confiance 2/3</a:t>
            </a:r>
            <a:endParaRPr lang="fr-FR" sz="2400" b="1" dirty="0">
              <a:solidFill>
                <a:srgbClr val="D2533C"/>
              </a:solidFill>
            </a:endParaRPr>
          </a:p>
        </p:txBody>
      </p:sp>
      <p:sp>
        <p:nvSpPr>
          <p:cNvPr id="2" name="Text Box 3">
            <a:extLst>
              <a:ext uri="{FF2B5EF4-FFF2-40B4-BE49-F238E27FC236}">
                <a16:creationId xmlns="" xmlns:a16="http://schemas.microsoft.com/office/drawing/2014/main" id="{BE404EB0-1BD0-A42E-CFFD-C91165F2CD8A}"/>
              </a:ext>
            </a:extLst>
          </p:cNvPr>
          <p:cNvSpPr txBox="1">
            <a:spLocks noChangeArrowheads="1"/>
          </p:cNvSpPr>
          <p:nvPr/>
        </p:nvSpPr>
        <p:spPr bwMode="auto">
          <a:xfrm>
            <a:off x="448405" y="1019908"/>
            <a:ext cx="8247190" cy="543950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r>
              <a:rPr lang="fr-FR" sz="3200" dirty="0" smtClean="0"/>
              <a:t>2. Mon Dieu, pose ton regard sur moi, Réponds-moi, illumine mon visage. </a:t>
            </a:r>
            <a:r>
              <a:rPr lang="fr-FR" sz="3200" dirty="0" smtClean="0"/>
              <a:t/>
            </a:r>
            <a:br>
              <a:rPr lang="fr-FR" sz="3200" dirty="0" smtClean="0"/>
            </a:br>
            <a:r>
              <a:rPr lang="fr-FR" sz="3200" dirty="0" smtClean="0"/>
              <a:t>Dans </a:t>
            </a:r>
            <a:r>
              <a:rPr lang="fr-FR" sz="3200" dirty="0" smtClean="0"/>
              <a:t>la mort, que je ne m’endorme pas </a:t>
            </a:r>
            <a:r>
              <a:rPr lang="fr-FR" sz="3200" dirty="0" smtClean="0"/>
              <a:t/>
            </a:r>
            <a:br>
              <a:rPr lang="fr-FR" sz="3200" dirty="0" smtClean="0"/>
            </a:br>
            <a:r>
              <a:rPr lang="fr-FR" sz="3200" dirty="0" smtClean="0"/>
              <a:t>Et </a:t>
            </a:r>
            <a:r>
              <a:rPr lang="fr-FR" sz="3200" dirty="0" smtClean="0"/>
              <a:t>que le mal ne l’emporte pas sur moi.</a:t>
            </a:r>
            <a:r>
              <a:rPr lang="fr-FR" sz="3200" dirty="0" smtClean="0"/>
              <a:t/>
            </a:r>
            <a:br>
              <a:rPr lang="fr-FR" sz="3200" dirty="0" smtClean="0"/>
            </a:br>
            <a:r>
              <a:rPr lang="fr-FR" sz="3200" dirty="0" smtClean="0"/>
              <a:t/>
            </a:r>
            <a:br>
              <a:rPr lang="fr-FR" sz="3200" dirty="0" smtClean="0"/>
            </a:br>
            <a:r>
              <a:rPr lang="fr-FR" sz="3200" b="1" dirty="0" smtClean="0"/>
              <a:t>En </a:t>
            </a:r>
            <a:r>
              <a:rPr lang="fr-FR" sz="3200" b="1" dirty="0" smtClean="0"/>
              <a:t>toi, j’ai mis, Seigneur, Ma confiance Ne me délaisse pas, Dieu de ma joie ! </a:t>
            </a:r>
            <a:r>
              <a:rPr lang="fr-FR" sz="3200" b="0" i="0" dirty="0">
                <a:solidFill>
                  <a:srgbClr val="202124"/>
                </a:solidFill>
                <a:effectLst/>
                <a:highlight>
                  <a:srgbClr val="FFFFFF"/>
                </a:highlight>
                <a:latin typeface="arial" panose="020B0604020202020204" pitchFamily="34" charset="0"/>
              </a:rPr>
              <a:t/>
            </a:r>
            <a:br>
              <a:rPr lang="fr-FR" sz="3200" b="0" i="0" dirty="0">
                <a:solidFill>
                  <a:srgbClr val="202124"/>
                </a:solidFill>
                <a:effectLst/>
                <a:highlight>
                  <a:srgbClr val="FFFFFF"/>
                </a:highlight>
                <a:latin typeface="arial" panose="020B0604020202020204" pitchFamily="34" charset="0"/>
              </a:rPr>
            </a:br>
            <a:endParaRPr lang="fr-FR" sz="3200" b="0" i="0" dirty="0">
              <a:solidFill>
                <a:srgbClr val="202124"/>
              </a:solidFill>
              <a:effectLst/>
              <a:highlight>
                <a:srgbClr val="FFFFFF"/>
              </a:highlight>
              <a:latin typeface="arial" panose="020B0604020202020204" pitchFamily="34" charset="0"/>
            </a:endParaRPr>
          </a:p>
        </p:txBody>
      </p:sp>
    </p:spTree>
    <p:extLst>
      <p:ext uri="{BB962C8B-B14F-4D97-AF65-F5344CB8AC3E}">
        <p14:creationId xmlns="" xmlns:p14="http://schemas.microsoft.com/office/powerpoint/2010/main" val="6350563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48405" y="398585"/>
            <a:ext cx="8570089"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r>
              <a:rPr lang="fr-FR" sz="2400" b="1" dirty="0">
                <a:solidFill>
                  <a:srgbClr val="D2533C"/>
                </a:solidFill>
              </a:rPr>
              <a:t>Offertoire: </a:t>
            </a:r>
            <a:r>
              <a:rPr lang="fr-FR" sz="2400" b="1" dirty="0" smtClean="0">
                <a:solidFill>
                  <a:srgbClr val="D2533C"/>
                </a:solidFill>
              </a:rPr>
              <a:t>En toi, ma confiance 2/3</a:t>
            </a:r>
            <a:endParaRPr lang="fr-FR" sz="2400" b="1" dirty="0">
              <a:solidFill>
                <a:srgbClr val="D2533C"/>
              </a:solidFill>
            </a:endParaRPr>
          </a:p>
        </p:txBody>
      </p:sp>
      <p:sp>
        <p:nvSpPr>
          <p:cNvPr id="2" name="Text Box 3">
            <a:extLst>
              <a:ext uri="{FF2B5EF4-FFF2-40B4-BE49-F238E27FC236}">
                <a16:creationId xmlns="" xmlns:a16="http://schemas.microsoft.com/office/drawing/2014/main" id="{BE404EB0-1BD0-A42E-CFFD-C91165F2CD8A}"/>
              </a:ext>
            </a:extLst>
          </p:cNvPr>
          <p:cNvSpPr txBox="1">
            <a:spLocks noChangeArrowheads="1"/>
          </p:cNvSpPr>
          <p:nvPr/>
        </p:nvSpPr>
        <p:spPr bwMode="auto">
          <a:xfrm>
            <a:off x="448405" y="1019908"/>
            <a:ext cx="8247190" cy="543950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r>
              <a:rPr lang="fr-FR" sz="3200" dirty="0" smtClean="0"/>
              <a:t>3. Pour moi, j’ai confiance en ton amour, </a:t>
            </a:r>
            <a:r>
              <a:rPr lang="fr-FR" sz="3200" dirty="0" smtClean="0"/>
              <a:t/>
            </a:r>
            <a:br>
              <a:rPr lang="fr-FR" sz="3200" dirty="0" smtClean="0"/>
            </a:br>
            <a:r>
              <a:rPr lang="fr-FR" sz="3200" dirty="0" smtClean="0"/>
              <a:t>Et </a:t>
            </a:r>
            <a:r>
              <a:rPr lang="fr-FR" sz="3200" dirty="0" smtClean="0"/>
              <a:t>j’exulte, ô Seigneur, car tu me sauves. </a:t>
            </a:r>
            <a:r>
              <a:rPr lang="fr-FR" sz="3200" dirty="0" smtClean="0"/>
              <a:t/>
            </a:r>
            <a:br>
              <a:rPr lang="fr-FR" sz="3200" dirty="0" smtClean="0"/>
            </a:br>
            <a:r>
              <a:rPr lang="fr-FR" sz="3200" dirty="0" smtClean="0"/>
              <a:t>Je </a:t>
            </a:r>
            <a:r>
              <a:rPr lang="fr-FR" sz="3200" dirty="0" smtClean="0"/>
              <a:t>te loue pour le bien que tu m’as fait, </a:t>
            </a:r>
            <a:r>
              <a:rPr lang="fr-FR" sz="3200" dirty="0" smtClean="0"/>
              <a:t/>
            </a:r>
            <a:br>
              <a:rPr lang="fr-FR" sz="3200" dirty="0" smtClean="0"/>
            </a:br>
            <a:r>
              <a:rPr lang="fr-FR" sz="3200" dirty="0" smtClean="0"/>
              <a:t>Et </a:t>
            </a:r>
            <a:r>
              <a:rPr lang="fr-FR" sz="3200" dirty="0" smtClean="0"/>
              <a:t>pour ton nom, je chanterai à jamais !</a:t>
            </a:r>
            <a:r>
              <a:rPr lang="fr-FR" sz="3200" dirty="0" smtClean="0"/>
              <a:t>.</a:t>
            </a:r>
            <a:br>
              <a:rPr lang="fr-FR" sz="3200" dirty="0" smtClean="0"/>
            </a:br>
            <a:r>
              <a:rPr lang="fr-FR" sz="3200" dirty="0" smtClean="0"/>
              <a:t/>
            </a:r>
            <a:br>
              <a:rPr lang="fr-FR" sz="3200" dirty="0" smtClean="0"/>
            </a:br>
            <a:r>
              <a:rPr lang="fr-FR" sz="3200" b="1" dirty="0" smtClean="0"/>
              <a:t>En </a:t>
            </a:r>
            <a:r>
              <a:rPr lang="fr-FR" sz="3200" b="1" dirty="0" smtClean="0"/>
              <a:t>toi, j’ai mis, Seigneur, Ma confiance Ne me délaisse pas, Dieu de ma joie ! </a:t>
            </a:r>
            <a:r>
              <a:rPr lang="fr-FR" sz="3200" b="0" i="0" dirty="0">
                <a:solidFill>
                  <a:srgbClr val="202124"/>
                </a:solidFill>
                <a:effectLst/>
                <a:highlight>
                  <a:srgbClr val="FFFFFF"/>
                </a:highlight>
                <a:latin typeface="arial" panose="020B0604020202020204" pitchFamily="34" charset="0"/>
              </a:rPr>
              <a:t/>
            </a:r>
            <a:br>
              <a:rPr lang="fr-FR" sz="3200" b="0" i="0" dirty="0">
                <a:solidFill>
                  <a:srgbClr val="202124"/>
                </a:solidFill>
                <a:effectLst/>
                <a:highlight>
                  <a:srgbClr val="FFFFFF"/>
                </a:highlight>
                <a:latin typeface="arial" panose="020B0604020202020204" pitchFamily="34" charset="0"/>
              </a:rPr>
            </a:br>
            <a:endParaRPr lang="fr-FR" sz="3200" b="0" i="0" dirty="0">
              <a:solidFill>
                <a:srgbClr val="202124"/>
              </a:solidFill>
              <a:effectLst/>
              <a:highlight>
                <a:srgbClr val="FFFFFF"/>
              </a:highlight>
              <a:latin typeface="arial" panose="020B0604020202020204" pitchFamily="34" charset="0"/>
            </a:endParaRPr>
          </a:p>
        </p:txBody>
      </p:sp>
    </p:spTree>
    <p:extLst>
      <p:ext uri="{BB962C8B-B14F-4D97-AF65-F5344CB8AC3E}">
        <p14:creationId xmlns="" xmlns:p14="http://schemas.microsoft.com/office/powerpoint/2010/main" val="6350563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
          <p:cNvSpPr>
            <a:spLocks noChangeArrowheads="1"/>
          </p:cNvSpPr>
          <p:nvPr/>
        </p:nvSpPr>
        <p:spPr bwMode="auto">
          <a:xfrm>
            <a:off x="539750" y="1412875"/>
            <a:ext cx="8496300" cy="4156075"/>
          </a:xfrm>
          <a:prstGeom prst="rect">
            <a:avLst/>
          </a:prstGeom>
          <a:noFill/>
          <a:ln w="9525">
            <a:noFill/>
            <a:miter lim="800000"/>
            <a:headEnd/>
            <a:tailEnd/>
          </a:ln>
        </p:spPr>
        <p:txBody>
          <a:bodyPr/>
          <a:lstStyle/>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b="1" i="1" dirty="0">
                <a:solidFill>
                  <a:srgbClr val="262699"/>
                </a:solidFill>
              </a:rPr>
              <a:t>Sanctus</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1800" b="1" dirty="0">
              <a:solidFill>
                <a:srgbClr val="292934"/>
              </a:solidFill>
            </a:endParaRP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b="1" dirty="0">
                <a:solidFill>
                  <a:srgbClr val="262699"/>
                </a:solidFill>
              </a:rPr>
              <a:t>Saint, Saint, Saint le Seigneur, </a:t>
            </a:r>
            <a:r>
              <a:rPr lang="en-US" altLang="en-US" sz="2800" b="1" dirty="0" err="1">
                <a:solidFill>
                  <a:srgbClr val="262699"/>
                </a:solidFill>
              </a:rPr>
              <a:t>Dieu</a:t>
            </a:r>
            <a:r>
              <a:rPr lang="en-US" altLang="en-US" sz="2800" b="1" dirty="0">
                <a:solidFill>
                  <a:srgbClr val="262699"/>
                </a:solidFill>
              </a:rPr>
              <a:t> de </a:t>
            </a:r>
            <a:r>
              <a:rPr lang="en-US" altLang="en-US" sz="2800" b="1" dirty="0" err="1">
                <a:solidFill>
                  <a:srgbClr val="262699"/>
                </a:solidFill>
              </a:rPr>
              <a:t>l’univers</a:t>
            </a:r>
            <a:r>
              <a:rPr lang="en-US" altLang="en-US" sz="2800" b="1" dirty="0">
                <a:solidFill>
                  <a:srgbClr val="262699"/>
                </a:solidFill>
              </a:rPr>
              <a:t> !</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1200" dirty="0">
              <a:solidFill>
                <a:srgbClr val="292934"/>
              </a:solidFill>
            </a:endParaRP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dirty="0">
                <a:solidFill>
                  <a:srgbClr val="292934"/>
                </a:solidFill>
              </a:rPr>
              <a:t>Le </a:t>
            </a:r>
            <a:r>
              <a:rPr lang="en-US" altLang="en-US" dirty="0" err="1">
                <a:solidFill>
                  <a:srgbClr val="292934"/>
                </a:solidFill>
              </a:rPr>
              <a:t>ciel</a:t>
            </a:r>
            <a:r>
              <a:rPr lang="en-US" altLang="en-US" dirty="0">
                <a:solidFill>
                  <a:srgbClr val="292934"/>
                </a:solidFill>
              </a:rPr>
              <a:t> et la </a:t>
            </a:r>
            <a:r>
              <a:rPr lang="en-US" altLang="en-US" dirty="0" err="1">
                <a:solidFill>
                  <a:srgbClr val="292934"/>
                </a:solidFill>
              </a:rPr>
              <a:t>terre</a:t>
            </a:r>
            <a:r>
              <a:rPr lang="en-US" altLang="en-US" dirty="0">
                <a:solidFill>
                  <a:srgbClr val="292934"/>
                </a:solidFill>
              </a:rPr>
              <a:t> </a:t>
            </a:r>
            <a:r>
              <a:rPr lang="en-US" altLang="en-US" dirty="0" err="1">
                <a:solidFill>
                  <a:srgbClr val="292934"/>
                </a:solidFill>
              </a:rPr>
              <a:t>sont</a:t>
            </a:r>
            <a:r>
              <a:rPr lang="en-US" altLang="en-US" dirty="0">
                <a:solidFill>
                  <a:srgbClr val="292934"/>
                </a:solidFill>
              </a:rPr>
              <a:t> </a:t>
            </a:r>
            <a:r>
              <a:rPr lang="en-US" altLang="en-US" dirty="0" err="1">
                <a:solidFill>
                  <a:srgbClr val="292934"/>
                </a:solidFill>
              </a:rPr>
              <a:t>remplis</a:t>
            </a:r>
            <a:r>
              <a:rPr lang="en-US" altLang="en-US" dirty="0">
                <a:solidFill>
                  <a:srgbClr val="292934"/>
                </a:solidFill>
              </a:rPr>
              <a:t> de </a:t>
            </a:r>
            <a:r>
              <a:rPr lang="en-US" altLang="en-US" dirty="0" err="1">
                <a:solidFill>
                  <a:srgbClr val="292934"/>
                </a:solidFill>
              </a:rPr>
              <a:t>ta</a:t>
            </a:r>
            <a:r>
              <a:rPr lang="en-US" altLang="en-US" dirty="0">
                <a:solidFill>
                  <a:srgbClr val="292934"/>
                </a:solidFill>
              </a:rPr>
              <a:t> </a:t>
            </a:r>
            <a:r>
              <a:rPr lang="en-US" altLang="en-US" dirty="0" err="1">
                <a:solidFill>
                  <a:srgbClr val="292934"/>
                </a:solidFill>
              </a:rPr>
              <a:t>Gloire</a:t>
            </a:r>
            <a:r>
              <a:rPr lang="en-US" altLang="en-US" dirty="0">
                <a:solidFill>
                  <a:srgbClr val="292934"/>
                </a:solidFill>
              </a:rPr>
              <a:t>.</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dirty="0">
                <a:solidFill>
                  <a:srgbClr val="292934"/>
                </a:solidFill>
              </a:rPr>
              <a:t>Hosanna au plus haut des </a:t>
            </a:r>
            <a:r>
              <a:rPr lang="en-US" altLang="en-US" dirty="0" err="1">
                <a:solidFill>
                  <a:srgbClr val="292934"/>
                </a:solidFill>
              </a:rPr>
              <a:t>cieux</a:t>
            </a:r>
            <a:r>
              <a:rPr lang="en-US" altLang="en-US" dirty="0">
                <a:solidFill>
                  <a:srgbClr val="292934"/>
                </a:solidFill>
              </a:rPr>
              <a:t> ! </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1200" dirty="0">
              <a:solidFill>
                <a:srgbClr val="292934"/>
              </a:solidFill>
            </a:endParaRP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dirty="0" err="1">
                <a:solidFill>
                  <a:srgbClr val="292934"/>
                </a:solidFill>
              </a:rPr>
              <a:t>Béni</a:t>
            </a:r>
            <a:r>
              <a:rPr lang="en-US" altLang="en-US" dirty="0">
                <a:solidFill>
                  <a:srgbClr val="292934"/>
                </a:solidFill>
              </a:rPr>
              <a:t> </a:t>
            </a:r>
            <a:r>
              <a:rPr lang="en-US" altLang="en-US" dirty="0" err="1">
                <a:solidFill>
                  <a:srgbClr val="292934"/>
                </a:solidFill>
              </a:rPr>
              <a:t>soit</a:t>
            </a:r>
            <a:r>
              <a:rPr lang="en-US" altLang="en-US" dirty="0">
                <a:solidFill>
                  <a:srgbClr val="292934"/>
                </a:solidFill>
              </a:rPr>
              <a:t> </a:t>
            </a:r>
            <a:r>
              <a:rPr lang="en-US" altLang="en-US" dirty="0" err="1">
                <a:solidFill>
                  <a:srgbClr val="292934"/>
                </a:solidFill>
              </a:rPr>
              <a:t>celui</a:t>
            </a:r>
            <a:r>
              <a:rPr lang="en-US" altLang="en-US" dirty="0">
                <a:solidFill>
                  <a:srgbClr val="292934"/>
                </a:solidFill>
              </a:rPr>
              <a:t> qui </a:t>
            </a:r>
            <a:r>
              <a:rPr lang="en-US" altLang="en-US" dirty="0" err="1">
                <a:solidFill>
                  <a:srgbClr val="292934"/>
                </a:solidFill>
              </a:rPr>
              <a:t>vient</a:t>
            </a:r>
            <a:r>
              <a:rPr lang="en-US" altLang="en-US" dirty="0">
                <a:solidFill>
                  <a:srgbClr val="292934"/>
                </a:solidFill>
              </a:rPr>
              <a:t> au nom du Seigneur,</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dirty="0">
                <a:solidFill>
                  <a:srgbClr val="292934"/>
                </a:solidFill>
              </a:rPr>
              <a:t>Hosanna au plus haut des </a:t>
            </a:r>
            <a:r>
              <a:rPr lang="en-US" altLang="en-US" dirty="0" err="1">
                <a:solidFill>
                  <a:srgbClr val="292934"/>
                </a:solidFill>
              </a:rPr>
              <a:t>cieux</a:t>
            </a:r>
            <a:r>
              <a:rPr lang="en-US" altLang="en-US" dirty="0">
                <a:solidFill>
                  <a:srgbClr val="292934"/>
                </a:solidFill>
              </a:rPr>
              <a:t> ! </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2800" dirty="0">
              <a:solidFill>
                <a:srgbClr val="292934"/>
              </a:solidFill>
            </a:endParaRPr>
          </a:p>
        </p:txBody>
      </p:sp>
      <p:sp>
        <p:nvSpPr>
          <p:cNvPr id="52227" name="Rectangle 2"/>
          <p:cNvSpPr>
            <a:spLocks noChangeArrowheads="1"/>
          </p:cNvSpPr>
          <p:nvPr/>
        </p:nvSpPr>
        <p:spPr bwMode="auto">
          <a:xfrm>
            <a:off x="2051050" y="569913"/>
            <a:ext cx="7669213" cy="771525"/>
          </a:xfrm>
          <a:prstGeom prst="rect">
            <a:avLst/>
          </a:prstGeom>
          <a:noFill/>
          <a:ln w="9525">
            <a:noFill/>
            <a:miter lim="800000"/>
            <a:headEnd/>
            <a:tailEnd/>
          </a:ln>
        </p:spPr>
        <p:txBody>
          <a:bodyPr/>
          <a:lstStyle/>
          <a:p>
            <a:pPr eaLnBrk="1" hangingPunct="1"/>
            <a:r>
              <a:rPr lang="en-US" altLang="en-US" sz="2800" b="1">
                <a:solidFill>
                  <a:srgbClr val="EC8514"/>
                </a:solidFill>
              </a:rPr>
              <a:t>LITURGIE EUCHARISTIQUE</a:t>
            </a:r>
            <a:r>
              <a:rPr lang="en-US" altLang="en-US" sz="2800" b="1">
                <a:solidFill>
                  <a:schemeClr val="tx1"/>
                </a:solidFill>
              </a:rPr>
              <a:t> </a:t>
            </a:r>
          </a:p>
        </p:txBody>
      </p:sp>
      <p:sp>
        <p:nvSpPr>
          <p:cNvPr id="52228" name="TextBox 4"/>
          <p:cNvSpPr txBox="1">
            <a:spLocks noChangeArrowheads="1"/>
          </p:cNvSpPr>
          <p:nvPr/>
        </p:nvSpPr>
        <p:spPr bwMode="auto">
          <a:xfrm>
            <a:off x="0" y="0"/>
            <a:ext cx="4321175" cy="400050"/>
          </a:xfrm>
          <a:prstGeom prst="rect">
            <a:avLst/>
          </a:prstGeom>
          <a:noFill/>
          <a:ln w="9525">
            <a:noFill/>
            <a:miter lim="800000"/>
            <a:headEnd/>
            <a:tailEnd/>
          </a:ln>
        </p:spPr>
        <p:txBody>
          <a:bodyPr>
            <a:spAutoFit/>
          </a:bodyPr>
          <a:lstStyle/>
          <a:p>
            <a:r>
              <a:rPr lang="en-US" altLang="en-US" sz="2000" dirty="0" err="1"/>
              <a:t>Messe</a:t>
            </a:r>
            <a:r>
              <a:rPr lang="en-US" altLang="en-US" sz="2000" dirty="0"/>
              <a:t> </a:t>
            </a:r>
            <a:r>
              <a:rPr lang="en-US" altLang="en-US" sz="2000" dirty="0" err="1" smtClean="0"/>
              <a:t>Peuple</a:t>
            </a:r>
            <a:r>
              <a:rPr lang="en-US" altLang="en-US" sz="2000" dirty="0" smtClean="0"/>
              <a:t> de </a:t>
            </a:r>
            <a:r>
              <a:rPr lang="en-US" altLang="en-US" sz="2000" dirty="0" err="1" smtClean="0"/>
              <a:t>Dieu</a:t>
            </a:r>
            <a:endParaRPr lang="en-US" altLang="en-US" sz="2000" dirty="0"/>
          </a:p>
        </p:txBody>
      </p:sp>
      <p:pic>
        <p:nvPicPr>
          <p:cNvPr id="5222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txBox="1">
            <a:spLocks noChangeArrowheads="1"/>
          </p:cNvSpPr>
          <p:nvPr/>
        </p:nvSpPr>
        <p:spPr bwMode="auto">
          <a:xfrm>
            <a:off x="250825" y="1196975"/>
            <a:ext cx="8229600" cy="5761038"/>
          </a:xfrm>
          <a:prstGeom prst="rect">
            <a:avLst/>
          </a:prstGeom>
          <a:noFill/>
          <a:ln w="9525">
            <a:noFill/>
            <a:miter lim="800000"/>
            <a:headEnd/>
            <a:tailEnd/>
          </a:ln>
        </p:spPr>
        <p:txBody>
          <a:bodyPr anchor="ctr"/>
          <a:lstStyle/>
          <a:p>
            <a:pPr defTabSz="914400" eaLnBrk="1" hangingPunct="1">
              <a:lnSpc>
                <a:spcPct val="90000"/>
              </a:lnSpc>
            </a:pPr>
            <a:r>
              <a:rPr lang="fr-FR" altLang="en-US">
                <a:solidFill>
                  <a:schemeClr val="tx1"/>
                </a:solidFill>
              </a:rPr>
              <a:t>Notre Père qui es aux cieux, </a:t>
            </a:r>
          </a:p>
          <a:p>
            <a:pPr defTabSz="914400" eaLnBrk="1" hangingPunct="1">
              <a:lnSpc>
                <a:spcPct val="90000"/>
              </a:lnSpc>
            </a:pPr>
            <a:r>
              <a:rPr lang="fr-FR" altLang="en-US">
                <a:solidFill>
                  <a:schemeClr val="tx1"/>
                </a:solidFill>
              </a:rPr>
              <a:t>que ton Nom soit sanctifié,</a:t>
            </a:r>
          </a:p>
          <a:p>
            <a:pPr defTabSz="914400" eaLnBrk="1" hangingPunct="1">
              <a:lnSpc>
                <a:spcPct val="90000"/>
              </a:lnSpc>
            </a:pPr>
            <a:r>
              <a:rPr lang="fr-FR" altLang="en-US">
                <a:solidFill>
                  <a:schemeClr val="tx1"/>
                </a:solidFill>
              </a:rPr>
              <a:t>que ton règne vienne;</a:t>
            </a:r>
          </a:p>
          <a:p>
            <a:pPr defTabSz="914400" eaLnBrk="1" hangingPunct="1">
              <a:lnSpc>
                <a:spcPct val="90000"/>
              </a:lnSpc>
            </a:pPr>
            <a:r>
              <a:rPr lang="fr-FR" altLang="en-US">
                <a:solidFill>
                  <a:schemeClr val="tx1"/>
                </a:solidFill>
              </a:rPr>
              <a:t>Que ta volonté soit faite, </a:t>
            </a:r>
          </a:p>
          <a:p>
            <a:pPr defTabSz="914400" eaLnBrk="1" hangingPunct="1">
              <a:lnSpc>
                <a:spcPct val="90000"/>
              </a:lnSpc>
            </a:pPr>
            <a:r>
              <a:rPr lang="fr-FR" altLang="en-US">
                <a:solidFill>
                  <a:schemeClr val="tx1"/>
                </a:solidFill>
              </a:rPr>
              <a:t>sur la terre comme au ciel. </a:t>
            </a:r>
          </a:p>
          <a:p>
            <a:pPr defTabSz="914400" eaLnBrk="1" hangingPunct="1">
              <a:lnSpc>
                <a:spcPct val="90000"/>
              </a:lnSpc>
            </a:pPr>
            <a:r>
              <a:rPr lang="fr-FR" altLang="en-US">
                <a:solidFill>
                  <a:schemeClr val="tx1"/>
                </a:solidFill>
              </a:rPr>
              <a:t>Donne-nous aujourd’hui notre pain de ce jour, pardonne-nous nos offenses, </a:t>
            </a:r>
          </a:p>
          <a:p>
            <a:pPr defTabSz="914400" eaLnBrk="1" hangingPunct="1">
              <a:lnSpc>
                <a:spcPct val="90000"/>
              </a:lnSpc>
            </a:pPr>
            <a:r>
              <a:rPr lang="fr-FR" altLang="en-US">
                <a:solidFill>
                  <a:schemeClr val="tx1"/>
                </a:solidFill>
              </a:rPr>
              <a:t>comme nous pardonnons aussi à ceux qui nous ont offensés. </a:t>
            </a:r>
          </a:p>
          <a:p>
            <a:pPr defTabSz="914400" eaLnBrk="1" hangingPunct="1">
              <a:lnSpc>
                <a:spcPct val="90000"/>
              </a:lnSpc>
            </a:pPr>
            <a:r>
              <a:rPr lang="fr-FR" altLang="en-US">
                <a:solidFill>
                  <a:schemeClr val="tx2"/>
                </a:solidFill>
              </a:rPr>
              <a:t>Ne nous laisse pas entrer en tentation, </a:t>
            </a:r>
          </a:p>
          <a:p>
            <a:pPr defTabSz="914400" eaLnBrk="1" hangingPunct="1">
              <a:lnSpc>
                <a:spcPct val="90000"/>
              </a:lnSpc>
            </a:pPr>
            <a:r>
              <a:rPr lang="fr-FR" altLang="en-US">
                <a:solidFill>
                  <a:schemeClr val="tx1"/>
                </a:solidFill>
              </a:rPr>
              <a:t>mais délivre-nous du mal.</a:t>
            </a:r>
          </a:p>
          <a:p>
            <a:pPr defTabSz="914400" eaLnBrk="1" hangingPunct="1">
              <a:lnSpc>
                <a:spcPct val="90000"/>
              </a:lnSpc>
            </a:pPr>
            <a:r>
              <a:rPr lang="fr-FR" altLang="en-US">
                <a:solidFill>
                  <a:schemeClr val="tx1"/>
                </a:solidFill>
              </a:rPr>
              <a:t>Car c’est à toi, qu’ appartiennent,</a:t>
            </a:r>
          </a:p>
          <a:p>
            <a:pPr defTabSz="914400" eaLnBrk="1" hangingPunct="1">
              <a:lnSpc>
                <a:spcPct val="90000"/>
              </a:lnSpc>
            </a:pPr>
            <a:r>
              <a:rPr lang="fr-FR" altLang="en-US">
                <a:solidFill>
                  <a:schemeClr val="tx1"/>
                </a:solidFill>
              </a:rPr>
              <a:t>Le règne, la puissance et la gloire</a:t>
            </a:r>
          </a:p>
          <a:p>
            <a:pPr defTabSz="914400" eaLnBrk="1" hangingPunct="1">
              <a:lnSpc>
                <a:spcPct val="90000"/>
              </a:lnSpc>
            </a:pPr>
            <a:r>
              <a:rPr lang="fr-FR" altLang="en-US">
                <a:solidFill>
                  <a:schemeClr val="tx1"/>
                </a:solidFill>
              </a:rPr>
              <a:t>Pour les siècles des siècles </a:t>
            </a:r>
          </a:p>
          <a:p>
            <a:pPr defTabSz="914400" eaLnBrk="1" hangingPunct="1">
              <a:lnSpc>
                <a:spcPct val="90000"/>
              </a:lnSpc>
            </a:pPr>
            <a:r>
              <a:rPr lang="fr-FR" altLang="en-US">
                <a:solidFill>
                  <a:schemeClr val="tx1"/>
                </a:solidFill>
              </a:rPr>
              <a:t>Amen</a:t>
            </a:r>
          </a:p>
          <a:p>
            <a:pPr defTabSz="914400" eaLnBrk="1" hangingPunct="1">
              <a:lnSpc>
                <a:spcPct val="90000"/>
              </a:lnSpc>
            </a:pPr>
            <a:endParaRPr lang="fr-FR" altLang="en-US" sz="2800">
              <a:solidFill>
                <a:schemeClr val="tx1"/>
              </a:solidFill>
            </a:endParaRPr>
          </a:p>
        </p:txBody>
      </p:sp>
      <p:sp>
        <p:nvSpPr>
          <p:cNvPr id="55299" name="Rectangle 2"/>
          <p:cNvSpPr>
            <a:spLocks noChangeArrowheads="1"/>
          </p:cNvSpPr>
          <p:nvPr/>
        </p:nvSpPr>
        <p:spPr bwMode="auto">
          <a:xfrm>
            <a:off x="250825" y="-242888"/>
            <a:ext cx="8229600" cy="990601"/>
          </a:xfrm>
          <a:prstGeom prst="rect">
            <a:avLst/>
          </a:prstGeom>
          <a:noFill/>
          <a:ln w="9525">
            <a:noFill/>
            <a:miter lim="800000"/>
            <a:headEnd/>
            <a:tailEnd/>
          </a:ln>
        </p:spPr>
        <p:txBody>
          <a:bodyPr anchor="ctr"/>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b="1">
              <a:solidFill>
                <a:srgbClr val="000000"/>
              </a:solidFill>
            </a:endParaRPr>
          </a:p>
        </p:txBody>
      </p:sp>
      <p:sp>
        <p:nvSpPr>
          <p:cNvPr id="55300" name="Rectangle 2"/>
          <p:cNvSpPr>
            <a:spLocks noChangeArrowheads="1"/>
          </p:cNvSpPr>
          <p:nvPr/>
        </p:nvSpPr>
        <p:spPr bwMode="auto">
          <a:xfrm>
            <a:off x="250825" y="549275"/>
            <a:ext cx="9037638" cy="771525"/>
          </a:xfrm>
          <a:prstGeom prst="rect">
            <a:avLst/>
          </a:prstGeom>
          <a:noFill/>
          <a:ln w="9525">
            <a:noFill/>
            <a:miter lim="800000"/>
            <a:headEnd/>
            <a:tailEnd/>
          </a:ln>
        </p:spPr>
        <p:txBody>
          <a:bodyPr/>
          <a:lstStyle/>
          <a:p>
            <a:pPr algn="ctr" defTabSz="914400" eaLnBrk="1" hangingPunct="1">
              <a:spcBef>
                <a:spcPct val="20000"/>
              </a:spcBef>
              <a:buClr>
                <a:schemeClr val="accent1"/>
              </a:buClr>
              <a:buSzPct val="85000"/>
            </a:pPr>
            <a:r>
              <a:rPr lang="en-US" altLang="en-US" sz="2800" b="1" dirty="0">
                <a:solidFill>
                  <a:srgbClr val="EC8514"/>
                </a:solidFill>
              </a:rPr>
              <a:t>NOTRE </a:t>
            </a:r>
            <a:r>
              <a:rPr lang="en-US" altLang="en-US" sz="2800" b="1" dirty="0" smtClean="0">
                <a:solidFill>
                  <a:srgbClr val="EC8514"/>
                </a:solidFill>
              </a:rPr>
              <a:t>PERE</a:t>
            </a:r>
            <a:endParaRPr lang="en-US" altLang="en-US" sz="1800" b="1" dirty="0">
              <a:solidFill>
                <a:srgbClr val="EC8514"/>
              </a:solidFill>
            </a:endParaRPr>
          </a:p>
        </p:txBody>
      </p:sp>
      <p:pic>
        <p:nvPicPr>
          <p:cNvPr id="55301" name="Picture 4"/>
          <p:cNvPicPr>
            <a:picLocks noChangeAspect="1" noChangeArrowheads="1"/>
          </p:cNvPicPr>
          <p:nvPr/>
        </p:nvPicPr>
        <p:blipFill>
          <a:blip r:embed="rId2"/>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45660" y="557436"/>
            <a:ext cx="8331200" cy="61737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endParaRPr lang="fr-FR" sz="3200" dirty="0"/>
          </a:p>
          <a:p>
            <a:pPr algn="ctr"/>
            <a:r>
              <a:rPr lang="fr-FR" sz="3200" dirty="0"/>
              <a:t>Agneau de Dieu, qui prends nos péchés (2x) Tu donnes joie au monde (joie)</a:t>
            </a:r>
          </a:p>
          <a:p>
            <a:pPr algn="ctr"/>
            <a:r>
              <a:rPr lang="fr-FR" sz="3200" dirty="0"/>
              <a:t>(Tu donnes joie au monde).</a:t>
            </a:r>
          </a:p>
          <a:p>
            <a:pPr algn="ctr"/>
            <a:endParaRPr lang="fr-FR" sz="3200" dirty="0"/>
          </a:p>
          <a:p>
            <a:pPr algn="ctr"/>
            <a:r>
              <a:rPr lang="fr-FR" sz="3200" dirty="0"/>
              <a:t>Agneau de Dieu, qui prends nos péchés (2x) Tu donnes vie au monde (vie)</a:t>
            </a:r>
          </a:p>
          <a:p>
            <a:pPr algn="ctr"/>
            <a:r>
              <a:rPr lang="fr-FR" sz="3200" dirty="0"/>
              <a:t>(Tu donnes vie au monde).</a:t>
            </a:r>
          </a:p>
          <a:p>
            <a:pPr algn="ctr"/>
            <a:endParaRPr lang="fr-FR" sz="3200" dirty="0"/>
          </a:p>
          <a:p>
            <a:pPr algn="ctr"/>
            <a:r>
              <a:rPr lang="fr-FR" sz="3200" dirty="0"/>
              <a:t>Agneau de Dieu, qui prends nos péchés (2x) Tu donnes paix au monde (paix)</a:t>
            </a:r>
          </a:p>
          <a:p>
            <a:pPr algn="ctr"/>
            <a:r>
              <a:rPr lang="fr-FR" sz="3200" dirty="0"/>
              <a:t>(Tu donnes paix au monde).</a:t>
            </a:r>
          </a:p>
          <a:p>
            <a:pPr algn="ctr"/>
            <a:endParaRPr lang="fr-FR" sz="3200" dirty="0"/>
          </a:p>
          <a:p>
            <a:pPr algn="ctr"/>
            <a:endParaRPr lang="fr-FR" sz="3200" dirty="0"/>
          </a:p>
        </p:txBody>
      </p:sp>
      <p:sp>
        <p:nvSpPr>
          <p:cNvPr id="6"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63800"/>
                </a:solidFill>
                <a:cs typeface="Arial Unicode MS" charset="0"/>
              </a:rPr>
              <a:t>Agneau de Dieu: </a:t>
            </a:r>
            <a:endParaRPr lang="fr-FR" sz="2400" i="1" dirty="0">
              <a:solidFill>
                <a:srgbClr val="D63800"/>
              </a:solidFill>
              <a:cs typeface="Arial Unicode MS" charset="0"/>
            </a:endParaRPr>
          </a:p>
        </p:txBody>
      </p:sp>
    </p:spTree>
    <p:extLst>
      <p:ext uri="{BB962C8B-B14F-4D97-AF65-F5344CB8AC3E}">
        <p14:creationId xmlns:p14="http://schemas.microsoft.com/office/powerpoint/2010/main" xmlns="" val="91602368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smtClean="0">
                <a:solidFill>
                  <a:srgbClr val="D2533C"/>
                </a:solidFill>
              </a:rPr>
              <a:t>Entrée: </a:t>
            </a:r>
            <a:r>
              <a:rPr lang="fr-FR" sz="2400" i="1" dirty="0" smtClean="0">
                <a:solidFill>
                  <a:srgbClr val="D2533C"/>
                </a:solidFill>
              </a:rPr>
              <a:t>Dieu nous accueille en sa maison (</a:t>
            </a:r>
            <a:r>
              <a:rPr lang="fr-FR" sz="2400" b="1" i="1" dirty="0">
                <a:solidFill>
                  <a:srgbClr val="D2533C"/>
                </a:solidFill>
              </a:rPr>
              <a:t>2</a:t>
            </a:r>
            <a:r>
              <a:rPr lang="fr-FR" sz="2400" b="1" i="1" dirty="0" smtClean="0">
                <a:solidFill>
                  <a:srgbClr val="D2533C"/>
                </a:solidFill>
              </a:rPr>
              <a:t>/4):</a:t>
            </a:r>
          </a:p>
        </p:txBody>
      </p:sp>
      <p:sp>
        <p:nvSpPr>
          <p:cNvPr id="5122" name="Rectangle 2"/>
          <p:cNvSpPr>
            <a:spLocks noChangeArrowheads="1"/>
          </p:cNvSpPr>
          <p:nvPr/>
        </p:nvSpPr>
        <p:spPr bwMode="auto">
          <a:xfrm>
            <a:off x="563885" y="1142975"/>
            <a:ext cx="8256587" cy="40862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200" b="1" dirty="0">
                <a:solidFill>
                  <a:schemeClr val="tx1"/>
                </a:solidFill>
              </a:rPr>
              <a:t>Dieu nous accueille en sa </a:t>
            </a:r>
            <a:r>
              <a:rPr lang="fr-FR" sz="3200" b="1" dirty="0" smtClean="0">
                <a:solidFill>
                  <a:schemeClr val="tx1"/>
                </a:solidFill>
              </a:rPr>
              <a:t>maison</a:t>
            </a:r>
          </a:p>
          <a:p>
            <a:pPr algn="ctr"/>
            <a:r>
              <a:rPr lang="fr-FR" sz="3200" b="1" dirty="0" smtClean="0">
                <a:solidFill>
                  <a:schemeClr val="tx1"/>
                </a:solidFill>
              </a:rPr>
              <a:t>Dieu </a:t>
            </a:r>
            <a:r>
              <a:rPr lang="fr-FR" sz="3200" b="1" dirty="0">
                <a:solidFill>
                  <a:schemeClr val="tx1"/>
                </a:solidFill>
              </a:rPr>
              <a:t>nous invite à son festin : </a:t>
            </a:r>
            <a:endParaRPr lang="fr-FR" sz="3200" b="1" dirty="0" smtClean="0">
              <a:solidFill>
                <a:schemeClr val="tx1"/>
              </a:solidFill>
            </a:endParaRPr>
          </a:p>
          <a:p>
            <a:pPr algn="ctr"/>
            <a:r>
              <a:rPr lang="fr-FR" sz="3200" b="1" dirty="0" smtClean="0">
                <a:solidFill>
                  <a:schemeClr val="tx1"/>
                </a:solidFill>
              </a:rPr>
              <a:t>Jour </a:t>
            </a:r>
            <a:r>
              <a:rPr lang="fr-FR" sz="3200" b="1" dirty="0">
                <a:solidFill>
                  <a:schemeClr val="tx1"/>
                </a:solidFill>
              </a:rPr>
              <a:t>d’allégresse et jour de joie ! </a:t>
            </a:r>
            <a:endParaRPr lang="fr-FR" sz="3200" b="1" dirty="0" smtClean="0">
              <a:solidFill>
                <a:schemeClr val="tx1"/>
              </a:solidFill>
            </a:endParaRPr>
          </a:p>
          <a:p>
            <a:pPr algn="ctr"/>
            <a:r>
              <a:rPr lang="fr-FR" sz="3200" b="1" dirty="0" smtClean="0">
                <a:solidFill>
                  <a:schemeClr val="tx1"/>
                </a:solidFill>
              </a:rPr>
              <a:t>Alléluia ! </a:t>
            </a:r>
            <a:endParaRPr lang="fr-FR" sz="3200" b="1" dirty="0">
              <a:solidFill>
                <a:schemeClr val="tx1"/>
              </a:solidFill>
            </a:endParaRPr>
          </a:p>
          <a:p>
            <a:pPr algn="ctr"/>
            <a:endParaRPr lang="fr-FR" sz="3200" dirty="0" smtClean="0">
              <a:solidFill>
                <a:schemeClr val="tx1"/>
              </a:solidFill>
            </a:endParaRPr>
          </a:p>
          <a:p>
            <a:pPr algn="ctr"/>
            <a:r>
              <a:rPr lang="fr-FR" sz="3200" dirty="0">
                <a:solidFill>
                  <a:schemeClr val="tx1"/>
                </a:solidFill>
              </a:rPr>
              <a:t>2</a:t>
            </a:r>
            <a:r>
              <a:rPr lang="fr-FR" sz="3200" dirty="0" smtClean="0">
                <a:solidFill>
                  <a:schemeClr val="tx1"/>
                </a:solidFill>
              </a:rPr>
              <a:t>- </a:t>
            </a:r>
            <a:r>
              <a:rPr lang="fr-FR" sz="3200" dirty="0">
                <a:solidFill>
                  <a:schemeClr val="tx1"/>
                </a:solidFill>
              </a:rPr>
              <a:t>Jérusalem, </a:t>
            </a:r>
            <a:r>
              <a:rPr lang="fr-FR" sz="3200" dirty="0" smtClean="0">
                <a:solidFill>
                  <a:schemeClr val="tx1"/>
                </a:solidFill>
              </a:rPr>
              <a:t>réjouis-toi</a:t>
            </a:r>
          </a:p>
          <a:p>
            <a:pPr algn="ctr"/>
            <a:r>
              <a:rPr lang="fr-FR" sz="3200" dirty="0" smtClean="0">
                <a:solidFill>
                  <a:schemeClr val="tx1"/>
                </a:solidFill>
              </a:rPr>
              <a:t>Car </a:t>
            </a:r>
            <a:r>
              <a:rPr lang="fr-FR" sz="3200" dirty="0">
                <a:solidFill>
                  <a:schemeClr val="tx1"/>
                </a:solidFill>
              </a:rPr>
              <a:t>le Seigneur est avec toi : </a:t>
            </a:r>
            <a:endParaRPr lang="fr-FR" sz="3200" dirty="0" smtClean="0">
              <a:solidFill>
                <a:schemeClr val="tx1"/>
              </a:solidFill>
            </a:endParaRPr>
          </a:p>
          <a:p>
            <a:pPr algn="ctr"/>
            <a:r>
              <a:rPr lang="fr-FR" sz="3200" dirty="0" smtClean="0">
                <a:solidFill>
                  <a:schemeClr val="tx1"/>
                </a:solidFill>
              </a:rPr>
              <a:t>pour </a:t>
            </a:r>
            <a:r>
              <a:rPr lang="fr-FR" sz="3200" dirty="0">
                <a:solidFill>
                  <a:schemeClr val="tx1"/>
                </a:solidFill>
              </a:rPr>
              <a:t>ton bonheur il t’a choisie.</a:t>
            </a:r>
            <a:endParaRPr lang="fr-FR" sz="3200" dirty="0" smtClean="0">
              <a:solidFill>
                <a:schemeClr val="tx1"/>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3</a:t>
            </a:fld>
            <a:endParaRPr lang="en-US"/>
          </a:p>
        </p:txBody>
      </p:sp>
    </p:spTree>
    <p:extLst>
      <p:ext uri="{BB962C8B-B14F-4D97-AF65-F5344CB8AC3E}">
        <p14:creationId xmlns:p14="http://schemas.microsoft.com/office/powerpoint/2010/main" xmlns="" val="150183957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txBox="1">
            <a:spLocks/>
          </p:cNvSpPr>
          <p:nvPr/>
        </p:nvSpPr>
        <p:spPr bwMode="auto">
          <a:xfrm>
            <a:off x="0" y="384175"/>
            <a:ext cx="9050338" cy="6350000"/>
          </a:xfrm>
          <a:prstGeom prst="rect">
            <a:avLst/>
          </a:prstGeom>
          <a:noFill/>
          <a:ln w="9525">
            <a:noFill/>
            <a:miter lim="800000"/>
            <a:headEnd/>
            <a:tailEnd/>
          </a:ln>
        </p:spPr>
        <p:txBody>
          <a:bodyPr/>
          <a:lstStyle/>
          <a:p>
            <a:pPr algn="just" eaLnBrk="1" hangingPunct="1">
              <a:spcBef>
                <a:spcPct val="20000"/>
              </a:spcBef>
              <a:buClr>
                <a:schemeClr val="accent1"/>
              </a:buClr>
              <a:buSzPct val="85000"/>
              <a:buFont typeface="Arial" charset="0"/>
              <a:buNone/>
            </a:pPr>
            <a:r>
              <a:rPr lang="fr-FR" altLang="fr-FR" sz="2500" dirty="0">
                <a:solidFill>
                  <a:schemeClr val="tx1"/>
                </a:solidFill>
              </a:rPr>
              <a:t>Nous souhaitons vous rappeler que seules les personnes ayant fait leur première communion sont autorisées à communier. Dans le cas contraire, vous êtes invités à vous présenter les bras croisés sur le torse pour recevoir une bénédiction.</a:t>
            </a:r>
          </a:p>
          <a:p>
            <a:pPr algn="just" eaLnBrk="1" hangingPunct="1">
              <a:spcBef>
                <a:spcPct val="20000"/>
              </a:spcBef>
              <a:buClr>
                <a:schemeClr val="accent1"/>
              </a:buClr>
              <a:buSzPct val="85000"/>
              <a:buFont typeface="Arial" charset="0"/>
              <a:buNone/>
            </a:pPr>
            <a:r>
              <a:rPr lang="fr-FR" altLang="fr-FR" sz="500" dirty="0">
                <a:solidFill>
                  <a:schemeClr val="tx1"/>
                </a:solidFill>
              </a:rPr>
              <a:t> </a:t>
            </a:r>
          </a:p>
          <a:p>
            <a:pPr algn="just" eaLnBrk="1" hangingPunct="1">
              <a:spcBef>
                <a:spcPct val="20000"/>
              </a:spcBef>
              <a:buClr>
                <a:schemeClr val="accent1"/>
              </a:buClr>
              <a:buSzPct val="85000"/>
              <a:buFont typeface="Arial" charset="0"/>
              <a:buNone/>
            </a:pPr>
            <a:r>
              <a:rPr lang="ja-JP" altLang="fr-FR" sz="2500">
                <a:solidFill>
                  <a:schemeClr val="tx1"/>
                </a:solidFill>
                <a:latin typeface="Microsoft YaHei" pitchFamily="34" charset="-122"/>
                <a:ea typeface="Microsoft YaHei" pitchFamily="34" charset="-122"/>
                <a:cs typeface="Segoe UI Historic" pitchFamily="34" charset="0"/>
              </a:rPr>
              <a:t>友情提示：只有己经初领圣体的</a:t>
            </a:r>
            <a:r>
              <a:rPr lang="zh-CN" altLang="en-US" sz="2500" dirty="0">
                <a:solidFill>
                  <a:schemeClr val="tx1"/>
                </a:solidFill>
                <a:latin typeface="Microsoft YaHei" pitchFamily="34" charset="-122"/>
                <a:ea typeface="Microsoft YaHei" pitchFamily="34" charset="-122"/>
                <a:cs typeface="Segoe UI Historic" pitchFamily="34" charset="0"/>
              </a:rPr>
              <a:t>基督徒</a:t>
            </a:r>
            <a:r>
              <a:rPr lang="ja-JP" altLang="fr-FR" sz="2500">
                <a:solidFill>
                  <a:schemeClr val="tx1"/>
                </a:solidFill>
                <a:latin typeface="Microsoft YaHei" pitchFamily="34" charset="-122"/>
                <a:ea typeface="Microsoft YaHei" pitchFamily="34" charset="-122"/>
                <a:cs typeface="Segoe UI Historic" pitchFamily="34" charset="0"/>
              </a:rPr>
              <a:t>教友才可以领受圣体。如果您这没有初领圣体，您可以双手交叉成 </a:t>
            </a:r>
            <a:r>
              <a:rPr lang="fr-FR" altLang="fr-FR" sz="2500" dirty="0">
                <a:solidFill>
                  <a:schemeClr val="tx1"/>
                </a:solidFill>
                <a:latin typeface="Microsoft YaHei" pitchFamily="34" charset="-122"/>
                <a:ea typeface="Microsoft YaHei" pitchFamily="34" charset="-122"/>
                <a:cs typeface="Segoe UI Historic" pitchFamily="34" charset="0"/>
              </a:rPr>
              <a:t>X </a:t>
            </a:r>
            <a:r>
              <a:rPr lang="ja-JP" altLang="fr-FR" sz="2500">
                <a:solidFill>
                  <a:schemeClr val="tx1"/>
                </a:solidFill>
                <a:latin typeface="Microsoft YaHei" pitchFamily="34" charset="-122"/>
                <a:ea typeface="Microsoft YaHei" pitchFamily="34" charset="-122"/>
                <a:cs typeface="Segoe UI Historic" pitchFamily="34" charset="0"/>
              </a:rPr>
              <a:t>形，置于胸前，前往接受祝福。</a:t>
            </a:r>
            <a:endParaRPr lang="fr-FR" altLang="ja-JP" sz="2500" dirty="0">
              <a:solidFill>
                <a:schemeClr val="tx1"/>
              </a:solidFill>
              <a:latin typeface="Microsoft YaHei" pitchFamily="34" charset="-122"/>
              <a:ea typeface="Microsoft YaHei" pitchFamily="34" charset="-122"/>
              <a:cs typeface="Segoe UI Historic" pitchFamily="34" charset="0"/>
            </a:endParaRPr>
          </a:p>
          <a:p>
            <a:pPr algn="just" eaLnBrk="1" hangingPunct="1">
              <a:spcBef>
                <a:spcPct val="20000"/>
              </a:spcBef>
              <a:buClr>
                <a:schemeClr val="accent1"/>
              </a:buClr>
              <a:buSzPct val="85000"/>
              <a:buFont typeface="Arial" charset="0"/>
              <a:buNone/>
            </a:pPr>
            <a:r>
              <a:rPr lang="fr-FR" altLang="ja-JP" sz="500" dirty="0">
                <a:solidFill>
                  <a:schemeClr val="tx1"/>
                </a:solidFill>
              </a:rPr>
              <a:t> </a:t>
            </a:r>
            <a:endParaRPr lang="ja-JP" altLang="fr-FR" sz="500">
              <a:solidFill>
                <a:schemeClr val="tx1"/>
              </a:solidFill>
            </a:endParaRPr>
          </a:p>
          <a:p>
            <a:pPr algn="just" eaLnBrk="1" hangingPunct="1">
              <a:spcBef>
                <a:spcPts val="600"/>
              </a:spcBef>
              <a:buClr>
                <a:schemeClr val="accent1"/>
              </a:buClr>
              <a:buSzPct val="85000"/>
              <a:buFont typeface="Arial" charset="0"/>
              <a:buNone/>
            </a:pPr>
            <a:r>
              <a:rPr lang="fr-FR" altLang="fr-FR" sz="2500" dirty="0" err="1">
                <a:solidFill>
                  <a:schemeClr val="tx1"/>
                </a:solidFill>
              </a:rPr>
              <a:t>Please</a:t>
            </a:r>
            <a:r>
              <a:rPr lang="fr-FR" altLang="fr-FR" sz="2500" dirty="0">
                <a:solidFill>
                  <a:schemeClr val="tx1"/>
                </a:solidFill>
              </a:rPr>
              <a:t> </a:t>
            </a:r>
            <a:r>
              <a:rPr lang="fr-FR" altLang="fr-FR" sz="2500" dirty="0" err="1">
                <a:solidFill>
                  <a:schemeClr val="tx1"/>
                </a:solidFill>
              </a:rPr>
              <a:t>be</a:t>
            </a:r>
            <a:r>
              <a:rPr lang="fr-FR" altLang="fr-FR" sz="2500" dirty="0">
                <a:solidFill>
                  <a:schemeClr val="tx1"/>
                </a:solidFill>
              </a:rPr>
              <a:t> </a:t>
            </a:r>
            <a:r>
              <a:rPr lang="fr-FR" altLang="fr-FR" sz="2500" dirty="0" err="1">
                <a:solidFill>
                  <a:schemeClr val="tx1"/>
                </a:solidFill>
              </a:rPr>
              <a:t>reminded</a:t>
            </a:r>
            <a:r>
              <a:rPr lang="fr-FR" altLang="fr-FR" sz="2500" dirty="0">
                <a:solidFill>
                  <a:schemeClr val="tx1"/>
                </a:solidFill>
              </a:rPr>
              <a:t> </a:t>
            </a:r>
            <a:r>
              <a:rPr lang="fr-FR" altLang="fr-FR" sz="2500" dirty="0" err="1">
                <a:solidFill>
                  <a:schemeClr val="tx1"/>
                </a:solidFill>
              </a:rPr>
              <a:t>that</a:t>
            </a:r>
            <a:r>
              <a:rPr lang="fr-FR" altLang="fr-FR" sz="2500" dirty="0">
                <a:solidFill>
                  <a:schemeClr val="tx1"/>
                </a:solidFill>
              </a:rPr>
              <a:t> </a:t>
            </a:r>
            <a:r>
              <a:rPr lang="fr-FR" altLang="fr-FR" sz="2500" dirty="0" err="1">
                <a:solidFill>
                  <a:schemeClr val="tx1"/>
                </a:solidFill>
              </a:rPr>
              <a:t>only</a:t>
            </a:r>
            <a:r>
              <a:rPr lang="fr-FR" altLang="fr-FR" sz="2500" dirty="0">
                <a:solidFill>
                  <a:schemeClr val="tx1"/>
                </a:solidFill>
              </a:rPr>
              <a:t> </a:t>
            </a:r>
            <a:r>
              <a:rPr lang="fr-FR" altLang="fr-FR" sz="2500" dirty="0" err="1">
                <a:solidFill>
                  <a:schemeClr val="tx1"/>
                </a:solidFill>
              </a:rPr>
              <a:t>baptized</a:t>
            </a:r>
            <a:r>
              <a:rPr lang="fr-FR" altLang="fr-FR" sz="2500" dirty="0">
                <a:solidFill>
                  <a:schemeClr val="tx1"/>
                </a:solidFill>
              </a:rPr>
              <a:t> </a:t>
            </a:r>
            <a:r>
              <a:rPr lang="fr-FR" altLang="fr-FR" sz="2500" dirty="0" err="1">
                <a:solidFill>
                  <a:schemeClr val="tx1"/>
                </a:solidFill>
              </a:rPr>
              <a:t>christians</a:t>
            </a:r>
            <a:r>
              <a:rPr lang="fr-FR" altLang="fr-FR" sz="2500" dirty="0">
                <a:solidFill>
                  <a:schemeClr val="tx1"/>
                </a:solidFill>
              </a:rPr>
              <a:t> </a:t>
            </a:r>
            <a:r>
              <a:rPr lang="fr-FR" altLang="fr-FR" sz="2500" dirty="0" err="1">
                <a:solidFill>
                  <a:schemeClr val="tx1"/>
                </a:solidFill>
              </a:rPr>
              <a:t>who</a:t>
            </a:r>
            <a:r>
              <a:rPr lang="fr-FR" altLang="fr-FR" sz="2500" dirty="0">
                <a:solidFill>
                  <a:schemeClr val="tx1"/>
                </a:solidFill>
              </a:rPr>
              <a:t> have </a:t>
            </a:r>
            <a:r>
              <a:rPr lang="fr-FR" altLang="fr-FR" sz="2500" dirty="0" err="1">
                <a:solidFill>
                  <a:schemeClr val="tx1"/>
                </a:solidFill>
              </a:rPr>
              <a:t>received</a:t>
            </a:r>
            <a:r>
              <a:rPr lang="fr-FR" altLang="fr-FR" sz="2500" dirty="0">
                <a:solidFill>
                  <a:schemeClr val="tx1"/>
                </a:solidFill>
              </a:rPr>
              <a:t> First </a:t>
            </a:r>
            <a:r>
              <a:rPr lang="fr-FR" altLang="fr-FR" sz="2500" dirty="0" err="1">
                <a:solidFill>
                  <a:schemeClr val="tx1"/>
                </a:solidFill>
              </a:rPr>
              <a:t>Holy</a:t>
            </a:r>
            <a:r>
              <a:rPr lang="fr-FR" altLang="fr-FR" sz="2500" dirty="0">
                <a:solidFill>
                  <a:schemeClr val="tx1"/>
                </a:solidFill>
              </a:rPr>
              <a:t> Communion </a:t>
            </a:r>
            <a:r>
              <a:rPr lang="fr-FR" altLang="fr-FR" sz="2500" dirty="0" err="1">
                <a:solidFill>
                  <a:schemeClr val="tx1"/>
                </a:solidFill>
              </a:rPr>
              <a:t>may</a:t>
            </a:r>
            <a:r>
              <a:rPr lang="fr-FR" altLang="fr-FR" sz="2500" dirty="0">
                <a:solidFill>
                  <a:schemeClr val="tx1"/>
                </a:solidFill>
              </a:rPr>
              <a:t> </a:t>
            </a:r>
            <a:r>
              <a:rPr lang="fr-FR" altLang="fr-FR" sz="2500" dirty="0" err="1">
                <a:solidFill>
                  <a:schemeClr val="tx1"/>
                </a:solidFill>
              </a:rPr>
              <a:t>receive</a:t>
            </a:r>
            <a:r>
              <a:rPr lang="fr-FR" altLang="fr-FR" sz="2500" dirty="0">
                <a:solidFill>
                  <a:schemeClr val="tx1"/>
                </a:solidFill>
              </a:rPr>
              <a:t> </a:t>
            </a:r>
            <a:r>
              <a:rPr lang="fr-FR" altLang="fr-FR" sz="2500" dirty="0" err="1">
                <a:solidFill>
                  <a:schemeClr val="tx1"/>
                </a:solidFill>
              </a:rPr>
              <a:t>Holy</a:t>
            </a:r>
            <a:r>
              <a:rPr lang="fr-FR" altLang="fr-FR" sz="2500" dirty="0">
                <a:solidFill>
                  <a:schemeClr val="tx1"/>
                </a:solidFill>
              </a:rPr>
              <a:t> Communion. If </a:t>
            </a:r>
            <a:r>
              <a:rPr lang="fr-FR" altLang="fr-FR" sz="2500" dirty="0" err="1">
                <a:solidFill>
                  <a:schemeClr val="tx1"/>
                </a:solidFill>
              </a:rPr>
              <a:t>you</a:t>
            </a:r>
            <a:r>
              <a:rPr lang="fr-FR" altLang="fr-FR" sz="2500" dirty="0">
                <a:solidFill>
                  <a:schemeClr val="tx1"/>
                </a:solidFill>
              </a:rPr>
              <a:t> have not </a:t>
            </a:r>
            <a:r>
              <a:rPr lang="fr-FR" altLang="fr-FR" sz="2500" dirty="0" err="1">
                <a:solidFill>
                  <a:schemeClr val="tx1"/>
                </a:solidFill>
              </a:rPr>
              <a:t>received</a:t>
            </a:r>
            <a:r>
              <a:rPr lang="fr-FR" altLang="fr-FR" sz="2500" dirty="0">
                <a:solidFill>
                  <a:schemeClr val="tx1"/>
                </a:solidFill>
              </a:rPr>
              <a:t> First </a:t>
            </a:r>
            <a:r>
              <a:rPr lang="fr-FR" altLang="fr-FR" sz="2500" dirty="0" err="1">
                <a:solidFill>
                  <a:schemeClr val="tx1"/>
                </a:solidFill>
              </a:rPr>
              <a:t>Holy</a:t>
            </a:r>
            <a:r>
              <a:rPr lang="fr-FR" altLang="fr-FR" sz="2500" dirty="0">
                <a:solidFill>
                  <a:schemeClr val="tx1"/>
                </a:solidFill>
              </a:rPr>
              <a:t> Communion, </a:t>
            </a:r>
            <a:r>
              <a:rPr lang="fr-FR" altLang="fr-FR" sz="2500" dirty="0" err="1">
                <a:solidFill>
                  <a:schemeClr val="tx1"/>
                </a:solidFill>
              </a:rPr>
              <a:t>you</a:t>
            </a:r>
            <a:r>
              <a:rPr lang="fr-FR" altLang="fr-FR" sz="2500" dirty="0">
                <a:solidFill>
                  <a:schemeClr val="tx1"/>
                </a:solidFill>
              </a:rPr>
              <a:t> </a:t>
            </a:r>
            <a:r>
              <a:rPr lang="fr-FR" altLang="fr-FR" sz="2500" dirty="0" err="1">
                <a:solidFill>
                  <a:schemeClr val="tx1"/>
                </a:solidFill>
              </a:rPr>
              <a:t>may</a:t>
            </a:r>
            <a:r>
              <a:rPr lang="fr-FR" altLang="fr-FR" sz="2500" dirty="0">
                <a:solidFill>
                  <a:schemeClr val="tx1"/>
                </a:solidFill>
              </a:rPr>
              <a:t> </a:t>
            </a:r>
            <a:r>
              <a:rPr lang="fr-FR" altLang="fr-FR" sz="2500" dirty="0" err="1">
                <a:solidFill>
                  <a:schemeClr val="tx1"/>
                </a:solidFill>
              </a:rPr>
              <a:t>approach</a:t>
            </a:r>
            <a:r>
              <a:rPr lang="fr-FR" altLang="fr-FR" sz="2500" dirty="0">
                <a:solidFill>
                  <a:schemeClr val="tx1"/>
                </a:solidFill>
              </a:rPr>
              <a:t> the alter </a:t>
            </a:r>
            <a:r>
              <a:rPr lang="fr-FR" altLang="fr-FR" sz="2500" dirty="0" err="1">
                <a:solidFill>
                  <a:schemeClr val="tx1"/>
                </a:solidFill>
              </a:rPr>
              <a:t>with</a:t>
            </a:r>
            <a:r>
              <a:rPr lang="fr-FR" altLang="fr-FR" sz="2500" dirty="0">
                <a:solidFill>
                  <a:schemeClr val="tx1"/>
                </a:solidFill>
              </a:rPr>
              <a:t> </a:t>
            </a:r>
            <a:r>
              <a:rPr lang="fr-FR" altLang="fr-FR" sz="2500" dirty="0" err="1">
                <a:solidFill>
                  <a:schemeClr val="tx1"/>
                </a:solidFill>
              </a:rPr>
              <a:t>your</a:t>
            </a:r>
            <a:r>
              <a:rPr lang="fr-FR" altLang="fr-FR" sz="2500" dirty="0">
                <a:solidFill>
                  <a:schemeClr val="tx1"/>
                </a:solidFill>
              </a:rPr>
              <a:t> hands </a:t>
            </a:r>
            <a:r>
              <a:rPr lang="fr-FR" altLang="fr-FR" sz="2500" dirty="0" err="1">
                <a:solidFill>
                  <a:schemeClr val="tx1"/>
                </a:solidFill>
              </a:rPr>
              <a:t>folded</a:t>
            </a:r>
            <a:r>
              <a:rPr lang="fr-FR" altLang="fr-FR" sz="2500" dirty="0">
                <a:solidFill>
                  <a:schemeClr val="tx1"/>
                </a:solidFill>
              </a:rPr>
              <a:t> </a:t>
            </a:r>
            <a:r>
              <a:rPr lang="fr-FR" altLang="fr-FR" sz="2500" dirty="0" err="1">
                <a:solidFill>
                  <a:schemeClr val="tx1"/>
                </a:solidFill>
              </a:rPr>
              <a:t>across</a:t>
            </a:r>
            <a:r>
              <a:rPr lang="fr-FR" altLang="fr-FR" sz="2500" dirty="0">
                <a:solidFill>
                  <a:schemeClr val="tx1"/>
                </a:solidFill>
              </a:rPr>
              <a:t> the </a:t>
            </a:r>
            <a:r>
              <a:rPr lang="fr-FR" altLang="fr-FR" sz="2500" dirty="0" err="1">
                <a:solidFill>
                  <a:schemeClr val="tx1"/>
                </a:solidFill>
              </a:rPr>
              <a:t>chest</a:t>
            </a:r>
            <a:r>
              <a:rPr lang="fr-FR" altLang="fr-FR" sz="2500" dirty="0">
                <a:solidFill>
                  <a:schemeClr val="tx1"/>
                </a:solidFill>
              </a:rPr>
              <a:t> in an X in </a:t>
            </a:r>
            <a:r>
              <a:rPr lang="fr-FR" altLang="fr-FR" sz="2500" dirty="0" err="1">
                <a:solidFill>
                  <a:schemeClr val="tx1"/>
                </a:solidFill>
              </a:rPr>
              <a:t>order</a:t>
            </a:r>
            <a:r>
              <a:rPr lang="fr-FR" altLang="fr-FR" sz="2500" dirty="0">
                <a:solidFill>
                  <a:schemeClr val="tx1"/>
                </a:solidFill>
              </a:rPr>
              <a:t> to </a:t>
            </a:r>
            <a:r>
              <a:rPr lang="fr-FR" altLang="fr-FR" sz="2500" dirty="0" err="1">
                <a:solidFill>
                  <a:schemeClr val="tx1"/>
                </a:solidFill>
              </a:rPr>
              <a:t>receive</a:t>
            </a:r>
            <a:r>
              <a:rPr lang="fr-FR" altLang="fr-FR" sz="2500" dirty="0">
                <a:solidFill>
                  <a:schemeClr val="tx1"/>
                </a:solidFill>
              </a:rPr>
              <a:t> a blessing. </a:t>
            </a:r>
          </a:p>
        </p:txBody>
      </p:sp>
    </p:spTree>
    <p:extLst>
      <p:ext uri="{BB962C8B-B14F-4D97-AF65-F5344CB8AC3E}">
        <p14:creationId xmlns:p14="http://schemas.microsoft.com/office/powerpoint/2010/main" xmlns="" val="3634172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7544" y="908720"/>
            <a:ext cx="8495928" cy="4950296"/>
          </a:xfrm>
        </p:spPr>
        <p:txBody>
          <a:bodyPr>
            <a:noAutofit/>
          </a:bodyPr>
          <a:lstStyle/>
          <a:p>
            <a:pPr algn="ctr"/>
            <a:r>
              <a:rPr lang="fr-FR" sz="3200" dirty="0" smtClean="0">
                <a:solidFill>
                  <a:schemeClr val="tx1"/>
                </a:solidFill>
                <a:latin typeface="+mn-lt"/>
              </a:rPr>
              <a:t/>
            </a:r>
            <a:br>
              <a:rPr lang="fr-FR" sz="3200" dirty="0" smtClean="0">
                <a:solidFill>
                  <a:schemeClr val="tx1"/>
                </a:solidFill>
                <a:latin typeface="+mn-lt"/>
              </a:rPr>
            </a:br>
            <a:r>
              <a:rPr lang="fr-FR" sz="3200" dirty="0" smtClean="0">
                <a:solidFill>
                  <a:schemeClr val="tx1"/>
                </a:solidFill>
                <a:latin typeface="+mn-lt"/>
              </a:rPr>
              <a:t/>
            </a:r>
            <a:br>
              <a:rPr lang="fr-FR" sz="3200" dirty="0" smtClean="0">
                <a:solidFill>
                  <a:schemeClr val="tx1"/>
                </a:solidFill>
                <a:latin typeface="+mn-lt"/>
              </a:rPr>
            </a:br>
            <a:r>
              <a:rPr lang="fr-FR" sz="3200" b="1" dirty="0" smtClean="0">
                <a:solidFill>
                  <a:schemeClr val="tx1"/>
                </a:solidFill>
                <a:latin typeface="+mn-lt"/>
              </a:rPr>
              <a:t>Voici le corps et le sang du Seigneur</a:t>
            </a:r>
            <a:r>
              <a:rPr lang="en-US" sz="3200" b="1" dirty="0" smtClean="0">
                <a:solidFill>
                  <a:schemeClr val="tx1"/>
                </a:solidFill>
                <a:latin typeface="+mn-lt"/>
              </a:rPr>
              <a:t/>
            </a:r>
            <a:br>
              <a:rPr lang="en-US" sz="3200" b="1" dirty="0" smtClean="0">
                <a:solidFill>
                  <a:schemeClr val="tx1"/>
                </a:solidFill>
                <a:latin typeface="+mn-lt"/>
              </a:rPr>
            </a:br>
            <a:r>
              <a:rPr lang="en-US" sz="3200" b="1" dirty="0" smtClean="0">
                <a:solidFill>
                  <a:schemeClr val="tx1"/>
                </a:solidFill>
                <a:latin typeface="+mn-lt"/>
              </a:rPr>
              <a:t>La coupe du </a:t>
            </a:r>
            <a:r>
              <a:rPr lang="en-US" sz="3200" b="1" dirty="0" err="1" smtClean="0">
                <a:solidFill>
                  <a:schemeClr val="tx1"/>
                </a:solidFill>
                <a:latin typeface="+mn-lt"/>
              </a:rPr>
              <a:t>salut</a:t>
            </a:r>
            <a:r>
              <a:rPr lang="en-US" sz="3200" b="1" dirty="0" smtClean="0">
                <a:solidFill>
                  <a:schemeClr val="tx1"/>
                </a:solidFill>
                <a:latin typeface="+mn-lt"/>
              </a:rPr>
              <a:t> et le pain de la vie.</a:t>
            </a:r>
            <a:br>
              <a:rPr lang="en-US" sz="3200" b="1" dirty="0" smtClean="0">
                <a:solidFill>
                  <a:schemeClr val="tx1"/>
                </a:solidFill>
                <a:latin typeface="+mn-lt"/>
              </a:rPr>
            </a:br>
            <a:r>
              <a:rPr lang="en-US" sz="3200" b="1" dirty="0" err="1" smtClean="0">
                <a:solidFill>
                  <a:schemeClr val="tx1"/>
                </a:solidFill>
                <a:latin typeface="+mn-lt"/>
              </a:rPr>
              <a:t>Dieu</a:t>
            </a:r>
            <a:r>
              <a:rPr lang="en-US" sz="3200" b="1" dirty="0" smtClean="0">
                <a:solidFill>
                  <a:schemeClr val="tx1"/>
                </a:solidFill>
                <a:latin typeface="+mn-lt"/>
              </a:rPr>
              <a:t> </a:t>
            </a:r>
            <a:r>
              <a:rPr lang="en-US" sz="3200" b="1" dirty="0" err="1" smtClean="0">
                <a:solidFill>
                  <a:schemeClr val="tx1"/>
                </a:solidFill>
                <a:latin typeface="+mn-lt"/>
              </a:rPr>
              <a:t>immortel</a:t>
            </a:r>
            <a:r>
              <a:rPr lang="en-US" sz="3200" b="1" dirty="0" smtClean="0">
                <a:solidFill>
                  <a:schemeClr val="tx1"/>
                </a:solidFill>
                <a:latin typeface="+mn-lt"/>
              </a:rPr>
              <a:t> se </a:t>
            </a:r>
            <a:r>
              <a:rPr lang="en-US" sz="3200" b="1" dirty="0" err="1" smtClean="0">
                <a:solidFill>
                  <a:schemeClr val="tx1"/>
                </a:solidFill>
                <a:latin typeface="+mn-lt"/>
              </a:rPr>
              <a:t>donne</a:t>
            </a:r>
            <a:r>
              <a:rPr lang="en-US" sz="3200" b="1" dirty="0" smtClean="0">
                <a:solidFill>
                  <a:schemeClr val="tx1"/>
                </a:solidFill>
                <a:latin typeface="+mn-lt"/>
              </a:rPr>
              <a:t> en </a:t>
            </a:r>
            <a:r>
              <a:rPr lang="en-US" sz="3200" b="1" dirty="0" err="1" smtClean="0">
                <a:solidFill>
                  <a:schemeClr val="tx1"/>
                </a:solidFill>
                <a:latin typeface="+mn-lt"/>
              </a:rPr>
              <a:t>nourriture</a:t>
            </a:r>
            <a:r>
              <a:rPr lang="en-US" sz="3200" b="1" dirty="0" smtClean="0">
                <a:solidFill>
                  <a:schemeClr val="tx1"/>
                </a:solidFill>
                <a:latin typeface="+mn-lt"/>
              </a:rPr>
              <a:t/>
            </a:r>
            <a:br>
              <a:rPr lang="en-US" sz="3200" b="1" dirty="0" smtClean="0">
                <a:solidFill>
                  <a:schemeClr val="tx1"/>
                </a:solidFill>
                <a:latin typeface="+mn-lt"/>
              </a:rPr>
            </a:br>
            <a:r>
              <a:rPr lang="en-US" sz="3200" b="1" dirty="0" smtClean="0">
                <a:solidFill>
                  <a:schemeClr val="tx1"/>
                </a:solidFill>
                <a:latin typeface="+mn-lt"/>
              </a:rPr>
              <a:t>Pour </a:t>
            </a:r>
            <a:r>
              <a:rPr lang="en-US" sz="3200" b="1" dirty="0" err="1" smtClean="0">
                <a:solidFill>
                  <a:schemeClr val="tx1"/>
                </a:solidFill>
                <a:latin typeface="+mn-lt"/>
              </a:rPr>
              <a:t>que</a:t>
            </a:r>
            <a:r>
              <a:rPr lang="en-US" sz="3200" b="1" dirty="0" smtClean="0">
                <a:solidFill>
                  <a:schemeClr val="tx1"/>
                </a:solidFill>
                <a:latin typeface="+mn-lt"/>
              </a:rPr>
              <a:t> nous </a:t>
            </a:r>
            <a:r>
              <a:rPr lang="en-US" sz="3200" b="1" dirty="0" err="1" smtClean="0">
                <a:solidFill>
                  <a:schemeClr val="tx1"/>
                </a:solidFill>
                <a:latin typeface="+mn-lt"/>
              </a:rPr>
              <a:t>ayons</a:t>
            </a:r>
            <a:r>
              <a:rPr lang="en-US" sz="3200" b="1" dirty="0" smtClean="0">
                <a:solidFill>
                  <a:schemeClr val="tx1"/>
                </a:solidFill>
                <a:latin typeface="+mn-lt"/>
              </a:rPr>
              <a:t> la vie </a:t>
            </a:r>
            <a:r>
              <a:rPr lang="en-US" sz="3200" b="1" dirty="0" err="1" smtClean="0">
                <a:solidFill>
                  <a:schemeClr val="tx1"/>
                </a:solidFill>
                <a:latin typeface="+mn-lt"/>
              </a:rPr>
              <a:t>éternelle</a:t>
            </a:r>
            <a:r>
              <a:rPr lang="en-US" sz="3200" b="1" dirty="0" smtClean="0">
                <a:solidFill>
                  <a:schemeClr val="tx1"/>
                </a:solidFill>
                <a:latin typeface="+mn-lt"/>
              </a:rPr>
              <a:t>.</a:t>
            </a:r>
            <a:br>
              <a:rPr lang="en-US" sz="3200" b="1" dirty="0" smtClean="0">
                <a:solidFill>
                  <a:schemeClr val="tx1"/>
                </a:solidFill>
                <a:latin typeface="+mn-lt"/>
              </a:rPr>
            </a:br>
            <a:r>
              <a:rPr lang="en-US" sz="3200" dirty="0" smtClean="0">
                <a:solidFill>
                  <a:schemeClr val="tx1"/>
                </a:solidFill>
                <a:latin typeface="+mn-lt"/>
              </a:rPr>
              <a:t/>
            </a:r>
            <a:br>
              <a:rPr lang="en-US" sz="3200" dirty="0" smtClean="0">
                <a:solidFill>
                  <a:schemeClr val="tx1"/>
                </a:solidFill>
                <a:latin typeface="+mn-lt"/>
              </a:rPr>
            </a:br>
            <a:r>
              <a:rPr lang="en-US" sz="3200" dirty="0" smtClean="0">
                <a:solidFill>
                  <a:schemeClr val="tx1"/>
                </a:solidFill>
                <a:latin typeface="+mn-lt"/>
              </a:rPr>
              <a:t>1 - Au moment de passer </a:t>
            </a:r>
            <a:r>
              <a:rPr lang="en-US" sz="3200" dirty="0" err="1" smtClean="0">
                <a:solidFill>
                  <a:schemeClr val="tx1"/>
                </a:solidFill>
                <a:latin typeface="+mn-lt"/>
              </a:rPr>
              <a:t>vers</a:t>
            </a:r>
            <a:r>
              <a:rPr lang="en-US" sz="3200" dirty="0" smtClean="0">
                <a:solidFill>
                  <a:schemeClr val="tx1"/>
                </a:solidFill>
                <a:latin typeface="+mn-lt"/>
              </a:rPr>
              <a:t> le </a:t>
            </a:r>
            <a:r>
              <a:rPr lang="en-US" sz="3200" dirty="0" err="1" smtClean="0">
                <a:solidFill>
                  <a:schemeClr val="tx1"/>
                </a:solidFill>
                <a:latin typeface="+mn-lt"/>
              </a:rPr>
              <a:t>Père</a:t>
            </a:r>
            <a:r>
              <a:rPr lang="en-US" sz="3200" dirty="0" smtClean="0">
                <a:solidFill>
                  <a:schemeClr val="tx1"/>
                </a:solidFill>
                <a:latin typeface="+mn-lt"/>
              </a:rPr>
              <a:t/>
            </a:r>
            <a:br>
              <a:rPr lang="en-US" sz="3200" dirty="0" smtClean="0">
                <a:solidFill>
                  <a:schemeClr val="tx1"/>
                </a:solidFill>
                <a:latin typeface="+mn-lt"/>
              </a:rPr>
            </a:br>
            <a:r>
              <a:rPr lang="en-US" sz="3200" dirty="0" smtClean="0">
                <a:solidFill>
                  <a:schemeClr val="tx1"/>
                </a:solidFill>
                <a:latin typeface="+mn-lt"/>
              </a:rPr>
              <a:t>Le Seigneur </a:t>
            </a:r>
            <a:r>
              <a:rPr lang="en-US" sz="3200" dirty="0" err="1" smtClean="0">
                <a:solidFill>
                  <a:schemeClr val="tx1"/>
                </a:solidFill>
                <a:latin typeface="+mn-lt"/>
              </a:rPr>
              <a:t>prit</a:t>
            </a:r>
            <a:r>
              <a:rPr lang="en-US" sz="3200" dirty="0" smtClean="0">
                <a:solidFill>
                  <a:schemeClr val="tx1"/>
                </a:solidFill>
                <a:latin typeface="+mn-lt"/>
              </a:rPr>
              <a:t> du pain et du </a:t>
            </a:r>
            <a:r>
              <a:rPr lang="en-US" sz="3200" dirty="0" err="1" smtClean="0">
                <a:solidFill>
                  <a:schemeClr val="tx1"/>
                </a:solidFill>
                <a:latin typeface="+mn-lt"/>
              </a:rPr>
              <a:t>vin</a:t>
            </a:r>
            <a:r>
              <a:rPr lang="en-US" sz="3200" dirty="0" smtClean="0">
                <a:solidFill>
                  <a:schemeClr val="tx1"/>
                </a:solidFill>
                <a:latin typeface="+mn-lt"/>
              </a:rPr>
              <a:t/>
            </a:r>
            <a:br>
              <a:rPr lang="en-US" sz="3200" dirty="0" smtClean="0">
                <a:solidFill>
                  <a:schemeClr val="tx1"/>
                </a:solidFill>
                <a:latin typeface="+mn-lt"/>
              </a:rPr>
            </a:br>
            <a:r>
              <a:rPr lang="en-US" sz="3200" dirty="0" smtClean="0">
                <a:solidFill>
                  <a:schemeClr val="tx1"/>
                </a:solidFill>
                <a:latin typeface="+mn-lt"/>
              </a:rPr>
              <a:t>Pour </a:t>
            </a:r>
            <a:r>
              <a:rPr lang="en-US" sz="3200" dirty="0" err="1" smtClean="0">
                <a:solidFill>
                  <a:schemeClr val="tx1"/>
                </a:solidFill>
                <a:latin typeface="+mn-lt"/>
              </a:rPr>
              <a:t>que</a:t>
            </a:r>
            <a:r>
              <a:rPr lang="en-US" sz="3200" dirty="0" smtClean="0">
                <a:solidFill>
                  <a:schemeClr val="tx1"/>
                </a:solidFill>
                <a:latin typeface="+mn-lt"/>
              </a:rPr>
              <a:t> </a:t>
            </a:r>
            <a:r>
              <a:rPr lang="en-US" sz="3200" dirty="0" err="1" smtClean="0">
                <a:solidFill>
                  <a:schemeClr val="tx1"/>
                </a:solidFill>
                <a:latin typeface="+mn-lt"/>
              </a:rPr>
              <a:t>soit</a:t>
            </a:r>
            <a:r>
              <a:rPr lang="en-US" sz="3200" dirty="0" smtClean="0">
                <a:solidFill>
                  <a:schemeClr val="tx1"/>
                </a:solidFill>
                <a:latin typeface="+mn-lt"/>
              </a:rPr>
              <a:t> accompli le </a:t>
            </a:r>
            <a:r>
              <a:rPr lang="en-US" sz="3200" dirty="0" err="1" smtClean="0">
                <a:solidFill>
                  <a:schemeClr val="tx1"/>
                </a:solidFill>
                <a:latin typeface="+mn-lt"/>
              </a:rPr>
              <a:t>mystère</a:t>
            </a:r>
            <a:r>
              <a:rPr lang="en-US" sz="3200" dirty="0" smtClean="0">
                <a:solidFill>
                  <a:schemeClr val="tx1"/>
                </a:solidFill>
                <a:latin typeface="+mn-lt"/>
              </a:rPr>
              <a:t/>
            </a:r>
            <a:br>
              <a:rPr lang="en-US" sz="3200" dirty="0" smtClean="0">
                <a:solidFill>
                  <a:schemeClr val="tx1"/>
                </a:solidFill>
                <a:latin typeface="+mn-lt"/>
              </a:rPr>
            </a:br>
            <a:r>
              <a:rPr lang="en-US" sz="3200" dirty="0" smtClean="0">
                <a:solidFill>
                  <a:schemeClr val="tx1"/>
                </a:solidFill>
                <a:latin typeface="+mn-lt"/>
              </a:rPr>
              <a:t>Qui </a:t>
            </a:r>
            <a:r>
              <a:rPr lang="en-US" sz="3200" dirty="0" err="1" smtClean="0">
                <a:solidFill>
                  <a:schemeClr val="tx1"/>
                </a:solidFill>
                <a:latin typeface="+mn-lt"/>
              </a:rPr>
              <a:t>apaise</a:t>
            </a:r>
            <a:r>
              <a:rPr lang="en-US" sz="3200" dirty="0" smtClean="0">
                <a:solidFill>
                  <a:schemeClr val="tx1"/>
                </a:solidFill>
                <a:latin typeface="+mn-lt"/>
              </a:rPr>
              <a:t> à </a:t>
            </a:r>
            <a:r>
              <a:rPr lang="en-US" sz="3200" dirty="0" err="1" smtClean="0">
                <a:solidFill>
                  <a:schemeClr val="tx1"/>
                </a:solidFill>
                <a:latin typeface="+mn-lt"/>
              </a:rPr>
              <a:t>jamais</a:t>
            </a:r>
            <a:r>
              <a:rPr lang="en-US" sz="3200" dirty="0" smtClean="0">
                <a:solidFill>
                  <a:schemeClr val="tx1"/>
                </a:solidFill>
                <a:latin typeface="+mn-lt"/>
              </a:rPr>
              <a:t> </a:t>
            </a:r>
            <a:r>
              <a:rPr lang="en-US" sz="3200" dirty="0" err="1" smtClean="0">
                <a:solidFill>
                  <a:schemeClr val="tx1"/>
                </a:solidFill>
                <a:latin typeface="+mn-lt"/>
              </a:rPr>
              <a:t>notre</a:t>
            </a:r>
            <a:r>
              <a:rPr lang="en-US" sz="3200" dirty="0" smtClean="0">
                <a:solidFill>
                  <a:schemeClr val="tx1"/>
                </a:solidFill>
                <a:latin typeface="+mn-lt"/>
              </a:rPr>
              <a:t> </a:t>
            </a:r>
            <a:r>
              <a:rPr lang="en-US" sz="3200" dirty="0" err="1" smtClean="0">
                <a:solidFill>
                  <a:schemeClr val="tx1"/>
                </a:solidFill>
                <a:latin typeface="+mn-lt"/>
              </a:rPr>
              <a:t>faim</a:t>
            </a:r>
            <a:r>
              <a:rPr lang="en-US" sz="3200" dirty="0" smtClean="0">
                <a:solidFill>
                  <a:schemeClr val="tx1"/>
                </a:solidFill>
                <a:latin typeface="+mn-lt"/>
              </a:rPr>
              <a:t>.</a:t>
            </a:r>
            <a:br>
              <a:rPr lang="en-US" sz="3200" dirty="0" smtClean="0">
                <a:solidFill>
                  <a:schemeClr val="tx1"/>
                </a:solidFill>
                <a:latin typeface="+mn-lt"/>
              </a:rPr>
            </a:br>
            <a:r>
              <a:rPr lang="en-US" sz="3200" dirty="0" smtClean="0">
                <a:solidFill>
                  <a:schemeClr val="tx1"/>
                </a:solidFill>
                <a:latin typeface="+mn-lt"/>
              </a:rPr>
              <a:t/>
            </a:r>
            <a:br>
              <a:rPr lang="en-US" sz="3200" dirty="0" smtClean="0">
                <a:solidFill>
                  <a:schemeClr val="tx1"/>
                </a:solidFill>
                <a:latin typeface="+mn-lt"/>
              </a:rPr>
            </a:br>
            <a:endParaRPr lang="en-US" sz="3200" dirty="0">
              <a:solidFill>
                <a:schemeClr val="tx1"/>
              </a:solidFill>
              <a:latin typeface="+mn-lt"/>
            </a:endParaRPr>
          </a:p>
        </p:txBody>
      </p:sp>
      <p:sp>
        <p:nvSpPr>
          <p:cNvPr id="4" name="Text Box 3"/>
          <p:cNvSpPr txBox="1">
            <a:spLocks noChangeArrowheads="1"/>
          </p:cNvSpPr>
          <p:nvPr/>
        </p:nvSpPr>
        <p:spPr bwMode="auto">
          <a:xfrm>
            <a:off x="251520" y="300707"/>
            <a:ext cx="8711952"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defRPr/>
            </a:pPr>
            <a:r>
              <a:rPr lang="fr-FR" sz="2400" b="1" dirty="0" smtClean="0">
                <a:solidFill>
                  <a:srgbClr val="C00000"/>
                </a:solidFill>
              </a:rPr>
              <a:t>Communion: </a:t>
            </a:r>
            <a:r>
              <a:rPr lang="fr-FR" sz="2400" dirty="0" smtClean="0">
                <a:solidFill>
                  <a:srgbClr val="C00000"/>
                </a:solidFill>
              </a:rPr>
              <a:t>Voici le corps et le sang du Seigneur (1/4)</a:t>
            </a:r>
            <a:r>
              <a:rPr lang="en-US" sz="2400" dirty="0" smtClean="0">
                <a:solidFill>
                  <a:srgbClr val="C00000"/>
                </a:solidFill>
              </a:rPr>
              <a:t/>
            </a:r>
            <a:br>
              <a:rPr lang="en-US" sz="2400" dirty="0" smtClean="0">
                <a:solidFill>
                  <a:srgbClr val="C00000"/>
                </a:solidFill>
              </a:rPr>
            </a:br>
            <a:endParaRPr lang="fr-FR" sz="2400" dirty="0" smtClean="0">
              <a:solidFill>
                <a:srgbClr val="C00000"/>
              </a:solidFill>
            </a:endParaRPr>
          </a:p>
        </p:txBody>
      </p:sp>
    </p:spTree>
    <p:extLst>
      <p:ext uri="{BB962C8B-B14F-4D97-AF65-F5344CB8AC3E}">
        <p14:creationId xmlns:p14="http://schemas.microsoft.com/office/powerpoint/2010/main" xmlns="" val="148581201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7544" y="908720"/>
            <a:ext cx="8495928" cy="4950296"/>
          </a:xfrm>
        </p:spPr>
        <p:txBody>
          <a:bodyPr>
            <a:noAutofit/>
          </a:bodyPr>
          <a:lstStyle/>
          <a:p>
            <a:pPr algn="ctr"/>
            <a:r>
              <a:rPr lang="fr-FR" sz="3200" dirty="0" smtClean="0">
                <a:solidFill>
                  <a:schemeClr val="tx1"/>
                </a:solidFill>
                <a:latin typeface="+mn-lt"/>
              </a:rPr>
              <a:t/>
            </a:r>
            <a:br>
              <a:rPr lang="fr-FR" sz="3200" dirty="0" smtClean="0">
                <a:solidFill>
                  <a:schemeClr val="tx1"/>
                </a:solidFill>
                <a:latin typeface="+mn-lt"/>
              </a:rPr>
            </a:br>
            <a:r>
              <a:rPr lang="fr-FR" sz="3200" dirty="0" smtClean="0">
                <a:solidFill>
                  <a:schemeClr val="tx1"/>
                </a:solidFill>
                <a:latin typeface="+mn-lt"/>
              </a:rPr>
              <a:t/>
            </a:r>
            <a:br>
              <a:rPr lang="fr-FR" sz="3200" dirty="0" smtClean="0">
                <a:solidFill>
                  <a:schemeClr val="tx1"/>
                </a:solidFill>
                <a:latin typeface="+mn-lt"/>
              </a:rPr>
            </a:br>
            <a:r>
              <a:rPr lang="fr-FR" sz="3200" b="1" dirty="0" smtClean="0">
                <a:solidFill>
                  <a:schemeClr val="tx1"/>
                </a:solidFill>
                <a:latin typeface="+mn-lt"/>
              </a:rPr>
              <a:t>Voici le corps et le sang du Seigneur</a:t>
            </a:r>
            <a:r>
              <a:rPr lang="en-US" sz="3200" b="1" dirty="0" smtClean="0">
                <a:solidFill>
                  <a:schemeClr val="tx1"/>
                </a:solidFill>
                <a:latin typeface="+mn-lt"/>
              </a:rPr>
              <a:t/>
            </a:r>
            <a:br>
              <a:rPr lang="en-US" sz="3200" b="1" dirty="0" smtClean="0">
                <a:solidFill>
                  <a:schemeClr val="tx1"/>
                </a:solidFill>
                <a:latin typeface="+mn-lt"/>
              </a:rPr>
            </a:br>
            <a:r>
              <a:rPr lang="en-US" sz="3200" b="1" dirty="0" smtClean="0">
                <a:solidFill>
                  <a:schemeClr val="tx1"/>
                </a:solidFill>
                <a:latin typeface="+mn-lt"/>
              </a:rPr>
              <a:t>La coupe du </a:t>
            </a:r>
            <a:r>
              <a:rPr lang="en-US" sz="3200" b="1" dirty="0" err="1" smtClean="0">
                <a:solidFill>
                  <a:schemeClr val="tx1"/>
                </a:solidFill>
                <a:latin typeface="+mn-lt"/>
              </a:rPr>
              <a:t>salut</a:t>
            </a:r>
            <a:r>
              <a:rPr lang="en-US" sz="3200" b="1" dirty="0" smtClean="0">
                <a:solidFill>
                  <a:schemeClr val="tx1"/>
                </a:solidFill>
                <a:latin typeface="+mn-lt"/>
              </a:rPr>
              <a:t> et le pain de la vie.</a:t>
            </a:r>
            <a:br>
              <a:rPr lang="en-US" sz="3200" b="1" dirty="0" smtClean="0">
                <a:solidFill>
                  <a:schemeClr val="tx1"/>
                </a:solidFill>
                <a:latin typeface="+mn-lt"/>
              </a:rPr>
            </a:br>
            <a:r>
              <a:rPr lang="en-US" sz="3200" b="1" dirty="0" err="1" smtClean="0">
                <a:solidFill>
                  <a:schemeClr val="tx1"/>
                </a:solidFill>
                <a:latin typeface="+mn-lt"/>
              </a:rPr>
              <a:t>Dieu</a:t>
            </a:r>
            <a:r>
              <a:rPr lang="en-US" sz="3200" b="1" dirty="0" smtClean="0">
                <a:solidFill>
                  <a:schemeClr val="tx1"/>
                </a:solidFill>
                <a:latin typeface="+mn-lt"/>
              </a:rPr>
              <a:t> </a:t>
            </a:r>
            <a:r>
              <a:rPr lang="en-US" sz="3200" b="1" dirty="0" err="1" smtClean="0">
                <a:solidFill>
                  <a:schemeClr val="tx1"/>
                </a:solidFill>
                <a:latin typeface="+mn-lt"/>
              </a:rPr>
              <a:t>immortel</a:t>
            </a:r>
            <a:r>
              <a:rPr lang="en-US" sz="3200" b="1" dirty="0" smtClean="0">
                <a:solidFill>
                  <a:schemeClr val="tx1"/>
                </a:solidFill>
                <a:latin typeface="+mn-lt"/>
              </a:rPr>
              <a:t> se </a:t>
            </a:r>
            <a:r>
              <a:rPr lang="en-US" sz="3200" b="1" dirty="0" err="1" smtClean="0">
                <a:solidFill>
                  <a:schemeClr val="tx1"/>
                </a:solidFill>
                <a:latin typeface="+mn-lt"/>
              </a:rPr>
              <a:t>donne</a:t>
            </a:r>
            <a:r>
              <a:rPr lang="en-US" sz="3200" b="1" dirty="0" smtClean="0">
                <a:solidFill>
                  <a:schemeClr val="tx1"/>
                </a:solidFill>
                <a:latin typeface="+mn-lt"/>
              </a:rPr>
              <a:t> en </a:t>
            </a:r>
            <a:r>
              <a:rPr lang="en-US" sz="3200" b="1" dirty="0" err="1" smtClean="0">
                <a:solidFill>
                  <a:schemeClr val="tx1"/>
                </a:solidFill>
                <a:latin typeface="+mn-lt"/>
              </a:rPr>
              <a:t>nourriture</a:t>
            </a:r>
            <a:r>
              <a:rPr lang="en-US" sz="3200" b="1" dirty="0" smtClean="0">
                <a:solidFill>
                  <a:schemeClr val="tx1"/>
                </a:solidFill>
                <a:latin typeface="+mn-lt"/>
              </a:rPr>
              <a:t/>
            </a:r>
            <a:br>
              <a:rPr lang="en-US" sz="3200" b="1" dirty="0" smtClean="0">
                <a:solidFill>
                  <a:schemeClr val="tx1"/>
                </a:solidFill>
                <a:latin typeface="+mn-lt"/>
              </a:rPr>
            </a:br>
            <a:r>
              <a:rPr lang="en-US" sz="3200" b="1" dirty="0" smtClean="0">
                <a:solidFill>
                  <a:schemeClr val="tx1"/>
                </a:solidFill>
                <a:latin typeface="+mn-lt"/>
              </a:rPr>
              <a:t>Pour </a:t>
            </a:r>
            <a:r>
              <a:rPr lang="en-US" sz="3200" b="1" dirty="0" err="1" smtClean="0">
                <a:solidFill>
                  <a:schemeClr val="tx1"/>
                </a:solidFill>
                <a:latin typeface="+mn-lt"/>
              </a:rPr>
              <a:t>que</a:t>
            </a:r>
            <a:r>
              <a:rPr lang="en-US" sz="3200" b="1" dirty="0" smtClean="0">
                <a:solidFill>
                  <a:schemeClr val="tx1"/>
                </a:solidFill>
                <a:latin typeface="+mn-lt"/>
              </a:rPr>
              <a:t> nous </a:t>
            </a:r>
            <a:r>
              <a:rPr lang="en-US" sz="3200" b="1" dirty="0" err="1" smtClean="0">
                <a:solidFill>
                  <a:schemeClr val="tx1"/>
                </a:solidFill>
                <a:latin typeface="+mn-lt"/>
              </a:rPr>
              <a:t>ayons</a:t>
            </a:r>
            <a:r>
              <a:rPr lang="en-US" sz="3200" b="1" dirty="0" smtClean="0">
                <a:solidFill>
                  <a:schemeClr val="tx1"/>
                </a:solidFill>
                <a:latin typeface="+mn-lt"/>
              </a:rPr>
              <a:t> la vie </a:t>
            </a:r>
            <a:r>
              <a:rPr lang="en-US" sz="3200" b="1" dirty="0" err="1" smtClean="0">
                <a:solidFill>
                  <a:schemeClr val="tx1"/>
                </a:solidFill>
                <a:latin typeface="+mn-lt"/>
              </a:rPr>
              <a:t>éternelle</a:t>
            </a:r>
            <a:r>
              <a:rPr lang="en-US" sz="3200" b="1" dirty="0" smtClean="0">
                <a:solidFill>
                  <a:schemeClr val="tx1"/>
                </a:solidFill>
                <a:latin typeface="+mn-lt"/>
              </a:rPr>
              <a:t>.</a:t>
            </a:r>
            <a:br>
              <a:rPr lang="en-US" sz="3200" b="1" dirty="0" smtClean="0">
                <a:solidFill>
                  <a:schemeClr val="tx1"/>
                </a:solidFill>
                <a:latin typeface="+mn-lt"/>
              </a:rPr>
            </a:br>
            <a:r>
              <a:rPr lang="en-US" sz="3200" dirty="0" smtClean="0">
                <a:solidFill>
                  <a:schemeClr val="tx1"/>
                </a:solidFill>
                <a:latin typeface="+mn-lt"/>
              </a:rPr>
              <a:t/>
            </a:r>
            <a:br>
              <a:rPr lang="en-US" sz="3200" dirty="0" smtClean="0">
                <a:solidFill>
                  <a:schemeClr val="tx1"/>
                </a:solidFill>
                <a:latin typeface="+mn-lt"/>
              </a:rPr>
            </a:br>
            <a:r>
              <a:rPr lang="en-US" sz="3200" dirty="0" smtClean="0">
                <a:solidFill>
                  <a:schemeClr val="tx1"/>
                </a:solidFill>
              </a:rPr>
              <a:t> 2 - </a:t>
            </a:r>
            <a:r>
              <a:rPr lang="en-US" sz="3200" dirty="0" err="1" smtClean="0">
                <a:solidFill>
                  <a:schemeClr val="tx1"/>
                </a:solidFill>
              </a:rPr>
              <a:t>Dieu</a:t>
            </a:r>
            <a:r>
              <a:rPr lang="en-US" sz="3200" dirty="0" smtClean="0">
                <a:solidFill>
                  <a:schemeClr val="tx1"/>
                </a:solidFill>
              </a:rPr>
              <a:t> se </a:t>
            </a:r>
            <a:r>
              <a:rPr lang="en-US" sz="3200" dirty="0" err="1" smtClean="0">
                <a:solidFill>
                  <a:schemeClr val="tx1"/>
                </a:solidFill>
              </a:rPr>
              <a:t>livre</a:t>
            </a:r>
            <a:r>
              <a:rPr lang="en-US" sz="3200" dirty="0" smtClean="0">
                <a:solidFill>
                  <a:schemeClr val="tx1"/>
                </a:solidFill>
              </a:rPr>
              <a:t> </a:t>
            </a:r>
            <a:r>
              <a:rPr lang="en-US" sz="3200" dirty="0" err="1" smtClean="0">
                <a:solidFill>
                  <a:schemeClr val="tx1"/>
                </a:solidFill>
              </a:rPr>
              <a:t>lui-même</a:t>
            </a:r>
            <a:r>
              <a:rPr lang="en-US" sz="3200" dirty="0" smtClean="0">
                <a:solidFill>
                  <a:schemeClr val="tx1"/>
                </a:solidFill>
              </a:rPr>
              <a:t> en </a:t>
            </a:r>
            <a:r>
              <a:rPr lang="en-US" sz="3200" dirty="0" err="1" smtClean="0">
                <a:solidFill>
                  <a:schemeClr val="tx1"/>
                </a:solidFill>
              </a:rPr>
              <a:t>partage</a:t>
            </a:r>
            <a:r>
              <a:rPr lang="en-US" sz="3200" dirty="0" smtClean="0">
                <a:solidFill>
                  <a:schemeClr val="tx1"/>
                </a:solidFill>
              </a:rPr>
              <a:t/>
            </a:r>
            <a:br>
              <a:rPr lang="en-US" sz="3200" dirty="0" smtClean="0">
                <a:solidFill>
                  <a:schemeClr val="tx1"/>
                </a:solidFill>
              </a:rPr>
            </a:br>
            <a:r>
              <a:rPr lang="en-US" sz="3200" dirty="0" smtClean="0">
                <a:solidFill>
                  <a:schemeClr val="tx1"/>
                </a:solidFill>
              </a:rPr>
              <a:t>Par amour pour son </a:t>
            </a:r>
            <a:r>
              <a:rPr lang="en-US" sz="3200" dirty="0" err="1" smtClean="0">
                <a:solidFill>
                  <a:schemeClr val="tx1"/>
                </a:solidFill>
              </a:rPr>
              <a:t>peuple</a:t>
            </a:r>
            <a:r>
              <a:rPr lang="en-US" sz="3200" dirty="0" smtClean="0">
                <a:solidFill>
                  <a:schemeClr val="tx1"/>
                </a:solidFill>
              </a:rPr>
              <a:t> </a:t>
            </a:r>
            <a:r>
              <a:rPr lang="en-US" sz="3200" dirty="0" err="1" smtClean="0">
                <a:solidFill>
                  <a:schemeClr val="tx1"/>
                </a:solidFill>
              </a:rPr>
              <a:t>affamé</a:t>
            </a:r>
            <a:r>
              <a:rPr lang="en-US" sz="3200" dirty="0" smtClean="0">
                <a:solidFill>
                  <a:schemeClr val="tx1"/>
                </a:solidFill>
              </a:rPr>
              <a:t>.</a:t>
            </a:r>
            <a:br>
              <a:rPr lang="en-US" sz="3200" dirty="0" smtClean="0">
                <a:solidFill>
                  <a:schemeClr val="tx1"/>
                </a:solidFill>
              </a:rPr>
            </a:br>
            <a:r>
              <a:rPr lang="en-US" sz="3200" dirty="0" smtClean="0">
                <a:solidFill>
                  <a:schemeClr val="tx1"/>
                </a:solidFill>
              </a:rPr>
              <a:t>Il nous </a:t>
            </a:r>
            <a:r>
              <a:rPr lang="en-US" sz="3200" dirty="0" err="1" smtClean="0">
                <a:solidFill>
                  <a:schemeClr val="tx1"/>
                </a:solidFill>
              </a:rPr>
              <a:t>comble</a:t>
            </a:r>
            <a:r>
              <a:rPr lang="en-US" sz="3200" dirty="0" smtClean="0">
                <a:solidFill>
                  <a:schemeClr val="tx1"/>
                </a:solidFill>
              </a:rPr>
              <a:t> de son </a:t>
            </a:r>
            <a:r>
              <a:rPr lang="en-US" sz="3200" dirty="0" err="1" smtClean="0">
                <a:solidFill>
                  <a:schemeClr val="tx1"/>
                </a:solidFill>
              </a:rPr>
              <a:t>héritage</a:t>
            </a:r>
            <a:r>
              <a:rPr lang="en-US" sz="3200" dirty="0" smtClean="0">
                <a:solidFill>
                  <a:schemeClr val="tx1"/>
                </a:solidFill>
              </a:rPr>
              <a:t/>
            </a:r>
            <a:br>
              <a:rPr lang="en-US" sz="3200" dirty="0" smtClean="0">
                <a:solidFill>
                  <a:schemeClr val="tx1"/>
                </a:solidFill>
              </a:rPr>
            </a:br>
            <a:r>
              <a:rPr lang="en-US" sz="3200" dirty="0" err="1" smtClean="0">
                <a:solidFill>
                  <a:schemeClr val="tx1"/>
                </a:solidFill>
              </a:rPr>
              <a:t>Afin</a:t>
            </a:r>
            <a:r>
              <a:rPr lang="en-US" sz="3200" dirty="0" smtClean="0">
                <a:solidFill>
                  <a:schemeClr val="tx1"/>
                </a:solidFill>
              </a:rPr>
              <a:t> </a:t>
            </a:r>
            <a:r>
              <a:rPr lang="en-US" sz="3200" dirty="0" err="1" smtClean="0">
                <a:solidFill>
                  <a:schemeClr val="tx1"/>
                </a:solidFill>
              </a:rPr>
              <a:t>que</a:t>
            </a:r>
            <a:r>
              <a:rPr lang="en-US" sz="3200" dirty="0" smtClean="0">
                <a:solidFill>
                  <a:schemeClr val="tx1"/>
                </a:solidFill>
              </a:rPr>
              <a:t> nous </a:t>
            </a:r>
            <a:r>
              <a:rPr lang="en-US" sz="3200" dirty="0" err="1" smtClean="0">
                <a:solidFill>
                  <a:schemeClr val="tx1"/>
                </a:solidFill>
              </a:rPr>
              <a:t>soyons</a:t>
            </a:r>
            <a:r>
              <a:rPr lang="en-US" sz="3200" dirty="0" smtClean="0">
                <a:solidFill>
                  <a:schemeClr val="tx1"/>
                </a:solidFill>
              </a:rPr>
              <a:t> </a:t>
            </a:r>
            <a:r>
              <a:rPr lang="en-US" sz="3200" dirty="0" err="1" smtClean="0">
                <a:solidFill>
                  <a:schemeClr val="tx1"/>
                </a:solidFill>
              </a:rPr>
              <a:t>rassasiés</a:t>
            </a:r>
            <a:r>
              <a:rPr lang="en-US" sz="3200" dirty="0" smtClean="0">
                <a:solidFill>
                  <a:schemeClr val="tx1"/>
                </a:solidFill>
              </a:rPr>
              <a:t>. </a:t>
            </a:r>
            <a:r>
              <a:rPr lang="en-US" sz="3200" dirty="0" smtClean="0">
                <a:solidFill>
                  <a:schemeClr val="tx1"/>
                </a:solidFill>
                <a:latin typeface="+mn-lt"/>
              </a:rPr>
              <a:t/>
            </a:r>
            <a:br>
              <a:rPr lang="en-US" sz="3200" dirty="0" smtClean="0">
                <a:solidFill>
                  <a:schemeClr val="tx1"/>
                </a:solidFill>
                <a:latin typeface="+mn-lt"/>
              </a:rPr>
            </a:br>
            <a:r>
              <a:rPr lang="en-US" sz="3200" dirty="0" smtClean="0">
                <a:solidFill>
                  <a:schemeClr val="tx1"/>
                </a:solidFill>
                <a:latin typeface="+mn-lt"/>
              </a:rPr>
              <a:t/>
            </a:r>
            <a:br>
              <a:rPr lang="en-US" sz="3200" dirty="0" smtClean="0">
                <a:solidFill>
                  <a:schemeClr val="tx1"/>
                </a:solidFill>
                <a:latin typeface="+mn-lt"/>
              </a:rPr>
            </a:br>
            <a:endParaRPr lang="en-US" sz="3200" dirty="0">
              <a:solidFill>
                <a:schemeClr val="tx1"/>
              </a:solidFill>
              <a:latin typeface="+mn-lt"/>
            </a:endParaRPr>
          </a:p>
        </p:txBody>
      </p:sp>
      <p:sp>
        <p:nvSpPr>
          <p:cNvPr id="4" name="Text Box 3"/>
          <p:cNvSpPr txBox="1">
            <a:spLocks noChangeArrowheads="1"/>
          </p:cNvSpPr>
          <p:nvPr/>
        </p:nvSpPr>
        <p:spPr bwMode="auto">
          <a:xfrm>
            <a:off x="251520" y="300707"/>
            <a:ext cx="8711952"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defRPr/>
            </a:pPr>
            <a:r>
              <a:rPr lang="fr-FR" sz="2400" b="1" dirty="0" smtClean="0">
                <a:solidFill>
                  <a:srgbClr val="C00000"/>
                </a:solidFill>
              </a:rPr>
              <a:t>Communion: </a:t>
            </a:r>
            <a:r>
              <a:rPr lang="fr-FR" sz="2400" dirty="0" smtClean="0">
                <a:solidFill>
                  <a:srgbClr val="C00000"/>
                </a:solidFill>
              </a:rPr>
              <a:t>Voici le corps et le sang du Seigneur (2/4)</a:t>
            </a:r>
            <a:r>
              <a:rPr lang="en-US" sz="2400" dirty="0" smtClean="0">
                <a:solidFill>
                  <a:srgbClr val="C00000"/>
                </a:solidFill>
              </a:rPr>
              <a:t/>
            </a:r>
            <a:br>
              <a:rPr lang="en-US" sz="2400" dirty="0" smtClean="0">
                <a:solidFill>
                  <a:srgbClr val="C00000"/>
                </a:solidFill>
              </a:rPr>
            </a:br>
            <a:endParaRPr lang="fr-FR" sz="2400" dirty="0" smtClean="0">
              <a:solidFill>
                <a:srgbClr val="C00000"/>
              </a:solidFill>
            </a:endParaRPr>
          </a:p>
        </p:txBody>
      </p:sp>
    </p:spTree>
    <p:extLst>
      <p:ext uri="{BB962C8B-B14F-4D97-AF65-F5344CB8AC3E}">
        <p14:creationId xmlns:p14="http://schemas.microsoft.com/office/powerpoint/2010/main" xmlns="" val="148581201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7544" y="908720"/>
            <a:ext cx="8495928" cy="4950296"/>
          </a:xfrm>
        </p:spPr>
        <p:txBody>
          <a:bodyPr>
            <a:noAutofit/>
          </a:bodyPr>
          <a:lstStyle/>
          <a:p>
            <a:pPr algn="ctr"/>
            <a:r>
              <a:rPr lang="fr-FR" sz="3200" dirty="0" smtClean="0">
                <a:solidFill>
                  <a:schemeClr val="tx1"/>
                </a:solidFill>
                <a:latin typeface="+mn-lt"/>
              </a:rPr>
              <a:t/>
            </a:r>
            <a:br>
              <a:rPr lang="fr-FR" sz="3200" dirty="0" smtClean="0">
                <a:solidFill>
                  <a:schemeClr val="tx1"/>
                </a:solidFill>
                <a:latin typeface="+mn-lt"/>
              </a:rPr>
            </a:br>
            <a:r>
              <a:rPr lang="fr-FR" sz="3200" dirty="0" smtClean="0">
                <a:solidFill>
                  <a:schemeClr val="tx1"/>
                </a:solidFill>
                <a:latin typeface="+mn-lt"/>
              </a:rPr>
              <a:t/>
            </a:r>
            <a:br>
              <a:rPr lang="fr-FR" sz="3200" dirty="0" smtClean="0">
                <a:solidFill>
                  <a:schemeClr val="tx1"/>
                </a:solidFill>
                <a:latin typeface="+mn-lt"/>
              </a:rPr>
            </a:br>
            <a:r>
              <a:rPr lang="fr-FR" sz="3200" b="1" dirty="0" smtClean="0">
                <a:solidFill>
                  <a:schemeClr val="tx1"/>
                </a:solidFill>
                <a:latin typeface="+mn-lt"/>
              </a:rPr>
              <a:t>Voici le corps et le sang du Seigneur</a:t>
            </a:r>
            <a:r>
              <a:rPr lang="en-US" sz="3200" b="1" dirty="0" smtClean="0">
                <a:solidFill>
                  <a:schemeClr val="tx1"/>
                </a:solidFill>
                <a:latin typeface="+mn-lt"/>
              </a:rPr>
              <a:t/>
            </a:r>
            <a:br>
              <a:rPr lang="en-US" sz="3200" b="1" dirty="0" smtClean="0">
                <a:solidFill>
                  <a:schemeClr val="tx1"/>
                </a:solidFill>
                <a:latin typeface="+mn-lt"/>
              </a:rPr>
            </a:br>
            <a:r>
              <a:rPr lang="en-US" sz="3200" b="1" dirty="0" smtClean="0">
                <a:solidFill>
                  <a:schemeClr val="tx1"/>
                </a:solidFill>
                <a:latin typeface="+mn-lt"/>
              </a:rPr>
              <a:t>La coupe du </a:t>
            </a:r>
            <a:r>
              <a:rPr lang="en-US" sz="3200" b="1" dirty="0" err="1" smtClean="0">
                <a:solidFill>
                  <a:schemeClr val="tx1"/>
                </a:solidFill>
                <a:latin typeface="+mn-lt"/>
              </a:rPr>
              <a:t>salut</a:t>
            </a:r>
            <a:r>
              <a:rPr lang="en-US" sz="3200" b="1" dirty="0" smtClean="0">
                <a:solidFill>
                  <a:schemeClr val="tx1"/>
                </a:solidFill>
                <a:latin typeface="+mn-lt"/>
              </a:rPr>
              <a:t> et le pain de la vie.</a:t>
            </a:r>
            <a:br>
              <a:rPr lang="en-US" sz="3200" b="1" dirty="0" smtClean="0">
                <a:solidFill>
                  <a:schemeClr val="tx1"/>
                </a:solidFill>
                <a:latin typeface="+mn-lt"/>
              </a:rPr>
            </a:br>
            <a:r>
              <a:rPr lang="en-US" sz="3200" b="1" dirty="0" err="1" smtClean="0">
                <a:solidFill>
                  <a:schemeClr val="tx1"/>
                </a:solidFill>
                <a:latin typeface="+mn-lt"/>
              </a:rPr>
              <a:t>Dieu</a:t>
            </a:r>
            <a:r>
              <a:rPr lang="en-US" sz="3200" b="1" dirty="0" smtClean="0">
                <a:solidFill>
                  <a:schemeClr val="tx1"/>
                </a:solidFill>
                <a:latin typeface="+mn-lt"/>
              </a:rPr>
              <a:t> </a:t>
            </a:r>
            <a:r>
              <a:rPr lang="en-US" sz="3200" b="1" dirty="0" err="1" smtClean="0">
                <a:solidFill>
                  <a:schemeClr val="tx1"/>
                </a:solidFill>
                <a:latin typeface="+mn-lt"/>
              </a:rPr>
              <a:t>immortel</a:t>
            </a:r>
            <a:r>
              <a:rPr lang="en-US" sz="3200" b="1" dirty="0" smtClean="0">
                <a:solidFill>
                  <a:schemeClr val="tx1"/>
                </a:solidFill>
                <a:latin typeface="+mn-lt"/>
              </a:rPr>
              <a:t> se </a:t>
            </a:r>
            <a:r>
              <a:rPr lang="en-US" sz="3200" b="1" dirty="0" err="1" smtClean="0">
                <a:solidFill>
                  <a:schemeClr val="tx1"/>
                </a:solidFill>
                <a:latin typeface="+mn-lt"/>
              </a:rPr>
              <a:t>donne</a:t>
            </a:r>
            <a:r>
              <a:rPr lang="en-US" sz="3200" b="1" dirty="0" smtClean="0">
                <a:solidFill>
                  <a:schemeClr val="tx1"/>
                </a:solidFill>
                <a:latin typeface="+mn-lt"/>
              </a:rPr>
              <a:t> en </a:t>
            </a:r>
            <a:r>
              <a:rPr lang="en-US" sz="3200" b="1" dirty="0" err="1" smtClean="0">
                <a:solidFill>
                  <a:schemeClr val="tx1"/>
                </a:solidFill>
                <a:latin typeface="+mn-lt"/>
              </a:rPr>
              <a:t>nourriture</a:t>
            </a:r>
            <a:r>
              <a:rPr lang="en-US" sz="3200" b="1" dirty="0" smtClean="0">
                <a:solidFill>
                  <a:schemeClr val="tx1"/>
                </a:solidFill>
                <a:latin typeface="+mn-lt"/>
              </a:rPr>
              <a:t/>
            </a:r>
            <a:br>
              <a:rPr lang="en-US" sz="3200" b="1" dirty="0" smtClean="0">
                <a:solidFill>
                  <a:schemeClr val="tx1"/>
                </a:solidFill>
                <a:latin typeface="+mn-lt"/>
              </a:rPr>
            </a:br>
            <a:r>
              <a:rPr lang="en-US" sz="3200" b="1" dirty="0" smtClean="0">
                <a:solidFill>
                  <a:schemeClr val="tx1"/>
                </a:solidFill>
                <a:latin typeface="+mn-lt"/>
              </a:rPr>
              <a:t>Pour </a:t>
            </a:r>
            <a:r>
              <a:rPr lang="en-US" sz="3200" b="1" dirty="0" err="1" smtClean="0">
                <a:solidFill>
                  <a:schemeClr val="tx1"/>
                </a:solidFill>
                <a:latin typeface="+mn-lt"/>
              </a:rPr>
              <a:t>que</a:t>
            </a:r>
            <a:r>
              <a:rPr lang="en-US" sz="3200" b="1" dirty="0" smtClean="0">
                <a:solidFill>
                  <a:schemeClr val="tx1"/>
                </a:solidFill>
                <a:latin typeface="+mn-lt"/>
              </a:rPr>
              <a:t> nous </a:t>
            </a:r>
            <a:r>
              <a:rPr lang="en-US" sz="3200" b="1" dirty="0" err="1" smtClean="0">
                <a:solidFill>
                  <a:schemeClr val="tx1"/>
                </a:solidFill>
                <a:latin typeface="+mn-lt"/>
              </a:rPr>
              <a:t>ayons</a:t>
            </a:r>
            <a:r>
              <a:rPr lang="en-US" sz="3200" b="1" dirty="0" smtClean="0">
                <a:solidFill>
                  <a:schemeClr val="tx1"/>
                </a:solidFill>
                <a:latin typeface="+mn-lt"/>
              </a:rPr>
              <a:t> la vie </a:t>
            </a:r>
            <a:r>
              <a:rPr lang="en-US" sz="3200" b="1" dirty="0" err="1" smtClean="0">
                <a:solidFill>
                  <a:schemeClr val="tx1"/>
                </a:solidFill>
                <a:latin typeface="+mn-lt"/>
              </a:rPr>
              <a:t>éternelle</a:t>
            </a:r>
            <a:r>
              <a:rPr lang="en-US" sz="3200" b="1" dirty="0" smtClean="0">
                <a:solidFill>
                  <a:schemeClr val="tx1"/>
                </a:solidFill>
                <a:latin typeface="+mn-lt"/>
              </a:rPr>
              <a:t>.</a:t>
            </a:r>
            <a:br>
              <a:rPr lang="en-US" sz="3200" b="1" dirty="0" smtClean="0">
                <a:solidFill>
                  <a:schemeClr val="tx1"/>
                </a:solidFill>
                <a:latin typeface="+mn-lt"/>
              </a:rPr>
            </a:br>
            <a:r>
              <a:rPr lang="en-US" sz="3200" dirty="0" smtClean="0">
                <a:solidFill>
                  <a:schemeClr val="tx1"/>
                </a:solidFill>
                <a:latin typeface="+mn-lt"/>
              </a:rPr>
              <a:t/>
            </a:r>
            <a:br>
              <a:rPr lang="en-US" sz="3200" dirty="0" smtClean="0">
                <a:solidFill>
                  <a:schemeClr val="tx1"/>
                </a:solidFill>
                <a:latin typeface="+mn-lt"/>
              </a:rPr>
            </a:br>
            <a:r>
              <a:rPr lang="en-US" sz="3200" dirty="0" smtClean="0">
                <a:solidFill>
                  <a:schemeClr val="tx1"/>
                </a:solidFill>
              </a:rPr>
              <a:t> 3 - </a:t>
            </a:r>
            <a:r>
              <a:rPr lang="en-US" sz="3200" dirty="0" err="1" smtClean="0">
                <a:solidFill>
                  <a:schemeClr val="tx1"/>
                </a:solidFill>
              </a:rPr>
              <a:t>C'est</a:t>
            </a:r>
            <a:r>
              <a:rPr lang="en-US" sz="3200" dirty="0" smtClean="0">
                <a:solidFill>
                  <a:schemeClr val="tx1"/>
                </a:solidFill>
              </a:rPr>
              <a:t> la </a:t>
            </a:r>
            <a:r>
              <a:rPr lang="en-US" sz="3200" dirty="0" err="1" smtClean="0">
                <a:solidFill>
                  <a:schemeClr val="tx1"/>
                </a:solidFill>
              </a:rPr>
              <a:t>foi</a:t>
            </a:r>
            <a:r>
              <a:rPr lang="en-US" sz="3200" dirty="0" smtClean="0">
                <a:solidFill>
                  <a:schemeClr val="tx1"/>
                </a:solidFill>
              </a:rPr>
              <a:t> qui nous fait </a:t>
            </a:r>
            <a:r>
              <a:rPr lang="en-US" sz="3200" dirty="0" err="1" smtClean="0">
                <a:solidFill>
                  <a:schemeClr val="tx1"/>
                </a:solidFill>
              </a:rPr>
              <a:t>reconnaître</a:t>
            </a:r>
            <a:r>
              <a:rPr lang="en-US" sz="3200" dirty="0" smtClean="0">
                <a:solidFill>
                  <a:schemeClr val="tx1"/>
                </a:solidFill>
              </a:rPr>
              <a:t/>
            </a:r>
            <a:br>
              <a:rPr lang="en-US" sz="3200" dirty="0" smtClean="0">
                <a:solidFill>
                  <a:schemeClr val="tx1"/>
                </a:solidFill>
              </a:rPr>
            </a:br>
            <a:r>
              <a:rPr lang="en-US" sz="3200" dirty="0" err="1" smtClean="0">
                <a:solidFill>
                  <a:schemeClr val="tx1"/>
                </a:solidFill>
              </a:rPr>
              <a:t>Dans</a:t>
            </a:r>
            <a:r>
              <a:rPr lang="en-US" sz="3200" dirty="0" smtClean="0">
                <a:solidFill>
                  <a:schemeClr val="tx1"/>
                </a:solidFill>
              </a:rPr>
              <a:t> </a:t>
            </a:r>
            <a:r>
              <a:rPr lang="en-US" sz="3200" dirty="0" err="1" smtClean="0">
                <a:solidFill>
                  <a:schemeClr val="tx1"/>
                </a:solidFill>
              </a:rPr>
              <a:t>ce</a:t>
            </a:r>
            <a:r>
              <a:rPr lang="en-US" sz="3200" dirty="0" smtClean="0">
                <a:solidFill>
                  <a:schemeClr val="tx1"/>
                </a:solidFill>
              </a:rPr>
              <a:t> pain et </a:t>
            </a:r>
            <a:r>
              <a:rPr lang="en-US" sz="3200" dirty="0" err="1" smtClean="0">
                <a:solidFill>
                  <a:schemeClr val="tx1"/>
                </a:solidFill>
              </a:rPr>
              <a:t>ce</a:t>
            </a:r>
            <a:r>
              <a:rPr lang="en-US" sz="3200" dirty="0" smtClean="0">
                <a:solidFill>
                  <a:schemeClr val="tx1"/>
                </a:solidFill>
              </a:rPr>
              <a:t> </a:t>
            </a:r>
            <a:r>
              <a:rPr lang="en-US" sz="3200" dirty="0" err="1" smtClean="0">
                <a:solidFill>
                  <a:schemeClr val="tx1"/>
                </a:solidFill>
              </a:rPr>
              <a:t>vin</a:t>
            </a:r>
            <a:r>
              <a:rPr lang="en-US" sz="3200" dirty="0" smtClean="0">
                <a:solidFill>
                  <a:schemeClr val="tx1"/>
                </a:solidFill>
              </a:rPr>
              <a:t> </a:t>
            </a:r>
            <a:r>
              <a:rPr lang="en-US" sz="3200" dirty="0" err="1" smtClean="0">
                <a:solidFill>
                  <a:schemeClr val="tx1"/>
                </a:solidFill>
              </a:rPr>
              <a:t>consacrés</a:t>
            </a:r>
            <a:r>
              <a:rPr lang="en-US" sz="3200" dirty="0" smtClean="0">
                <a:solidFill>
                  <a:schemeClr val="tx1"/>
                </a:solidFill>
              </a:rPr>
              <a:t>,</a:t>
            </a:r>
            <a:br>
              <a:rPr lang="en-US" sz="3200" dirty="0" smtClean="0">
                <a:solidFill>
                  <a:schemeClr val="tx1"/>
                </a:solidFill>
              </a:rPr>
            </a:br>
            <a:r>
              <a:rPr lang="en-US" sz="3200" dirty="0" smtClean="0">
                <a:solidFill>
                  <a:schemeClr val="tx1"/>
                </a:solidFill>
              </a:rPr>
              <a:t>La </a:t>
            </a:r>
            <a:r>
              <a:rPr lang="en-US" sz="3200" dirty="0" err="1" smtClean="0">
                <a:solidFill>
                  <a:schemeClr val="tx1"/>
                </a:solidFill>
              </a:rPr>
              <a:t>présence</a:t>
            </a:r>
            <a:r>
              <a:rPr lang="en-US" sz="3200" dirty="0" smtClean="0">
                <a:solidFill>
                  <a:schemeClr val="tx1"/>
                </a:solidFill>
              </a:rPr>
              <a:t> de </a:t>
            </a:r>
            <a:r>
              <a:rPr lang="en-US" sz="3200" dirty="0" err="1" smtClean="0">
                <a:solidFill>
                  <a:schemeClr val="tx1"/>
                </a:solidFill>
              </a:rPr>
              <a:t>Dieu</a:t>
            </a:r>
            <a:r>
              <a:rPr lang="en-US" sz="3200" dirty="0" smtClean="0">
                <a:solidFill>
                  <a:schemeClr val="tx1"/>
                </a:solidFill>
              </a:rPr>
              <a:t> </a:t>
            </a:r>
            <a:r>
              <a:rPr lang="en-US" sz="3200" dirty="0" err="1" smtClean="0">
                <a:solidFill>
                  <a:schemeClr val="tx1"/>
                </a:solidFill>
              </a:rPr>
              <a:t>notre</a:t>
            </a:r>
            <a:r>
              <a:rPr lang="en-US" sz="3200" dirty="0" smtClean="0">
                <a:solidFill>
                  <a:schemeClr val="tx1"/>
                </a:solidFill>
              </a:rPr>
              <a:t> maître</a:t>
            </a:r>
            <a:br>
              <a:rPr lang="en-US" sz="3200" dirty="0" smtClean="0">
                <a:solidFill>
                  <a:schemeClr val="tx1"/>
                </a:solidFill>
              </a:rPr>
            </a:br>
            <a:r>
              <a:rPr lang="en-US" sz="3200" dirty="0" smtClean="0">
                <a:solidFill>
                  <a:schemeClr val="tx1"/>
                </a:solidFill>
              </a:rPr>
              <a:t>Le Seigneur </a:t>
            </a:r>
            <a:r>
              <a:rPr lang="en-US" sz="3200" dirty="0" err="1" smtClean="0">
                <a:solidFill>
                  <a:schemeClr val="tx1"/>
                </a:solidFill>
              </a:rPr>
              <a:t>Jésus</a:t>
            </a:r>
            <a:r>
              <a:rPr lang="en-US" sz="3200" dirty="0" smtClean="0">
                <a:solidFill>
                  <a:schemeClr val="tx1"/>
                </a:solidFill>
              </a:rPr>
              <a:t> </a:t>
            </a:r>
            <a:r>
              <a:rPr lang="en-US" sz="3200" dirty="0" err="1" smtClean="0">
                <a:solidFill>
                  <a:schemeClr val="tx1"/>
                </a:solidFill>
              </a:rPr>
              <a:t>ressuscité</a:t>
            </a:r>
            <a:r>
              <a:rPr lang="en-US" sz="3200" dirty="0" smtClean="0">
                <a:solidFill>
                  <a:schemeClr val="tx1"/>
                </a:solidFill>
              </a:rPr>
              <a:t>. </a:t>
            </a:r>
            <a:r>
              <a:rPr lang="en-US" sz="3200" dirty="0" smtClean="0">
                <a:solidFill>
                  <a:schemeClr val="tx1"/>
                </a:solidFill>
                <a:latin typeface="+mn-lt"/>
              </a:rPr>
              <a:t/>
            </a:r>
            <a:br>
              <a:rPr lang="en-US" sz="3200" dirty="0" smtClean="0">
                <a:solidFill>
                  <a:schemeClr val="tx1"/>
                </a:solidFill>
                <a:latin typeface="+mn-lt"/>
              </a:rPr>
            </a:br>
            <a:r>
              <a:rPr lang="en-US" sz="3200" dirty="0" smtClean="0">
                <a:solidFill>
                  <a:schemeClr val="tx1"/>
                </a:solidFill>
                <a:latin typeface="+mn-lt"/>
              </a:rPr>
              <a:t/>
            </a:r>
            <a:br>
              <a:rPr lang="en-US" sz="3200" dirty="0" smtClean="0">
                <a:solidFill>
                  <a:schemeClr val="tx1"/>
                </a:solidFill>
                <a:latin typeface="+mn-lt"/>
              </a:rPr>
            </a:br>
            <a:endParaRPr lang="en-US" sz="3200" dirty="0">
              <a:solidFill>
                <a:schemeClr val="tx1"/>
              </a:solidFill>
              <a:latin typeface="+mn-lt"/>
            </a:endParaRPr>
          </a:p>
        </p:txBody>
      </p:sp>
      <p:sp>
        <p:nvSpPr>
          <p:cNvPr id="4" name="Text Box 3"/>
          <p:cNvSpPr txBox="1">
            <a:spLocks noChangeArrowheads="1"/>
          </p:cNvSpPr>
          <p:nvPr/>
        </p:nvSpPr>
        <p:spPr bwMode="auto">
          <a:xfrm>
            <a:off x="251520" y="300707"/>
            <a:ext cx="8711952"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defRPr/>
            </a:pPr>
            <a:r>
              <a:rPr lang="fr-FR" sz="2400" b="1" dirty="0" smtClean="0">
                <a:solidFill>
                  <a:srgbClr val="C00000"/>
                </a:solidFill>
              </a:rPr>
              <a:t>Communion: </a:t>
            </a:r>
            <a:r>
              <a:rPr lang="fr-FR" sz="2400" dirty="0" smtClean="0">
                <a:solidFill>
                  <a:srgbClr val="C00000"/>
                </a:solidFill>
              </a:rPr>
              <a:t>Voici le corps et le sang du Seigneur (3/4)</a:t>
            </a:r>
            <a:r>
              <a:rPr lang="en-US" sz="2400" dirty="0" smtClean="0">
                <a:solidFill>
                  <a:srgbClr val="C00000"/>
                </a:solidFill>
              </a:rPr>
              <a:t/>
            </a:r>
            <a:br>
              <a:rPr lang="en-US" sz="2400" dirty="0" smtClean="0">
                <a:solidFill>
                  <a:srgbClr val="C00000"/>
                </a:solidFill>
              </a:rPr>
            </a:br>
            <a:endParaRPr lang="fr-FR" sz="2400" dirty="0" smtClean="0">
              <a:solidFill>
                <a:srgbClr val="C00000"/>
              </a:solidFill>
            </a:endParaRPr>
          </a:p>
        </p:txBody>
      </p:sp>
    </p:spTree>
    <p:extLst>
      <p:ext uri="{BB962C8B-B14F-4D97-AF65-F5344CB8AC3E}">
        <p14:creationId xmlns:p14="http://schemas.microsoft.com/office/powerpoint/2010/main" xmlns="" val="148581201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7544" y="908720"/>
            <a:ext cx="8495928" cy="5293672"/>
          </a:xfrm>
        </p:spPr>
        <p:txBody>
          <a:bodyPr>
            <a:noAutofit/>
          </a:bodyPr>
          <a:lstStyle/>
          <a:p>
            <a:pPr algn="ctr"/>
            <a:r>
              <a:rPr lang="fr-FR" sz="3200" b="1" dirty="0" smtClean="0">
                <a:solidFill>
                  <a:schemeClr val="tx1"/>
                </a:solidFill>
                <a:latin typeface="+mn-lt"/>
              </a:rPr>
              <a:t>Voici le corps et le sang du Seigneur</a:t>
            </a:r>
            <a:r>
              <a:rPr lang="en-US" sz="3200" b="1" dirty="0" smtClean="0">
                <a:solidFill>
                  <a:schemeClr val="tx1"/>
                </a:solidFill>
                <a:latin typeface="+mn-lt"/>
              </a:rPr>
              <a:t/>
            </a:r>
            <a:br>
              <a:rPr lang="en-US" sz="3200" b="1" dirty="0" smtClean="0">
                <a:solidFill>
                  <a:schemeClr val="tx1"/>
                </a:solidFill>
                <a:latin typeface="+mn-lt"/>
              </a:rPr>
            </a:br>
            <a:r>
              <a:rPr lang="en-US" sz="3200" b="1" dirty="0" smtClean="0">
                <a:solidFill>
                  <a:schemeClr val="tx1"/>
                </a:solidFill>
                <a:latin typeface="+mn-lt"/>
              </a:rPr>
              <a:t>La coupe du </a:t>
            </a:r>
            <a:r>
              <a:rPr lang="en-US" sz="3200" b="1" dirty="0" err="1" smtClean="0">
                <a:solidFill>
                  <a:schemeClr val="tx1"/>
                </a:solidFill>
                <a:latin typeface="+mn-lt"/>
              </a:rPr>
              <a:t>salut</a:t>
            </a:r>
            <a:r>
              <a:rPr lang="en-US" sz="3200" b="1" dirty="0" smtClean="0">
                <a:solidFill>
                  <a:schemeClr val="tx1"/>
                </a:solidFill>
                <a:latin typeface="+mn-lt"/>
              </a:rPr>
              <a:t> et le pain de la vie.</a:t>
            </a:r>
            <a:br>
              <a:rPr lang="en-US" sz="3200" b="1" dirty="0" smtClean="0">
                <a:solidFill>
                  <a:schemeClr val="tx1"/>
                </a:solidFill>
                <a:latin typeface="+mn-lt"/>
              </a:rPr>
            </a:br>
            <a:r>
              <a:rPr lang="en-US" sz="3200" b="1" dirty="0" err="1" smtClean="0">
                <a:solidFill>
                  <a:schemeClr val="tx1"/>
                </a:solidFill>
                <a:latin typeface="+mn-lt"/>
              </a:rPr>
              <a:t>Dieu</a:t>
            </a:r>
            <a:r>
              <a:rPr lang="en-US" sz="3200" b="1" dirty="0" smtClean="0">
                <a:solidFill>
                  <a:schemeClr val="tx1"/>
                </a:solidFill>
                <a:latin typeface="+mn-lt"/>
              </a:rPr>
              <a:t> </a:t>
            </a:r>
            <a:r>
              <a:rPr lang="en-US" sz="3200" b="1" dirty="0" err="1" smtClean="0">
                <a:solidFill>
                  <a:schemeClr val="tx1"/>
                </a:solidFill>
                <a:latin typeface="+mn-lt"/>
              </a:rPr>
              <a:t>immortel</a:t>
            </a:r>
            <a:r>
              <a:rPr lang="en-US" sz="3200" b="1" dirty="0" smtClean="0">
                <a:solidFill>
                  <a:schemeClr val="tx1"/>
                </a:solidFill>
                <a:latin typeface="+mn-lt"/>
              </a:rPr>
              <a:t> se </a:t>
            </a:r>
            <a:r>
              <a:rPr lang="en-US" sz="3200" b="1" dirty="0" err="1" smtClean="0">
                <a:solidFill>
                  <a:schemeClr val="tx1"/>
                </a:solidFill>
                <a:latin typeface="+mn-lt"/>
              </a:rPr>
              <a:t>donne</a:t>
            </a:r>
            <a:r>
              <a:rPr lang="en-US" sz="3200" b="1" dirty="0" smtClean="0">
                <a:solidFill>
                  <a:schemeClr val="tx1"/>
                </a:solidFill>
                <a:latin typeface="+mn-lt"/>
              </a:rPr>
              <a:t> en </a:t>
            </a:r>
            <a:r>
              <a:rPr lang="en-US" sz="3200" b="1" dirty="0" err="1" smtClean="0">
                <a:solidFill>
                  <a:schemeClr val="tx1"/>
                </a:solidFill>
                <a:latin typeface="+mn-lt"/>
              </a:rPr>
              <a:t>nourriture</a:t>
            </a:r>
            <a:r>
              <a:rPr lang="en-US" sz="3200" b="1" dirty="0" smtClean="0">
                <a:solidFill>
                  <a:schemeClr val="tx1"/>
                </a:solidFill>
                <a:latin typeface="+mn-lt"/>
              </a:rPr>
              <a:t/>
            </a:r>
            <a:br>
              <a:rPr lang="en-US" sz="3200" b="1" dirty="0" smtClean="0">
                <a:solidFill>
                  <a:schemeClr val="tx1"/>
                </a:solidFill>
                <a:latin typeface="+mn-lt"/>
              </a:rPr>
            </a:br>
            <a:r>
              <a:rPr lang="en-US" sz="3200" b="1" dirty="0" smtClean="0">
                <a:solidFill>
                  <a:schemeClr val="tx1"/>
                </a:solidFill>
                <a:latin typeface="+mn-lt"/>
              </a:rPr>
              <a:t>Pour </a:t>
            </a:r>
            <a:r>
              <a:rPr lang="en-US" sz="3200" b="1" dirty="0" err="1" smtClean="0">
                <a:solidFill>
                  <a:schemeClr val="tx1"/>
                </a:solidFill>
                <a:latin typeface="+mn-lt"/>
              </a:rPr>
              <a:t>que</a:t>
            </a:r>
            <a:r>
              <a:rPr lang="en-US" sz="3200" b="1" dirty="0" smtClean="0">
                <a:solidFill>
                  <a:schemeClr val="tx1"/>
                </a:solidFill>
                <a:latin typeface="+mn-lt"/>
              </a:rPr>
              <a:t> nous </a:t>
            </a:r>
            <a:r>
              <a:rPr lang="en-US" sz="3200" b="1" dirty="0" err="1" smtClean="0">
                <a:solidFill>
                  <a:schemeClr val="tx1"/>
                </a:solidFill>
                <a:latin typeface="+mn-lt"/>
              </a:rPr>
              <a:t>ayons</a:t>
            </a:r>
            <a:r>
              <a:rPr lang="en-US" sz="3200" b="1" dirty="0" smtClean="0">
                <a:solidFill>
                  <a:schemeClr val="tx1"/>
                </a:solidFill>
                <a:latin typeface="+mn-lt"/>
              </a:rPr>
              <a:t> la vie </a:t>
            </a:r>
            <a:r>
              <a:rPr lang="en-US" sz="3200" b="1" dirty="0" err="1" smtClean="0">
                <a:solidFill>
                  <a:schemeClr val="tx1"/>
                </a:solidFill>
                <a:latin typeface="+mn-lt"/>
              </a:rPr>
              <a:t>éternelle</a:t>
            </a:r>
            <a:r>
              <a:rPr lang="en-US" sz="3200" b="1" dirty="0" smtClean="0">
                <a:solidFill>
                  <a:schemeClr val="tx1"/>
                </a:solidFill>
                <a:latin typeface="+mn-lt"/>
              </a:rPr>
              <a:t>.</a:t>
            </a:r>
            <a:br>
              <a:rPr lang="en-US" sz="3200" b="1" dirty="0" smtClean="0">
                <a:solidFill>
                  <a:schemeClr val="tx1"/>
                </a:solidFill>
                <a:latin typeface="+mn-lt"/>
              </a:rPr>
            </a:br>
            <a:r>
              <a:rPr lang="en-US" sz="3200" dirty="0" smtClean="0">
                <a:solidFill>
                  <a:schemeClr val="tx1"/>
                </a:solidFill>
                <a:latin typeface="+mn-lt"/>
              </a:rPr>
              <a:t/>
            </a:r>
            <a:br>
              <a:rPr lang="en-US" sz="3200" dirty="0" smtClean="0">
                <a:solidFill>
                  <a:schemeClr val="tx1"/>
                </a:solidFill>
                <a:latin typeface="+mn-lt"/>
              </a:rPr>
            </a:br>
            <a:r>
              <a:rPr lang="en-US" sz="3200" dirty="0" smtClean="0">
                <a:solidFill>
                  <a:schemeClr val="tx1"/>
                </a:solidFill>
              </a:rPr>
              <a:t> 4 - </a:t>
            </a:r>
            <a:r>
              <a:rPr lang="en-US" sz="3200" dirty="0" err="1" smtClean="0">
                <a:solidFill>
                  <a:schemeClr val="tx1"/>
                </a:solidFill>
              </a:rPr>
              <a:t>Que</a:t>
            </a:r>
            <a:r>
              <a:rPr lang="en-US" sz="3200" dirty="0" smtClean="0">
                <a:solidFill>
                  <a:schemeClr val="tx1"/>
                </a:solidFill>
              </a:rPr>
              <a:t> </a:t>
            </a:r>
            <a:r>
              <a:rPr lang="en-US" sz="3200" dirty="0" err="1" smtClean="0">
                <a:solidFill>
                  <a:schemeClr val="tx1"/>
                </a:solidFill>
              </a:rPr>
              <a:t>nos</a:t>
            </a:r>
            <a:r>
              <a:rPr lang="en-US" sz="3200" dirty="0" smtClean="0">
                <a:solidFill>
                  <a:schemeClr val="tx1"/>
                </a:solidFill>
              </a:rPr>
              <a:t> </a:t>
            </a:r>
            <a:r>
              <a:rPr lang="en-US" sz="3200" dirty="0" err="1" smtClean="0">
                <a:solidFill>
                  <a:schemeClr val="tx1"/>
                </a:solidFill>
              </a:rPr>
              <a:t>langues</a:t>
            </a:r>
            <a:r>
              <a:rPr lang="en-US" sz="3200" dirty="0" smtClean="0">
                <a:solidFill>
                  <a:schemeClr val="tx1"/>
                </a:solidFill>
              </a:rPr>
              <a:t> sans </a:t>
            </a:r>
            <a:r>
              <a:rPr lang="en-US" sz="3200" dirty="0" err="1" smtClean="0">
                <a:solidFill>
                  <a:schemeClr val="tx1"/>
                </a:solidFill>
              </a:rPr>
              <a:t>cesse</a:t>
            </a:r>
            <a:r>
              <a:rPr lang="en-US" sz="3200" dirty="0" smtClean="0">
                <a:solidFill>
                  <a:schemeClr val="tx1"/>
                </a:solidFill>
              </a:rPr>
              <a:t> </a:t>
            </a:r>
            <a:r>
              <a:rPr lang="en-US" sz="3200" dirty="0" err="1" smtClean="0">
                <a:solidFill>
                  <a:schemeClr val="tx1"/>
                </a:solidFill>
              </a:rPr>
              <a:t>proclament</a:t>
            </a:r>
            <a:r>
              <a:rPr lang="en-US" sz="3200" dirty="0" smtClean="0">
                <a:solidFill>
                  <a:schemeClr val="tx1"/>
                </a:solidFill>
              </a:rPr>
              <a:t/>
            </a:r>
            <a:br>
              <a:rPr lang="en-US" sz="3200" dirty="0" smtClean="0">
                <a:solidFill>
                  <a:schemeClr val="tx1"/>
                </a:solidFill>
              </a:rPr>
            </a:br>
            <a:r>
              <a:rPr lang="en-US" sz="3200" dirty="0" smtClean="0">
                <a:solidFill>
                  <a:schemeClr val="tx1"/>
                </a:solidFill>
              </a:rPr>
              <a:t>La </a:t>
            </a:r>
            <a:r>
              <a:rPr lang="en-US" sz="3200" dirty="0" err="1" smtClean="0">
                <a:solidFill>
                  <a:schemeClr val="tx1"/>
                </a:solidFill>
              </a:rPr>
              <a:t>merveille</a:t>
            </a:r>
            <a:r>
              <a:rPr lang="en-US" sz="3200" dirty="0" smtClean="0">
                <a:solidFill>
                  <a:schemeClr val="tx1"/>
                </a:solidFill>
              </a:rPr>
              <a:t> </a:t>
            </a:r>
            <a:r>
              <a:rPr lang="en-US" sz="3200" dirty="0" err="1" smtClean="0">
                <a:solidFill>
                  <a:schemeClr val="tx1"/>
                </a:solidFill>
              </a:rPr>
              <a:t>que</a:t>
            </a:r>
            <a:r>
              <a:rPr lang="en-US" sz="3200" dirty="0" smtClean="0">
                <a:solidFill>
                  <a:schemeClr val="tx1"/>
                </a:solidFill>
              </a:rPr>
              <a:t> </a:t>
            </a:r>
            <a:r>
              <a:rPr lang="en-US" sz="3200" dirty="0" err="1" smtClean="0">
                <a:solidFill>
                  <a:schemeClr val="tx1"/>
                </a:solidFill>
              </a:rPr>
              <a:t>Dieu</a:t>
            </a:r>
            <a:r>
              <a:rPr lang="en-US" sz="3200" dirty="0" smtClean="0">
                <a:solidFill>
                  <a:schemeClr val="tx1"/>
                </a:solidFill>
              </a:rPr>
              <a:t> fait pour nous ;</a:t>
            </a:r>
            <a:br>
              <a:rPr lang="en-US" sz="3200" dirty="0" smtClean="0">
                <a:solidFill>
                  <a:schemeClr val="tx1"/>
                </a:solidFill>
              </a:rPr>
            </a:br>
            <a:r>
              <a:rPr lang="en-US" sz="3200" dirty="0" err="1" smtClean="0">
                <a:solidFill>
                  <a:schemeClr val="tx1"/>
                </a:solidFill>
              </a:rPr>
              <a:t>Aujourd'hui</a:t>
            </a:r>
            <a:r>
              <a:rPr lang="en-US" sz="3200" dirty="0" smtClean="0">
                <a:solidFill>
                  <a:schemeClr val="tx1"/>
                </a:solidFill>
              </a:rPr>
              <a:t> </a:t>
            </a:r>
            <a:r>
              <a:rPr lang="en-US" sz="3200" dirty="0" err="1" smtClean="0">
                <a:solidFill>
                  <a:schemeClr val="tx1"/>
                </a:solidFill>
              </a:rPr>
              <a:t>il</a:t>
            </a:r>
            <a:r>
              <a:rPr lang="en-US" sz="3200" dirty="0" smtClean="0">
                <a:solidFill>
                  <a:schemeClr val="tx1"/>
                </a:solidFill>
              </a:rPr>
              <a:t> </a:t>
            </a:r>
            <a:r>
              <a:rPr lang="en-US" sz="3200" dirty="0" err="1" smtClean="0">
                <a:solidFill>
                  <a:schemeClr val="tx1"/>
                </a:solidFill>
              </a:rPr>
              <a:t>allume</a:t>
            </a:r>
            <a:r>
              <a:rPr lang="en-US" sz="3200" dirty="0" smtClean="0">
                <a:solidFill>
                  <a:schemeClr val="tx1"/>
                </a:solidFill>
              </a:rPr>
              <a:t> </a:t>
            </a:r>
            <a:r>
              <a:rPr lang="en-US" sz="3200" dirty="0" err="1" smtClean="0">
                <a:solidFill>
                  <a:schemeClr val="tx1"/>
                </a:solidFill>
              </a:rPr>
              <a:t>une</a:t>
            </a:r>
            <a:r>
              <a:rPr lang="en-US" sz="3200" dirty="0" smtClean="0">
                <a:solidFill>
                  <a:schemeClr val="tx1"/>
                </a:solidFill>
              </a:rPr>
              <a:t> </a:t>
            </a:r>
            <a:r>
              <a:rPr lang="en-US" sz="3200" dirty="0" err="1" smtClean="0">
                <a:solidFill>
                  <a:schemeClr val="tx1"/>
                </a:solidFill>
              </a:rPr>
              <a:t>flamme</a:t>
            </a:r>
            <a:r>
              <a:rPr lang="en-US" sz="3200" dirty="0" smtClean="0">
                <a:solidFill>
                  <a:schemeClr val="tx1"/>
                </a:solidFill>
              </a:rPr>
              <a:t>,</a:t>
            </a:r>
            <a:br>
              <a:rPr lang="en-US" sz="3200" dirty="0" smtClean="0">
                <a:solidFill>
                  <a:schemeClr val="tx1"/>
                </a:solidFill>
              </a:rPr>
            </a:br>
            <a:r>
              <a:rPr lang="en-US" sz="3200" dirty="0" err="1" smtClean="0">
                <a:solidFill>
                  <a:schemeClr val="tx1"/>
                </a:solidFill>
              </a:rPr>
              <a:t>Afin</a:t>
            </a:r>
            <a:r>
              <a:rPr lang="en-US" sz="3200" dirty="0" smtClean="0">
                <a:solidFill>
                  <a:schemeClr val="tx1"/>
                </a:solidFill>
              </a:rPr>
              <a:t> </a:t>
            </a:r>
            <a:r>
              <a:rPr lang="en-US" sz="3200" dirty="0" err="1" smtClean="0">
                <a:solidFill>
                  <a:schemeClr val="tx1"/>
                </a:solidFill>
              </a:rPr>
              <a:t>que</a:t>
            </a:r>
            <a:r>
              <a:rPr lang="en-US" sz="3200" dirty="0" smtClean="0">
                <a:solidFill>
                  <a:schemeClr val="tx1"/>
                </a:solidFill>
              </a:rPr>
              <a:t> nous </a:t>
            </a:r>
            <a:r>
              <a:rPr lang="en-US" sz="3200" dirty="0" err="1" smtClean="0">
                <a:solidFill>
                  <a:schemeClr val="tx1"/>
                </a:solidFill>
              </a:rPr>
              <a:t>l'aimions</a:t>
            </a:r>
            <a:r>
              <a:rPr lang="en-US" sz="3200" dirty="0" smtClean="0">
                <a:solidFill>
                  <a:schemeClr val="tx1"/>
                </a:solidFill>
              </a:rPr>
              <a:t> </a:t>
            </a:r>
            <a:r>
              <a:rPr lang="en-US" sz="3200" dirty="0" err="1" smtClean="0">
                <a:solidFill>
                  <a:schemeClr val="tx1"/>
                </a:solidFill>
              </a:rPr>
              <a:t>jusqu'au</a:t>
            </a:r>
            <a:r>
              <a:rPr lang="en-US" sz="3200" dirty="0" smtClean="0">
                <a:solidFill>
                  <a:schemeClr val="tx1"/>
                </a:solidFill>
              </a:rPr>
              <a:t> bout.</a:t>
            </a:r>
            <a:endParaRPr lang="en-US" sz="3200" dirty="0">
              <a:solidFill>
                <a:schemeClr val="tx1"/>
              </a:solidFill>
              <a:latin typeface="+mn-lt"/>
            </a:endParaRPr>
          </a:p>
        </p:txBody>
      </p:sp>
      <p:sp>
        <p:nvSpPr>
          <p:cNvPr id="4" name="Text Box 3"/>
          <p:cNvSpPr txBox="1">
            <a:spLocks noChangeArrowheads="1"/>
          </p:cNvSpPr>
          <p:nvPr/>
        </p:nvSpPr>
        <p:spPr bwMode="auto">
          <a:xfrm>
            <a:off x="251520" y="300707"/>
            <a:ext cx="8711952"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defRPr/>
            </a:pPr>
            <a:r>
              <a:rPr lang="fr-FR" sz="2400" b="1" dirty="0" smtClean="0">
                <a:solidFill>
                  <a:srgbClr val="C00000"/>
                </a:solidFill>
              </a:rPr>
              <a:t>Communion: </a:t>
            </a:r>
            <a:r>
              <a:rPr lang="fr-FR" sz="2400" dirty="0" smtClean="0">
                <a:solidFill>
                  <a:srgbClr val="C00000"/>
                </a:solidFill>
              </a:rPr>
              <a:t>Voici le corps et le sang du Seigneur (4/4)</a:t>
            </a:r>
            <a:r>
              <a:rPr lang="en-US" sz="2400" dirty="0" smtClean="0">
                <a:solidFill>
                  <a:srgbClr val="C00000"/>
                </a:solidFill>
              </a:rPr>
              <a:t/>
            </a:r>
            <a:br>
              <a:rPr lang="en-US" sz="2400" dirty="0" smtClean="0">
                <a:solidFill>
                  <a:srgbClr val="C00000"/>
                </a:solidFill>
              </a:rPr>
            </a:br>
            <a:endParaRPr lang="fr-FR" sz="2400" dirty="0" smtClean="0">
              <a:solidFill>
                <a:srgbClr val="C00000"/>
              </a:solidFill>
            </a:endParaRPr>
          </a:p>
        </p:txBody>
      </p:sp>
    </p:spTree>
    <p:extLst>
      <p:ext uri="{BB962C8B-B14F-4D97-AF65-F5344CB8AC3E}">
        <p14:creationId xmlns:p14="http://schemas.microsoft.com/office/powerpoint/2010/main" xmlns="" val="148581201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73731" name="TextBox 2"/>
          <p:cNvSpPr txBox="1">
            <a:spLocks noChangeArrowheads="1"/>
          </p:cNvSpPr>
          <p:nvPr/>
        </p:nvSpPr>
        <p:spPr bwMode="auto">
          <a:xfrm>
            <a:off x="325438" y="1484313"/>
            <a:ext cx="8820150" cy="4710112"/>
          </a:xfrm>
          <a:prstGeom prst="rect">
            <a:avLst/>
          </a:prstGeom>
          <a:noFill/>
          <a:ln w="9525">
            <a:noFill/>
            <a:miter lim="800000"/>
            <a:headEnd/>
            <a:tailEnd/>
          </a:ln>
        </p:spPr>
        <p:txBody>
          <a:bodyPr>
            <a:spAutoFit/>
          </a:bodyPr>
          <a:lstStyle/>
          <a:p>
            <a:r>
              <a:rPr lang="en-US" altLang="en-US" sz="2800">
                <a:solidFill>
                  <a:schemeClr val="tx1"/>
                </a:solidFill>
              </a:rPr>
              <a:t>1.</a:t>
            </a:r>
            <a:r>
              <a:rPr lang="fr-FR" altLang="en-US" sz="2800">
                <a:solidFill>
                  <a:schemeClr val="tx1"/>
                </a:solidFill>
              </a:rPr>
              <a:t>De toi, Seigneur, nous attendons la vie</a:t>
            </a:r>
          </a:p>
          <a:p>
            <a:r>
              <a:rPr lang="fr-FR" altLang="en-US" sz="2800" b="1" i="1">
                <a:solidFill>
                  <a:schemeClr val="tx1"/>
                </a:solidFill>
              </a:rPr>
              <a:t>Que ma bouche chante ta louange</a:t>
            </a:r>
          </a:p>
          <a:p>
            <a:r>
              <a:rPr lang="fr-FR" altLang="en-US" sz="2800">
                <a:solidFill>
                  <a:schemeClr val="tx1"/>
                </a:solidFill>
              </a:rPr>
              <a:t>Tu es pour nous un rempart un appui</a:t>
            </a:r>
          </a:p>
          <a:p>
            <a:r>
              <a:rPr lang="fr-FR" altLang="en-US" sz="2800" b="1" i="1">
                <a:solidFill>
                  <a:schemeClr val="tx1"/>
                </a:solidFill>
              </a:rPr>
              <a:t>Que ma bouche chante ta louange</a:t>
            </a:r>
          </a:p>
          <a:p>
            <a:r>
              <a:rPr lang="fr-FR" altLang="en-US" sz="2800">
                <a:solidFill>
                  <a:schemeClr val="tx1"/>
                </a:solidFill>
              </a:rPr>
              <a:t>La joie du coeur vient de toi, ô Seigneur</a:t>
            </a:r>
          </a:p>
          <a:p>
            <a:r>
              <a:rPr lang="fr-FR" altLang="en-US" sz="2800" b="1" i="1">
                <a:solidFill>
                  <a:schemeClr val="tx1"/>
                </a:solidFill>
              </a:rPr>
              <a:t>Que ma bouche chante ta louange</a:t>
            </a:r>
          </a:p>
          <a:p>
            <a:r>
              <a:rPr lang="fr-FR" altLang="en-US" sz="2800">
                <a:solidFill>
                  <a:schemeClr val="tx1"/>
                </a:solidFill>
              </a:rPr>
              <a:t>Notre confiance est en ton nom très saint</a:t>
            </a:r>
          </a:p>
          <a:p>
            <a:r>
              <a:rPr lang="fr-FR" altLang="en-US" sz="2800" b="1" i="1">
                <a:solidFill>
                  <a:schemeClr val="tx1"/>
                </a:solidFill>
              </a:rPr>
              <a:t>Que ma bouche chante ta louange</a:t>
            </a:r>
          </a:p>
          <a:p>
            <a:endParaRPr lang="fr-FR" altLang="en-US" sz="2800" b="1" i="1">
              <a:solidFill>
                <a:schemeClr val="tx1"/>
              </a:solidFill>
            </a:endParaRPr>
          </a:p>
          <a:p>
            <a:r>
              <a:rPr lang="en-US" altLang="en-US">
                <a:solidFill>
                  <a:schemeClr val="tx1"/>
                </a:solidFill>
              </a:rPr>
              <a:t/>
            </a:r>
            <a:br>
              <a:rPr lang="en-US" altLang="en-US">
                <a:solidFill>
                  <a:schemeClr val="tx1"/>
                </a:solidFill>
              </a:rPr>
            </a:br>
            <a:endParaRPr lang="en-US" altLang="en-US">
              <a:solidFill>
                <a:schemeClr val="tx1"/>
              </a:solidFill>
            </a:endParaRP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(1/8)</a:t>
            </a:r>
          </a:p>
        </p:txBody>
      </p:sp>
      <p:pic>
        <p:nvPicPr>
          <p:cNvPr id="73733"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75779" name="TextBox 2"/>
          <p:cNvSpPr txBox="1">
            <a:spLocks noChangeArrowheads="1"/>
          </p:cNvSpPr>
          <p:nvPr/>
        </p:nvSpPr>
        <p:spPr bwMode="auto">
          <a:xfrm>
            <a:off x="323850" y="1844675"/>
            <a:ext cx="8820150" cy="2646363"/>
          </a:xfrm>
          <a:prstGeom prst="rect">
            <a:avLst/>
          </a:prstGeom>
          <a:noFill/>
          <a:ln w="9525">
            <a:noFill/>
            <a:miter lim="800000"/>
            <a:headEnd/>
            <a:tailEnd/>
          </a:ln>
        </p:spPr>
        <p:txBody>
          <a:bodyPr>
            <a:spAutoFit/>
          </a:bodyPr>
          <a:lstStyle/>
          <a:p>
            <a:r>
              <a:rPr lang="fr-FR" altLang="en-US" sz="2600" b="1">
                <a:solidFill>
                  <a:schemeClr val="tx1"/>
                </a:solidFill>
              </a:rPr>
              <a:t>R. </a:t>
            </a:r>
            <a:r>
              <a:rPr lang="fr-FR" altLang="en-US" sz="2800" b="1">
                <a:solidFill>
                  <a:srgbClr val="22228B"/>
                </a:solidFill>
              </a:rPr>
              <a:t>Sois loué, Seigneur, pour ta grandeur</a:t>
            </a:r>
          </a:p>
          <a:p>
            <a:r>
              <a:rPr lang="fr-FR" altLang="en-US" sz="2800" b="1">
                <a:solidFill>
                  <a:srgbClr val="22228B"/>
                </a:solidFill>
              </a:rPr>
              <a:t>Sois loué pour tous tes bienfaits</a:t>
            </a:r>
          </a:p>
          <a:p>
            <a:r>
              <a:rPr lang="fr-FR" altLang="en-US" sz="2800" b="1">
                <a:solidFill>
                  <a:srgbClr val="22228B"/>
                </a:solidFill>
              </a:rPr>
              <a:t>Gloire à toi, Seigneur, tu es vainqueur</a:t>
            </a:r>
          </a:p>
          <a:p>
            <a:r>
              <a:rPr lang="fr-FR" altLang="en-US" sz="2800" b="1">
                <a:solidFill>
                  <a:srgbClr val="22228B"/>
                </a:solidFill>
              </a:rPr>
              <a:t>Ton amour inonde nos cœurs</a:t>
            </a:r>
          </a:p>
          <a:p>
            <a:r>
              <a:rPr lang="fr-FR" altLang="en-US" sz="2800" b="1">
                <a:solidFill>
                  <a:srgbClr val="22228B"/>
                </a:solidFill>
              </a:rPr>
              <a:t>Que ma bouche chante ta louange</a:t>
            </a:r>
          </a:p>
          <a:p>
            <a:endParaRPr lang="fr-FR" altLang="en-US" sz="2600" b="1">
              <a:solidFill>
                <a:srgbClr val="22228B"/>
              </a:solidFill>
            </a:endParaRP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(2/8)</a:t>
            </a:r>
          </a:p>
        </p:txBody>
      </p:sp>
      <p:pic>
        <p:nvPicPr>
          <p:cNvPr id="75781"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77827" name="TextBox 2"/>
          <p:cNvSpPr txBox="1">
            <a:spLocks noChangeArrowheads="1"/>
          </p:cNvSpPr>
          <p:nvPr/>
        </p:nvSpPr>
        <p:spPr bwMode="auto">
          <a:xfrm>
            <a:off x="323850" y="1373188"/>
            <a:ext cx="8820150" cy="3538537"/>
          </a:xfrm>
          <a:prstGeom prst="rect">
            <a:avLst/>
          </a:prstGeom>
          <a:noFill/>
          <a:ln w="9525">
            <a:noFill/>
            <a:miter lim="800000"/>
            <a:headEnd/>
            <a:tailEnd/>
          </a:ln>
        </p:spPr>
        <p:txBody>
          <a:bodyPr>
            <a:spAutoFit/>
          </a:bodyPr>
          <a:lstStyle/>
          <a:p>
            <a:r>
              <a:rPr lang="en-US" altLang="en-US" sz="2800">
                <a:solidFill>
                  <a:schemeClr val="tx1"/>
                </a:solidFill>
              </a:rPr>
              <a:t>2.</a:t>
            </a:r>
            <a:r>
              <a:rPr lang="fr-FR" altLang="en-US" sz="2800">
                <a:solidFill>
                  <a:schemeClr val="tx1"/>
                </a:solidFill>
              </a:rPr>
              <a:t> Seigneur, tu as éclairé notre nuit</a:t>
            </a:r>
          </a:p>
          <a:p>
            <a:r>
              <a:rPr lang="fr-FR" altLang="en-US" sz="2800" b="1" i="1">
                <a:solidFill>
                  <a:schemeClr val="tx1"/>
                </a:solidFill>
              </a:rPr>
              <a:t>Que ma bouche chante ta louange</a:t>
            </a:r>
          </a:p>
          <a:p>
            <a:r>
              <a:rPr lang="fr-FR" altLang="en-US" sz="2800">
                <a:solidFill>
                  <a:schemeClr val="tx1"/>
                </a:solidFill>
              </a:rPr>
              <a:t>Tu es lumière et clarté sur nos pas</a:t>
            </a:r>
          </a:p>
          <a:p>
            <a:r>
              <a:rPr lang="fr-FR" altLang="en-US" sz="2800" b="1" i="1">
                <a:solidFill>
                  <a:schemeClr val="tx1"/>
                </a:solidFill>
              </a:rPr>
              <a:t>Que ma bouche chante ta louange</a:t>
            </a:r>
          </a:p>
          <a:p>
            <a:r>
              <a:rPr lang="fr-FR" altLang="en-US" sz="2800">
                <a:solidFill>
                  <a:schemeClr val="tx1"/>
                </a:solidFill>
              </a:rPr>
              <a:t>Je te rends grâce au milieu des nations</a:t>
            </a:r>
          </a:p>
          <a:p>
            <a:r>
              <a:rPr lang="fr-FR" altLang="en-US" sz="2800" b="1" i="1">
                <a:solidFill>
                  <a:schemeClr val="tx1"/>
                </a:solidFill>
              </a:rPr>
              <a:t>Que ma bouche chante ta louange</a:t>
            </a:r>
          </a:p>
          <a:p>
            <a:r>
              <a:rPr lang="fr-FR" altLang="en-US" sz="2800">
                <a:solidFill>
                  <a:schemeClr val="tx1"/>
                </a:solidFill>
              </a:rPr>
              <a:t>Seigneur, en tous temps, je fête ton nom</a:t>
            </a:r>
          </a:p>
          <a:p>
            <a:r>
              <a:rPr lang="fr-FR" altLang="en-US" sz="2800" b="1" i="1">
                <a:solidFill>
                  <a:schemeClr val="tx1"/>
                </a:solidFill>
              </a:rPr>
              <a:t>Que ma bouche chante ta louange</a:t>
            </a: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(3/8)</a:t>
            </a:r>
          </a:p>
        </p:txBody>
      </p:sp>
      <p:pic>
        <p:nvPicPr>
          <p:cNvPr id="7782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79875" name="TextBox 2"/>
          <p:cNvSpPr txBox="1">
            <a:spLocks noChangeArrowheads="1"/>
          </p:cNvSpPr>
          <p:nvPr/>
        </p:nvSpPr>
        <p:spPr bwMode="auto">
          <a:xfrm>
            <a:off x="323850" y="1844675"/>
            <a:ext cx="8820150" cy="2646363"/>
          </a:xfrm>
          <a:prstGeom prst="rect">
            <a:avLst/>
          </a:prstGeom>
          <a:noFill/>
          <a:ln w="9525">
            <a:noFill/>
            <a:miter lim="800000"/>
            <a:headEnd/>
            <a:tailEnd/>
          </a:ln>
        </p:spPr>
        <p:txBody>
          <a:bodyPr>
            <a:spAutoFit/>
          </a:bodyPr>
          <a:lstStyle/>
          <a:p>
            <a:r>
              <a:rPr lang="fr-FR" altLang="en-US" sz="2600" b="1">
                <a:solidFill>
                  <a:schemeClr val="tx1"/>
                </a:solidFill>
              </a:rPr>
              <a:t>R. </a:t>
            </a:r>
            <a:r>
              <a:rPr lang="fr-FR" altLang="en-US" sz="2800" b="1">
                <a:solidFill>
                  <a:srgbClr val="22228B"/>
                </a:solidFill>
              </a:rPr>
              <a:t>Sois loué, Seigneur, pour ta grandeur</a:t>
            </a:r>
          </a:p>
          <a:p>
            <a:r>
              <a:rPr lang="fr-FR" altLang="en-US" sz="2800" b="1">
                <a:solidFill>
                  <a:srgbClr val="22228B"/>
                </a:solidFill>
              </a:rPr>
              <a:t>Sois loué pour tous tes bienfaits</a:t>
            </a:r>
          </a:p>
          <a:p>
            <a:r>
              <a:rPr lang="fr-FR" altLang="en-US" sz="2800" b="1">
                <a:solidFill>
                  <a:srgbClr val="22228B"/>
                </a:solidFill>
              </a:rPr>
              <a:t>Gloire à toi, Seigneur, tu es vainqueur</a:t>
            </a:r>
          </a:p>
          <a:p>
            <a:r>
              <a:rPr lang="fr-FR" altLang="en-US" sz="2800" b="1">
                <a:solidFill>
                  <a:srgbClr val="22228B"/>
                </a:solidFill>
              </a:rPr>
              <a:t>Ton amour inonde nos cœurs</a:t>
            </a:r>
          </a:p>
          <a:p>
            <a:r>
              <a:rPr lang="fr-FR" altLang="en-US" sz="2800" b="1">
                <a:solidFill>
                  <a:srgbClr val="22228B"/>
                </a:solidFill>
              </a:rPr>
              <a:t>Que ma bouche chante ta louange</a:t>
            </a:r>
          </a:p>
          <a:p>
            <a:endParaRPr lang="fr-FR" altLang="en-US" sz="2600" b="1">
              <a:solidFill>
                <a:srgbClr val="22228B"/>
              </a:solidFill>
            </a:endParaRP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(4/8)</a:t>
            </a:r>
          </a:p>
        </p:txBody>
      </p:sp>
      <p:pic>
        <p:nvPicPr>
          <p:cNvPr id="79877"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smtClean="0">
                <a:solidFill>
                  <a:srgbClr val="D2533C"/>
                </a:solidFill>
              </a:rPr>
              <a:t>Entrée: </a:t>
            </a:r>
            <a:r>
              <a:rPr lang="fr-FR" sz="2400" i="1" dirty="0" smtClean="0">
                <a:solidFill>
                  <a:srgbClr val="D2533C"/>
                </a:solidFill>
              </a:rPr>
              <a:t>Dieu nous accueille en sa maison (</a:t>
            </a:r>
            <a:r>
              <a:rPr lang="fr-FR" sz="2400" b="1" i="1" dirty="0" smtClean="0">
                <a:solidFill>
                  <a:srgbClr val="D2533C"/>
                </a:solidFill>
              </a:rPr>
              <a:t>4/4):</a:t>
            </a:r>
          </a:p>
        </p:txBody>
      </p:sp>
      <p:sp>
        <p:nvSpPr>
          <p:cNvPr id="5122" name="Rectangle 2"/>
          <p:cNvSpPr>
            <a:spLocks noChangeArrowheads="1"/>
          </p:cNvSpPr>
          <p:nvPr/>
        </p:nvSpPr>
        <p:spPr bwMode="auto">
          <a:xfrm>
            <a:off x="563885" y="1142975"/>
            <a:ext cx="8256587" cy="40862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200" b="1" dirty="0">
                <a:solidFill>
                  <a:schemeClr val="tx1"/>
                </a:solidFill>
              </a:rPr>
              <a:t>Dieu nous accueille en sa </a:t>
            </a:r>
            <a:r>
              <a:rPr lang="fr-FR" sz="3200" b="1" dirty="0" smtClean="0">
                <a:solidFill>
                  <a:schemeClr val="tx1"/>
                </a:solidFill>
              </a:rPr>
              <a:t>maison</a:t>
            </a:r>
          </a:p>
          <a:p>
            <a:pPr algn="ctr"/>
            <a:r>
              <a:rPr lang="fr-FR" sz="3200" b="1" dirty="0" smtClean="0">
                <a:solidFill>
                  <a:schemeClr val="tx1"/>
                </a:solidFill>
              </a:rPr>
              <a:t>Dieu </a:t>
            </a:r>
            <a:r>
              <a:rPr lang="fr-FR" sz="3200" b="1" dirty="0">
                <a:solidFill>
                  <a:schemeClr val="tx1"/>
                </a:solidFill>
              </a:rPr>
              <a:t>nous invite à son festin : </a:t>
            </a:r>
            <a:endParaRPr lang="fr-FR" sz="3200" b="1" dirty="0" smtClean="0">
              <a:solidFill>
                <a:schemeClr val="tx1"/>
              </a:solidFill>
            </a:endParaRPr>
          </a:p>
          <a:p>
            <a:pPr algn="ctr"/>
            <a:r>
              <a:rPr lang="fr-FR" sz="3200" b="1" dirty="0" smtClean="0">
                <a:solidFill>
                  <a:schemeClr val="tx1"/>
                </a:solidFill>
              </a:rPr>
              <a:t>Jour </a:t>
            </a:r>
            <a:r>
              <a:rPr lang="fr-FR" sz="3200" b="1" dirty="0">
                <a:solidFill>
                  <a:schemeClr val="tx1"/>
                </a:solidFill>
              </a:rPr>
              <a:t>d’allégresse et jour de joie ! </a:t>
            </a:r>
            <a:endParaRPr lang="fr-FR" sz="3200" b="1" dirty="0" smtClean="0">
              <a:solidFill>
                <a:schemeClr val="tx1"/>
              </a:solidFill>
            </a:endParaRPr>
          </a:p>
          <a:p>
            <a:pPr algn="ctr"/>
            <a:r>
              <a:rPr lang="fr-FR" sz="3200" b="1" dirty="0" smtClean="0">
                <a:solidFill>
                  <a:schemeClr val="tx1"/>
                </a:solidFill>
              </a:rPr>
              <a:t>Alléluia ! </a:t>
            </a:r>
            <a:endParaRPr lang="fr-FR" sz="3200" b="1" dirty="0">
              <a:solidFill>
                <a:schemeClr val="tx1"/>
              </a:solidFill>
            </a:endParaRPr>
          </a:p>
          <a:p>
            <a:pPr algn="ctr"/>
            <a:endParaRPr lang="fr-FR" sz="3200" dirty="0" smtClean="0">
              <a:solidFill>
                <a:schemeClr val="tx1"/>
              </a:solidFill>
            </a:endParaRPr>
          </a:p>
          <a:p>
            <a:pPr algn="ctr"/>
            <a:r>
              <a:rPr lang="fr-FR" sz="3200" dirty="0" smtClean="0">
                <a:solidFill>
                  <a:schemeClr val="tx1"/>
                </a:solidFill>
              </a:rPr>
              <a:t>4- </a:t>
            </a:r>
            <a:r>
              <a:rPr lang="fr-FR" sz="3200" dirty="0">
                <a:solidFill>
                  <a:schemeClr val="tx1"/>
                </a:solidFill>
              </a:rPr>
              <a:t>Soyons témoins de son Esprit </a:t>
            </a:r>
            <a:r>
              <a:rPr lang="fr-FR" sz="3200" dirty="0" smtClean="0">
                <a:solidFill>
                  <a:schemeClr val="tx1"/>
                </a:solidFill>
              </a:rPr>
              <a:t>!</a:t>
            </a:r>
          </a:p>
          <a:p>
            <a:pPr algn="ctr"/>
            <a:r>
              <a:rPr lang="fr-FR" sz="3200" dirty="0" smtClean="0">
                <a:solidFill>
                  <a:schemeClr val="tx1"/>
                </a:solidFill>
              </a:rPr>
              <a:t>Que </a:t>
            </a:r>
            <a:r>
              <a:rPr lang="fr-FR" sz="3200" dirty="0">
                <a:solidFill>
                  <a:schemeClr val="tx1"/>
                </a:solidFill>
              </a:rPr>
              <a:t>disparaisse toute peur ! </a:t>
            </a:r>
            <a:endParaRPr lang="fr-FR" sz="3200" dirty="0" smtClean="0">
              <a:solidFill>
                <a:schemeClr val="tx1"/>
              </a:solidFill>
            </a:endParaRPr>
          </a:p>
          <a:p>
            <a:pPr algn="ctr"/>
            <a:r>
              <a:rPr lang="fr-FR" sz="3200" dirty="0" smtClean="0">
                <a:solidFill>
                  <a:schemeClr val="tx1"/>
                </a:solidFill>
              </a:rPr>
              <a:t>Montrons </a:t>
            </a:r>
            <a:r>
              <a:rPr lang="fr-FR" sz="3200" dirty="0">
                <a:solidFill>
                  <a:schemeClr val="tx1"/>
                </a:solidFill>
              </a:rPr>
              <a:t>au monde notre foi.</a:t>
            </a:r>
            <a:endParaRPr lang="fr-FR" sz="3200" dirty="0" smtClean="0">
              <a:solidFill>
                <a:schemeClr val="tx1"/>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4</a:t>
            </a:fld>
            <a:endParaRPr lang="en-US"/>
          </a:p>
        </p:txBody>
      </p:sp>
    </p:spTree>
    <p:extLst>
      <p:ext uri="{BB962C8B-B14F-4D97-AF65-F5344CB8AC3E}">
        <p14:creationId xmlns:p14="http://schemas.microsoft.com/office/powerpoint/2010/main" xmlns="" val="195068040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1050" y="1935163"/>
            <a:ext cx="7772400" cy="1470025"/>
          </a:xfrm>
        </p:spPr>
        <p:txBody>
          <a:bodyPr/>
          <a:lstStyle/>
          <a:p>
            <a:pPr algn="ctr" eaLnBrk="1" hangingPunct="1"/>
            <a:r>
              <a:rPr lang="en-GB" sz="4000" b="1" i="1" cap="none" dirty="0">
                <a:ea typeface="ＭＳ Ｐゴシック" pitchFamily="34" charset="-128"/>
              </a:rPr>
              <a:t>Bon </a:t>
            </a:r>
            <a:r>
              <a:rPr lang="en-GB" sz="4000" b="1" i="1" cap="none" dirty="0" err="1">
                <a:ea typeface="ＭＳ Ｐゴシック" pitchFamily="34" charset="-128"/>
              </a:rPr>
              <a:t>dimanche</a:t>
            </a:r>
            <a:r>
              <a:rPr lang="en-GB" sz="4000" b="1" i="1" cap="none" dirty="0">
                <a:ea typeface="ＭＳ Ｐゴシック" pitchFamily="34" charset="-128"/>
              </a:rPr>
              <a:t> </a:t>
            </a:r>
            <a:r>
              <a:rPr lang="vi-VN" sz="4000" b="1" i="1" dirty="0" smtClean="0">
                <a:ea typeface="ＭＳ Ｐゴシック" pitchFamily="34" charset="-128"/>
              </a:rPr>
              <a:t>à</a:t>
            </a:r>
            <a:r>
              <a:rPr lang="en-GB" sz="4000" b="1" i="1" cap="none" dirty="0" smtClean="0">
                <a:ea typeface="ＭＳ Ｐゴシック" pitchFamily="34" charset="-128"/>
              </a:rPr>
              <a:t> </a:t>
            </a:r>
            <a:r>
              <a:rPr lang="en-GB" sz="4000" b="1" i="1" cap="none" dirty="0" err="1" smtClean="0">
                <a:ea typeface="ＭＳ Ｐゴシック" pitchFamily="34" charset="-128"/>
              </a:rPr>
              <a:t>tous</a:t>
            </a:r>
            <a:r>
              <a:rPr lang="vi-VN" sz="4000" b="1" i="1" cap="none" dirty="0" smtClean="0">
                <a:ea typeface="ＭＳ Ｐゴシック" pitchFamily="34" charset="-128"/>
              </a:rPr>
              <a:t> </a:t>
            </a:r>
            <a:r>
              <a:rPr lang="en-GB" sz="4000" b="1" i="1" cap="none" dirty="0" smtClean="0">
                <a:ea typeface="ＭＳ Ｐゴシック" pitchFamily="34" charset="-128"/>
              </a:rPr>
              <a:t>!</a:t>
            </a:r>
            <a:endParaRPr lang="en-US" sz="4000" b="1" cap="none" dirty="0">
              <a:latin typeface="Arial Narrow" pitchFamily="34" charset="0"/>
              <a:ea typeface="ＭＳ Ｐゴシック" pitchFamily="34" charset="-128"/>
            </a:endParaRPr>
          </a:p>
        </p:txBody>
      </p:sp>
      <p:sp>
        <p:nvSpPr>
          <p:cNvPr id="3" name="Subtitle 2"/>
          <p:cNvSpPr>
            <a:spLocks noGrp="1"/>
          </p:cNvSpPr>
          <p:nvPr>
            <p:ph type="subTitle" idx="1"/>
          </p:nvPr>
        </p:nvSpPr>
        <p:spPr>
          <a:xfrm>
            <a:off x="0" y="3405188"/>
            <a:ext cx="9144000" cy="1852612"/>
          </a:xfrm>
        </p:spPr>
        <p:txBody>
          <a:bodyPr>
            <a:normAutofit/>
          </a:bodyPr>
          <a:lstStyle/>
          <a:p>
            <a:pPr algn="ctr" eaLnBrk="1" hangingPunct="1"/>
            <a:r>
              <a:rPr lang="fr-FR" sz="3600" b="1" dirty="0"/>
              <a:t> </a:t>
            </a:r>
            <a:r>
              <a:rPr lang="fr-FR" sz="3600" dirty="0"/>
              <a:t/>
            </a:r>
            <a:br>
              <a:rPr lang="fr-FR" sz="3600" dirty="0"/>
            </a:br>
            <a:endParaRPr lang="en-US" sz="3600" dirty="0">
              <a:solidFill>
                <a:srgbClr val="57576E"/>
              </a:solidFill>
              <a:ea typeface="ＭＳ Ｐゴシック" pitchFamily="34" charset="-128"/>
            </a:endParaRPr>
          </a:p>
        </p:txBody>
      </p:sp>
      <p:pic>
        <p:nvPicPr>
          <p:cNvPr id="6"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740650" y="5195888"/>
            <a:ext cx="812800" cy="101600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pic>
      <p:sp>
        <p:nvSpPr>
          <p:cNvPr id="7" name="Rectangle 3"/>
          <p:cNvSpPr>
            <a:spLocks noChangeArrowheads="1"/>
          </p:cNvSpPr>
          <p:nvPr/>
        </p:nvSpPr>
        <p:spPr bwMode="auto">
          <a:xfrm>
            <a:off x="7031038" y="6308725"/>
            <a:ext cx="2112962" cy="3651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spAutoFit/>
          </a:bodyPr>
          <a:lstStyle/>
          <a:p>
            <a:pPr algn="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err="1">
                <a:solidFill>
                  <a:srgbClr val="292934"/>
                </a:solidFill>
                <a:latin typeface="Arial" charset="0"/>
                <a:ea typeface="ＭＳ Ｐゴシック" charset="0"/>
                <a:cs typeface="Arial Unicode MS" charset="0"/>
              </a:rPr>
              <a:t>Paroisse</a:t>
            </a:r>
            <a:r>
              <a:rPr lang="en-US" sz="1800" dirty="0">
                <a:solidFill>
                  <a:srgbClr val="292934"/>
                </a:solidFill>
                <a:latin typeface="Arial" charset="0"/>
                <a:ea typeface="ＭＳ Ｐゴシック" charset="0"/>
                <a:cs typeface="Arial Unicode MS" charset="0"/>
              </a:rPr>
              <a:t> St Michel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1913" y="1484784"/>
            <a:ext cx="8542337"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endParaRPr lang="en-GB" sz="3200" dirty="0" smtClean="0">
              <a:solidFill>
                <a:schemeClr val="tx1"/>
              </a:solidFill>
            </a:endParaRPr>
          </a:p>
          <a:p>
            <a:pPr algn="ctr"/>
            <a:endParaRPr lang="en-US" sz="3200" b="1"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
        <p:nvSpPr>
          <p:cNvPr id="7" name="TextBox 6"/>
          <p:cNvSpPr txBox="1"/>
          <p:nvPr/>
        </p:nvSpPr>
        <p:spPr>
          <a:xfrm>
            <a:off x="323528" y="476672"/>
            <a:ext cx="8208912" cy="584775"/>
          </a:xfrm>
          <a:prstGeom prst="rect">
            <a:avLst/>
          </a:prstGeom>
          <a:noFill/>
        </p:spPr>
        <p:txBody>
          <a:bodyPr wrap="square" rtlCol="0">
            <a:spAutoFit/>
          </a:bodyPr>
          <a:lstStyle/>
          <a:p>
            <a:r>
              <a:rPr lang="" sz="3200" dirty="0" smtClean="0">
                <a:solidFill>
                  <a:srgbClr val="D63800"/>
                </a:solidFill>
              </a:rPr>
              <a:t>Prière pénitentielle</a:t>
            </a:r>
            <a:endParaRPr lang="en-GB" sz="3200" dirty="0">
              <a:solidFill>
                <a:srgbClr val="D63800"/>
              </a:solidFill>
            </a:endParaRPr>
          </a:p>
        </p:txBody>
      </p:sp>
      <p:sp>
        <p:nvSpPr>
          <p:cNvPr id="4" name="Rectangle 2"/>
          <p:cNvSpPr>
            <a:spLocks noChangeArrowheads="1"/>
          </p:cNvSpPr>
          <p:nvPr/>
        </p:nvSpPr>
        <p:spPr bwMode="auto">
          <a:xfrm>
            <a:off x="214313" y="1412776"/>
            <a:ext cx="8542337" cy="510120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200" dirty="0" smtClean="0">
                <a:solidFill>
                  <a:schemeClr val="tx1"/>
                </a:solidFill>
              </a:rPr>
              <a:t>Je </a:t>
            </a:r>
            <a:r>
              <a:rPr lang="fr-FR" sz="3200" dirty="0" smtClean="0">
                <a:solidFill>
                  <a:schemeClr val="tx1"/>
                </a:solidFill>
              </a:rPr>
              <a:t>confesse à Dieu </a:t>
            </a:r>
            <a:r>
              <a:rPr lang="fr-FR" sz="3200" dirty="0" smtClean="0">
                <a:solidFill>
                  <a:schemeClr val="tx1"/>
                </a:solidFill>
              </a:rPr>
              <a:t>tout puissant, </a:t>
            </a:r>
            <a:br>
              <a:rPr lang="fr-FR" sz="3200" dirty="0" smtClean="0">
                <a:solidFill>
                  <a:schemeClr val="tx1"/>
                </a:solidFill>
              </a:rPr>
            </a:br>
            <a:r>
              <a:rPr lang="fr-FR" sz="3200" dirty="0" smtClean="0">
                <a:solidFill>
                  <a:schemeClr val="tx1"/>
                </a:solidFill>
              </a:rPr>
              <a:t>Je </a:t>
            </a:r>
            <a:r>
              <a:rPr lang="fr-FR" sz="3200" dirty="0" smtClean="0">
                <a:solidFill>
                  <a:schemeClr val="tx1"/>
                </a:solidFill>
              </a:rPr>
              <a:t>reconnais devant mes frères, </a:t>
            </a:r>
            <a:r>
              <a:rPr lang="fr-FR" sz="3200" dirty="0" smtClean="0">
                <a:solidFill>
                  <a:schemeClr val="tx1"/>
                </a:solidFill>
              </a:rPr>
              <a:t/>
            </a:r>
            <a:br>
              <a:rPr lang="fr-FR" sz="3200" dirty="0" smtClean="0">
                <a:solidFill>
                  <a:schemeClr val="tx1"/>
                </a:solidFill>
              </a:rPr>
            </a:br>
            <a:r>
              <a:rPr lang="fr-FR" sz="3200" dirty="0" smtClean="0">
                <a:solidFill>
                  <a:schemeClr val="tx1"/>
                </a:solidFill>
              </a:rPr>
              <a:t>que </a:t>
            </a:r>
            <a:r>
              <a:rPr lang="fr-FR" sz="3200" dirty="0" smtClean="0">
                <a:solidFill>
                  <a:schemeClr val="tx1"/>
                </a:solidFill>
              </a:rPr>
              <a:t>j'ai </a:t>
            </a:r>
            <a:r>
              <a:rPr lang="fr-FR" sz="3200" dirty="0" smtClean="0">
                <a:solidFill>
                  <a:schemeClr val="tx1"/>
                </a:solidFill>
              </a:rPr>
              <a:t>péché, en pensée</a:t>
            </a:r>
            <a:r>
              <a:rPr lang="fr-FR" sz="3200" dirty="0" smtClean="0">
                <a:solidFill>
                  <a:schemeClr val="tx1"/>
                </a:solidFill>
              </a:rPr>
              <a:t>, en parole</a:t>
            </a:r>
            <a:r>
              <a:rPr lang="fr-FR" sz="3200" dirty="0" smtClean="0">
                <a:solidFill>
                  <a:schemeClr val="tx1"/>
                </a:solidFill>
              </a:rPr>
              <a:t>,</a:t>
            </a:r>
            <a:br>
              <a:rPr lang="fr-FR" sz="3200" dirty="0" smtClean="0">
                <a:solidFill>
                  <a:schemeClr val="tx1"/>
                </a:solidFill>
              </a:rPr>
            </a:br>
            <a:r>
              <a:rPr lang="fr-FR" sz="3200" dirty="0" smtClean="0">
                <a:solidFill>
                  <a:schemeClr val="tx1"/>
                </a:solidFill>
              </a:rPr>
              <a:t> </a:t>
            </a:r>
            <a:r>
              <a:rPr lang="fr-FR" sz="3200" dirty="0" smtClean="0">
                <a:solidFill>
                  <a:schemeClr val="tx1"/>
                </a:solidFill>
              </a:rPr>
              <a:t>par action et par omission. </a:t>
            </a:r>
            <a:r>
              <a:rPr lang="fr-FR" sz="3200" dirty="0" smtClean="0">
                <a:solidFill>
                  <a:schemeClr val="tx1"/>
                </a:solidFill>
              </a:rPr>
              <a:t/>
            </a:r>
            <a:br>
              <a:rPr lang="fr-FR" sz="3200" dirty="0" smtClean="0">
                <a:solidFill>
                  <a:schemeClr val="tx1"/>
                </a:solidFill>
              </a:rPr>
            </a:br>
            <a:r>
              <a:rPr lang="fr-FR" sz="3200" dirty="0" smtClean="0">
                <a:solidFill>
                  <a:schemeClr val="tx1"/>
                </a:solidFill>
              </a:rPr>
              <a:t>Oui</a:t>
            </a:r>
            <a:r>
              <a:rPr lang="fr-FR" sz="3200" dirty="0" smtClean="0">
                <a:solidFill>
                  <a:schemeClr val="tx1"/>
                </a:solidFill>
              </a:rPr>
              <a:t>, </a:t>
            </a:r>
            <a:r>
              <a:rPr lang="fr-FR" sz="3200" dirty="0" smtClean="0">
                <a:solidFill>
                  <a:schemeClr val="tx1"/>
                </a:solidFill>
              </a:rPr>
              <a:t>j'ai vraiment </a:t>
            </a:r>
            <a:r>
              <a:rPr lang="fr-FR" sz="3200" dirty="0" smtClean="0">
                <a:solidFill>
                  <a:schemeClr val="tx1"/>
                </a:solidFill>
              </a:rPr>
              <a:t>péché. </a:t>
            </a:r>
            <a:r>
              <a:rPr lang="fr-FR" sz="3200" dirty="0" smtClean="0">
                <a:solidFill>
                  <a:schemeClr val="tx1"/>
                </a:solidFill>
              </a:rPr>
              <a:t/>
            </a:r>
            <a:br>
              <a:rPr lang="fr-FR" sz="3200" dirty="0" smtClean="0">
                <a:solidFill>
                  <a:schemeClr val="tx1"/>
                </a:solidFill>
              </a:rPr>
            </a:br>
            <a:r>
              <a:rPr lang="fr-FR" sz="3200" dirty="0" smtClean="0">
                <a:solidFill>
                  <a:schemeClr val="tx1"/>
                </a:solidFill>
              </a:rPr>
              <a:t>C'est </a:t>
            </a:r>
            <a:r>
              <a:rPr lang="fr-FR" sz="3200" dirty="0" smtClean="0">
                <a:solidFill>
                  <a:schemeClr val="tx1"/>
                </a:solidFill>
              </a:rPr>
              <a:t>pourquoi je supplie la Vierge </a:t>
            </a:r>
            <a:r>
              <a:rPr lang="fr-FR" sz="3200" dirty="0" smtClean="0">
                <a:solidFill>
                  <a:schemeClr val="tx1"/>
                </a:solidFill>
              </a:rPr>
              <a:t>Marie, </a:t>
            </a:r>
            <a:br>
              <a:rPr lang="fr-FR" sz="3200" dirty="0" smtClean="0">
                <a:solidFill>
                  <a:schemeClr val="tx1"/>
                </a:solidFill>
              </a:rPr>
            </a:br>
            <a:r>
              <a:rPr lang="fr-FR" sz="3200" dirty="0" smtClean="0">
                <a:solidFill>
                  <a:schemeClr val="tx1"/>
                </a:solidFill>
              </a:rPr>
              <a:t>les </a:t>
            </a:r>
            <a:r>
              <a:rPr lang="fr-FR" sz="3200" dirty="0" smtClean="0">
                <a:solidFill>
                  <a:schemeClr val="tx1"/>
                </a:solidFill>
              </a:rPr>
              <a:t>anges et tous les saints, </a:t>
            </a:r>
            <a:r>
              <a:rPr lang="fr-FR" sz="3200" dirty="0" smtClean="0">
                <a:solidFill>
                  <a:schemeClr val="tx1"/>
                </a:solidFill>
              </a:rPr>
              <a:t/>
            </a:r>
            <a:br>
              <a:rPr lang="fr-FR" sz="3200" dirty="0" smtClean="0">
                <a:solidFill>
                  <a:schemeClr val="tx1"/>
                </a:solidFill>
              </a:rPr>
            </a:br>
            <a:r>
              <a:rPr lang="fr-FR" sz="3200" dirty="0" smtClean="0">
                <a:solidFill>
                  <a:schemeClr val="tx1"/>
                </a:solidFill>
              </a:rPr>
              <a:t>et </a:t>
            </a:r>
            <a:r>
              <a:rPr lang="fr-FR" sz="3200" dirty="0" smtClean="0">
                <a:solidFill>
                  <a:schemeClr val="tx1"/>
                </a:solidFill>
              </a:rPr>
              <a:t>vous aussi, mes frères, </a:t>
            </a:r>
            <a:r>
              <a:rPr lang="fr-FR" sz="3200" dirty="0" smtClean="0">
                <a:solidFill>
                  <a:schemeClr val="tx1"/>
                </a:solidFill>
              </a:rPr>
              <a:t/>
            </a:r>
            <a:br>
              <a:rPr lang="fr-FR" sz="3200" dirty="0" smtClean="0">
                <a:solidFill>
                  <a:schemeClr val="tx1"/>
                </a:solidFill>
              </a:rPr>
            </a:br>
            <a:r>
              <a:rPr lang="fr-FR" sz="3200" dirty="0" smtClean="0">
                <a:solidFill>
                  <a:schemeClr val="tx1"/>
                </a:solidFill>
              </a:rPr>
              <a:t>de prier pour </a:t>
            </a:r>
            <a:r>
              <a:rPr lang="fr-FR" sz="3200" dirty="0" smtClean="0">
                <a:solidFill>
                  <a:schemeClr val="tx1"/>
                </a:solidFill>
              </a:rPr>
              <a:t>moi le Seigneur notre </a:t>
            </a:r>
            <a:r>
              <a:rPr lang="fr-FR" sz="3200" dirty="0" smtClean="0">
                <a:solidFill>
                  <a:schemeClr val="tx1"/>
                </a:solidFill>
              </a:rPr>
              <a:t>Dieu.</a:t>
            </a:r>
            <a:endParaRPr lang="en-GB" sz="3200" dirty="0" smtClean="0">
              <a:solidFill>
                <a:schemeClr val="tx1"/>
              </a:solidFill>
            </a:endParaRPr>
          </a:p>
          <a:p>
            <a:pPr algn="ctr"/>
            <a:endParaRPr lang="en-GB" sz="3200" dirty="0" smtClean="0">
              <a:solidFill>
                <a:schemeClr val="tx1"/>
              </a:solidFill>
            </a:endParaRPr>
          </a:p>
          <a:p>
            <a:pPr algn="ctr"/>
            <a:endParaRPr lang="en-US" sz="3200" b="1"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1913" y="1484784"/>
            <a:ext cx="8542337"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en-GB" sz="3200" dirty="0" smtClean="0">
                <a:solidFill>
                  <a:schemeClr val="tx1"/>
                </a:solidFill>
              </a:rPr>
              <a:t>Kyrie </a:t>
            </a:r>
            <a:r>
              <a:rPr lang="en-GB" sz="3200" dirty="0" err="1" smtClean="0">
                <a:solidFill>
                  <a:schemeClr val="tx1"/>
                </a:solidFill>
              </a:rPr>
              <a:t>eleison</a:t>
            </a:r>
            <a:r>
              <a:rPr lang="en-GB" sz="3200" dirty="0" smtClean="0">
                <a:solidFill>
                  <a:schemeClr val="tx1"/>
                </a:solidFill>
              </a:rPr>
              <a:t>, </a:t>
            </a:r>
            <a:r>
              <a:rPr lang="en-GB" sz="3200" dirty="0" err="1" smtClean="0">
                <a:solidFill>
                  <a:schemeClr val="tx1"/>
                </a:solidFill>
              </a:rPr>
              <a:t>eleison</a:t>
            </a:r>
            <a:r>
              <a:rPr lang="en-GB" sz="3200" dirty="0" smtClean="0">
                <a:solidFill>
                  <a:schemeClr val="tx1"/>
                </a:solidFill>
              </a:rPr>
              <a:t> ! </a:t>
            </a:r>
          </a:p>
          <a:p>
            <a:pPr algn="ctr"/>
            <a:endParaRPr lang="en-GB" sz="3200" dirty="0" smtClean="0">
              <a:solidFill>
                <a:schemeClr val="tx1"/>
              </a:solidFill>
            </a:endParaRPr>
          </a:p>
          <a:p>
            <a:pPr algn="ctr"/>
            <a:r>
              <a:rPr lang="en-GB" sz="3200" dirty="0" err="1" smtClean="0">
                <a:solidFill>
                  <a:schemeClr val="tx1"/>
                </a:solidFill>
              </a:rPr>
              <a:t>Christe</a:t>
            </a:r>
            <a:r>
              <a:rPr lang="en-GB" sz="3200" dirty="0" smtClean="0">
                <a:solidFill>
                  <a:schemeClr val="tx1"/>
                </a:solidFill>
              </a:rPr>
              <a:t> </a:t>
            </a:r>
            <a:r>
              <a:rPr lang="en-GB" sz="3200" dirty="0" err="1" smtClean="0">
                <a:solidFill>
                  <a:schemeClr val="tx1"/>
                </a:solidFill>
              </a:rPr>
              <a:t>eleison</a:t>
            </a:r>
            <a:r>
              <a:rPr lang="en-GB" sz="3200" dirty="0" smtClean="0">
                <a:solidFill>
                  <a:schemeClr val="tx1"/>
                </a:solidFill>
              </a:rPr>
              <a:t>, </a:t>
            </a:r>
            <a:r>
              <a:rPr lang="en-GB" sz="3200" dirty="0" err="1" smtClean="0">
                <a:solidFill>
                  <a:schemeClr val="tx1"/>
                </a:solidFill>
              </a:rPr>
              <a:t>eleison</a:t>
            </a:r>
            <a:r>
              <a:rPr lang="en-GB" sz="3200" dirty="0" smtClean="0">
                <a:solidFill>
                  <a:schemeClr val="tx1"/>
                </a:solidFill>
              </a:rPr>
              <a:t> ! </a:t>
            </a:r>
          </a:p>
          <a:p>
            <a:pPr algn="ctr"/>
            <a:endParaRPr lang="en-GB" sz="3200" dirty="0" smtClean="0">
              <a:solidFill>
                <a:schemeClr val="tx1"/>
              </a:solidFill>
            </a:endParaRPr>
          </a:p>
          <a:p>
            <a:pPr algn="ctr"/>
            <a:r>
              <a:rPr lang="en-GB" sz="3200" dirty="0" smtClean="0">
                <a:solidFill>
                  <a:schemeClr val="tx1"/>
                </a:solidFill>
              </a:rPr>
              <a:t>Kyrie </a:t>
            </a:r>
            <a:r>
              <a:rPr lang="en-GB" sz="3200" dirty="0" err="1" smtClean="0">
                <a:solidFill>
                  <a:schemeClr val="tx1"/>
                </a:solidFill>
              </a:rPr>
              <a:t>eleison</a:t>
            </a:r>
            <a:r>
              <a:rPr lang="en-GB" sz="3200" dirty="0" smtClean="0">
                <a:solidFill>
                  <a:schemeClr val="tx1"/>
                </a:solidFill>
              </a:rPr>
              <a:t>, </a:t>
            </a:r>
            <a:r>
              <a:rPr lang="en-GB" sz="3200" dirty="0" err="1" smtClean="0">
                <a:solidFill>
                  <a:schemeClr val="tx1"/>
                </a:solidFill>
              </a:rPr>
              <a:t>eleison</a:t>
            </a:r>
            <a:r>
              <a:rPr lang="en-GB" sz="3200" dirty="0" smtClean="0">
                <a:solidFill>
                  <a:schemeClr val="tx1"/>
                </a:solidFill>
              </a:rPr>
              <a:t> ! </a:t>
            </a:r>
            <a:endParaRPr lang="en-GB" sz="3200" dirty="0" smtClean="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
        <p:nvSpPr>
          <p:cNvPr id="7" name="TextBox 6"/>
          <p:cNvSpPr txBox="1"/>
          <p:nvPr/>
        </p:nvSpPr>
        <p:spPr>
          <a:xfrm>
            <a:off x="323528" y="476672"/>
            <a:ext cx="8208912" cy="584775"/>
          </a:xfrm>
          <a:prstGeom prst="rect">
            <a:avLst/>
          </a:prstGeom>
          <a:noFill/>
        </p:spPr>
        <p:txBody>
          <a:bodyPr wrap="square" rtlCol="0">
            <a:spAutoFit/>
          </a:bodyPr>
          <a:lstStyle/>
          <a:p>
            <a:r>
              <a:rPr lang="" sz="3200" b="1" dirty="0">
                <a:solidFill>
                  <a:srgbClr val="D63800"/>
                </a:solidFill>
              </a:rPr>
              <a:t>KYRIE </a:t>
            </a:r>
            <a:r>
              <a:rPr lang="" sz="3200" dirty="0">
                <a:solidFill>
                  <a:srgbClr val="D63800"/>
                </a:solidFill>
              </a:rPr>
              <a:t>(Messe de </a:t>
            </a:r>
            <a:r>
              <a:rPr lang="" sz="3200" dirty="0" smtClean="0">
                <a:solidFill>
                  <a:srgbClr val="D63800"/>
                </a:solidFill>
              </a:rPr>
              <a:t>St Jean)</a:t>
            </a:r>
            <a:endParaRPr lang="en-GB" sz="3200" dirty="0">
              <a:solidFill>
                <a:srgbClr val="D638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smtClean="0">
                <a:solidFill>
                  <a:srgbClr val="D2533C"/>
                </a:solidFill>
              </a:rPr>
              <a:t>Gloria: </a:t>
            </a:r>
            <a:r>
              <a:rPr lang="en-US" sz="2400" i="1" dirty="0" err="1" smtClean="0">
                <a:solidFill>
                  <a:srgbClr val="D2533C"/>
                </a:solidFill>
              </a:rPr>
              <a:t>Messe</a:t>
            </a:r>
            <a:r>
              <a:rPr lang="en-US" sz="2400" i="1" dirty="0" smtClean="0">
                <a:solidFill>
                  <a:srgbClr val="D2533C"/>
                </a:solidFill>
              </a:rPr>
              <a:t> de </a:t>
            </a:r>
            <a:r>
              <a:rPr lang="en-US" sz="2400" i="1" dirty="0" err="1" smtClean="0">
                <a:solidFill>
                  <a:srgbClr val="D2533C"/>
                </a:solidFill>
              </a:rPr>
              <a:t>Berthier</a:t>
            </a:r>
            <a:r>
              <a:rPr lang="en-US" sz="2400" i="1" dirty="0" smtClean="0">
                <a:solidFill>
                  <a:srgbClr val="D2533C"/>
                </a:solidFill>
              </a:rPr>
              <a:t> (1/3) </a:t>
            </a:r>
          </a:p>
        </p:txBody>
      </p:sp>
      <p:sp>
        <p:nvSpPr>
          <p:cNvPr id="8194" name="Rectangle 2"/>
          <p:cNvSpPr>
            <a:spLocks noChangeArrowheads="1"/>
          </p:cNvSpPr>
          <p:nvPr/>
        </p:nvSpPr>
        <p:spPr bwMode="auto">
          <a:xfrm>
            <a:off x="539750" y="836613"/>
            <a:ext cx="8077200"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err="1">
                <a:solidFill>
                  <a:schemeClr val="tx1"/>
                </a:solidFill>
                <a:cs typeface="Arial Unicode MS" charset="0"/>
              </a:rPr>
              <a:t>Gloire</a:t>
            </a:r>
            <a:r>
              <a:rPr lang="en-US" sz="3600" b="1" dirty="0">
                <a:solidFill>
                  <a:schemeClr val="tx1"/>
                </a:solidFill>
                <a:cs typeface="Arial Unicode MS" charset="0"/>
              </a:rPr>
              <a:t> </a:t>
            </a:r>
            <a:r>
              <a:rPr lang="en-US" sz="3600" b="1" dirty="0" err="1">
                <a:solidFill>
                  <a:schemeClr val="tx1"/>
                </a:solidFill>
                <a:cs typeface="Arial Unicode MS" charset="0"/>
              </a:rPr>
              <a:t>à</a:t>
            </a:r>
            <a:r>
              <a:rPr lang="en-US" sz="3600" b="1" dirty="0">
                <a:solidFill>
                  <a:schemeClr val="tx1"/>
                </a:solidFill>
                <a:cs typeface="Arial Unicode MS" charset="0"/>
              </a:rPr>
              <a:t> </a:t>
            </a:r>
            <a:r>
              <a:rPr lang="en-US" sz="3600" b="1" dirty="0" err="1">
                <a:solidFill>
                  <a:schemeClr val="tx1"/>
                </a:solidFill>
                <a:cs typeface="Arial Unicode MS" charset="0"/>
              </a:rPr>
              <a:t>Dieu</a:t>
            </a:r>
            <a:r>
              <a:rPr lang="en-US" sz="3600" b="1" dirty="0">
                <a:solidFill>
                  <a:schemeClr val="tx1"/>
                </a:solidFill>
                <a:cs typeface="Arial Unicode MS" charset="0"/>
              </a:rPr>
              <a:t> </a:t>
            </a:r>
            <a:r>
              <a:rPr lang="en-US" sz="3600" b="1" dirty="0" err="1">
                <a:solidFill>
                  <a:schemeClr val="tx1"/>
                </a:solidFill>
                <a:cs typeface="Arial Unicode MS" charset="0"/>
              </a:rPr>
              <a:t>dans</a:t>
            </a:r>
            <a:r>
              <a:rPr lang="en-US" sz="3600" b="1" dirty="0">
                <a:solidFill>
                  <a:schemeClr val="tx1"/>
                </a:solidFill>
                <a:cs typeface="Arial Unicode MS" charset="0"/>
              </a:rPr>
              <a:t> le </a:t>
            </a:r>
            <a:r>
              <a:rPr lang="en-US" sz="3600" b="1" dirty="0" err="1">
                <a:solidFill>
                  <a:schemeClr val="tx1"/>
                </a:solidFill>
                <a:cs typeface="Arial Unicode MS" charset="0"/>
              </a:rPr>
              <a:t>ciel</a:t>
            </a:r>
            <a:r>
              <a:rPr lang="en-US" sz="3600" b="1" dirty="0">
                <a:solidFill>
                  <a:schemeClr val="tx1"/>
                </a:solidFill>
                <a:cs typeface="Arial Unicode MS" charset="0"/>
              </a:rPr>
              <a:t> ! </a:t>
            </a:r>
            <a:endParaRPr lang="en-US" sz="3600" b="1" dirty="0" smtClean="0">
              <a:solidFill>
                <a:schemeClr val="tx1"/>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smtClean="0">
                <a:solidFill>
                  <a:schemeClr val="tx1"/>
                </a:solidFill>
                <a:cs typeface="Arial Unicode MS" charset="0"/>
              </a:rPr>
              <a:t>Grande </a:t>
            </a:r>
            <a:r>
              <a:rPr lang="en-US" sz="3600" b="1" dirty="0" err="1">
                <a:solidFill>
                  <a:schemeClr val="tx1"/>
                </a:solidFill>
                <a:cs typeface="Arial Unicode MS" charset="0"/>
              </a:rPr>
              <a:t>paix</a:t>
            </a:r>
            <a:r>
              <a:rPr lang="en-US" sz="3600" b="1" dirty="0">
                <a:solidFill>
                  <a:schemeClr val="tx1"/>
                </a:solidFill>
                <a:cs typeface="Arial Unicode MS" charset="0"/>
              </a:rPr>
              <a:t> </a:t>
            </a:r>
            <a:r>
              <a:rPr lang="en-US" sz="3600" b="1" dirty="0" err="1">
                <a:solidFill>
                  <a:schemeClr val="tx1"/>
                </a:solidFill>
                <a:cs typeface="Arial Unicode MS" charset="0"/>
              </a:rPr>
              <a:t>sur</a:t>
            </a:r>
            <a:r>
              <a:rPr lang="en-US" sz="3600" b="1" dirty="0">
                <a:solidFill>
                  <a:schemeClr val="tx1"/>
                </a:solidFill>
                <a:cs typeface="Arial Unicode MS" charset="0"/>
              </a:rPr>
              <a:t> la Terre ! (</a:t>
            </a:r>
            <a:r>
              <a:rPr lang="en-US" sz="3600" b="1" dirty="0" err="1">
                <a:solidFill>
                  <a:schemeClr val="tx1"/>
                </a:solidFill>
                <a:cs typeface="Arial Unicode MS" charset="0"/>
              </a:rPr>
              <a:t>bis</a:t>
            </a:r>
            <a:r>
              <a:rPr lang="en-US" sz="3600" b="1" dirty="0" smtClean="0">
                <a:solidFill>
                  <a:schemeClr val="tx1"/>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600" dirty="0">
              <a:solidFill>
                <a:schemeClr val="accent2"/>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dirty="0">
                <a:solidFill>
                  <a:srgbClr val="292934"/>
                </a:solidFill>
                <a:cs typeface="Arial Unicode MS" charset="0"/>
              </a:rPr>
              <a:t>1 - Nous </a:t>
            </a:r>
            <a:r>
              <a:rPr lang="en-US" sz="3600" dirty="0" err="1">
                <a:solidFill>
                  <a:srgbClr val="292934"/>
                </a:solidFill>
                <a:cs typeface="Arial Unicode MS" charset="0"/>
              </a:rPr>
              <a:t>te</a:t>
            </a:r>
            <a:r>
              <a:rPr lang="en-US" sz="3600" dirty="0">
                <a:solidFill>
                  <a:srgbClr val="292934"/>
                </a:solidFill>
                <a:cs typeface="Arial Unicode MS" charset="0"/>
              </a:rPr>
              <a:t> </a:t>
            </a:r>
            <a:r>
              <a:rPr lang="en-US" sz="3600" dirty="0" err="1">
                <a:solidFill>
                  <a:srgbClr val="292934"/>
                </a:solidFill>
                <a:cs typeface="Arial Unicode MS" charset="0"/>
              </a:rPr>
              <a:t>louons</a:t>
            </a:r>
            <a:r>
              <a:rPr lang="en-US" sz="3600" dirty="0">
                <a:solidFill>
                  <a:srgbClr val="292934"/>
                </a:solidFill>
                <a:cs typeface="Arial Unicode MS" charset="0"/>
              </a:rPr>
              <a:t>, nous </a:t>
            </a:r>
            <a:r>
              <a:rPr lang="en-US" sz="3600" dirty="0" err="1">
                <a:solidFill>
                  <a:srgbClr val="292934"/>
                </a:solidFill>
                <a:cs typeface="Arial Unicode MS" charset="0"/>
              </a:rPr>
              <a:t>te</a:t>
            </a:r>
            <a:r>
              <a:rPr lang="en-US" sz="3600" dirty="0">
                <a:solidFill>
                  <a:srgbClr val="292934"/>
                </a:solidFill>
                <a:cs typeface="Arial Unicode MS" charset="0"/>
              </a:rPr>
              <a:t> </a:t>
            </a:r>
            <a:r>
              <a:rPr lang="en-US" sz="3600" dirty="0" err="1">
                <a:solidFill>
                  <a:srgbClr val="292934"/>
                </a:solidFill>
                <a:cs typeface="Arial Unicode MS" charset="0"/>
              </a:rPr>
              <a:t>bénissons</a:t>
            </a:r>
            <a:r>
              <a:rPr lang="en-US" sz="3600" dirty="0">
                <a:solidFill>
                  <a:srgbClr val="292934"/>
                </a:solidFill>
                <a:cs typeface="Arial Unicode MS" charset="0"/>
              </a:rPr>
              <a:t>, nous </a:t>
            </a:r>
            <a:r>
              <a:rPr lang="en-US" sz="3600" dirty="0" err="1">
                <a:solidFill>
                  <a:srgbClr val="292934"/>
                </a:solidFill>
                <a:cs typeface="Arial Unicode MS" charset="0"/>
              </a:rPr>
              <a:t>t'adorons</a:t>
            </a:r>
            <a:r>
              <a:rPr lang="en-US" sz="3600" dirty="0">
                <a:solidFill>
                  <a:srgbClr val="292934"/>
                </a:solidFill>
                <a:cs typeface="Arial Unicode MS" charset="0"/>
              </a:rPr>
              <a:t> </a:t>
            </a:r>
            <a:r>
              <a:rPr lang="en-US" sz="3600" dirty="0" smtClean="0">
                <a:solidFill>
                  <a:srgbClr val="292934"/>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dirty="0" smtClean="0">
                <a:solidFill>
                  <a:srgbClr val="292934"/>
                </a:solidFill>
                <a:cs typeface="Arial Unicode MS" charset="0"/>
              </a:rPr>
              <a:t>Nous </a:t>
            </a:r>
            <a:r>
              <a:rPr lang="en-US" sz="3600" dirty="0" err="1">
                <a:solidFill>
                  <a:srgbClr val="292934"/>
                </a:solidFill>
                <a:cs typeface="Arial Unicode MS" charset="0"/>
              </a:rPr>
              <a:t>te</a:t>
            </a:r>
            <a:r>
              <a:rPr lang="en-US" sz="3600" dirty="0">
                <a:solidFill>
                  <a:srgbClr val="292934"/>
                </a:solidFill>
                <a:cs typeface="Arial Unicode MS" charset="0"/>
              </a:rPr>
              <a:t> </a:t>
            </a:r>
            <a:r>
              <a:rPr lang="en-US" sz="3600" dirty="0" err="1">
                <a:solidFill>
                  <a:srgbClr val="292934"/>
                </a:solidFill>
                <a:cs typeface="Arial Unicode MS" charset="0"/>
              </a:rPr>
              <a:t>glorifions</a:t>
            </a:r>
            <a:r>
              <a:rPr lang="en-US" sz="3600" dirty="0">
                <a:solidFill>
                  <a:srgbClr val="292934"/>
                </a:solidFill>
                <a:cs typeface="Arial Unicode MS" charset="0"/>
              </a:rPr>
              <a:t>, nous </a:t>
            </a:r>
            <a:r>
              <a:rPr lang="en-US" sz="3600" dirty="0" err="1">
                <a:solidFill>
                  <a:srgbClr val="292934"/>
                </a:solidFill>
                <a:cs typeface="Arial Unicode MS" charset="0"/>
              </a:rPr>
              <a:t>te</a:t>
            </a:r>
            <a:r>
              <a:rPr lang="en-US" sz="3600" dirty="0">
                <a:solidFill>
                  <a:srgbClr val="292934"/>
                </a:solidFill>
                <a:cs typeface="Arial Unicode MS" charset="0"/>
              </a:rPr>
              <a:t> </a:t>
            </a:r>
            <a:r>
              <a:rPr lang="en-US" sz="3600" dirty="0" err="1">
                <a:solidFill>
                  <a:srgbClr val="292934"/>
                </a:solidFill>
                <a:cs typeface="Arial Unicode MS" charset="0"/>
              </a:rPr>
              <a:t>rendons</a:t>
            </a:r>
            <a:r>
              <a:rPr lang="en-US" sz="3600" dirty="0">
                <a:solidFill>
                  <a:srgbClr val="292934"/>
                </a:solidFill>
                <a:cs typeface="Arial Unicode MS" charset="0"/>
              </a:rPr>
              <a:t> grâce pour ton immense </a:t>
            </a:r>
            <a:r>
              <a:rPr lang="en-US" sz="3600" dirty="0" err="1">
                <a:solidFill>
                  <a:srgbClr val="292934"/>
                </a:solidFill>
                <a:cs typeface="Arial Unicode MS" charset="0"/>
              </a:rPr>
              <a:t>gloire</a:t>
            </a:r>
            <a:r>
              <a:rPr lang="en-US" sz="3600" dirty="0">
                <a:solidFill>
                  <a:srgbClr val="292934"/>
                </a:solidFill>
                <a:cs typeface="Arial Unicode MS" charset="0"/>
              </a:rPr>
              <a:t> </a:t>
            </a:r>
            <a:r>
              <a:rPr lang="en-US" sz="3600" dirty="0" smtClean="0">
                <a:solidFill>
                  <a:srgbClr val="292934"/>
                </a:solidFill>
                <a:cs typeface="Arial Unicode MS" charset="0"/>
              </a:rPr>
              <a:t>!</a:t>
            </a:r>
          </a:p>
        </p:txBody>
      </p:sp>
    </p:spTree>
    <p:extLst>
      <p:ext uri="{BB962C8B-B14F-4D97-AF65-F5344CB8AC3E}">
        <p14:creationId xmlns:p14="http://schemas.microsoft.com/office/powerpoint/2010/main" xmlns="" val="9481643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37928</TotalTime>
  <Words>1183</Words>
  <Application>Microsoft Office PowerPoint</Application>
  <PresentationFormat>On-screen Show (4:3)</PresentationFormat>
  <Paragraphs>226</Paragraphs>
  <Slides>40</Slides>
  <Notes>25</Notes>
  <HiddenSlides>0</HiddenSlides>
  <MMClips>0</MMClips>
  <ScaleCrop>false</ScaleCrop>
  <HeadingPairs>
    <vt:vector size="4" baseType="variant">
      <vt:variant>
        <vt:lpstr>Theme</vt:lpstr>
      </vt:variant>
      <vt:variant>
        <vt:i4>2</vt:i4>
      </vt:variant>
      <vt:variant>
        <vt:lpstr>Slide Titles</vt:lpstr>
      </vt:variant>
      <vt:variant>
        <vt:i4>40</vt:i4>
      </vt:variant>
    </vt:vector>
  </HeadingPairs>
  <TitlesOfParts>
    <vt:vector size="42" baseType="lpstr">
      <vt:lpstr>1_Office Theme</vt:lpstr>
      <vt:lpstr>Clarity</vt:lpstr>
      <vt:lpstr> DIMANCHE 1 Septembre 2024</vt:lpstr>
      <vt:lpstr>Entrée: Dieu nous accueille en sa maison (1/4):</vt:lpstr>
      <vt:lpstr>Entrée: Dieu nous accueille en sa maison (2/4):</vt:lpstr>
      <vt:lpstr>Entrée: Dieu nous accueille en sa maison (4/4):</vt:lpstr>
      <vt:lpstr>Slide 5</vt:lpstr>
      <vt:lpstr>Slide 6</vt:lpstr>
      <vt:lpstr>Slide 7</vt:lpstr>
      <vt:lpstr>Slide 8</vt:lpstr>
      <vt:lpstr>Gloria: Messe de Berthier (1/3) </vt:lpstr>
      <vt:lpstr>Gloria: Messe de Berthier (2/3) </vt:lpstr>
      <vt:lpstr>Gloria: Messe de Berthier (3/3) </vt:lpstr>
      <vt:lpstr>Slide 12</vt:lpstr>
      <vt:lpstr>Slide 13</vt:lpstr>
      <vt:lpstr>Slide 14</vt:lpstr>
      <vt:lpstr>Slide 15</vt:lpstr>
      <vt:lpstr>Slide 16</vt:lpstr>
      <vt:lpstr>Slide 17</vt:lpstr>
      <vt:lpstr>Prière Universelle</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  Voici le corps et le sang du Seigneur La coupe du salut et le pain de la vie. Dieu immortel se donne en nourriture Pour que nous ayons la vie éternelle.  1 - Au moment de passer vers le Père Le Seigneur prit du pain et du vin Pour que soit accompli le mystère Qui apaise à jamais notre faim.  </vt:lpstr>
      <vt:lpstr>  Voici le corps et le sang du Seigneur La coupe du salut et le pain de la vie. Dieu immortel se donne en nourriture Pour que nous ayons la vie éternelle.   2 - Dieu se livre lui-même en partage Par amour pour son peuple affamé. Il nous comble de son héritage Afin que nous soyons rassasiés.   </vt:lpstr>
      <vt:lpstr>  Voici le corps et le sang du Seigneur La coupe du salut et le pain de la vie. Dieu immortel se donne en nourriture Pour que nous ayons la vie éternelle.   3 - C'est la foi qui nous fait reconnaître Dans ce pain et ce vin consacrés, La présence de Dieu notre maître Le Seigneur Jésus ressuscité.   </vt:lpstr>
      <vt:lpstr>Voici le corps et le sang du Seigneur La coupe du salut et le pain de la vie. Dieu immortel se donne en nourriture Pour que nous ayons la vie éternelle.   4 - Que nos langues sans cesse proclament La merveille que Dieu fait pour nous ; Aujourd'hui il allume une flamme, Afin que nous l'aimions jusqu'au bout.</vt:lpstr>
      <vt:lpstr>Slide 35</vt:lpstr>
      <vt:lpstr>Slide 36</vt:lpstr>
      <vt:lpstr>Slide 37</vt:lpstr>
      <vt:lpstr>Slide 38</vt:lpstr>
      <vt:lpstr>Slide 39</vt:lpstr>
      <vt:lpstr>Bon dimanche à tous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des  CHANTS de Messe  du 20 NOV 2016</dc:title>
  <dc:creator>Stéphanie Pintrand</dc:creator>
  <cp:lastModifiedBy>Matthieu .</cp:lastModifiedBy>
  <cp:revision>300</cp:revision>
  <cp:lastPrinted>2018-05-13T00:38:21Z</cp:lastPrinted>
  <dcterms:created xsi:type="dcterms:W3CDTF">1601-01-01T00:00:00Z</dcterms:created>
  <dcterms:modified xsi:type="dcterms:W3CDTF">2024-08-31T23:58:56Z</dcterms:modified>
</cp:coreProperties>
</file>