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73" r:id="rId2"/>
  </p:sldMasterIdLst>
  <p:notesMasterIdLst>
    <p:notesMasterId r:id="rId41"/>
  </p:notesMasterIdLst>
  <p:sldIdLst>
    <p:sldId id="549" r:id="rId3"/>
    <p:sldId id="669" r:id="rId4"/>
    <p:sldId id="670" r:id="rId5"/>
    <p:sldId id="671" r:id="rId6"/>
    <p:sldId id="602" r:id="rId7"/>
    <p:sldId id="685" r:id="rId8"/>
    <p:sldId id="672" r:id="rId9"/>
    <p:sldId id="623" r:id="rId10"/>
    <p:sldId id="673" r:id="rId11"/>
    <p:sldId id="674" r:id="rId12"/>
    <p:sldId id="675" r:id="rId13"/>
    <p:sldId id="624" r:id="rId14"/>
    <p:sldId id="329" r:id="rId15"/>
    <p:sldId id="330" r:id="rId16"/>
    <p:sldId id="625" r:id="rId17"/>
    <p:sldId id="413" r:id="rId18"/>
    <p:sldId id="626" r:id="rId19"/>
    <p:sldId id="676" r:id="rId20"/>
    <p:sldId id="627" r:id="rId21"/>
    <p:sldId id="677" r:id="rId22"/>
    <p:sldId id="678" r:id="rId23"/>
    <p:sldId id="659" r:id="rId24"/>
    <p:sldId id="267" r:id="rId25"/>
    <p:sldId id="401" r:id="rId26"/>
    <p:sldId id="375" r:id="rId27"/>
    <p:sldId id="402" r:id="rId28"/>
    <p:sldId id="679" r:id="rId29"/>
    <p:sldId id="403" r:id="rId30"/>
    <p:sldId id="680" r:id="rId31"/>
    <p:sldId id="681" r:id="rId32"/>
    <p:sldId id="682" r:id="rId33"/>
    <p:sldId id="683" r:id="rId34"/>
    <p:sldId id="629" r:id="rId35"/>
    <p:sldId id="512" r:id="rId36"/>
    <p:sldId id="652" r:id="rId37"/>
    <p:sldId id="654" r:id="rId38"/>
    <p:sldId id="666" r:id="rId39"/>
    <p:sldId id="684" r:id="rId40"/>
  </p:sldIdLst>
  <p:sldSz cx="9144000" cy="6858000" type="screen4x3"/>
  <p:notesSz cx="7772400" cy="10058400"/>
  <p:defaultTextStyle>
    <a:defPPr>
      <a:defRPr lang="en-GB"/>
    </a:defPPr>
    <a:lvl1pPr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1pPr>
    <a:lvl2pPr marL="742950" indent="-28575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2pPr>
    <a:lvl3pPr marL="11430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3pPr>
    <a:lvl4pPr marL="16002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4pPr>
    <a:lvl5pPr marL="20574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5pPr>
    <a:lvl6pPr marL="2286000" algn="l" defTabSz="914400" rtl="0" eaLnBrk="1" latinLnBrk="0" hangingPunct="1">
      <a:defRPr sz="2400" kern="1200">
        <a:solidFill>
          <a:schemeClr val="bg1"/>
        </a:solidFill>
        <a:latin typeface="Arial" charset="0"/>
        <a:ea typeface="MS PGothic" pitchFamily="34" charset="-128"/>
        <a:cs typeface="+mn-cs"/>
      </a:defRPr>
    </a:lvl6pPr>
    <a:lvl7pPr marL="2743200" algn="l" defTabSz="914400" rtl="0" eaLnBrk="1" latinLnBrk="0" hangingPunct="1">
      <a:defRPr sz="2400" kern="1200">
        <a:solidFill>
          <a:schemeClr val="bg1"/>
        </a:solidFill>
        <a:latin typeface="Arial" charset="0"/>
        <a:ea typeface="MS PGothic" pitchFamily="34" charset="-128"/>
        <a:cs typeface="+mn-cs"/>
      </a:defRPr>
    </a:lvl7pPr>
    <a:lvl8pPr marL="3200400" algn="l" defTabSz="914400" rtl="0" eaLnBrk="1" latinLnBrk="0" hangingPunct="1">
      <a:defRPr sz="2400" kern="1200">
        <a:solidFill>
          <a:schemeClr val="bg1"/>
        </a:solidFill>
        <a:latin typeface="Arial" charset="0"/>
        <a:ea typeface="MS PGothic" pitchFamily="34" charset="-128"/>
        <a:cs typeface="+mn-cs"/>
      </a:defRPr>
    </a:lvl8pPr>
    <a:lvl9pPr marL="3657600" algn="l" defTabSz="914400" rtl="0" eaLnBrk="1" latinLnBrk="0" hangingPunct="1">
      <a:defRPr sz="2400" kern="1200">
        <a:solidFill>
          <a:schemeClr val="bg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showPr>
  <p:clrMru>
    <a:srgbClr val="EC851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02"/>
    <p:restoredTop sz="94918"/>
  </p:normalViewPr>
  <p:slideViewPr>
    <p:cSldViewPr>
      <p:cViewPr varScale="1">
        <p:scale>
          <a:sx n="70" d="100"/>
          <a:sy n="70" d="100"/>
        </p:scale>
        <p:origin x="-942" y="-90"/>
      </p:cViewPr>
      <p:guideLst>
        <p:guide orient="horz" pos="2160"/>
        <p:guide pos="2880"/>
      </p:guideLst>
    </p:cSldViewPr>
  </p:slideViewPr>
  <p:outlineViewPr>
    <p:cViewPr varScale="1">
      <p:scale>
        <a:sx n="170" d="200"/>
        <a:sy n="170" d="200"/>
      </p:scale>
      <p:origin x="5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AutoShape 1"/>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3" name="AutoShape 2"/>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4" name="Rectangle 3"/>
          <p:cNvSpPr>
            <a:spLocks noGrp="1" noRot="1" noChangeAspect="1" noChangeArrowheads="1"/>
          </p:cNvSpPr>
          <p:nvPr>
            <p:ph type="sldImg"/>
          </p:nvPr>
        </p:nvSpPr>
        <p:spPr bwMode="auto">
          <a:xfrm>
            <a:off x="1371600" y="763588"/>
            <a:ext cx="5024438" cy="3767137"/>
          </a:xfrm>
          <a:prstGeom prst="rect">
            <a:avLst/>
          </a:prstGeom>
          <a:noFill/>
          <a:ln w="9525">
            <a:noFill/>
            <a:miter lim="800000"/>
            <a:headEnd/>
            <a:tailEnd/>
          </a:ln>
        </p:spPr>
      </p:sp>
      <p:sp>
        <p:nvSpPr>
          <p:cNvPr id="3076" name="Rectangle 4"/>
          <p:cNvSpPr>
            <a:spLocks noGrp="1" noChangeArrowheads="1"/>
          </p:cNvSpPr>
          <p:nvPr>
            <p:ph type="body"/>
          </p:nvPr>
        </p:nvSpPr>
        <p:spPr bwMode="auto">
          <a:xfrm>
            <a:off x="777875" y="4776788"/>
            <a:ext cx="6213475" cy="4521200"/>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altLang="en-US" noProof="0"/>
          </a:p>
        </p:txBody>
      </p:sp>
      <p:sp>
        <p:nvSpPr>
          <p:cNvPr id="3077" name="Rectangle 5"/>
          <p:cNvSpPr>
            <a:spLocks noGrp="1" noChangeArrowheads="1"/>
          </p:cNvSpPr>
          <p:nvPr>
            <p:ph type="hdr"/>
          </p:nvPr>
        </p:nvSpPr>
        <p:spPr bwMode="auto">
          <a:xfrm>
            <a:off x="0"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8" name="Rectangle 6"/>
          <p:cNvSpPr>
            <a:spLocks noGrp="1" noChangeArrowheads="1"/>
          </p:cNvSpPr>
          <p:nvPr>
            <p:ph type="dt"/>
          </p:nvPr>
        </p:nvSpPr>
        <p:spPr bwMode="auto">
          <a:xfrm>
            <a:off x="4398963"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9" name="Rectangle 7"/>
          <p:cNvSpPr>
            <a:spLocks noGrp="1" noChangeArrowheads="1"/>
          </p:cNvSpPr>
          <p:nvPr>
            <p:ph type="ftr"/>
          </p:nvPr>
        </p:nvSpPr>
        <p:spPr bwMode="auto">
          <a:xfrm>
            <a:off x="0"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80" name="Rectangle 8"/>
          <p:cNvSpPr>
            <a:spLocks noGrp="1" noChangeArrowheads="1"/>
          </p:cNvSpPr>
          <p:nvPr>
            <p:ph type="sldNum"/>
          </p:nvPr>
        </p:nvSpPr>
        <p:spPr bwMode="auto">
          <a:xfrm>
            <a:off x="4398963"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fld id="{BBC9A19E-16C5-455E-8A5E-6C7C391F0E5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2</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 xmlns:p14="http://schemas.microsoft.com/office/powerpoint/2010/main" val="1740840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a:ln>
            <a:miter lim="800000"/>
            <a:headEnd/>
            <a:tailEnd/>
          </a:ln>
        </p:spPr>
        <p:txBody>
          <a:bodyPr/>
          <a:lstStyle/>
          <a:p>
            <a:fld id="{7B978D57-66A1-483C-B9BA-F87C967BAFD0}" type="slidenum">
              <a:rPr lang="en-US" altLang="en-US">
                <a:ea typeface="Arial Unicode MS" pitchFamily="34" charset="-122"/>
                <a:cs typeface="Arial Unicode MS" pitchFamily="34" charset="-122"/>
              </a:rPr>
              <a:pPr/>
              <a:t>14</a:t>
            </a:fld>
            <a:endParaRPr lang="en-US" altLang="en-US">
              <a:ea typeface="Arial Unicode MS" pitchFamily="34" charset="-122"/>
              <a:cs typeface="Arial Unicode MS" pitchFamily="34" charset="-122"/>
            </a:endParaRPr>
          </a:p>
        </p:txBody>
      </p:sp>
      <p:sp>
        <p:nvSpPr>
          <p:cNvPr id="3789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789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FE0F976-8894-0043-B09C-D655D87DBAEA}" type="slidenum">
              <a:rPr lang="en-US"/>
              <a:pPr>
                <a:defRPr/>
              </a:pPr>
              <a:t>18</a:t>
            </a:fld>
            <a:endParaRPr lang="en-US"/>
          </a:p>
        </p:txBody>
      </p:sp>
      <p:sp>
        <p:nvSpPr>
          <p:cNvPr id="33793"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3794"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1600490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20</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3978446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21</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2022019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ln>
            <a:miter lim="800000"/>
            <a:headEnd/>
            <a:tailEnd/>
          </a:ln>
        </p:spPr>
        <p:txBody>
          <a:bodyPr/>
          <a:lstStyle/>
          <a:p>
            <a:fld id="{23D20F48-0AAA-45CA-AD07-E3CA9EDA2E92}" type="slidenum">
              <a:rPr lang="en-US" altLang="en-US">
                <a:ea typeface="Arial Unicode MS" pitchFamily="34" charset="-122"/>
                <a:cs typeface="Arial Unicode MS" pitchFamily="34" charset="-122"/>
              </a:rPr>
              <a:pPr/>
              <a:t>23</a:t>
            </a:fld>
            <a:endParaRPr lang="en-US" altLang="en-US">
              <a:ea typeface="Arial Unicode MS" pitchFamily="34" charset="-122"/>
              <a:cs typeface="Arial Unicode MS" pitchFamily="34" charset="-122"/>
            </a:endParaRPr>
          </a:p>
        </p:txBody>
      </p:sp>
      <p:sp>
        <p:nvSpPr>
          <p:cNvPr id="5325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5325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27</a:t>
            </a:fld>
            <a:endParaRPr lang="en-US"/>
          </a:p>
        </p:txBody>
      </p:sp>
      <p:sp>
        <p:nvSpPr>
          <p:cNvPr id="35841" name="Text Box 1"/>
          <p:cNvSpPr txBox="1">
            <a:spLocks noGrp="1" noRot="1" noChangeAspect="1" noChangeArrowheads="1"/>
          </p:cNvSpPr>
          <p:nvPr>
            <p:ph type="sldImg"/>
          </p:nvPr>
        </p:nvSpPr>
        <p:spPr>
          <a:xfrm>
            <a:off x="1295400" y="763112"/>
            <a:ext cx="51816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777875" y="4776789"/>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299842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29</a:t>
            </a:fld>
            <a:endParaRPr lang="fr-FR" altLang="fr-FR"/>
          </a:p>
        </p:txBody>
      </p:sp>
    </p:spTree>
    <p:extLst>
      <p:ext uri="{BB962C8B-B14F-4D97-AF65-F5344CB8AC3E}">
        <p14:creationId xmlns:p14="http://schemas.microsoft.com/office/powerpoint/2010/main" xmlns="" val="4271294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defTabSz="509412">
              <a:tabLst>
                <a:tab pos="806569" algn="l"/>
                <a:tab pos="1613139" algn="l"/>
                <a:tab pos="2419708" algn="l"/>
                <a:tab pos="3226278" algn="l"/>
              </a:tabLst>
              <a:defRPr/>
            </a:pPr>
            <a:fld id="{1E35D093-C0B8-D245-A02D-DEE4C1774BD7}" type="slidenum">
              <a:rPr lang="en-US" sz="1600">
                <a:latin typeface="Times New Roman" charset="0"/>
                <a:ea typeface="ＭＳ Ｐゴシック" charset="0"/>
              </a:rPr>
              <a:pPr defTabSz="509412">
                <a:tabLst>
                  <a:tab pos="806569" algn="l"/>
                  <a:tab pos="1613139" algn="l"/>
                  <a:tab pos="2419708" algn="l"/>
                  <a:tab pos="3226278" algn="l"/>
                </a:tabLst>
                <a:defRPr/>
              </a:pPr>
              <a:t>30</a:t>
            </a:fld>
            <a:endParaRPr lang="en-US" sz="1600" dirty="0">
              <a:latin typeface="Times New Roman" charset="0"/>
              <a:ea typeface="ＭＳ Ｐゴシック" charset="0"/>
            </a:endParaRPr>
          </a:p>
        </p:txBody>
      </p:sp>
      <p:sp>
        <p:nvSpPr>
          <p:cNvPr id="37889" name="Text Box 1"/>
          <p:cNvSpPr txBox="1">
            <a:spLocks noGrp="1" noRot="1" noChangeAspect="1" noChangeArrowheads="1"/>
          </p:cNvSpPr>
          <p:nvPr>
            <p:ph type="sldImg"/>
          </p:nvPr>
        </p:nvSpPr>
        <p:spPr>
          <a:xfrm>
            <a:off x="1638300" y="839788"/>
            <a:ext cx="5532438" cy="4149725"/>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881592" y="5254467"/>
            <a:ext cx="7047336" cy="4978558"/>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18062856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xmlns="" id="{0B7EB6F2-281D-12F2-7221-A8DB7866E7C4}"/>
            </a:ext>
          </a:extLst>
        </p:cNvPr>
        <p:cNvGrpSpPr/>
        <p:nvPr/>
      </p:nvGrpSpPr>
      <p:grpSpPr>
        <a:xfrm>
          <a:off x="0" y="0"/>
          <a:ext cx="0" cy="0"/>
          <a:chOff x="0" y="0"/>
          <a:chExt cx="0" cy="0"/>
        </a:xfrm>
      </p:grpSpPr>
      <p:sp>
        <p:nvSpPr>
          <p:cNvPr id="7" name="Rectangle 8">
            <a:extLst>
              <a:ext uri="{FF2B5EF4-FFF2-40B4-BE49-F238E27FC236}">
                <a16:creationId xmlns:a16="http://schemas.microsoft.com/office/drawing/2014/main" xmlns="" id="{49BE9363-6473-2FD4-D76C-81C2AC30FAD5}"/>
              </a:ext>
            </a:extLst>
          </p:cNvPr>
          <p:cNvSpPr>
            <a:spLocks noGrp="1" noChangeArrowheads="1"/>
          </p:cNvSpPr>
          <p:nvPr>
            <p:ph type="sldNum" sz="quarter"/>
          </p:nvPr>
        </p:nvSpPr>
        <p:spPr/>
        <p:txBody>
          <a:bodyPr/>
          <a:lstStyle/>
          <a:p>
            <a:pPr defTabSz="509412">
              <a:tabLst>
                <a:tab pos="806569" algn="l"/>
                <a:tab pos="1613139" algn="l"/>
                <a:tab pos="2419708" algn="l"/>
                <a:tab pos="3226278" algn="l"/>
              </a:tabLst>
              <a:defRPr/>
            </a:pPr>
            <a:fld id="{1E35D093-C0B8-D245-A02D-DEE4C1774BD7}" type="slidenum">
              <a:rPr lang="en-US" sz="1600">
                <a:latin typeface="Times New Roman" charset="0"/>
                <a:ea typeface="ＭＳ Ｐゴシック" charset="0"/>
              </a:rPr>
              <a:pPr defTabSz="509412">
                <a:tabLst>
                  <a:tab pos="806569" algn="l"/>
                  <a:tab pos="1613139" algn="l"/>
                  <a:tab pos="2419708" algn="l"/>
                  <a:tab pos="3226278" algn="l"/>
                </a:tabLst>
                <a:defRPr/>
              </a:pPr>
              <a:t>31</a:t>
            </a:fld>
            <a:endParaRPr lang="en-US" sz="1600" dirty="0">
              <a:latin typeface="Times New Roman" charset="0"/>
              <a:ea typeface="ＭＳ Ｐゴシック" charset="0"/>
            </a:endParaRPr>
          </a:p>
        </p:txBody>
      </p:sp>
      <p:sp>
        <p:nvSpPr>
          <p:cNvPr id="37889" name="Text Box 1">
            <a:extLst>
              <a:ext uri="{FF2B5EF4-FFF2-40B4-BE49-F238E27FC236}">
                <a16:creationId xmlns:a16="http://schemas.microsoft.com/office/drawing/2014/main" xmlns="" id="{21132E5A-CA49-469B-76E1-5BE8C12D13CA}"/>
              </a:ext>
            </a:extLst>
          </p:cNvPr>
          <p:cNvSpPr txBox="1">
            <a:spLocks noGrp="1" noRot="1" noChangeAspect="1" noChangeArrowheads="1"/>
          </p:cNvSpPr>
          <p:nvPr>
            <p:ph type="sldImg"/>
          </p:nvPr>
        </p:nvSpPr>
        <p:spPr>
          <a:xfrm>
            <a:off x="1638300" y="839788"/>
            <a:ext cx="5532438" cy="4149725"/>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7890" name="Text Box 2">
            <a:extLst>
              <a:ext uri="{FF2B5EF4-FFF2-40B4-BE49-F238E27FC236}">
                <a16:creationId xmlns:a16="http://schemas.microsoft.com/office/drawing/2014/main" xmlns="" id="{D61DC6CA-0E35-A74A-4A97-7B7D77547E09}"/>
              </a:ext>
            </a:extLst>
          </p:cNvPr>
          <p:cNvSpPr txBox="1">
            <a:spLocks noGrp="1" noChangeArrowheads="1"/>
          </p:cNvSpPr>
          <p:nvPr>
            <p:ph type="body" idx="1"/>
          </p:nvPr>
        </p:nvSpPr>
        <p:spPr>
          <a:xfrm>
            <a:off x="881592" y="5254467"/>
            <a:ext cx="7047336" cy="4978558"/>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30748895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xmlns="" id="{FDDEC8D8-A039-0DB0-5F6A-B2FEEE7246F2}"/>
            </a:ext>
          </a:extLst>
        </p:cNvPr>
        <p:cNvGrpSpPr/>
        <p:nvPr/>
      </p:nvGrpSpPr>
      <p:grpSpPr>
        <a:xfrm>
          <a:off x="0" y="0"/>
          <a:ext cx="0" cy="0"/>
          <a:chOff x="0" y="0"/>
          <a:chExt cx="0" cy="0"/>
        </a:xfrm>
      </p:grpSpPr>
      <p:sp>
        <p:nvSpPr>
          <p:cNvPr id="7" name="Rectangle 8">
            <a:extLst>
              <a:ext uri="{FF2B5EF4-FFF2-40B4-BE49-F238E27FC236}">
                <a16:creationId xmlns:a16="http://schemas.microsoft.com/office/drawing/2014/main" xmlns="" id="{5F4FFA7C-345F-16FA-FED8-BFC1347006B3}"/>
              </a:ext>
            </a:extLst>
          </p:cNvPr>
          <p:cNvSpPr>
            <a:spLocks noGrp="1" noChangeArrowheads="1"/>
          </p:cNvSpPr>
          <p:nvPr>
            <p:ph type="sldNum" sz="quarter"/>
          </p:nvPr>
        </p:nvSpPr>
        <p:spPr/>
        <p:txBody>
          <a:bodyPr/>
          <a:lstStyle/>
          <a:p>
            <a:pPr defTabSz="509412">
              <a:tabLst>
                <a:tab pos="806569" algn="l"/>
                <a:tab pos="1613139" algn="l"/>
                <a:tab pos="2419708" algn="l"/>
                <a:tab pos="3226278" algn="l"/>
              </a:tabLst>
              <a:defRPr/>
            </a:pPr>
            <a:fld id="{1E35D093-C0B8-D245-A02D-DEE4C1774BD7}" type="slidenum">
              <a:rPr lang="en-US" sz="1600">
                <a:latin typeface="Times New Roman" charset="0"/>
                <a:ea typeface="ＭＳ Ｐゴシック" charset="0"/>
              </a:rPr>
              <a:pPr defTabSz="509412">
                <a:tabLst>
                  <a:tab pos="806569" algn="l"/>
                  <a:tab pos="1613139" algn="l"/>
                  <a:tab pos="2419708" algn="l"/>
                  <a:tab pos="3226278" algn="l"/>
                </a:tabLst>
                <a:defRPr/>
              </a:pPr>
              <a:t>32</a:t>
            </a:fld>
            <a:endParaRPr lang="en-US" sz="1600" dirty="0">
              <a:latin typeface="Times New Roman" charset="0"/>
              <a:ea typeface="ＭＳ Ｐゴシック" charset="0"/>
            </a:endParaRPr>
          </a:p>
        </p:txBody>
      </p:sp>
      <p:sp>
        <p:nvSpPr>
          <p:cNvPr id="37889" name="Text Box 1">
            <a:extLst>
              <a:ext uri="{FF2B5EF4-FFF2-40B4-BE49-F238E27FC236}">
                <a16:creationId xmlns:a16="http://schemas.microsoft.com/office/drawing/2014/main" xmlns="" id="{D1F7655E-0BBB-404F-A81A-4AFD395473A2}"/>
              </a:ext>
            </a:extLst>
          </p:cNvPr>
          <p:cNvSpPr txBox="1">
            <a:spLocks noGrp="1" noRot="1" noChangeAspect="1" noChangeArrowheads="1"/>
          </p:cNvSpPr>
          <p:nvPr>
            <p:ph type="sldImg"/>
          </p:nvPr>
        </p:nvSpPr>
        <p:spPr>
          <a:xfrm>
            <a:off x="1638300" y="839788"/>
            <a:ext cx="5532438" cy="4149725"/>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a:extLst>
              <a:ext uri="{FF2B5EF4-FFF2-40B4-BE49-F238E27FC236}">
                <a16:creationId xmlns:a16="http://schemas.microsoft.com/office/drawing/2014/main" xmlns="" id="{5D0DECDB-3CD3-9C27-1A7F-4E55C020C785}"/>
              </a:ext>
            </a:extLst>
          </p:cNvPr>
          <p:cNvSpPr txBox="1">
            <a:spLocks noGrp="1" noChangeArrowheads="1"/>
          </p:cNvSpPr>
          <p:nvPr>
            <p:ph type="body" idx="1"/>
          </p:nvPr>
        </p:nvSpPr>
        <p:spPr>
          <a:xfrm>
            <a:off x="881592" y="5254467"/>
            <a:ext cx="7047336" cy="4978558"/>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1254774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3</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 xmlns:p14="http://schemas.microsoft.com/office/powerpoint/2010/main" val="9886326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8"/>
          <p:cNvSpPr>
            <a:spLocks noGrp="1" noChangeArrowheads="1"/>
          </p:cNvSpPr>
          <p:nvPr>
            <p:ph type="sldNum" sz="quarter"/>
          </p:nvPr>
        </p:nvSpPr>
        <p:spPr>
          <a:noFill/>
          <a:ln>
            <a:miter lim="800000"/>
            <a:headEnd/>
            <a:tailEnd/>
          </a:ln>
        </p:spPr>
        <p:txBody>
          <a:bodyPr/>
          <a:lstStyle/>
          <a:p>
            <a:fld id="{A29D2AFF-5428-497A-80A8-E33E16AE2936}" type="slidenum">
              <a:rPr lang="en-US" altLang="en-US">
                <a:ea typeface="Arial Unicode MS" pitchFamily="34" charset="-122"/>
                <a:cs typeface="Arial Unicode MS" pitchFamily="34" charset="-122"/>
              </a:rPr>
              <a:pPr/>
              <a:t>34</a:t>
            </a:fld>
            <a:endParaRPr lang="en-US" altLang="en-US">
              <a:ea typeface="Arial Unicode MS" pitchFamily="34" charset="-122"/>
              <a:cs typeface="Arial Unicode MS" pitchFamily="34" charset="-122"/>
            </a:endParaRPr>
          </a:p>
        </p:txBody>
      </p:sp>
      <p:sp>
        <p:nvSpPr>
          <p:cNvPr id="74755"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4756"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8"/>
          <p:cNvSpPr>
            <a:spLocks noGrp="1" noChangeArrowheads="1"/>
          </p:cNvSpPr>
          <p:nvPr>
            <p:ph type="sldNum" sz="quarter"/>
          </p:nvPr>
        </p:nvSpPr>
        <p:spPr>
          <a:noFill/>
          <a:ln>
            <a:miter lim="800000"/>
            <a:headEnd/>
            <a:tailEnd/>
          </a:ln>
        </p:spPr>
        <p:txBody>
          <a:bodyPr/>
          <a:lstStyle/>
          <a:p>
            <a:fld id="{371AB723-C50F-4D05-970E-6FACFE2DD651}" type="slidenum">
              <a:rPr lang="en-US" altLang="en-US">
                <a:ea typeface="Arial Unicode MS" pitchFamily="34" charset="-122"/>
                <a:cs typeface="Arial Unicode MS" pitchFamily="34" charset="-122"/>
              </a:rPr>
              <a:pPr/>
              <a:t>35</a:t>
            </a:fld>
            <a:endParaRPr lang="en-US" altLang="en-US">
              <a:ea typeface="Arial Unicode MS" pitchFamily="34" charset="-122"/>
              <a:cs typeface="Arial Unicode MS" pitchFamily="34" charset="-122"/>
            </a:endParaRPr>
          </a:p>
        </p:txBody>
      </p:sp>
      <p:sp>
        <p:nvSpPr>
          <p:cNvPr id="7680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680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8"/>
          <p:cNvSpPr>
            <a:spLocks noGrp="1" noChangeArrowheads="1"/>
          </p:cNvSpPr>
          <p:nvPr>
            <p:ph type="sldNum" sz="quarter"/>
          </p:nvPr>
        </p:nvSpPr>
        <p:spPr>
          <a:noFill/>
          <a:ln>
            <a:miter lim="800000"/>
            <a:headEnd/>
            <a:tailEnd/>
          </a:ln>
        </p:spPr>
        <p:txBody>
          <a:bodyPr/>
          <a:lstStyle/>
          <a:p>
            <a:fld id="{109B7989-3385-4DB9-B478-0922EEDF38D2}" type="slidenum">
              <a:rPr lang="en-US" altLang="en-US">
                <a:ea typeface="Arial Unicode MS" pitchFamily="34" charset="-122"/>
                <a:cs typeface="Arial Unicode MS" pitchFamily="34" charset="-122"/>
              </a:rPr>
              <a:pPr/>
              <a:t>36</a:t>
            </a:fld>
            <a:endParaRPr lang="en-US" altLang="en-US">
              <a:ea typeface="Arial Unicode MS" pitchFamily="34" charset="-122"/>
              <a:cs typeface="Arial Unicode MS" pitchFamily="34" charset="-122"/>
            </a:endParaRPr>
          </a:p>
        </p:txBody>
      </p:sp>
      <p:sp>
        <p:nvSpPr>
          <p:cNvPr id="7885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885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8"/>
          <p:cNvSpPr>
            <a:spLocks noGrp="1" noChangeArrowheads="1"/>
          </p:cNvSpPr>
          <p:nvPr>
            <p:ph type="sldNum" sz="quarter"/>
          </p:nvPr>
        </p:nvSpPr>
        <p:spPr>
          <a:noFill/>
          <a:ln>
            <a:miter lim="800000"/>
            <a:headEnd/>
            <a:tailEnd/>
          </a:ln>
        </p:spPr>
        <p:txBody>
          <a:bodyPr/>
          <a:lstStyle/>
          <a:p>
            <a:fld id="{71FBFAFB-F03E-4CF1-BCA8-71476FE824AC}" type="slidenum">
              <a:rPr lang="en-US" altLang="en-US">
                <a:ea typeface="Arial Unicode MS" pitchFamily="34" charset="-122"/>
                <a:cs typeface="Arial Unicode MS" pitchFamily="34" charset="-122"/>
              </a:rPr>
              <a:pPr/>
              <a:t>37</a:t>
            </a:fld>
            <a:endParaRPr lang="en-US" altLang="en-US">
              <a:ea typeface="Arial Unicode MS" pitchFamily="34" charset="-122"/>
              <a:cs typeface="Arial Unicode MS" pitchFamily="34" charset="-122"/>
            </a:endParaRPr>
          </a:p>
        </p:txBody>
      </p:sp>
      <p:sp>
        <p:nvSpPr>
          <p:cNvPr id="80899"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80900"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4</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 xmlns:p14="http://schemas.microsoft.com/office/powerpoint/2010/main" val="1679999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5B828376-84B2-486F-AA89-EE3F244A8398}" type="slidenum">
              <a:rPr lang="en-US"/>
              <a:pPr/>
              <a:t>6</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5B828376-84B2-486F-AA89-EE3F244A8398}" type="slidenum">
              <a:rPr lang="en-US"/>
              <a:pPr/>
              <a:t>7</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9</a:t>
            </a:fld>
            <a:endParaRPr lang="en-US"/>
          </a:p>
        </p:txBody>
      </p:sp>
      <p:sp>
        <p:nvSpPr>
          <p:cNvPr id="2764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1470309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10</a:t>
            </a:fld>
            <a:endParaRPr lang="en-US"/>
          </a:p>
        </p:txBody>
      </p:sp>
      <p:sp>
        <p:nvSpPr>
          <p:cNvPr id="2764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536508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11</a:t>
            </a:fld>
            <a:endParaRPr lang="en-US"/>
          </a:p>
        </p:txBody>
      </p:sp>
      <p:sp>
        <p:nvSpPr>
          <p:cNvPr id="2764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318857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sldNum" sz="quarter"/>
          </p:nvPr>
        </p:nvSpPr>
        <p:spPr>
          <a:noFill/>
          <a:ln>
            <a:miter lim="800000"/>
            <a:headEnd/>
            <a:tailEnd/>
          </a:ln>
        </p:spPr>
        <p:txBody>
          <a:bodyPr/>
          <a:lstStyle/>
          <a:p>
            <a:fld id="{459DE95C-AF6F-47C4-B1DB-F3FBA0298621}" type="slidenum">
              <a:rPr lang="en-US" altLang="en-US">
                <a:ea typeface="Arial Unicode MS" pitchFamily="34" charset="-122"/>
                <a:cs typeface="Arial Unicode MS" pitchFamily="34" charset="-122"/>
              </a:rPr>
              <a:pPr/>
              <a:t>13</a:t>
            </a:fld>
            <a:endParaRPr lang="en-US" altLang="en-US">
              <a:ea typeface="Arial Unicode MS" pitchFamily="34" charset="-122"/>
              <a:cs typeface="Arial Unicode MS" pitchFamily="34" charset="-122"/>
            </a:endParaRPr>
          </a:p>
        </p:txBody>
      </p:sp>
      <p:sp>
        <p:nvSpPr>
          <p:cNvPr id="3584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584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7B5B1540-27F8-407C-BC4D-65FA89FA11DA}"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46EA630-A397-47B8-A6B0-A36C06E3E9A2}"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938838"/>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533400"/>
            <a:ext cx="6016625" cy="5938838"/>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8C6197F5-CFBC-44FF-8A78-4B8C1773BFBB}"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5" name="Date Placeholder 3"/>
          <p:cNvSpPr>
            <a:spLocks noGrp="1"/>
          </p:cNvSpPr>
          <p:nvPr>
            <p:ph type="dt" sz="half" idx="10"/>
          </p:nvPr>
        </p:nvSpPr>
        <p:spPr/>
        <p:txBody>
          <a:bodyPr/>
          <a:lstStyle>
            <a:lvl1pPr defTabSz="457200">
              <a:defRPr/>
            </a:lvl1pPr>
          </a:lstStyle>
          <a:p>
            <a:pPr>
              <a:defRPr/>
            </a:pPr>
            <a:fld id="{FD958E63-224D-4647-B5E2-735832295E6E}" type="datetime2">
              <a:rPr lang="en-US" altLang="en-US"/>
              <a:pPr>
                <a:defRPr/>
              </a:pPr>
              <a:t>Saturday, September 21,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E474B5B0-08BB-43A8-A3B6-6F715FCAD77A}"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5E02A2C1-8B7B-411B-85AD-3CB969597230}" type="datetime2">
              <a:rPr lang="en-US" altLang="en-US"/>
              <a:pPr>
                <a:defRPr/>
              </a:pPr>
              <a:t>Saturday, September 21,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AED742B7-1364-40AD-A85C-BBBE772E0867}" type="slidenum">
              <a:rPr lang="en-US" altLang="en-US"/>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5" name="Date Placeholder 3"/>
          <p:cNvSpPr>
            <a:spLocks noGrp="1"/>
          </p:cNvSpPr>
          <p:nvPr>
            <p:ph type="dt" sz="half" idx="10"/>
          </p:nvPr>
        </p:nvSpPr>
        <p:spPr/>
        <p:txBody>
          <a:bodyPr/>
          <a:lstStyle>
            <a:lvl1pPr defTabSz="457200">
              <a:defRPr/>
            </a:lvl1pPr>
          </a:lstStyle>
          <a:p>
            <a:pPr>
              <a:defRPr/>
            </a:pPr>
            <a:fld id="{31F2A882-90D2-464D-A7C7-D85A5814E4C5}" type="datetime2">
              <a:rPr lang="en-US" altLang="en-US"/>
              <a:pPr>
                <a:defRPr/>
              </a:pPr>
              <a:t>Saturday, September 21,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70C51047-C2D4-4C01-B1B4-C91F706BC659}" type="slidenum">
              <a:rPr lang="en-US" altLang="en-US"/>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lvl1pPr defTabSz="457200">
              <a:defRPr/>
            </a:lvl1pPr>
          </a:lstStyle>
          <a:p>
            <a:pPr>
              <a:defRPr/>
            </a:pPr>
            <a:fld id="{6444CFC5-CF5A-4B51-B679-35525E1330AC}" type="datetime2">
              <a:rPr lang="en-US" altLang="en-US"/>
              <a:pPr>
                <a:defRPr/>
              </a:pPr>
              <a:t>Saturday, September 21,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CD9FB85A-0B7D-4EA8-BDE3-F1962E03521C}" type="slidenum">
              <a:rPr lang="en-US" altLang="en-US"/>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8" name="Date Placeholder 6"/>
          <p:cNvSpPr>
            <a:spLocks noGrp="1"/>
          </p:cNvSpPr>
          <p:nvPr>
            <p:ph type="dt" sz="half" idx="10"/>
          </p:nvPr>
        </p:nvSpPr>
        <p:spPr/>
        <p:txBody>
          <a:bodyPr/>
          <a:lstStyle>
            <a:lvl1pPr defTabSz="457200">
              <a:defRPr/>
            </a:lvl1pPr>
          </a:lstStyle>
          <a:p>
            <a:pPr>
              <a:defRPr/>
            </a:pPr>
            <a:fld id="{00F9724C-B7EC-4FA6-800D-4345AE2CBBB5}" type="datetime2">
              <a:rPr lang="en-US" altLang="en-US"/>
              <a:pPr>
                <a:defRPr/>
              </a:pPr>
              <a:t>Saturday, September 21, 2024</a:t>
            </a:fld>
            <a:endParaRPr lang="en-US" altLang="en-US"/>
          </a:p>
        </p:txBody>
      </p:sp>
      <p:sp>
        <p:nvSpPr>
          <p:cNvPr id="9" name="Footer Placeholder 7"/>
          <p:cNvSpPr>
            <a:spLocks noGrp="1"/>
          </p:cNvSpPr>
          <p:nvPr>
            <p:ph type="ftr" sz="quarter" idx="11"/>
          </p:nvPr>
        </p:nvSpPr>
        <p:spPr/>
        <p:txBody>
          <a:bodyPr/>
          <a:lstStyle>
            <a:lvl1pPr defTabSz="457200">
              <a:defRPr/>
            </a:lvl1pPr>
          </a:lstStyle>
          <a:p>
            <a:pPr>
              <a:defRPr/>
            </a:pPr>
            <a:endParaRPr lang="en-US" altLang="en-US"/>
          </a:p>
        </p:txBody>
      </p:sp>
      <p:sp>
        <p:nvSpPr>
          <p:cNvPr id="10" name="Slide Number Placeholder 8"/>
          <p:cNvSpPr>
            <a:spLocks noGrp="1"/>
          </p:cNvSpPr>
          <p:nvPr>
            <p:ph type="sldNum" sz="quarter" idx="12"/>
          </p:nvPr>
        </p:nvSpPr>
        <p:spPr/>
        <p:txBody>
          <a:bodyPr/>
          <a:lstStyle>
            <a:lvl1pPr defTabSz="457200">
              <a:defRPr/>
            </a:lvl1pPr>
          </a:lstStyle>
          <a:p>
            <a:fld id="{A9DC868D-BC90-4B22-B541-01E11A9F137F}" type="slidenum">
              <a:rPr lang="en-US" altLang="en-US"/>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lvl1pPr defTabSz="457200">
              <a:defRPr/>
            </a:lvl1pPr>
          </a:lstStyle>
          <a:p>
            <a:pPr>
              <a:defRPr/>
            </a:pPr>
            <a:fld id="{C9011C2E-E385-4543-8F58-6E27631792E9}" type="datetime2">
              <a:rPr lang="en-US" altLang="en-US"/>
              <a:pPr>
                <a:defRPr/>
              </a:pPr>
              <a:t>Saturday, September 21, 2024</a:t>
            </a:fld>
            <a:endParaRPr lang="en-US" altLang="en-US"/>
          </a:p>
        </p:txBody>
      </p:sp>
      <p:sp>
        <p:nvSpPr>
          <p:cNvPr id="4" name="Footer Placeholder 3"/>
          <p:cNvSpPr>
            <a:spLocks noGrp="1"/>
          </p:cNvSpPr>
          <p:nvPr>
            <p:ph type="ftr" sz="quarter" idx="11"/>
          </p:nvPr>
        </p:nvSpPr>
        <p:spPr/>
        <p:txBody>
          <a:bodyPr/>
          <a:lstStyle>
            <a:lvl1pPr defTabSz="457200">
              <a:defRPr/>
            </a:lvl1pPr>
          </a:lstStyle>
          <a:p>
            <a:pPr>
              <a:defRPr/>
            </a:pPr>
            <a:endParaRPr lang="en-US" altLang="en-US"/>
          </a:p>
        </p:txBody>
      </p:sp>
      <p:sp>
        <p:nvSpPr>
          <p:cNvPr id="5" name="Slide Number Placeholder 4"/>
          <p:cNvSpPr>
            <a:spLocks noGrp="1"/>
          </p:cNvSpPr>
          <p:nvPr>
            <p:ph type="sldNum" sz="quarter" idx="12"/>
          </p:nvPr>
        </p:nvSpPr>
        <p:spPr/>
        <p:txBody>
          <a:bodyPr/>
          <a:lstStyle>
            <a:lvl1pPr defTabSz="457200">
              <a:defRPr/>
            </a:lvl1pPr>
          </a:lstStyle>
          <a:p>
            <a:fld id="{1001F199-A628-4A38-AAC3-53BF2FBAAE49}" type="slidenum">
              <a:rPr lang="en-US" altLang="en-US"/>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457200">
              <a:defRPr/>
            </a:lvl1pPr>
          </a:lstStyle>
          <a:p>
            <a:pPr>
              <a:defRPr/>
            </a:pPr>
            <a:fld id="{D0F82E59-31D6-471E-9C07-2176E451E629}" type="datetime2">
              <a:rPr lang="en-US" altLang="en-US"/>
              <a:pPr>
                <a:defRPr/>
              </a:pPr>
              <a:t>Saturday, September 21, 2024</a:t>
            </a:fld>
            <a:endParaRPr lang="en-US" altLang="en-US"/>
          </a:p>
        </p:txBody>
      </p:sp>
      <p:sp>
        <p:nvSpPr>
          <p:cNvPr id="3" name="Footer Placeholder 2"/>
          <p:cNvSpPr>
            <a:spLocks noGrp="1"/>
          </p:cNvSpPr>
          <p:nvPr>
            <p:ph type="ftr" sz="quarter" idx="11"/>
          </p:nvPr>
        </p:nvSpPr>
        <p:spPr/>
        <p:txBody>
          <a:bodyPr/>
          <a:lstStyle>
            <a:lvl1pPr defTabSz="457200">
              <a:defRPr/>
            </a:lvl1pPr>
          </a:lstStyle>
          <a:p>
            <a:pPr>
              <a:defRPr/>
            </a:pPr>
            <a:endParaRPr lang="en-US" altLang="en-US"/>
          </a:p>
        </p:txBody>
      </p:sp>
      <p:sp>
        <p:nvSpPr>
          <p:cNvPr id="4" name="Slide Number Placeholder 3"/>
          <p:cNvSpPr>
            <a:spLocks noGrp="1"/>
          </p:cNvSpPr>
          <p:nvPr>
            <p:ph type="sldNum" sz="quarter" idx="12"/>
          </p:nvPr>
        </p:nvSpPr>
        <p:spPr/>
        <p:txBody>
          <a:bodyPr/>
          <a:lstStyle>
            <a:lvl1pPr defTabSz="457200">
              <a:defRPr/>
            </a:lvl1pPr>
          </a:lstStyle>
          <a:p>
            <a:fld id="{70E92B8E-81AC-4DC3-991A-AFDC76729A4F}" type="slidenum">
              <a:rPr lang="en-US" altLang="en-US"/>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6" name="Date Placeholder 4"/>
          <p:cNvSpPr>
            <a:spLocks noGrp="1"/>
          </p:cNvSpPr>
          <p:nvPr>
            <p:ph type="dt" sz="half" idx="10"/>
          </p:nvPr>
        </p:nvSpPr>
        <p:spPr/>
        <p:txBody>
          <a:bodyPr/>
          <a:lstStyle>
            <a:lvl1pPr defTabSz="457200">
              <a:defRPr/>
            </a:lvl1pPr>
          </a:lstStyle>
          <a:p>
            <a:pPr>
              <a:defRPr/>
            </a:pPr>
            <a:fld id="{CEBCDF90-2A47-4185-8445-CE1BC7B8F7E2}" type="datetime2">
              <a:rPr lang="en-US" altLang="en-US"/>
              <a:pPr>
                <a:defRPr/>
              </a:pPr>
              <a:t>Saturday, September 21, 2024</a:t>
            </a:fld>
            <a:endParaRPr lang="en-US" altLang="en-US"/>
          </a:p>
        </p:txBody>
      </p:sp>
      <p:sp>
        <p:nvSpPr>
          <p:cNvPr id="7"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8" name="Slide Number Placeholder 6"/>
          <p:cNvSpPr>
            <a:spLocks noGrp="1"/>
          </p:cNvSpPr>
          <p:nvPr>
            <p:ph type="sldNum" sz="quarter" idx="12"/>
          </p:nvPr>
        </p:nvSpPr>
        <p:spPr/>
        <p:txBody>
          <a:bodyPr/>
          <a:lstStyle>
            <a:lvl1pPr defTabSz="457200">
              <a:defRPr/>
            </a:lvl1pPr>
          </a:lstStyle>
          <a:p>
            <a:fld id="{C5561102-B2F7-4123-9A82-194FDA126A3C}"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ACB73C93-AC6B-4472-8B4F-37DB8B0684F1}" type="slidenum">
              <a:rPr lang="en-US" altLang="en-US"/>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lvl1pPr defTabSz="457200">
              <a:defRPr/>
            </a:lvl1pPr>
          </a:lstStyle>
          <a:p>
            <a:pPr>
              <a:defRPr/>
            </a:pPr>
            <a:fld id="{D5FB5D6F-209F-42B2-9EB7-C8B38EA751CB}" type="datetime2">
              <a:rPr lang="en-US" altLang="en-US"/>
              <a:pPr>
                <a:defRPr/>
              </a:pPr>
              <a:t>Saturday, September 21,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3EBD42A5-101C-4570-9F2E-CA91B53EDD7E}" type="slidenum">
              <a:rPr lang="en-US" altLang="en-US"/>
              <a:pPr/>
              <a:t>‹#›</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7F14788F-BF35-4A6A-84A9-219C04D73207}" type="datetime2">
              <a:rPr lang="en-US" altLang="en-US"/>
              <a:pPr>
                <a:defRPr/>
              </a:pPr>
              <a:t>Saturday, September 21,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49D50F9A-4EF0-4A01-AB60-103A68883FD7}" type="slidenum">
              <a:rPr lang="en-US" altLang="en-US"/>
              <a:pPr/>
              <a:t>‹#›</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lvl1pPr defTabSz="457200">
              <a:defRPr/>
            </a:lvl1pPr>
          </a:lstStyle>
          <a:p>
            <a:pPr>
              <a:defRPr/>
            </a:pPr>
            <a:fld id="{9AC93CAF-AB25-44D4-8922-1752DA39331E}" type="datetime2">
              <a:rPr lang="en-US" altLang="en-US"/>
              <a:pPr>
                <a:defRPr/>
              </a:pPr>
              <a:t>Saturday, September 21,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F7AF5D34-D171-4711-AD8B-7A4511614BAF}"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F0F3FF5-DC3A-4ADD-AB34-7AA1933899A4}"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54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5025" y="1600200"/>
            <a:ext cx="4037013"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BE5A397A-6331-42BD-B927-80B39D6C82FD}"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5"/>
          <p:cNvSpPr>
            <a:spLocks noGrp="1" noChangeArrowheads="1"/>
          </p:cNvSpPr>
          <p:nvPr>
            <p:ph type="dt" idx="10"/>
          </p:nvPr>
        </p:nvSpPr>
        <p:spPr>
          <a:ln/>
        </p:spPr>
        <p:txBody>
          <a:bodyPr/>
          <a:lstStyle>
            <a:lvl1pPr>
              <a:defRPr/>
            </a:lvl1pPr>
          </a:lstStyle>
          <a:p>
            <a:pPr>
              <a:defRPr/>
            </a:pPr>
            <a:r>
              <a:rPr lang="en-US"/>
              <a:t>11/15/16</a:t>
            </a:r>
          </a:p>
        </p:txBody>
      </p:sp>
      <p:sp>
        <p:nvSpPr>
          <p:cNvPr id="8" name="Rectangle 7"/>
          <p:cNvSpPr>
            <a:spLocks noGrp="1" noChangeArrowheads="1"/>
          </p:cNvSpPr>
          <p:nvPr>
            <p:ph type="sldNum" idx="11"/>
          </p:nvPr>
        </p:nvSpPr>
        <p:spPr>
          <a:ln/>
        </p:spPr>
        <p:txBody>
          <a:bodyPr/>
          <a:lstStyle>
            <a:lvl1pPr>
              <a:defRPr/>
            </a:lvl1pPr>
          </a:lstStyle>
          <a:p>
            <a:fld id="{B75CB83A-79ED-4440-AFED-B021E36EF2B4}"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Rectangle 5"/>
          <p:cNvSpPr>
            <a:spLocks noGrp="1" noChangeArrowheads="1"/>
          </p:cNvSpPr>
          <p:nvPr>
            <p:ph type="dt" idx="10"/>
          </p:nvPr>
        </p:nvSpPr>
        <p:spPr>
          <a:ln/>
        </p:spPr>
        <p:txBody>
          <a:bodyPr/>
          <a:lstStyle>
            <a:lvl1pPr>
              <a:defRPr/>
            </a:lvl1pPr>
          </a:lstStyle>
          <a:p>
            <a:pPr>
              <a:defRPr/>
            </a:pPr>
            <a:r>
              <a:rPr lang="en-US"/>
              <a:t>11/15/16</a:t>
            </a:r>
          </a:p>
        </p:txBody>
      </p:sp>
      <p:sp>
        <p:nvSpPr>
          <p:cNvPr id="4" name="Rectangle 7"/>
          <p:cNvSpPr>
            <a:spLocks noGrp="1" noChangeArrowheads="1"/>
          </p:cNvSpPr>
          <p:nvPr>
            <p:ph type="sldNum" idx="11"/>
          </p:nvPr>
        </p:nvSpPr>
        <p:spPr>
          <a:ln/>
        </p:spPr>
        <p:txBody>
          <a:bodyPr/>
          <a:lstStyle>
            <a:lvl1pPr>
              <a:defRPr/>
            </a:lvl1pPr>
          </a:lstStyle>
          <a:p>
            <a:fld id="{61706DD0-EB57-4F2F-B3D2-CE9BADBE1FA4}"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en-US"/>
              <a:t>11/15/16</a:t>
            </a:r>
          </a:p>
        </p:txBody>
      </p:sp>
      <p:sp>
        <p:nvSpPr>
          <p:cNvPr id="3" name="Rectangle 7"/>
          <p:cNvSpPr>
            <a:spLocks noGrp="1" noChangeArrowheads="1"/>
          </p:cNvSpPr>
          <p:nvPr>
            <p:ph type="sldNum" idx="11"/>
          </p:nvPr>
        </p:nvSpPr>
        <p:spPr>
          <a:ln/>
        </p:spPr>
        <p:txBody>
          <a:bodyPr/>
          <a:lstStyle>
            <a:lvl1pPr>
              <a:defRPr/>
            </a:lvl1pPr>
          </a:lstStyle>
          <a:p>
            <a:fld id="{029AC67A-5543-4D9D-A025-0FCD2F0B61F7}"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2EBE61E6-F591-490D-A03E-BBAF659C23E2}"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1375F16D-3D21-4268-A060-F386BE4AB0CB}"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220663"/>
            <a:ext cx="9144000" cy="228600"/>
          </a:xfrm>
          <a:prstGeom prst="rect">
            <a:avLst/>
          </a:prstGeom>
          <a:solidFill>
            <a:srgbClr val="FFFFFF"/>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7" name="Rectangle 2"/>
          <p:cNvSpPr>
            <a:spLocks noChangeArrowheads="1"/>
          </p:cNvSpPr>
          <p:nvPr/>
        </p:nvSpPr>
        <p:spPr bwMode="auto">
          <a:xfrm>
            <a:off x="0" y="0"/>
            <a:ext cx="9144000" cy="365125"/>
          </a:xfrm>
          <a:prstGeom prst="rect">
            <a:avLst/>
          </a:prstGeom>
          <a:solidFill>
            <a:srgbClr val="93A299"/>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8" name="Rectangle 3"/>
          <p:cNvSpPr>
            <a:spLocks noGrp="1" noChangeArrowheads="1"/>
          </p:cNvSpPr>
          <p:nvPr>
            <p:ph type="title"/>
          </p:nvPr>
        </p:nvSpPr>
        <p:spPr bwMode="auto">
          <a:xfrm>
            <a:off x="457200" y="533400"/>
            <a:ext cx="8224838" cy="9858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smtClean="0"/>
              <a:t>Cliquez pour éditer le format du texte-titre</a:t>
            </a:r>
          </a:p>
        </p:txBody>
      </p:sp>
      <p:sp>
        <p:nvSpPr>
          <p:cNvPr id="1029" name="Rectangle 4"/>
          <p:cNvSpPr>
            <a:spLocks noGrp="1" noChangeArrowheads="1"/>
          </p:cNvSpPr>
          <p:nvPr>
            <p:ph type="body" idx="1"/>
          </p:nvPr>
        </p:nvSpPr>
        <p:spPr bwMode="auto">
          <a:xfrm>
            <a:off x="457200" y="1600200"/>
            <a:ext cx="8224838" cy="48720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smtClean="0"/>
              <a:t>Cliquez pour éditer le format du plan de texte</a:t>
            </a:r>
          </a:p>
          <a:p>
            <a:pPr lvl="1"/>
            <a:r>
              <a:rPr lang="en-GB" altLang="en-US" smtClean="0"/>
              <a:t>Second niveau de plan</a:t>
            </a:r>
          </a:p>
          <a:p>
            <a:pPr lvl="2"/>
            <a:r>
              <a:rPr lang="en-GB" altLang="en-US" smtClean="0"/>
              <a:t>Troisième niveau de plan</a:t>
            </a:r>
          </a:p>
          <a:p>
            <a:pPr lvl="3"/>
            <a:r>
              <a:rPr lang="en-GB" altLang="en-US" smtClean="0"/>
              <a:t>Quatrième niveau de plan</a:t>
            </a:r>
          </a:p>
          <a:p>
            <a:pPr lvl="4"/>
            <a:r>
              <a:rPr lang="en-GB" altLang="en-US" smtClean="0"/>
              <a:t>Cinquième niveau de plan</a:t>
            </a:r>
          </a:p>
          <a:p>
            <a:pPr lvl="4"/>
            <a:r>
              <a:rPr lang="en-GB" altLang="en-US" smtClean="0"/>
              <a:t>Sixième niveau de plan</a:t>
            </a:r>
          </a:p>
          <a:p>
            <a:pPr lvl="4"/>
            <a:r>
              <a:rPr lang="en-GB" altLang="en-US" smtClean="0"/>
              <a:t>Septième niveau de plan</a:t>
            </a:r>
          </a:p>
          <a:p>
            <a:pPr lvl="4"/>
            <a:r>
              <a:rPr lang="en-GB" altLang="en-US" smtClean="0"/>
              <a:t>Huitième niveau de plan</a:t>
            </a:r>
          </a:p>
          <a:p>
            <a:pPr lvl="4"/>
            <a:r>
              <a:rPr lang="en-GB" altLang="en-US" smtClean="0"/>
              <a:t>Neuvième niveau de plan</a:t>
            </a:r>
          </a:p>
        </p:txBody>
      </p:sp>
      <p:sp>
        <p:nvSpPr>
          <p:cNvPr id="2053" name="Rectangle 5"/>
          <p:cNvSpPr>
            <a:spLocks noGrp="1" noChangeArrowheads="1"/>
          </p:cNvSpPr>
          <p:nvPr>
            <p:ph type="dt"/>
          </p:nvPr>
        </p:nvSpPr>
        <p:spPr bwMode="auto">
          <a:xfrm>
            <a:off x="457200" y="19050"/>
            <a:ext cx="28908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lnSpc>
                <a:spcPct val="100000"/>
              </a:lnSpc>
              <a:buClrTx/>
              <a:buSzPct val="100000"/>
              <a:buFontTx/>
              <a:buNone/>
              <a:tabLst>
                <a:tab pos="723900" algn="l"/>
                <a:tab pos="1447800" algn="l"/>
                <a:tab pos="2171700" algn="l"/>
              </a:tabLst>
              <a:defRPr sz="1800">
                <a:solidFill>
                  <a:srgbClr val="292934"/>
                </a:solidFill>
                <a:latin typeface="Arial" charset="0"/>
                <a:ea typeface="ＭＳ Ｐゴシック" charset="0"/>
                <a:cs typeface="Arial Unicode MS" charset="0"/>
              </a:defRPr>
            </a:lvl1pPr>
          </a:lstStyle>
          <a:p>
            <a:pPr>
              <a:defRPr/>
            </a:pPr>
            <a:r>
              <a:rPr lang="en-US"/>
              <a:t>11/15/16</a:t>
            </a:r>
          </a:p>
        </p:txBody>
      </p:sp>
      <p:sp>
        <p:nvSpPr>
          <p:cNvPr id="1031" name="Text Box 6"/>
          <p:cNvSpPr txBox="1">
            <a:spLocks noChangeArrowheads="1"/>
          </p:cNvSpPr>
          <p:nvPr/>
        </p:nvSpPr>
        <p:spPr bwMode="auto">
          <a:xfrm>
            <a:off x="3429000" y="19050"/>
            <a:ext cx="4114800" cy="328613"/>
          </a:xfrm>
          <a:prstGeom prst="rect">
            <a:avLst/>
          </a:prstGeom>
          <a:no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2055" name="Rectangle 7"/>
          <p:cNvSpPr>
            <a:spLocks noGrp="1" noChangeArrowheads="1"/>
          </p:cNvSpPr>
          <p:nvPr>
            <p:ph type="sldNum"/>
          </p:nvPr>
        </p:nvSpPr>
        <p:spPr bwMode="auto">
          <a:xfrm>
            <a:off x="7620000" y="19050"/>
            <a:ext cx="10620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buSzPct val="100000"/>
              <a:tabLst>
                <a:tab pos="723900" algn="l"/>
              </a:tabLst>
              <a:defRPr sz="1800">
                <a:solidFill>
                  <a:srgbClr val="292934"/>
                </a:solidFill>
              </a:defRPr>
            </a:lvl1pPr>
          </a:lstStyle>
          <a:p>
            <a:fld id="{8D077725-19DD-4D4E-A322-5CF7579DF2E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77" r:id="rId1"/>
    <p:sldLayoutId id="2147484578" r:id="rId2"/>
    <p:sldLayoutId id="2147484579" r:id="rId3"/>
    <p:sldLayoutId id="2147484580" r:id="rId4"/>
    <p:sldLayoutId id="2147484581" r:id="rId5"/>
    <p:sldLayoutId id="2147484582" r:id="rId6"/>
    <p:sldLayoutId id="2147484583" r:id="rId7"/>
    <p:sldLayoutId id="2147484584" r:id="rId8"/>
    <p:sldLayoutId id="2147484585" r:id="rId9"/>
    <p:sldLayoutId id="2147484586" r:id="rId10"/>
    <p:sldLayoutId id="2147484587"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mj-lt"/>
          <a:ea typeface="MS PGothic" panose="020B0600070205080204" pitchFamily="34" charset="-128"/>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400">
          <a:solidFill>
            <a:srgbClr val="292934"/>
          </a:solidFill>
          <a:latin typeface="+mn-lt"/>
          <a:ea typeface="MS PGothic" panose="020B0600070205080204" pitchFamily="34" charset="-128"/>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a:solidFill>
            <a:srgbClr val="292934"/>
          </a:solidFill>
          <a:latin typeface="+mn-lt"/>
          <a:ea typeface="MS PGothic" panose="020B0600070205080204" pitchFamily="34" charset="-128"/>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1600">
          <a:solidFill>
            <a:srgbClr val="292934"/>
          </a:solidFill>
          <a:latin typeface="+mn-lt"/>
          <a:ea typeface="MS PGothic" panose="020B0600070205080204" pitchFamily="34" charset="-128"/>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1400">
          <a:solidFill>
            <a:srgbClr val="292934"/>
          </a:solidFill>
          <a:latin typeface="+mn-lt"/>
          <a:ea typeface="MS PGothic" panose="020B0600070205080204" pitchFamily="34" charset="-128"/>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292934"/>
          </a:solidFill>
          <a:latin typeface="+mn-lt"/>
          <a:ea typeface="MS PGothic" panose="020B0600070205080204" pitchFamily="34" charset="-128"/>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wrap="square" lIns="91440" tIns="45720" rIns="91440" bIns="45720" numCol="1" anchor="ctr" anchorCtr="0" compatLnSpc="1">
            <a:prstTxWarp prst="textNoShape">
              <a:avLst/>
            </a:prstTxWarp>
            <a:normAutofit/>
          </a:bodyPr>
          <a:lstStyle/>
          <a:p>
            <a:pPr lvl="0"/>
            <a:r>
              <a:rPr lang="fr-FR"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endParaRPr lang="en-US" altLang="en-US" smtClean="0"/>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200">
                <a:solidFill>
                  <a:srgbClr val="FFFFFF"/>
                </a:solidFill>
                <a:latin typeface="Arial" panose="020B0604020202020204" pitchFamily="34" charset="0"/>
              </a:defRPr>
            </a:lvl1pPr>
          </a:lstStyle>
          <a:p>
            <a:pPr>
              <a:defRPr/>
            </a:pPr>
            <a:fld id="{01862DFC-60BC-438F-91C1-2546E478600E}" type="datetime2">
              <a:rPr lang="en-US" altLang="en-US"/>
              <a:pPr>
                <a:defRPr/>
              </a:pPr>
              <a:t>Saturday, September 21, 2024</a:t>
            </a:fld>
            <a:endParaRPr lang="en-US" alt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wrap="square" lIns="91440" tIns="45720" rIns="91440" bIns="45720" numCol="1" anchor="ctr" anchorCtr="0" compatLnSpc="1">
            <a:prstTxWarp prst="textNoShape">
              <a:avLst/>
            </a:prstTxWarp>
          </a:bodyPr>
          <a:lstStyle>
            <a:lvl1pPr algn="r" defTabSz="914400" eaLnBrk="1" hangingPunct="1">
              <a:defRPr sz="1200">
                <a:solidFill>
                  <a:srgbClr val="FFFFFF"/>
                </a:solidFill>
                <a:latin typeface="Arial" panose="020B0604020202020204" pitchFamily="34" charset="0"/>
              </a:defRPr>
            </a:lvl1pPr>
          </a:lstStyle>
          <a:p>
            <a:pPr>
              <a:defRPr/>
            </a:pPr>
            <a:endParaRPr lang="en-US" alt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400" b="1">
                <a:solidFill>
                  <a:srgbClr val="FFFFFF"/>
                </a:solidFill>
              </a:defRPr>
            </a:lvl1pPr>
          </a:lstStyle>
          <a:p>
            <a:fld id="{DEFEDDC9-6B4E-4530-A40D-6A5BB31ACF7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99" r:id="rId1"/>
    <p:sldLayoutId id="2147484600" r:id="rId2"/>
    <p:sldLayoutId id="2147484601" r:id="rId3"/>
    <p:sldLayoutId id="2147484602" r:id="rId4"/>
    <p:sldLayoutId id="2147484603" r:id="rId5"/>
    <p:sldLayoutId id="2147484604" r:id="rId6"/>
    <p:sldLayoutId id="2147484605" r:id="rId7"/>
    <p:sldLayoutId id="2147484606" r:id="rId8"/>
    <p:sldLayoutId id="2147484607" r:id="rId9"/>
    <p:sldLayoutId id="2147484608" r:id="rId10"/>
    <p:sldLayoutId id="2147484609" r:id="rId11"/>
  </p:sldLayoutIdLst>
  <p:hf sldNum="0" hdr="0" ftr="0" dt="0"/>
  <p:txStyles>
    <p:titleStyle>
      <a:lvl1pPr algn="l" rtl="0" eaLnBrk="0" fontAlgn="base" hangingPunct="0">
        <a:spcBef>
          <a:spcPct val="0"/>
        </a:spcBef>
        <a:spcAft>
          <a:spcPct val="0"/>
        </a:spcAft>
        <a:defRPr sz="4000" kern="1200" spc="-100">
          <a:solidFill>
            <a:schemeClr val="tx2"/>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5pPr>
      <a:lvl6pPr marL="457200" algn="l" rtl="0" fontAlgn="base">
        <a:spcBef>
          <a:spcPct val="0"/>
        </a:spcBef>
        <a:spcAft>
          <a:spcPct val="0"/>
        </a:spcAft>
        <a:defRPr sz="4000">
          <a:solidFill>
            <a:schemeClr val="tx2"/>
          </a:solidFill>
          <a:latin typeface="Arial"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Arial"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Arial"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Arial" charset="0"/>
          <a:ea typeface="ＭＳ Ｐゴシック" charset="0"/>
          <a:cs typeface="ＭＳ Ｐゴシック"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S PGothic" panose="020B0600070205080204" pitchFamily="34" charset="-128"/>
          <a:cs typeface="ＭＳ Ｐゴシック" charset="0"/>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S PGothic" panose="020B0600070205080204" pitchFamily="34" charset="-128"/>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S PGothic" panose="020B0600070205080204" pitchFamily="34" charset="-128"/>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S PGothic" panose="020B0600070205080204" pitchFamily="34" charset="-128"/>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S PGothic" panose="020B0600070205080204" pitchFamily="34" charset="-128"/>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hangingPunct="1">
              <a:defRPr/>
            </a:pPr>
            <a:r>
              <a:rPr lang="fr-FR" altLang="en-US" sz="4000" i="1" cap="none" dirty="0"/>
              <a:t/>
            </a:r>
            <a:br>
              <a:rPr lang="fr-FR" altLang="en-US" sz="4000" i="1" cap="none" dirty="0"/>
            </a:br>
            <a:r>
              <a:rPr lang="fr-FR" altLang="en-US" sz="4000" b="1" cap="none" dirty="0">
                <a:latin typeface="Arial Narrow" panose="020B0606020202030204" pitchFamily="34" charset="0"/>
              </a:rPr>
              <a:t>DIMANCHE </a:t>
            </a:r>
            <a:r>
              <a:rPr lang="fr-FR" altLang="en-US" sz="4000" b="1" cap="none" dirty="0" smtClean="0">
                <a:latin typeface="Arial Narrow" panose="020B0606020202030204" pitchFamily="34" charset="0"/>
              </a:rPr>
              <a:t>25 Aout </a:t>
            </a:r>
            <a:r>
              <a:rPr lang="fr-FR" altLang="en-US" sz="4000" b="1" cap="none" dirty="0">
                <a:latin typeface="Arial Narrow" panose="020B0606020202030204" pitchFamily="34" charset="0"/>
              </a:rPr>
              <a:t>2024</a:t>
            </a:r>
            <a:endParaRPr lang="en-US" altLang="en-US" sz="4000" b="1" cap="none" dirty="0">
              <a:latin typeface="Arial Narrow" panose="020B0606020202030204" pitchFamily="34" charset="0"/>
            </a:endParaRPr>
          </a:p>
        </p:txBody>
      </p:sp>
      <p:pic>
        <p:nvPicPr>
          <p:cNvPr id="16387" name="Picture 4"/>
          <p:cNvPicPr>
            <a:picLocks noChangeAspect="1" noChangeArrowheads="1"/>
          </p:cNvPicPr>
          <p:nvPr/>
        </p:nvPicPr>
        <p:blipFill>
          <a:blip r:embed="rId2"/>
          <a:srcRect/>
          <a:stretch>
            <a:fillRect/>
          </a:stretch>
        </p:blipFill>
        <p:spPr bwMode="auto">
          <a:xfrm>
            <a:off x="7874000" y="5195888"/>
            <a:ext cx="8128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de </a:t>
            </a:r>
            <a:r>
              <a:rPr lang="en-US" sz="2400" i="1" dirty="0" err="1" smtClean="0">
                <a:solidFill>
                  <a:srgbClr val="D2533C"/>
                </a:solidFill>
              </a:rPr>
              <a:t>Berthier</a:t>
            </a:r>
            <a:r>
              <a:rPr lang="en-US" sz="2400" i="1" dirty="0" smtClean="0">
                <a:solidFill>
                  <a:srgbClr val="D2533C"/>
                </a:solidFill>
              </a:rPr>
              <a:t> (2/3) </a:t>
            </a:r>
          </a:p>
        </p:txBody>
      </p:sp>
      <p:sp>
        <p:nvSpPr>
          <p:cNvPr id="8194" name="Rectangle 2"/>
          <p:cNvSpPr>
            <a:spLocks noChangeArrowheads="1"/>
          </p:cNvSpPr>
          <p:nvPr/>
        </p:nvSpPr>
        <p:spPr bwMode="auto">
          <a:xfrm>
            <a:off x="539750" y="836613"/>
            <a:ext cx="80772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err="1">
                <a:solidFill>
                  <a:schemeClr val="tx1"/>
                </a:solidFill>
                <a:cs typeface="Arial Unicode MS" charset="0"/>
              </a:rPr>
              <a:t>Gloire</a:t>
            </a:r>
            <a:r>
              <a:rPr lang="en-US" sz="3600" b="1" dirty="0">
                <a:solidFill>
                  <a:schemeClr val="tx1"/>
                </a:solidFill>
                <a:cs typeface="Arial Unicode MS" charset="0"/>
              </a:rPr>
              <a:t> </a:t>
            </a:r>
            <a:r>
              <a:rPr lang="en-US" sz="3600" b="1" dirty="0" err="1">
                <a:solidFill>
                  <a:schemeClr val="tx1"/>
                </a:solidFill>
                <a:cs typeface="Arial Unicode MS" charset="0"/>
              </a:rPr>
              <a:t>à</a:t>
            </a:r>
            <a:r>
              <a:rPr lang="en-US" sz="3600" b="1" dirty="0">
                <a:solidFill>
                  <a:schemeClr val="tx1"/>
                </a:solidFill>
                <a:cs typeface="Arial Unicode MS" charset="0"/>
              </a:rPr>
              <a:t> </a:t>
            </a:r>
            <a:r>
              <a:rPr lang="en-US" sz="3600" b="1" dirty="0" err="1">
                <a:solidFill>
                  <a:schemeClr val="tx1"/>
                </a:solidFill>
                <a:cs typeface="Arial Unicode MS" charset="0"/>
              </a:rPr>
              <a:t>Dieu</a:t>
            </a:r>
            <a:r>
              <a:rPr lang="en-US" sz="3600" b="1" dirty="0">
                <a:solidFill>
                  <a:schemeClr val="tx1"/>
                </a:solidFill>
                <a:cs typeface="Arial Unicode MS" charset="0"/>
              </a:rPr>
              <a:t> </a:t>
            </a:r>
            <a:r>
              <a:rPr lang="en-US" sz="3600" b="1" dirty="0" err="1">
                <a:solidFill>
                  <a:schemeClr val="tx1"/>
                </a:solidFill>
                <a:cs typeface="Arial Unicode MS" charset="0"/>
              </a:rPr>
              <a:t>dans</a:t>
            </a:r>
            <a:r>
              <a:rPr lang="en-US" sz="3600" b="1" dirty="0">
                <a:solidFill>
                  <a:schemeClr val="tx1"/>
                </a:solidFill>
                <a:cs typeface="Arial Unicode MS" charset="0"/>
              </a:rPr>
              <a:t> le </a:t>
            </a:r>
            <a:r>
              <a:rPr lang="en-US" sz="3600" b="1" dirty="0" err="1">
                <a:solidFill>
                  <a:schemeClr val="tx1"/>
                </a:solidFill>
                <a:cs typeface="Arial Unicode MS" charset="0"/>
              </a:rPr>
              <a:t>ciel</a:t>
            </a:r>
            <a:r>
              <a:rPr lang="en-US" sz="3600" b="1" dirty="0">
                <a:solidFill>
                  <a:schemeClr val="tx1"/>
                </a:solidFill>
                <a:cs typeface="Arial Unicode MS" charset="0"/>
              </a:rPr>
              <a:t> ! </a:t>
            </a:r>
            <a:endParaRPr lang="en-US" sz="3600" b="1" dirty="0" smtClean="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smtClean="0">
                <a:solidFill>
                  <a:schemeClr val="tx1"/>
                </a:solidFill>
                <a:cs typeface="Arial Unicode MS" charset="0"/>
              </a:rPr>
              <a:t>Grande </a:t>
            </a:r>
            <a:r>
              <a:rPr lang="en-US" sz="3600" b="1" dirty="0" err="1">
                <a:solidFill>
                  <a:schemeClr val="tx1"/>
                </a:solidFill>
                <a:cs typeface="Arial Unicode MS" charset="0"/>
              </a:rPr>
              <a:t>paix</a:t>
            </a:r>
            <a:r>
              <a:rPr lang="en-US" sz="3600" b="1" dirty="0">
                <a:solidFill>
                  <a:schemeClr val="tx1"/>
                </a:solidFill>
                <a:cs typeface="Arial Unicode MS" charset="0"/>
              </a:rPr>
              <a:t> </a:t>
            </a:r>
            <a:r>
              <a:rPr lang="en-US" sz="3600" b="1" dirty="0" err="1">
                <a:solidFill>
                  <a:schemeClr val="tx1"/>
                </a:solidFill>
                <a:cs typeface="Arial Unicode MS" charset="0"/>
              </a:rPr>
              <a:t>sur</a:t>
            </a:r>
            <a:r>
              <a:rPr lang="en-US" sz="3600" b="1" dirty="0">
                <a:solidFill>
                  <a:schemeClr val="tx1"/>
                </a:solidFill>
                <a:cs typeface="Arial Unicode MS" charset="0"/>
              </a:rPr>
              <a:t> la Terre ! (</a:t>
            </a:r>
            <a:r>
              <a:rPr lang="en-US" sz="3600" b="1" dirty="0" err="1">
                <a:solidFill>
                  <a:schemeClr val="tx1"/>
                </a:solidFill>
                <a:cs typeface="Arial Unicode MS" charset="0"/>
              </a:rPr>
              <a:t>bis</a:t>
            </a:r>
            <a:r>
              <a:rPr lang="en-US" sz="3600" b="1" dirty="0" smtClean="0">
                <a:solidFill>
                  <a:schemeClr val="tx1"/>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600" dirty="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smtClean="0">
                <a:solidFill>
                  <a:srgbClr val="292934"/>
                </a:solidFill>
                <a:cs typeface="Arial Unicode MS" charset="0"/>
              </a:rPr>
              <a:t>2 </a:t>
            </a:r>
            <a:r>
              <a:rPr lang="en-US" sz="3600" dirty="0">
                <a:solidFill>
                  <a:srgbClr val="292934"/>
                </a:solidFill>
                <a:cs typeface="Arial Unicode MS" charset="0"/>
              </a:rPr>
              <a:t>- Seigneur </a:t>
            </a:r>
            <a:r>
              <a:rPr lang="en-US" sz="3600" dirty="0" err="1">
                <a:solidFill>
                  <a:srgbClr val="292934"/>
                </a:solidFill>
                <a:cs typeface="Arial Unicode MS" charset="0"/>
              </a:rPr>
              <a:t>Dieu</a:t>
            </a:r>
            <a:r>
              <a:rPr lang="en-US" sz="3600" dirty="0">
                <a:solidFill>
                  <a:srgbClr val="292934"/>
                </a:solidFill>
                <a:cs typeface="Arial Unicode MS" charset="0"/>
              </a:rPr>
              <a:t>, le </a:t>
            </a:r>
            <a:r>
              <a:rPr lang="en-US" sz="3600" dirty="0" err="1">
                <a:solidFill>
                  <a:srgbClr val="292934"/>
                </a:solidFill>
                <a:cs typeface="Arial Unicode MS" charset="0"/>
              </a:rPr>
              <a:t>roi</a:t>
            </a:r>
            <a:r>
              <a:rPr lang="en-US" sz="3600" dirty="0">
                <a:solidFill>
                  <a:srgbClr val="292934"/>
                </a:solidFill>
                <a:cs typeface="Arial Unicode MS" charset="0"/>
              </a:rPr>
              <a:t> du </a:t>
            </a:r>
            <a:r>
              <a:rPr lang="en-US" sz="3600" dirty="0" err="1">
                <a:solidFill>
                  <a:srgbClr val="292934"/>
                </a:solidFill>
                <a:cs typeface="Arial Unicode MS" charset="0"/>
              </a:rPr>
              <a:t>ciel</a:t>
            </a:r>
            <a:r>
              <a:rPr lang="en-US" sz="3600" dirty="0">
                <a:solidFill>
                  <a:srgbClr val="292934"/>
                </a:solidFill>
                <a:cs typeface="Arial Unicode MS" charset="0"/>
              </a:rPr>
              <a:t>, le </a:t>
            </a:r>
            <a:r>
              <a:rPr lang="en-US" sz="3600" dirty="0" err="1">
                <a:solidFill>
                  <a:srgbClr val="292934"/>
                </a:solidFill>
                <a:cs typeface="Arial Unicode MS" charset="0"/>
              </a:rPr>
              <a:t>Père</a:t>
            </a:r>
            <a:r>
              <a:rPr lang="en-US" sz="3600" dirty="0">
                <a:solidFill>
                  <a:srgbClr val="292934"/>
                </a:solidFill>
                <a:cs typeface="Arial Unicode MS" charset="0"/>
              </a:rPr>
              <a:t> tout-puissant </a:t>
            </a:r>
            <a:r>
              <a:rPr lang="en-US" sz="3600" dirty="0" smtClean="0">
                <a:solidFill>
                  <a:srgbClr val="292934"/>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smtClean="0">
                <a:solidFill>
                  <a:srgbClr val="292934"/>
                </a:solidFill>
                <a:cs typeface="Arial Unicode MS" charset="0"/>
              </a:rPr>
              <a:t>Seigneur </a:t>
            </a:r>
            <a:r>
              <a:rPr lang="en-US" sz="3600" dirty="0" err="1">
                <a:solidFill>
                  <a:srgbClr val="292934"/>
                </a:solidFill>
                <a:cs typeface="Arial Unicode MS" charset="0"/>
              </a:rPr>
              <a:t>Dieu</a:t>
            </a:r>
            <a:r>
              <a:rPr lang="en-US" sz="3600" dirty="0">
                <a:solidFill>
                  <a:srgbClr val="292934"/>
                </a:solidFill>
                <a:cs typeface="Arial Unicode MS" charset="0"/>
              </a:rPr>
              <a:t>, </a:t>
            </a:r>
            <a:r>
              <a:rPr lang="en-US" sz="3600" dirty="0" err="1">
                <a:solidFill>
                  <a:srgbClr val="292934"/>
                </a:solidFill>
                <a:cs typeface="Arial Unicode MS" charset="0"/>
              </a:rPr>
              <a:t>agneau</a:t>
            </a:r>
            <a:r>
              <a:rPr lang="en-US" sz="3600" dirty="0">
                <a:solidFill>
                  <a:srgbClr val="292934"/>
                </a:solidFill>
                <a:cs typeface="Arial Unicode MS" charset="0"/>
              </a:rPr>
              <a:t> de </a:t>
            </a:r>
            <a:r>
              <a:rPr lang="en-US" sz="3600" dirty="0" err="1">
                <a:solidFill>
                  <a:srgbClr val="292934"/>
                </a:solidFill>
                <a:cs typeface="Arial Unicode MS" charset="0"/>
              </a:rPr>
              <a:t>Dieu</a:t>
            </a:r>
            <a:r>
              <a:rPr lang="en-US" sz="3600" dirty="0">
                <a:solidFill>
                  <a:srgbClr val="292934"/>
                </a:solidFill>
                <a:cs typeface="Arial Unicode MS" charset="0"/>
              </a:rPr>
              <a:t>, le </a:t>
            </a:r>
            <a:r>
              <a:rPr lang="en-US" sz="3600" dirty="0" err="1">
                <a:solidFill>
                  <a:srgbClr val="292934"/>
                </a:solidFill>
                <a:cs typeface="Arial Unicode MS" charset="0"/>
              </a:rPr>
              <a:t>Fils</a:t>
            </a:r>
            <a:r>
              <a:rPr lang="en-US" sz="3600" dirty="0">
                <a:solidFill>
                  <a:srgbClr val="292934"/>
                </a:solidFill>
                <a:cs typeface="Arial Unicode MS" charset="0"/>
              </a:rPr>
              <a:t> du </a:t>
            </a:r>
            <a:r>
              <a:rPr lang="en-US" sz="3600" dirty="0" err="1">
                <a:solidFill>
                  <a:srgbClr val="292934"/>
                </a:solidFill>
                <a:cs typeface="Arial Unicode MS" charset="0"/>
              </a:rPr>
              <a:t>Père</a:t>
            </a:r>
            <a:r>
              <a:rPr lang="en-US" sz="3600" dirty="0">
                <a:solidFill>
                  <a:srgbClr val="292934"/>
                </a:solidFill>
                <a:cs typeface="Arial Unicode MS" charset="0"/>
              </a:rPr>
              <a:t>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600" dirty="0">
              <a:solidFill>
                <a:srgbClr val="292934"/>
              </a:solidFill>
              <a:cs typeface="Arial Unicode MS" charset="0"/>
            </a:endParaRPr>
          </a:p>
        </p:txBody>
      </p:sp>
    </p:spTree>
    <p:extLst>
      <p:ext uri="{BB962C8B-B14F-4D97-AF65-F5344CB8AC3E}">
        <p14:creationId xmlns:p14="http://schemas.microsoft.com/office/powerpoint/2010/main" xmlns="" val="6332757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de </a:t>
            </a:r>
            <a:r>
              <a:rPr lang="en-US" sz="2400" i="1" dirty="0" err="1" smtClean="0">
                <a:solidFill>
                  <a:srgbClr val="D2533C"/>
                </a:solidFill>
              </a:rPr>
              <a:t>Berthier</a:t>
            </a:r>
            <a:r>
              <a:rPr lang="en-US" sz="2400" i="1" dirty="0" smtClean="0">
                <a:solidFill>
                  <a:srgbClr val="D2533C"/>
                </a:solidFill>
              </a:rPr>
              <a:t> (3/3) </a:t>
            </a:r>
          </a:p>
        </p:txBody>
      </p:sp>
      <p:sp>
        <p:nvSpPr>
          <p:cNvPr id="8194" name="Rectangle 2"/>
          <p:cNvSpPr>
            <a:spLocks noChangeArrowheads="1"/>
          </p:cNvSpPr>
          <p:nvPr/>
        </p:nvSpPr>
        <p:spPr bwMode="auto">
          <a:xfrm>
            <a:off x="539750" y="836613"/>
            <a:ext cx="80772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err="1">
                <a:solidFill>
                  <a:schemeClr val="tx1"/>
                </a:solidFill>
                <a:cs typeface="Arial Unicode MS" charset="0"/>
              </a:rPr>
              <a:t>Gloire</a:t>
            </a:r>
            <a:r>
              <a:rPr lang="en-US" sz="3600" b="1" dirty="0">
                <a:solidFill>
                  <a:schemeClr val="tx1"/>
                </a:solidFill>
                <a:cs typeface="Arial Unicode MS" charset="0"/>
              </a:rPr>
              <a:t> </a:t>
            </a:r>
            <a:r>
              <a:rPr lang="en-US" sz="3600" b="1" dirty="0" err="1">
                <a:solidFill>
                  <a:schemeClr val="tx1"/>
                </a:solidFill>
                <a:cs typeface="Arial Unicode MS" charset="0"/>
              </a:rPr>
              <a:t>à</a:t>
            </a:r>
            <a:r>
              <a:rPr lang="en-US" sz="3600" b="1" dirty="0">
                <a:solidFill>
                  <a:schemeClr val="tx1"/>
                </a:solidFill>
                <a:cs typeface="Arial Unicode MS" charset="0"/>
              </a:rPr>
              <a:t> </a:t>
            </a:r>
            <a:r>
              <a:rPr lang="en-US" sz="3600" b="1" dirty="0" err="1">
                <a:solidFill>
                  <a:schemeClr val="tx1"/>
                </a:solidFill>
                <a:cs typeface="Arial Unicode MS" charset="0"/>
              </a:rPr>
              <a:t>Dieu</a:t>
            </a:r>
            <a:r>
              <a:rPr lang="en-US" sz="3600" b="1" dirty="0">
                <a:solidFill>
                  <a:schemeClr val="tx1"/>
                </a:solidFill>
                <a:cs typeface="Arial Unicode MS" charset="0"/>
              </a:rPr>
              <a:t> </a:t>
            </a:r>
            <a:r>
              <a:rPr lang="en-US" sz="3600" b="1" dirty="0" err="1">
                <a:solidFill>
                  <a:schemeClr val="tx1"/>
                </a:solidFill>
                <a:cs typeface="Arial Unicode MS" charset="0"/>
              </a:rPr>
              <a:t>dans</a:t>
            </a:r>
            <a:r>
              <a:rPr lang="en-US" sz="3600" b="1" dirty="0">
                <a:solidFill>
                  <a:schemeClr val="tx1"/>
                </a:solidFill>
                <a:cs typeface="Arial Unicode MS" charset="0"/>
              </a:rPr>
              <a:t> le </a:t>
            </a:r>
            <a:r>
              <a:rPr lang="en-US" sz="3600" b="1" dirty="0" err="1">
                <a:solidFill>
                  <a:schemeClr val="tx1"/>
                </a:solidFill>
                <a:cs typeface="Arial Unicode MS" charset="0"/>
              </a:rPr>
              <a:t>ciel</a:t>
            </a:r>
            <a:r>
              <a:rPr lang="en-US" sz="3600" b="1" dirty="0">
                <a:solidFill>
                  <a:schemeClr val="tx1"/>
                </a:solidFill>
                <a:cs typeface="Arial Unicode MS" charset="0"/>
              </a:rPr>
              <a:t> ! </a:t>
            </a:r>
            <a:endParaRPr lang="en-US" sz="3600" b="1" dirty="0" smtClean="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smtClean="0">
                <a:solidFill>
                  <a:schemeClr val="tx1"/>
                </a:solidFill>
                <a:cs typeface="Arial Unicode MS" charset="0"/>
              </a:rPr>
              <a:t>Grande </a:t>
            </a:r>
            <a:r>
              <a:rPr lang="en-US" sz="3600" b="1" dirty="0" err="1">
                <a:solidFill>
                  <a:schemeClr val="tx1"/>
                </a:solidFill>
                <a:cs typeface="Arial Unicode MS" charset="0"/>
              </a:rPr>
              <a:t>paix</a:t>
            </a:r>
            <a:r>
              <a:rPr lang="en-US" sz="3600" b="1" dirty="0">
                <a:solidFill>
                  <a:schemeClr val="tx1"/>
                </a:solidFill>
                <a:cs typeface="Arial Unicode MS" charset="0"/>
              </a:rPr>
              <a:t> </a:t>
            </a:r>
            <a:r>
              <a:rPr lang="en-US" sz="3600" b="1" dirty="0" err="1">
                <a:solidFill>
                  <a:schemeClr val="tx1"/>
                </a:solidFill>
                <a:cs typeface="Arial Unicode MS" charset="0"/>
              </a:rPr>
              <a:t>sur</a:t>
            </a:r>
            <a:r>
              <a:rPr lang="en-US" sz="3600" b="1" dirty="0">
                <a:solidFill>
                  <a:schemeClr val="tx1"/>
                </a:solidFill>
                <a:cs typeface="Arial Unicode MS" charset="0"/>
              </a:rPr>
              <a:t> la Terre ! (</a:t>
            </a:r>
            <a:r>
              <a:rPr lang="en-US" sz="3600" b="1" dirty="0" err="1">
                <a:solidFill>
                  <a:schemeClr val="tx1"/>
                </a:solidFill>
                <a:cs typeface="Arial Unicode MS" charset="0"/>
              </a:rPr>
              <a:t>bis</a:t>
            </a:r>
            <a:r>
              <a:rPr lang="en-US" sz="3600" b="1" dirty="0" smtClean="0">
                <a:solidFill>
                  <a:schemeClr val="tx1"/>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600" dirty="0">
              <a:solidFill>
                <a:schemeClr val="accent2"/>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a:solidFill>
                  <a:srgbClr val="292934"/>
                </a:solidFill>
                <a:cs typeface="Arial Unicode MS" charset="0"/>
              </a:rPr>
              <a:t>3 - Le </a:t>
            </a:r>
            <a:r>
              <a:rPr lang="en-US" sz="3600" dirty="0" err="1">
                <a:solidFill>
                  <a:srgbClr val="292934"/>
                </a:solidFill>
                <a:cs typeface="Arial Unicode MS" charset="0"/>
              </a:rPr>
              <a:t>seul</a:t>
            </a:r>
            <a:r>
              <a:rPr lang="en-US" sz="3600" dirty="0">
                <a:solidFill>
                  <a:srgbClr val="292934"/>
                </a:solidFill>
                <a:cs typeface="Arial Unicode MS" charset="0"/>
              </a:rPr>
              <a:t> Saint, le </a:t>
            </a:r>
            <a:r>
              <a:rPr lang="en-US" sz="3600" dirty="0" err="1">
                <a:solidFill>
                  <a:srgbClr val="292934"/>
                </a:solidFill>
                <a:cs typeface="Arial Unicode MS" charset="0"/>
              </a:rPr>
              <a:t>seul</a:t>
            </a:r>
            <a:r>
              <a:rPr lang="en-US" sz="3600" dirty="0">
                <a:solidFill>
                  <a:srgbClr val="292934"/>
                </a:solidFill>
                <a:cs typeface="Arial Unicode MS" charset="0"/>
              </a:rPr>
              <a:t> Seigneur, </a:t>
            </a:r>
            <a:endParaRPr lang="en-US" sz="3600" dirty="0" smtClean="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smtClean="0">
                <a:solidFill>
                  <a:srgbClr val="292934"/>
                </a:solidFill>
                <a:cs typeface="Arial Unicode MS" charset="0"/>
              </a:rPr>
              <a:t>le </a:t>
            </a:r>
            <a:r>
              <a:rPr lang="en-US" sz="3600" dirty="0" err="1">
                <a:solidFill>
                  <a:srgbClr val="292934"/>
                </a:solidFill>
                <a:cs typeface="Arial Unicode MS" charset="0"/>
              </a:rPr>
              <a:t>seul</a:t>
            </a:r>
            <a:r>
              <a:rPr lang="en-US" sz="3600" dirty="0">
                <a:solidFill>
                  <a:srgbClr val="292934"/>
                </a:solidFill>
                <a:cs typeface="Arial Unicode MS" charset="0"/>
              </a:rPr>
              <a:t> </a:t>
            </a:r>
            <a:r>
              <a:rPr lang="en-US" sz="3600" dirty="0" err="1">
                <a:solidFill>
                  <a:srgbClr val="292934"/>
                </a:solidFill>
                <a:cs typeface="Arial Unicode MS" charset="0"/>
              </a:rPr>
              <a:t>Très</a:t>
            </a:r>
            <a:r>
              <a:rPr lang="en-US" sz="3600" dirty="0">
                <a:solidFill>
                  <a:srgbClr val="292934"/>
                </a:solidFill>
                <a:cs typeface="Arial Unicode MS" charset="0"/>
              </a:rPr>
              <a:t>-Haut </a:t>
            </a:r>
            <a:r>
              <a:rPr lang="en-US" sz="3600" dirty="0" smtClean="0">
                <a:solidFill>
                  <a:srgbClr val="292934"/>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err="1" smtClean="0">
                <a:solidFill>
                  <a:srgbClr val="292934"/>
                </a:solidFill>
                <a:cs typeface="Arial Unicode MS" charset="0"/>
              </a:rPr>
              <a:t>Jésus</a:t>
            </a:r>
            <a:r>
              <a:rPr lang="en-US" sz="3600" dirty="0" smtClean="0">
                <a:solidFill>
                  <a:srgbClr val="292934"/>
                </a:solidFill>
                <a:cs typeface="Arial Unicode MS" charset="0"/>
              </a:rPr>
              <a:t>-Christ</a:t>
            </a:r>
            <a:r>
              <a:rPr lang="en-US" sz="3600" dirty="0">
                <a:solidFill>
                  <a:srgbClr val="292934"/>
                </a:solidFill>
                <a:cs typeface="Arial Unicode MS" charset="0"/>
              </a:rPr>
              <a:t>, avec </a:t>
            </a:r>
            <a:r>
              <a:rPr lang="en-US" sz="3600" dirty="0" err="1">
                <a:solidFill>
                  <a:srgbClr val="292934"/>
                </a:solidFill>
                <a:cs typeface="Arial Unicode MS" charset="0"/>
              </a:rPr>
              <a:t>l'Esprit</a:t>
            </a:r>
            <a:r>
              <a:rPr lang="en-US" sz="3600" dirty="0">
                <a:solidFill>
                  <a:srgbClr val="292934"/>
                </a:solidFill>
                <a:cs typeface="Arial Unicode MS" charset="0"/>
              </a:rPr>
              <a:t>, </a:t>
            </a:r>
            <a:endParaRPr lang="en-US" sz="3600" dirty="0" smtClean="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err="1" smtClean="0">
                <a:solidFill>
                  <a:srgbClr val="292934"/>
                </a:solidFill>
                <a:cs typeface="Arial Unicode MS" charset="0"/>
              </a:rPr>
              <a:t>dans</a:t>
            </a:r>
            <a:r>
              <a:rPr lang="en-US" sz="3600" dirty="0" smtClean="0">
                <a:solidFill>
                  <a:srgbClr val="292934"/>
                </a:solidFill>
                <a:cs typeface="Arial Unicode MS" charset="0"/>
              </a:rPr>
              <a:t> </a:t>
            </a:r>
            <a:r>
              <a:rPr lang="en-US" sz="3600" dirty="0">
                <a:solidFill>
                  <a:srgbClr val="292934"/>
                </a:solidFill>
                <a:cs typeface="Arial Unicode MS" charset="0"/>
              </a:rPr>
              <a:t>la </a:t>
            </a:r>
            <a:r>
              <a:rPr lang="en-US" sz="3600" dirty="0" err="1">
                <a:solidFill>
                  <a:srgbClr val="292934"/>
                </a:solidFill>
                <a:cs typeface="Arial Unicode MS" charset="0"/>
              </a:rPr>
              <a:t>gloire</a:t>
            </a:r>
            <a:r>
              <a:rPr lang="en-US" sz="3600" dirty="0">
                <a:solidFill>
                  <a:srgbClr val="292934"/>
                </a:solidFill>
                <a:cs typeface="Arial Unicode MS" charset="0"/>
              </a:rPr>
              <a:t> du </a:t>
            </a:r>
            <a:r>
              <a:rPr lang="en-US" sz="3600" dirty="0" err="1">
                <a:solidFill>
                  <a:srgbClr val="292934"/>
                </a:solidFill>
                <a:cs typeface="Arial Unicode MS" charset="0"/>
              </a:rPr>
              <a:t>Père</a:t>
            </a:r>
            <a:r>
              <a:rPr lang="en-US" sz="3600" dirty="0">
                <a:solidFill>
                  <a:srgbClr val="292934"/>
                </a:solidFill>
                <a:cs typeface="Arial Unicode MS" charset="0"/>
              </a:rPr>
              <a:t> !</a:t>
            </a:r>
          </a:p>
        </p:txBody>
      </p:sp>
    </p:spTree>
    <p:extLst>
      <p:ext uri="{BB962C8B-B14F-4D97-AF65-F5344CB8AC3E}">
        <p14:creationId xmlns:p14="http://schemas.microsoft.com/office/powerpoint/2010/main" xmlns="" val="10467367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50825" y="1320800"/>
            <a:ext cx="8893175" cy="4770438"/>
          </a:xfrm>
          <a:prstGeom prst="rect">
            <a:avLst/>
          </a:prstGeom>
          <a:noFill/>
          <a:ln w="9525">
            <a:noFill/>
            <a:miter lim="800000"/>
            <a:headEnd/>
            <a:tailEnd/>
          </a:ln>
        </p:spPr>
        <p:txBody>
          <a:bodyPr lIns="90000" tIns="45000" rIns="90000" bIns="45000"/>
          <a:lstStyle/>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dirty="0">
                <a:solidFill>
                  <a:srgbClr val="292934"/>
                </a:solidFill>
              </a:rPr>
              <a:t>Première lecture</a:t>
            </a:r>
            <a:r>
              <a:rPr lang="en-US" altLang="en-US" sz="2200" b="1" dirty="0">
                <a:solidFill>
                  <a:srgbClr val="292934"/>
                </a:solidFill>
              </a:rPr>
              <a:t> </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dirty="0">
                <a:solidFill>
                  <a:srgbClr val="000000"/>
                </a:solidFill>
              </a:rPr>
              <a:t>Lecture du livre de </a:t>
            </a:r>
            <a:r>
              <a:rPr lang="fr-FR" altLang="en-US" sz="2200" dirty="0" err="1">
                <a:solidFill>
                  <a:srgbClr val="000000"/>
                </a:solidFill>
              </a:rPr>
              <a:t>Josue</a:t>
            </a:r>
            <a:r>
              <a:rPr lang="fr-FR" altLang="en-US" sz="2200" dirty="0">
                <a:solidFill>
                  <a:srgbClr val="000000"/>
                </a:solidFill>
              </a:rPr>
              <a:t> </a:t>
            </a:r>
            <a:r>
              <a:rPr lang="en-US" altLang="en-US" sz="2200" dirty="0">
                <a:solidFill>
                  <a:srgbClr val="000000"/>
                </a:solidFill>
              </a:rPr>
              <a:t>(</a:t>
            </a:r>
            <a:r>
              <a:rPr lang="en-GB" altLang="en-US" sz="2200" dirty="0" err="1">
                <a:solidFill>
                  <a:srgbClr val="000000"/>
                </a:solidFill>
              </a:rPr>
              <a:t>Jos</a:t>
            </a:r>
            <a:r>
              <a:rPr lang="en-GB" altLang="en-US" sz="2200" dirty="0">
                <a:solidFill>
                  <a:srgbClr val="000000"/>
                </a:solidFill>
              </a:rPr>
              <a:t> 24, 1-2a.15-17.18b</a:t>
            </a:r>
            <a:r>
              <a:rPr lang="en-US" altLang="en-US" sz="2200" dirty="0">
                <a:solidFill>
                  <a:srgbClr val="000000"/>
                </a:solidFill>
              </a:rPr>
              <a:t>)</a:t>
            </a:r>
          </a:p>
          <a:p>
            <a:pPr eaLnBrk="1" hangingPunct="1">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000" dirty="0">
              <a:solidFill>
                <a:srgbClr val="000000"/>
              </a:solidFill>
            </a:endParaRP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dirty="0" err="1">
                <a:solidFill>
                  <a:srgbClr val="292934"/>
                </a:solidFill>
              </a:rPr>
              <a:t>Psaume</a:t>
            </a:r>
            <a:r>
              <a:rPr lang="en-US" altLang="en-US" sz="2200" b="1" i="1" dirty="0">
                <a:solidFill>
                  <a:schemeClr val="tx1"/>
                </a:solidFill>
              </a:rPr>
              <a:t> </a:t>
            </a:r>
            <a:r>
              <a:rPr lang="en-GB" sz="2000" b="1" dirty="0" smtClean="0">
                <a:solidFill>
                  <a:schemeClr val="tx1"/>
                </a:solidFill>
              </a:rPr>
              <a:t>(Ps 33 (34), 2-3, 16-17, 20-21, 22-23)</a:t>
            </a:r>
            <a:endParaRPr lang="fr-FR" sz="2200" b="1" i="1" dirty="0">
              <a:solidFill>
                <a:schemeClr val="tx1"/>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sz="2000" b="1" i="1" dirty="0" smtClean="0">
              <a:solidFill>
                <a:srgbClr val="0070C0"/>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i="1" dirty="0" smtClean="0">
                <a:solidFill>
                  <a:srgbClr val="0070C0"/>
                </a:solidFill>
              </a:rPr>
              <a:t>Goûtez et voyez comme est bon le Seigneur </a:t>
            </a:r>
            <a:r>
              <a:rPr lang="fr-FR" sz="2200" b="1" i="1" dirty="0" smtClean="0">
                <a:solidFill>
                  <a:srgbClr val="0070C0"/>
                </a:solidFill>
              </a:rPr>
              <a:t>.</a:t>
            </a:r>
            <a:endParaRPr lang="fr-FR" sz="2200" b="1" i="1" dirty="0">
              <a:solidFill>
                <a:srgbClr val="0070C0"/>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200" b="1" i="1" dirty="0">
              <a:solidFill>
                <a:schemeClr val="tx1"/>
              </a:solidFill>
            </a:endParaRP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dirty="0" err="1">
                <a:solidFill>
                  <a:schemeClr val="tx1"/>
                </a:solidFill>
              </a:rPr>
              <a:t>Deuxième</a:t>
            </a:r>
            <a:r>
              <a:rPr lang="en-US" altLang="en-US" sz="2200" b="1" i="1" dirty="0">
                <a:solidFill>
                  <a:schemeClr val="tx1"/>
                </a:solidFill>
              </a:rPr>
              <a:t> lecture</a:t>
            </a:r>
            <a:endParaRPr lang="en-US" altLang="en-US" sz="2200" b="1" dirty="0">
              <a:solidFill>
                <a:schemeClr val="tx1"/>
              </a:solidFill>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dirty="0">
                <a:solidFill>
                  <a:schemeClr val="tx1"/>
                </a:solidFill>
              </a:rPr>
              <a:t>Lecture de la lettre aux </a:t>
            </a:r>
            <a:r>
              <a:rPr lang="fr-FR" altLang="en-US" sz="2200" dirty="0" err="1" smtClean="0">
                <a:solidFill>
                  <a:schemeClr val="tx1"/>
                </a:solidFill>
              </a:rPr>
              <a:t>Ephesiens</a:t>
            </a:r>
            <a:r>
              <a:rPr lang="fr-FR" altLang="en-US" sz="2200" dirty="0" smtClean="0">
                <a:solidFill>
                  <a:schemeClr val="tx1"/>
                </a:solidFill>
              </a:rPr>
              <a:t> (</a:t>
            </a:r>
            <a:r>
              <a:rPr lang="fr-FR" altLang="en-US" sz="2200" dirty="0" err="1" smtClean="0">
                <a:solidFill>
                  <a:schemeClr val="tx1"/>
                </a:solidFill>
              </a:rPr>
              <a:t>Ep</a:t>
            </a:r>
            <a:r>
              <a:rPr lang="fr-FR" altLang="en-US" sz="2200" dirty="0" smtClean="0">
                <a:solidFill>
                  <a:schemeClr val="tx1"/>
                </a:solidFill>
              </a:rPr>
              <a:t> 5, 21-32)</a:t>
            </a:r>
            <a:endParaRPr lang="fr-FR" altLang="en-US" sz="2200" dirty="0">
              <a:solidFill>
                <a:schemeClr val="tx1"/>
              </a:solidFill>
            </a:endParaRPr>
          </a:p>
        </p:txBody>
      </p:sp>
      <p:sp>
        <p:nvSpPr>
          <p:cNvPr id="34819"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2800" b="1">
              <a:solidFill>
                <a:srgbClr val="EC8514"/>
              </a:solidFill>
            </a:endParaRPr>
          </a:p>
        </p:txBody>
      </p:sp>
      <p:pic>
        <p:nvPicPr>
          <p:cNvPr id="34820"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250825" y="1628775"/>
            <a:ext cx="8893175" cy="3024188"/>
          </a:xfrm>
          <a:prstGeom prst="rect">
            <a:avLst/>
          </a:prstGeom>
          <a:noFill/>
          <a:ln w="9525">
            <a:noFill/>
            <a:miter lim="800000"/>
            <a:headEnd/>
            <a:tailEnd/>
          </a:ln>
        </p:spPr>
        <p:txBody>
          <a:bodyPr lIns="90000" tIns="45000" rIns="90000" bIns="45000"/>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3200" b="1" i="1" dirty="0">
                <a:solidFill>
                  <a:srgbClr val="262699"/>
                </a:solidFill>
              </a:rPr>
              <a:t>Alleluia</a:t>
            </a:r>
            <a:endParaRPr lang="en-US" altLang="en-US" b="1" i="1" dirty="0">
              <a:solidFill>
                <a:srgbClr val="262699"/>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b="1" i="1" dirty="0">
                <a:solidFill>
                  <a:schemeClr val="tx1"/>
                </a:solidFill>
              </a:rPr>
              <a:t>« </a:t>
            </a:r>
            <a:r>
              <a:rPr lang="fr-FR" altLang="en-US" sz="2300" b="1" i="1" dirty="0" smtClean="0">
                <a:solidFill>
                  <a:schemeClr val="tx1"/>
                </a:solidFill>
              </a:rPr>
              <a:t>Tes paroles, Seigneur, sont esprit et elles sont vie ;</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b="1" i="1" dirty="0" smtClean="0">
                <a:solidFill>
                  <a:schemeClr val="tx1"/>
                </a:solidFill>
              </a:rPr>
              <a:t>tu as les paroles de la vie éternelle.</a:t>
            </a:r>
            <a:r>
              <a:rPr lang="fr-FR" altLang="en-US" sz="2300" b="1" i="1" dirty="0">
                <a:solidFill>
                  <a:schemeClr val="tx1"/>
                </a:solidFill>
              </a:rPr>
              <a:t> »</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800" b="1" dirty="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800" b="1" dirty="0">
                <a:solidFill>
                  <a:srgbClr val="000000"/>
                </a:solidFill>
              </a:rPr>
              <a:t>Évangile </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800" dirty="0">
                <a:solidFill>
                  <a:srgbClr val="000000"/>
                </a:solidFill>
              </a:rPr>
              <a:t>Évangile de Jésus Christ selon saint </a:t>
            </a:r>
            <a:r>
              <a:rPr lang="fr-FR" altLang="en-US" sz="2800" dirty="0" smtClean="0">
                <a:solidFill>
                  <a:srgbClr val="000000"/>
                </a:solidFill>
              </a:rPr>
              <a:t>Jean</a:t>
            </a:r>
            <a:endParaRPr lang="fr-FR" altLang="en-US" sz="2800" dirty="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800" dirty="0" smtClean="0">
                <a:solidFill>
                  <a:srgbClr val="000000"/>
                </a:solidFill>
              </a:rPr>
              <a:t>(</a:t>
            </a:r>
            <a:r>
              <a:rPr lang="fr-FR" altLang="en-US" sz="2800" dirty="0" err="1" smtClean="0">
                <a:solidFill>
                  <a:srgbClr val="000000"/>
                </a:solidFill>
              </a:rPr>
              <a:t>Jn</a:t>
            </a:r>
            <a:r>
              <a:rPr lang="fr-FR" altLang="en-US" sz="2800" dirty="0" smtClean="0">
                <a:solidFill>
                  <a:srgbClr val="000000"/>
                </a:solidFill>
              </a:rPr>
              <a:t> 6, 60-69)</a:t>
            </a:r>
            <a:endParaRPr lang="fr-FR" altLang="en-US" sz="3200" dirty="0">
              <a:solidFill>
                <a:srgbClr val="000000"/>
              </a:solidFill>
            </a:endParaRPr>
          </a:p>
        </p:txBody>
      </p:sp>
      <p:sp>
        <p:nvSpPr>
          <p:cNvPr id="36867"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1600" b="1">
              <a:solidFill>
                <a:srgbClr val="EC8514"/>
              </a:solidFill>
              <a:cs typeface="Times New Roman" pitchFamily="18" charset="0"/>
            </a:endParaRPr>
          </a:p>
        </p:txBody>
      </p:sp>
      <p:sp>
        <p:nvSpPr>
          <p:cNvPr id="36868"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3686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txBox="1">
            <a:spLocks noChangeArrowheads="1"/>
          </p:cNvSpPr>
          <p:nvPr/>
        </p:nvSpPr>
        <p:spPr bwMode="auto">
          <a:xfrm>
            <a:off x="0" y="1268413"/>
            <a:ext cx="9144000" cy="5478462"/>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r>
              <a:rPr lang="fr-FR" altLang="en-US" sz="2800" dirty="0">
                <a:solidFill>
                  <a:srgbClr val="292934"/>
                </a:solidFill>
                <a:latin typeface="Arial Narrow" pitchFamily="34" charset="0"/>
              </a:rPr>
              <a:t>Je crois en Dieu, le Père tout-puissant, créateur du ciel et de la terre;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et en Jésus-Christ, son Fils unique, notre Seigneur,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qui a été conçu du Saint-Esprit, est né de la Vierge Marie,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a souffert sous Ponce Pilate, a été crucifié, est mort et a été enseveli,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est descendu aux enfers, le troisième jour, est ressuscité des morts,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est monté aux cieux, est assis à la droite de Dieu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le Père tout-puissant, d’où il viendra juger les vivants et les morts.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Je crois en l’Esprit-Saint, à la sainte Eglise catholique,</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à la communion des saints, à la rémission des péchés,</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à la résurrection de la chair, à la vie éternelle</a:t>
            </a:r>
            <a:r>
              <a:rPr lang="fr-FR" altLang="en-US" sz="2800" dirty="0" smtClean="0">
                <a:solidFill>
                  <a:srgbClr val="292934"/>
                </a:solidFill>
                <a:latin typeface="Arial Narrow" pitchFamily="34" charset="0"/>
              </a:rPr>
              <a:t>.</a:t>
            </a:r>
            <a:br>
              <a:rPr lang="fr-FR" altLang="en-US" sz="2800" dirty="0" smtClean="0">
                <a:solidFill>
                  <a:srgbClr val="292934"/>
                </a:solidFill>
                <a:latin typeface="Arial Narrow" pitchFamily="34" charset="0"/>
              </a:rPr>
            </a:br>
            <a:r>
              <a:rPr lang="fr-FR" altLang="en-US" sz="2800" dirty="0" smtClean="0">
                <a:solidFill>
                  <a:srgbClr val="292934"/>
                </a:solidFill>
                <a:latin typeface="Arial Narrow" pitchFamily="34" charset="0"/>
              </a:rPr>
              <a:t>Amen</a:t>
            </a:r>
            <a:endParaRPr lang="fr-FR" altLang="en-US" sz="2800" dirty="0">
              <a:solidFill>
                <a:srgbClr val="292934"/>
              </a:solidFill>
              <a:latin typeface="Arial Narrow" pitchFamily="34" charset="0"/>
            </a:endParaRPr>
          </a:p>
          <a:p>
            <a:pPr defTabSz="914400" eaLnBrk="1" hangingPunct="1">
              <a:spcBef>
                <a:spcPts val="488"/>
              </a:spcBef>
              <a:buSzPct val="85000"/>
              <a:buFont typeface="Arial" charset="0"/>
              <a:buNone/>
            </a:pPr>
            <a:endParaRPr lang="fr-FR" altLang="en-US" sz="2800" dirty="0">
              <a:solidFill>
                <a:srgbClr val="292934"/>
              </a:solidFill>
              <a:latin typeface="Arial Narrow" pitchFamily="34" charset="0"/>
            </a:endParaRPr>
          </a:p>
        </p:txBody>
      </p:sp>
      <p:sp>
        <p:nvSpPr>
          <p:cNvPr id="39939" name="Rectangle 2"/>
          <p:cNvSpPr>
            <a:spLocks noChangeArrowheads="1"/>
          </p:cNvSpPr>
          <p:nvPr/>
        </p:nvSpPr>
        <p:spPr bwMode="auto">
          <a:xfrm>
            <a:off x="1979613" y="549275"/>
            <a:ext cx="7308850" cy="771525"/>
          </a:xfrm>
          <a:prstGeom prst="rect">
            <a:avLst/>
          </a:prstGeom>
          <a:noFill/>
          <a:ln w="9525">
            <a:noFill/>
            <a:miter lim="800000"/>
            <a:headEnd/>
            <a:tailEnd/>
          </a:ln>
        </p:spPr>
        <p:txBody>
          <a:bodyPr/>
          <a:lstStyle/>
          <a:p>
            <a:pPr defTabSz="914400" eaLnBrk="1" hangingPunct="1">
              <a:spcBef>
                <a:spcPct val="20000"/>
              </a:spcBef>
              <a:buClr>
                <a:schemeClr val="accent1"/>
              </a:buClr>
              <a:buSzPct val="85000"/>
            </a:pPr>
            <a:r>
              <a:rPr lang="fr-FR" altLang="en-US" sz="2800" b="1">
                <a:solidFill>
                  <a:srgbClr val="EC8514"/>
                </a:solidFill>
              </a:rPr>
              <a:t>PROFESSION DE FOI: CREDO</a:t>
            </a:r>
          </a:p>
        </p:txBody>
      </p:sp>
      <p:pic>
        <p:nvPicPr>
          <p:cNvPr id="39940"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68313" y="404813"/>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smtClean="0">
                <a:solidFill>
                  <a:srgbClr val="D2533C"/>
                </a:solidFill>
              </a:rPr>
              <a:t>Prière</a:t>
            </a:r>
            <a:r>
              <a:rPr lang="en-US" sz="2400" b="1" i="1" dirty="0" smtClean="0">
                <a:solidFill>
                  <a:srgbClr val="D2533C"/>
                </a:solidFill>
              </a:rPr>
              <a:t> </a:t>
            </a:r>
            <a:r>
              <a:rPr lang="en-US" sz="2400" b="1" i="1" dirty="0" err="1" smtClean="0">
                <a:solidFill>
                  <a:srgbClr val="D2533C"/>
                </a:solidFill>
              </a:rPr>
              <a:t>Universelle</a:t>
            </a:r>
            <a:endParaRPr lang="en-US" sz="2400" b="1" i="1" dirty="0" smtClean="0">
              <a:solidFill>
                <a:srgbClr val="D2533C"/>
              </a:solidFill>
            </a:endParaRPr>
          </a:p>
        </p:txBody>
      </p:sp>
      <p:sp>
        <p:nvSpPr>
          <p:cNvPr id="14338" name="Text Box 2"/>
          <p:cNvSpPr txBox="1">
            <a:spLocks noChangeArrowheads="1"/>
          </p:cNvSpPr>
          <p:nvPr/>
        </p:nvSpPr>
        <p:spPr bwMode="auto">
          <a:xfrm>
            <a:off x="457200" y="1628775"/>
            <a:ext cx="82296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hangingPunct="1">
              <a:lnSpc>
                <a:spcPct val="100000"/>
              </a:lnSpc>
              <a:spcBef>
                <a:spcPts val="488"/>
              </a:spcBef>
              <a:spcAft>
                <a:spcPts val="1425"/>
              </a:spcAft>
              <a:buClrTx/>
              <a:buFontTx/>
              <a:buNone/>
              <a:defRPr/>
            </a:pPr>
            <a:endParaRPr lang="en-US" sz="2400" smtClean="0">
              <a:solidFill>
                <a:srgbClr val="292934"/>
              </a:solidFill>
            </a:endParaRPr>
          </a:p>
          <a:p>
            <a:pPr hangingPunct="1">
              <a:lnSpc>
                <a:spcPct val="100000"/>
              </a:lnSpc>
              <a:spcBef>
                <a:spcPts val="488"/>
              </a:spcBef>
              <a:spcAft>
                <a:spcPts val="1425"/>
              </a:spcAft>
              <a:buClrTx/>
              <a:buFontTx/>
              <a:buNone/>
              <a:defRPr/>
            </a:pPr>
            <a:endParaRPr lang="en-US" sz="2400" smtClean="0">
              <a:solidFill>
                <a:srgbClr val="292934"/>
              </a:solidFill>
            </a:endParaRPr>
          </a:p>
        </p:txBody>
      </p:sp>
      <p:sp>
        <p:nvSpPr>
          <p:cNvPr id="14341" name="Text Box 5"/>
          <p:cNvSpPr txBox="1">
            <a:spLocks noChangeArrowheads="1"/>
          </p:cNvSpPr>
          <p:nvPr/>
        </p:nvSpPr>
        <p:spPr bwMode="auto">
          <a:xfrm>
            <a:off x="755650" y="1125538"/>
            <a:ext cx="7772400" cy="26765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defRPr/>
            </a:pPr>
            <a:r>
              <a:rPr lang="fr-FR" sz="3400" dirty="0"/>
              <a:t>Entends nos prières, entends nos voix, entends nos prières monter vers toi</a:t>
            </a:r>
            <a:endParaRPr lang="fr-FR" sz="3400" dirty="0" smtClean="0"/>
          </a:p>
        </p:txBody>
      </p:sp>
      <p:pic>
        <p:nvPicPr>
          <p:cNvPr id="2" name="Picture 1"/>
          <p:cNvPicPr>
            <a:picLocks noChangeAspect="1"/>
          </p:cNvPicPr>
          <p:nvPr/>
        </p:nvPicPr>
        <p:blipFill>
          <a:blip r:embed="rId3"/>
          <a:stretch>
            <a:fillRect/>
          </a:stretch>
        </p:blipFill>
        <p:spPr>
          <a:xfrm>
            <a:off x="76200" y="3276600"/>
            <a:ext cx="4060700" cy="3381652"/>
          </a:xfrm>
          <a:prstGeom prst="rect">
            <a:avLst/>
          </a:prstGeom>
        </p:spPr>
      </p:pic>
    </p:spTree>
    <p:extLst>
      <p:ext uri="{BB962C8B-B14F-4D97-AF65-F5344CB8AC3E}">
        <p14:creationId xmlns:p14="http://schemas.microsoft.com/office/powerpoint/2010/main" xmlns="" val="10302025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 </a:t>
            </a:r>
            <a:r>
              <a:rPr lang="fr-FR" sz="2400" i="1" dirty="0" smtClean="0">
                <a:solidFill>
                  <a:srgbClr val="D2533C"/>
                </a:solidFill>
              </a:rPr>
              <a:t>Jubilez</a:t>
            </a:r>
            <a:r>
              <a:rPr lang="fr-FR" sz="2400" i="1" dirty="0">
                <a:solidFill>
                  <a:srgbClr val="D2533C"/>
                </a:solidFill>
              </a:rPr>
              <a:t>, criez de joie </a:t>
            </a:r>
            <a:r>
              <a:rPr lang="fr-FR" sz="2400" i="1" dirty="0" smtClean="0">
                <a:solidFill>
                  <a:srgbClr val="D2533C"/>
                </a:solidFill>
              </a:rPr>
              <a:t>(1/4)</a:t>
            </a:r>
            <a:endParaRPr lang="fr-FR" sz="2400" i="1" dirty="0">
              <a:solidFill>
                <a:srgbClr val="D2533C"/>
              </a:solidFill>
            </a:endParaRPr>
          </a:p>
        </p:txBody>
      </p:sp>
      <p:sp>
        <p:nvSpPr>
          <p:cNvPr id="5122" name="Rectangle 2"/>
          <p:cNvSpPr>
            <a:spLocks noChangeArrowheads="1"/>
          </p:cNvSpPr>
          <p:nvPr/>
        </p:nvSpPr>
        <p:spPr bwMode="auto">
          <a:xfrm>
            <a:off x="563885" y="980728"/>
            <a:ext cx="8256587" cy="50943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accent6">
                    <a:lumMod val="75000"/>
                  </a:schemeClr>
                </a:solidFill>
              </a:rPr>
              <a:t>Jubilez ! criez de joie ! </a:t>
            </a:r>
            <a:endParaRPr lang="fr-FR" sz="3200" b="1" dirty="0" smtClean="0">
              <a:solidFill>
                <a:schemeClr val="accent6">
                  <a:lumMod val="75000"/>
                </a:schemeClr>
              </a:solidFill>
            </a:endParaRPr>
          </a:p>
          <a:p>
            <a:pPr algn="ctr"/>
            <a:r>
              <a:rPr lang="fr-FR" sz="3200" b="1" dirty="0">
                <a:solidFill>
                  <a:schemeClr val="accent6">
                    <a:lumMod val="75000"/>
                  </a:schemeClr>
                </a:solidFill>
              </a:rPr>
              <a:t>A</a:t>
            </a:r>
            <a:r>
              <a:rPr lang="fr-FR" sz="3200" b="1" dirty="0" smtClean="0">
                <a:solidFill>
                  <a:schemeClr val="accent6">
                    <a:lumMod val="75000"/>
                  </a:schemeClr>
                </a:solidFill>
              </a:rPr>
              <a:t>cclamez </a:t>
            </a:r>
            <a:r>
              <a:rPr lang="fr-FR" sz="3200" b="1" dirty="0">
                <a:solidFill>
                  <a:schemeClr val="accent6">
                    <a:lumMod val="75000"/>
                  </a:schemeClr>
                </a:solidFill>
              </a:rPr>
              <a:t>le Dieu trois fois saint </a:t>
            </a:r>
            <a:r>
              <a:rPr lang="fr-FR" sz="3200" b="1" dirty="0" smtClean="0">
                <a:solidFill>
                  <a:schemeClr val="accent6">
                    <a:lumMod val="75000"/>
                  </a:schemeClr>
                </a:solidFill>
              </a:rPr>
              <a:t>!</a:t>
            </a:r>
          </a:p>
          <a:p>
            <a:pPr algn="ctr"/>
            <a:r>
              <a:rPr lang="fr-FR" sz="3200" b="1" dirty="0" smtClean="0">
                <a:solidFill>
                  <a:schemeClr val="accent6">
                    <a:lumMod val="75000"/>
                  </a:schemeClr>
                </a:solidFill>
              </a:rPr>
              <a:t>Venez </a:t>
            </a:r>
            <a:r>
              <a:rPr lang="fr-FR" sz="3200" b="1" dirty="0">
                <a:solidFill>
                  <a:schemeClr val="accent6">
                    <a:lumMod val="75000"/>
                  </a:schemeClr>
                </a:solidFill>
              </a:rPr>
              <a:t>le prier dans la </a:t>
            </a:r>
            <a:r>
              <a:rPr lang="fr-FR" sz="3200" b="1" dirty="0" smtClean="0">
                <a:solidFill>
                  <a:schemeClr val="accent6">
                    <a:lumMod val="75000"/>
                  </a:schemeClr>
                </a:solidFill>
              </a:rPr>
              <a:t>paix</a:t>
            </a:r>
          </a:p>
          <a:p>
            <a:pPr algn="ctr"/>
            <a:r>
              <a:rPr lang="fr-FR" sz="3200" b="1" dirty="0">
                <a:solidFill>
                  <a:schemeClr val="accent6">
                    <a:lumMod val="75000"/>
                  </a:schemeClr>
                </a:solidFill>
              </a:rPr>
              <a:t>T</a:t>
            </a:r>
            <a:r>
              <a:rPr lang="fr-FR" sz="3200" b="1" dirty="0" smtClean="0">
                <a:solidFill>
                  <a:schemeClr val="accent6">
                    <a:lumMod val="75000"/>
                  </a:schemeClr>
                </a:solidFill>
              </a:rPr>
              <a:t>émoigner </a:t>
            </a:r>
            <a:r>
              <a:rPr lang="fr-FR" sz="3200" b="1" dirty="0">
                <a:solidFill>
                  <a:schemeClr val="accent6">
                    <a:lumMod val="75000"/>
                  </a:schemeClr>
                </a:solidFill>
              </a:rPr>
              <a:t>de son Amour</a:t>
            </a:r>
            <a:r>
              <a:rPr lang="fr-FR" sz="3200" b="1" dirty="0" smtClean="0">
                <a:solidFill>
                  <a:schemeClr val="accent6">
                    <a:lumMod val="75000"/>
                  </a:schemeClr>
                </a:solidFill>
              </a:rPr>
              <a:t>.</a:t>
            </a:r>
          </a:p>
          <a:p>
            <a:pPr algn="ctr"/>
            <a:r>
              <a:rPr lang="fr-FR" sz="3200" b="1" dirty="0" smtClean="0">
                <a:solidFill>
                  <a:schemeClr val="accent6">
                    <a:lumMod val="75000"/>
                  </a:schemeClr>
                </a:solidFill>
              </a:rPr>
              <a:t>Jubilez </a:t>
            </a:r>
            <a:r>
              <a:rPr lang="fr-FR" sz="3200" b="1" dirty="0">
                <a:solidFill>
                  <a:schemeClr val="accent6">
                    <a:lumMod val="75000"/>
                  </a:schemeClr>
                </a:solidFill>
              </a:rPr>
              <a:t>! criez de joie ! </a:t>
            </a:r>
            <a:endParaRPr lang="fr-FR" sz="3200" b="1" dirty="0" smtClean="0">
              <a:solidFill>
                <a:schemeClr val="accent6">
                  <a:lumMod val="75000"/>
                </a:schemeClr>
              </a:solidFill>
            </a:endParaRPr>
          </a:p>
          <a:p>
            <a:pPr algn="ctr"/>
            <a:r>
              <a:rPr lang="fr-FR" sz="3200" b="1" dirty="0" smtClean="0">
                <a:solidFill>
                  <a:schemeClr val="accent6">
                    <a:lumMod val="75000"/>
                  </a:schemeClr>
                </a:solidFill>
              </a:rPr>
              <a:t>pour </a:t>
            </a:r>
            <a:r>
              <a:rPr lang="fr-FR" sz="3200" b="1" dirty="0">
                <a:solidFill>
                  <a:schemeClr val="accent6">
                    <a:lumMod val="75000"/>
                  </a:schemeClr>
                </a:solidFill>
              </a:rPr>
              <a:t>Dieu, notre Dieu</a:t>
            </a:r>
            <a:r>
              <a:rPr lang="fr-FR" sz="3200" b="1" dirty="0" smtClean="0">
                <a:solidFill>
                  <a:schemeClr val="accent6">
                    <a:lumMod val="75000"/>
                  </a:schemeClr>
                </a:solidFill>
              </a:rPr>
              <a:t>.</a:t>
            </a:r>
          </a:p>
          <a:p>
            <a:endParaRPr lang="fr-FR" sz="3200" dirty="0">
              <a:solidFill>
                <a:schemeClr val="tx1"/>
              </a:solidFill>
            </a:endParaRPr>
          </a:p>
          <a:p>
            <a:r>
              <a:rPr lang="fr-FR" sz="3200" dirty="0">
                <a:solidFill>
                  <a:schemeClr val="tx1"/>
                </a:solidFill>
              </a:rPr>
              <a:t>1</a:t>
            </a:r>
            <a:r>
              <a:rPr lang="fr-FR" sz="3200" dirty="0" smtClean="0">
                <a:solidFill>
                  <a:schemeClr val="tx1"/>
                </a:solidFill>
              </a:rPr>
              <a:t>- Louez </a:t>
            </a:r>
            <a:r>
              <a:rPr lang="fr-FR" sz="3200" dirty="0">
                <a:solidFill>
                  <a:schemeClr val="tx1"/>
                </a:solidFill>
              </a:rPr>
              <a:t>le Dieu de lumière. </a:t>
            </a:r>
            <a:endParaRPr lang="fr-FR" sz="3200" dirty="0" smtClean="0">
              <a:solidFill>
                <a:schemeClr val="tx1"/>
              </a:solidFill>
            </a:endParaRPr>
          </a:p>
          <a:p>
            <a:r>
              <a:rPr lang="fr-FR" sz="3200" dirty="0" smtClean="0">
                <a:solidFill>
                  <a:schemeClr val="tx1"/>
                </a:solidFill>
              </a:rPr>
              <a:t>Il </a:t>
            </a:r>
            <a:r>
              <a:rPr lang="fr-FR" sz="3200" dirty="0">
                <a:solidFill>
                  <a:schemeClr val="tx1"/>
                </a:solidFill>
              </a:rPr>
              <a:t>nous arrache aux ténèbres</a:t>
            </a:r>
            <a:r>
              <a:rPr lang="fr-FR" sz="3200" dirty="0" smtClean="0">
                <a:solidFill>
                  <a:schemeClr val="tx1"/>
                </a:solidFill>
              </a:rPr>
              <a:t>.</a:t>
            </a:r>
          </a:p>
          <a:p>
            <a:r>
              <a:rPr lang="fr-FR" sz="3200" dirty="0" smtClean="0">
                <a:solidFill>
                  <a:schemeClr val="tx1"/>
                </a:solidFill>
              </a:rPr>
              <a:t>Devenez </a:t>
            </a:r>
            <a:r>
              <a:rPr lang="fr-FR" sz="3200" dirty="0">
                <a:solidFill>
                  <a:schemeClr val="tx1"/>
                </a:solidFill>
              </a:rPr>
              <a:t>en sa clarté </a:t>
            </a:r>
            <a:endParaRPr lang="fr-FR" sz="3200" dirty="0" smtClean="0">
              <a:solidFill>
                <a:schemeClr val="tx1"/>
              </a:solidFill>
            </a:endParaRPr>
          </a:p>
          <a:p>
            <a:r>
              <a:rPr lang="fr-FR" sz="3200" dirty="0" smtClean="0">
                <a:solidFill>
                  <a:schemeClr val="tx1"/>
                </a:solidFill>
              </a:rPr>
              <a:t>des </a:t>
            </a:r>
            <a:r>
              <a:rPr lang="fr-FR" sz="3200" dirty="0">
                <a:solidFill>
                  <a:schemeClr val="tx1"/>
                </a:solidFill>
              </a:rPr>
              <a:t>enfants de sa lumière.</a:t>
            </a:r>
            <a:endParaRPr lang="fr-FR" sz="2000" b="1" dirty="0">
              <a:solidFill>
                <a:schemeClr val="accent6">
                  <a:lumMod val="60000"/>
                  <a:lumOff val="40000"/>
                </a:schemeClr>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a:t>
            </a:fld>
            <a:endParaRPr lang="en-US"/>
          </a:p>
        </p:txBody>
      </p:sp>
    </p:spTree>
    <p:extLst>
      <p:ext uri="{BB962C8B-B14F-4D97-AF65-F5344CB8AC3E}">
        <p14:creationId xmlns="" xmlns:p14="http://schemas.microsoft.com/office/powerpoint/2010/main" val="7828420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sz="2400" b="1" dirty="0">
                <a:solidFill>
                  <a:srgbClr val="D2533C"/>
                </a:solidFill>
              </a:rPr>
              <a:t>Offertoire: Regardez l’</a:t>
            </a:r>
            <a:r>
              <a:rPr lang="fr-FR" sz="2400" b="1" dirty="0" err="1">
                <a:solidFill>
                  <a:srgbClr val="D2533C"/>
                </a:solidFill>
              </a:rPr>
              <a:t>humilite</a:t>
            </a:r>
            <a:r>
              <a:rPr lang="fr-FR" sz="2400" b="1" dirty="0">
                <a:solidFill>
                  <a:srgbClr val="D2533C"/>
                </a:solidFill>
              </a:rPr>
              <a:t> de Dieu 1/2</a:t>
            </a:r>
          </a:p>
        </p:txBody>
      </p:sp>
      <p:sp>
        <p:nvSpPr>
          <p:cNvPr id="2" name="Text Box 3">
            <a:extLst>
              <a:ext uri="{FF2B5EF4-FFF2-40B4-BE49-F238E27FC236}">
                <a16:creationId xmlns="" xmlns:a16="http://schemas.microsoft.com/office/drawing/2014/main" id="{BE404EB0-1BD0-A42E-CFFD-C91165F2CD8A}"/>
              </a:ext>
            </a:extLst>
          </p:cNvPr>
          <p:cNvSpPr txBox="1">
            <a:spLocks noChangeArrowheads="1"/>
          </p:cNvSpPr>
          <p:nvPr/>
        </p:nvSpPr>
        <p:spPr bwMode="auto">
          <a:xfrm>
            <a:off x="448405" y="1019908"/>
            <a:ext cx="8247190" cy="543950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r>
              <a:rPr lang="fr-FR" sz="3200" b="0" i="0" dirty="0">
                <a:solidFill>
                  <a:srgbClr val="202124"/>
                </a:solidFill>
                <a:effectLst/>
                <a:highlight>
                  <a:srgbClr val="FFFFFF"/>
                </a:highlight>
                <a:latin typeface="arial" panose="020B0604020202020204" pitchFamily="34" charset="0"/>
              </a:rPr>
              <a:t>Admirable grandeur</a:t>
            </a:r>
            <a:br>
              <a:rPr lang="fr-FR" sz="3200" b="0" i="0" dirty="0">
                <a:solidFill>
                  <a:srgbClr val="202124"/>
                </a:solidFill>
                <a:effectLst/>
                <a:highlight>
                  <a:srgbClr val="FFFFFF"/>
                </a:highlight>
                <a:latin typeface="arial" panose="020B0604020202020204" pitchFamily="34" charset="0"/>
              </a:rPr>
            </a:br>
            <a:r>
              <a:rPr lang="fr-FR" sz="3200" b="0" i="0" dirty="0">
                <a:solidFill>
                  <a:srgbClr val="202124"/>
                </a:solidFill>
                <a:effectLst/>
                <a:highlight>
                  <a:srgbClr val="FFFFFF"/>
                </a:highlight>
                <a:latin typeface="arial" panose="020B0604020202020204" pitchFamily="34" charset="0"/>
              </a:rPr>
              <a:t>Étonnante bonté</a:t>
            </a:r>
            <a:br>
              <a:rPr lang="fr-FR" sz="3200" b="0" i="0" dirty="0">
                <a:solidFill>
                  <a:srgbClr val="202124"/>
                </a:solidFill>
                <a:effectLst/>
                <a:highlight>
                  <a:srgbClr val="FFFFFF"/>
                </a:highlight>
                <a:latin typeface="arial" panose="020B0604020202020204" pitchFamily="34" charset="0"/>
              </a:rPr>
            </a:br>
            <a:r>
              <a:rPr lang="fr-FR" sz="3200" b="0" i="0" dirty="0">
                <a:solidFill>
                  <a:srgbClr val="202124"/>
                </a:solidFill>
                <a:effectLst/>
                <a:highlight>
                  <a:srgbClr val="FFFFFF"/>
                </a:highlight>
                <a:latin typeface="arial" panose="020B0604020202020204" pitchFamily="34" charset="0"/>
              </a:rPr>
              <a:t>Du maître de l'univers</a:t>
            </a:r>
            <a:br>
              <a:rPr lang="fr-FR" sz="3200" b="0" i="0" dirty="0">
                <a:solidFill>
                  <a:srgbClr val="202124"/>
                </a:solidFill>
                <a:effectLst/>
                <a:highlight>
                  <a:srgbClr val="FFFFFF"/>
                </a:highlight>
                <a:latin typeface="arial" panose="020B0604020202020204" pitchFamily="34" charset="0"/>
              </a:rPr>
            </a:br>
            <a:r>
              <a:rPr lang="fr-FR" sz="3200" b="0" i="0" dirty="0">
                <a:solidFill>
                  <a:srgbClr val="202124"/>
                </a:solidFill>
                <a:effectLst/>
                <a:highlight>
                  <a:srgbClr val="FFFFFF"/>
                </a:highlight>
                <a:latin typeface="arial" panose="020B0604020202020204" pitchFamily="34" charset="0"/>
              </a:rPr>
              <a:t>Qui s'humilie pour nous</a:t>
            </a:r>
            <a:br>
              <a:rPr lang="fr-FR" sz="3200" b="0" i="0" dirty="0">
                <a:solidFill>
                  <a:srgbClr val="202124"/>
                </a:solidFill>
                <a:effectLst/>
                <a:highlight>
                  <a:srgbClr val="FFFFFF"/>
                </a:highlight>
                <a:latin typeface="arial" panose="020B0604020202020204" pitchFamily="34" charset="0"/>
              </a:rPr>
            </a:br>
            <a:r>
              <a:rPr lang="fr-FR" sz="3200" b="0" i="0" dirty="0">
                <a:solidFill>
                  <a:srgbClr val="202124"/>
                </a:solidFill>
                <a:effectLst/>
                <a:highlight>
                  <a:srgbClr val="FFFFFF"/>
                </a:highlight>
                <a:latin typeface="arial" panose="020B0604020202020204" pitchFamily="34" charset="0"/>
              </a:rPr>
              <a:t>Au point de se cacher</a:t>
            </a:r>
            <a:br>
              <a:rPr lang="fr-FR" sz="3200" b="0" i="0" dirty="0">
                <a:solidFill>
                  <a:srgbClr val="202124"/>
                </a:solidFill>
                <a:effectLst/>
                <a:highlight>
                  <a:srgbClr val="FFFFFF"/>
                </a:highlight>
                <a:latin typeface="arial" panose="020B0604020202020204" pitchFamily="34" charset="0"/>
              </a:rPr>
            </a:br>
            <a:r>
              <a:rPr lang="fr-FR" sz="3200" b="0" i="0" dirty="0">
                <a:solidFill>
                  <a:srgbClr val="202124"/>
                </a:solidFill>
                <a:effectLst/>
                <a:highlight>
                  <a:srgbClr val="FFFFFF"/>
                </a:highlight>
                <a:latin typeface="arial" panose="020B0604020202020204" pitchFamily="34" charset="0"/>
              </a:rPr>
              <a:t>Dans une petite hostie de pain</a:t>
            </a:r>
          </a:p>
          <a:p>
            <a:pPr algn="ctr"/>
            <a:endParaRPr lang="fr-FR" sz="3200" b="0" i="0" dirty="0">
              <a:solidFill>
                <a:srgbClr val="202124"/>
              </a:solidFill>
              <a:effectLst/>
              <a:highlight>
                <a:srgbClr val="FFFFFF"/>
              </a:highlight>
              <a:latin typeface="arial" panose="020B0604020202020204" pitchFamily="34" charset="0"/>
            </a:endParaRPr>
          </a:p>
          <a:p>
            <a:pPr algn="ctr"/>
            <a:r>
              <a:rPr lang="fr-FR" sz="3200" b="1" i="0" dirty="0">
                <a:solidFill>
                  <a:srgbClr val="202124"/>
                </a:solidFill>
                <a:effectLst/>
                <a:highlight>
                  <a:srgbClr val="FFFFFF"/>
                </a:highlight>
                <a:latin typeface="arial" panose="020B0604020202020204" pitchFamily="34" charset="0"/>
              </a:rPr>
              <a:t>Regardez l'humilité de Dieu</a:t>
            </a:r>
            <a:br>
              <a:rPr lang="fr-FR" sz="3200" b="1" i="0" dirty="0">
                <a:solidFill>
                  <a:srgbClr val="202124"/>
                </a:solidFill>
                <a:effectLst/>
                <a:highlight>
                  <a:srgbClr val="FFFFFF"/>
                </a:highlight>
                <a:latin typeface="arial" panose="020B0604020202020204" pitchFamily="34" charset="0"/>
              </a:rPr>
            </a:br>
            <a:r>
              <a:rPr lang="fr-FR" sz="3200" b="1" i="0" dirty="0">
                <a:solidFill>
                  <a:srgbClr val="202124"/>
                </a:solidFill>
                <a:effectLst/>
                <a:highlight>
                  <a:srgbClr val="FFFFFF"/>
                </a:highlight>
                <a:latin typeface="arial" panose="020B0604020202020204" pitchFamily="34" charset="0"/>
              </a:rPr>
              <a:t>Regardez l'humilité de Dieu</a:t>
            </a:r>
            <a:br>
              <a:rPr lang="fr-FR" sz="3200" b="1" i="0" dirty="0">
                <a:solidFill>
                  <a:srgbClr val="202124"/>
                </a:solidFill>
                <a:effectLst/>
                <a:highlight>
                  <a:srgbClr val="FFFFFF"/>
                </a:highlight>
                <a:latin typeface="arial" panose="020B0604020202020204" pitchFamily="34" charset="0"/>
              </a:rPr>
            </a:br>
            <a:r>
              <a:rPr lang="fr-FR" sz="3200" b="1" i="0" dirty="0">
                <a:solidFill>
                  <a:srgbClr val="202124"/>
                </a:solidFill>
                <a:effectLst/>
                <a:highlight>
                  <a:srgbClr val="FFFFFF"/>
                </a:highlight>
                <a:latin typeface="arial" panose="020B0604020202020204" pitchFamily="34" charset="0"/>
              </a:rPr>
              <a:t>Regardez l'humilité de Dieu</a:t>
            </a:r>
          </a:p>
          <a:p>
            <a:pPr algn="ctr"/>
            <a:r>
              <a:rPr lang="fr-FR" sz="3200" b="1" i="0" dirty="0">
                <a:solidFill>
                  <a:srgbClr val="202124"/>
                </a:solidFill>
                <a:effectLst/>
                <a:highlight>
                  <a:srgbClr val="FFFFFF"/>
                </a:highlight>
                <a:latin typeface="arial" panose="020B0604020202020204" pitchFamily="34" charset="0"/>
              </a:rPr>
              <a:t>Et faites-lui hommage de vos cœurs</a:t>
            </a:r>
            <a:r>
              <a:rPr lang="fr-FR" sz="3200" b="0" i="0" dirty="0">
                <a:solidFill>
                  <a:srgbClr val="202124"/>
                </a:solidFill>
                <a:effectLst/>
                <a:highlight>
                  <a:srgbClr val="FFFFFF"/>
                </a:highlight>
                <a:latin typeface="arial" panose="020B0604020202020204" pitchFamily="34" charset="0"/>
              </a:rPr>
              <a:t/>
            </a:r>
            <a:br>
              <a:rPr lang="fr-FR" sz="3200" b="0" i="0" dirty="0">
                <a:solidFill>
                  <a:srgbClr val="202124"/>
                </a:solidFill>
                <a:effectLst/>
                <a:highlight>
                  <a:srgbClr val="FFFFFF"/>
                </a:highlight>
                <a:latin typeface="arial" panose="020B0604020202020204" pitchFamily="34" charset="0"/>
              </a:rPr>
            </a:br>
            <a:endParaRPr lang="fr-FR" sz="3200" b="0" i="0" dirty="0">
              <a:solidFill>
                <a:srgbClr val="202124"/>
              </a:solidFill>
              <a:effectLst/>
              <a:highlight>
                <a:srgbClr val="FFFFFF"/>
              </a:highlight>
              <a:latin typeface="arial" panose="020B0604020202020204" pitchFamily="34" charset="0"/>
            </a:endParaRPr>
          </a:p>
        </p:txBody>
      </p:sp>
    </p:spTree>
    <p:extLst>
      <p:ext uri="{BB962C8B-B14F-4D97-AF65-F5344CB8AC3E}">
        <p14:creationId xmlns="" xmlns:p14="http://schemas.microsoft.com/office/powerpoint/2010/main" val="6350563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a:extLst>
              <a:ext uri="{FF2B5EF4-FFF2-40B4-BE49-F238E27FC236}">
                <a16:creationId xmlns="" xmlns:a16="http://schemas.microsoft.com/office/drawing/2014/main" id="{BE404EB0-1BD0-A42E-CFFD-C91165F2CD8A}"/>
              </a:ext>
            </a:extLst>
          </p:cNvPr>
          <p:cNvSpPr txBox="1">
            <a:spLocks noChangeArrowheads="1"/>
          </p:cNvSpPr>
          <p:nvPr/>
        </p:nvSpPr>
        <p:spPr bwMode="auto">
          <a:xfrm>
            <a:off x="354620" y="949569"/>
            <a:ext cx="8308734" cy="552156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r>
              <a:rPr lang="fr-FR" sz="3200" b="0" i="0" dirty="0">
                <a:solidFill>
                  <a:srgbClr val="202124"/>
                </a:solidFill>
                <a:effectLst/>
                <a:highlight>
                  <a:srgbClr val="FFFFFF"/>
                </a:highlight>
                <a:latin typeface="arial" panose="020B0604020202020204" pitchFamily="34" charset="0"/>
              </a:rPr>
              <a:t>Faites-vous tout petits</a:t>
            </a:r>
            <a:br>
              <a:rPr lang="fr-FR" sz="3200" b="0" i="0" dirty="0">
                <a:solidFill>
                  <a:srgbClr val="202124"/>
                </a:solidFill>
                <a:effectLst/>
                <a:highlight>
                  <a:srgbClr val="FFFFFF"/>
                </a:highlight>
                <a:latin typeface="arial" panose="020B0604020202020204" pitchFamily="34" charset="0"/>
              </a:rPr>
            </a:br>
            <a:r>
              <a:rPr lang="fr-FR" sz="3200" b="0" i="0" dirty="0">
                <a:solidFill>
                  <a:srgbClr val="202124"/>
                </a:solidFill>
                <a:effectLst/>
                <a:highlight>
                  <a:srgbClr val="FFFFFF"/>
                </a:highlight>
                <a:latin typeface="arial" panose="020B0604020202020204" pitchFamily="34" charset="0"/>
              </a:rPr>
              <a:t>Vous aussi devant Dieu</a:t>
            </a:r>
            <a:br>
              <a:rPr lang="fr-FR" sz="3200" b="0" i="0" dirty="0">
                <a:solidFill>
                  <a:srgbClr val="202124"/>
                </a:solidFill>
                <a:effectLst/>
                <a:highlight>
                  <a:srgbClr val="FFFFFF"/>
                </a:highlight>
                <a:latin typeface="arial" panose="020B0604020202020204" pitchFamily="34" charset="0"/>
              </a:rPr>
            </a:br>
            <a:r>
              <a:rPr lang="fr-FR" sz="3200" b="0" i="0" dirty="0">
                <a:solidFill>
                  <a:srgbClr val="202124"/>
                </a:solidFill>
                <a:effectLst/>
                <a:highlight>
                  <a:srgbClr val="FFFFFF"/>
                </a:highlight>
                <a:latin typeface="arial" panose="020B0604020202020204" pitchFamily="34" charset="0"/>
              </a:rPr>
              <a:t>Pour être élevés par lui</a:t>
            </a:r>
            <a:br>
              <a:rPr lang="fr-FR" sz="3200" b="0" i="0" dirty="0">
                <a:solidFill>
                  <a:srgbClr val="202124"/>
                </a:solidFill>
                <a:effectLst/>
                <a:highlight>
                  <a:srgbClr val="FFFFFF"/>
                </a:highlight>
                <a:latin typeface="arial" panose="020B0604020202020204" pitchFamily="34" charset="0"/>
              </a:rPr>
            </a:br>
            <a:r>
              <a:rPr lang="fr-FR" sz="3200" b="0" i="0" dirty="0">
                <a:solidFill>
                  <a:srgbClr val="202124"/>
                </a:solidFill>
                <a:effectLst/>
                <a:highlight>
                  <a:srgbClr val="FFFFFF"/>
                </a:highlight>
                <a:latin typeface="arial" panose="020B0604020202020204" pitchFamily="34" charset="0"/>
              </a:rPr>
              <a:t>Ne gardez rien pour vous</a:t>
            </a:r>
            <a:br>
              <a:rPr lang="fr-FR" sz="3200" b="0" i="0" dirty="0">
                <a:solidFill>
                  <a:srgbClr val="202124"/>
                </a:solidFill>
                <a:effectLst/>
                <a:highlight>
                  <a:srgbClr val="FFFFFF"/>
                </a:highlight>
                <a:latin typeface="arial" panose="020B0604020202020204" pitchFamily="34" charset="0"/>
              </a:rPr>
            </a:br>
            <a:r>
              <a:rPr lang="fr-FR" sz="3200" b="0" i="0" dirty="0">
                <a:solidFill>
                  <a:srgbClr val="202124"/>
                </a:solidFill>
                <a:effectLst/>
                <a:highlight>
                  <a:srgbClr val="FFFFFF"/>
                </a:highlight>
                <a:latin typeface="arial" panose="020B0604020202020204" pitchFamily="34" charset="0"/>
              </a:rPr>
              <a:t>Offrez-vous tout entier</a:t>
            </a:r>
            <a:br>
              <a:rPr lang="fr-FR" sz="3200" b="0" i="0" dirty="0">
                <a:solidFill>
                  <a:srgbClr val="202124"/>
                </a:solidFill>
                <a:effectLst/>
                <a:highlight>
                  <a:srgbClr val="FFFFFF"/>
                </a:highlight>
                <a:latin typeface="arial" panose="020B0604020202020204" pitchFamily="34" charset="0"/>
              </a:rPr>
            </a:br>
            <a:r>
              <a:rPr lang="fr-FR" sz="3200" b="0" i="0" dirty="0">
                <a:solidFill>
                  <a:srgbClr val="202124"/>
                </a:solidFill>
                <a:effectLst/>
                <a:highlight>
                  <a:srgbClr val="FFFFFF"/>
                </a:highlight>
                <a:latin typeface="arial" panose="020B0604020202020204" pitchFamily="34" charset="0"/>
              </a:rPr>
              <a:t>À ce Dieu qui se donne à vous</a:t>
            </a:r>
          </a:p>
          <a:p>
            <a:pPr algn="ctr"/>
            <a:endParaRPr lang="fr-FR" sz="3200" b="0" i="0" dirty="0">
              <a:solidFill>
                <a:srgbClr val="202124"/>
              </a:solidFill>
              <a:effectLst/>
              <a:highlight>
                <a:srgbClr val="FFFFFF"/>
              </a:highlight>
              <a:latin typeface="arial" panose="020B0604020202020204" pitchFamily="34" charset="0"/>
            </a:endParaRPr>
          </a:p>
          <a:p>
            <a:pPr algn="ctr"/>
            <a:r>
              <a:rPr lang="fr-FR" sz="3200" b="1" i="0" dirty="0">
                <a:solidFill>
                  <a:srgbClr val="202124"/>
                </a:solidFill>
                <a:effectLst/>
                <a:highlight>
                  <a:srgbClr val="FFFFFF"/>
                </a:highlight>
                <a:latin typeface="arial" panose="020B0604020202020204" pitchFamily="34" charset="0"/>
              </a:rPr>
              <a:t>Regardez l'humilité de Dieu</a:t>
            </a:r>
            <a:br>
              <a:rPr lang="fr-FR" sz="3200" b="1" i="0" dirty="0">
                <a:solidFill>
                  <a:srgbClr val="202124"/>
                </a:solidFill>
                <a:effectLst/>
                <a:highlight>
                  <a:srgbClr val="FFFFFF"/>
                </a:highlight>
                <a:latin typeface="arial" panose="020B0604020202020204" pitchFamily="34" charset="0"/>
              </a:rPr>
            </a:br>
            <a:r>
              <a:rPr lang="fr-FR" sz="3200" b="1" i="0" dirty="0">
                <a:solidFill>
                  <a:srgbClr val="202124"/>
                </a:solidFill>
                <a:effectLst/>
                <a:highlight>
                  <a:srgbClr val="FFFFFF"/>
                </a:highlight>
                <a:latin typeface="arial" panose="020B0604020202020204" pitchFamily="34" charset="0"/>
              </a:rPr>
              <a:t>Regardez l'humilité de Dieu</a:t>
            </a:r>
            <a:br>
              <a:rPr lang="fr-FR" sz="3200" b="1" i="0" dirty="0">
                <a:solidFill>
                  <a:srgbClr val="202124"/>
                </a:solidFill>
                <a:effectLst/>
                <a:highlight>
                  <a:srgbClr val="FFFFFF"/>
                </a:highlight>
                <a:latin typeface="arial" panose="020B0604020202020204" pitchFamily="34" charset="0"/>
              </a:rPr>
            </a:br>
            <a:r>
              <a:rPr lang="fr-FR" sz="3200" b="1" i="0" dirty="0">
                <a:solidFill>
                  <a:srgbClr val="202124"/>
                </a:solidFill>
                <a:effectLst/>
                <a:highlight>
                  <a:srgbClr val="FFFFFF"/>
                </a:highlight>
                <a:latin typeface="arial" panose="020B0604020202020204" pitchFamily="34" charset="0"/>
              </a:rPr>
              <a:t>Regardez l'humilité de Dieu</a:t>
            </a:r>
            <a:br>
              <a:rPr lang="fr-FR" sz="3200" b="1" i="0" dirty="0">
                <a:solidFill>
                  <a:srgbClr val="202124"/>
                </a:solidFill>
                <a:effectLst/>
                <a:highlight>
                  <a:srgbClr val="FFFFFF"/>
                </a:highlight>
                <a:latin typeface="arial" panose="020B0604020202020204" pitchFamily="34" charset="0"/>
              </a:rPr>
            </a:br>
            <a:r>
              <a:rPr lang="fr-FR" sz="3200" b="1" i="0" dirty="0">
                <a:solidFill>
                  <a:srgbClr val="202124"/>
                </a:solidFill>
                <a:effectLst/>
                <a:highlight>
                  <a:srgbClr val="FFFFFF"/>
                </a:highlight>
                <a:latin typeface="arial" panose="020B0604020202020204" pitchFamily="34" charset="0"/>
              </a:rPr>
              <a:t>Et faites-lui hommage de vos cœurs</a:t>
            </a:r>
          </a:p>
        </p:txBody>
      </p:sp>
      <p:sp>
        <p:nvSpPr>
          <p:cNvPr id="3" name="Text Box 3">
            <a:extLst>
              <a:ext uri="{FF2B5EF4-FFF2-40B4-BE49-F238E27FC236}">
                <a16:creationId xmlns="" xmlns:a16="http://schemas.microsoft.com/office/drawing/2014/main" id="{117E769D-F284-0463-71EF-79E9E946659C}"/>
              </a:ext>
            </a:extLst>
          </p:cNvPr>
          <p:cNvSpPr txBox="1">
            <a:spLocks noChangeArrowheads="1"/>
          </p:cNvSpPr>
          <p:nvPr/>
        </p:nvSpPr>
        <p:spPr bwMode="auto">
          <a:xfrm>
            <a:off x="354620" y="402515"/>
            <a:ext cx="8570089"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sz="2400" b="1" dirty="0">
                <a:solidFill>
                  <a:srgbClr val="D2533C"/>
                </a:solidFill>
              </a:rPr>
              <a:t>Offertoire: Regardez l’</a:t>
            </a:r>
            <a:r>
              <a:rPr lang="fr-FR" sz="2400" b="1" dirty="0" err="1">
                <a:solidFill>
                  <a:srgbClr val="D2533C"/>
                </a:solidFill>
              </a:rPr>
              <a:t>humilite</a:t>
            </a:r>
            <a:r>
              <a:rPr lang="fr-FR" sz="2400" b="1" dirty="0">
                <a:solidFill>
                  <a:srgbClr val="D2533C"/>
                </a:solidFill>
              </a:rPr>
              <a:t> de Dieu 1/2</a:t>
            </a:r>
          </a:p>
        </p:txBody>
      </p:sp>
    </p:spTree>
    <p:extLst>
      <p:ext uri="{BB962C8B-B14F-4D97-AF65-F5344CB8AC3E}">
        <p14:creationId xmlns="" xmlns:p14="http://schemas.microsoft.com/office/powerpoint/2010/main" val="352915249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ChangeArrowheads="1"/>
          </p:cNvSpPr>
          <p:nvPr/>
        </p:nvSpPr>
        <p:spPr bwMode="auto">
          <a:xfrm>
            <a:off x="539750" y="1412875"/>
            <a:ext cx="8496300" cy="4156075"/>
          </a:xfrm>
          <a:prstGeom prst="rect">
            <a:avLst/>
          </a:prstGeom>
          <a:noFill/>
          <a:ln w="9525">
            <a:noFill/>
            <a:miter lim="800000"/>
            <a:headEnd/>
            <a:tailEnd/>
          </a:ln>
        </p:spPr>
        <p:txBody>
          <a:bodyPr/>
          <a:lstStyle/>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i="1" dirty="0">
                <a:solidFill>
                  <a:srgbClr val="262699"/>
                </a:solidFill>
              </a:rPr>
              <a:t>Sanctus</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1800" b="1" dirty="0">
              <a:solidFill>
                <a:srgbClr val="292934"/>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dirty="0">
                <a:solidFill>
                  <a:srgbClr val="262699"/>
                </a:solidFill>
              </a:rPr>
              <a:t>Saint, Saint, Saint le Seigneur, </a:t>
            </a:r>
            <a:r>
              <a:rPr lang="en-US" altLang="en-US" sz="2800" b="1" dirty="0" err="1">
                <a:solidFill>
                  <a:srgbClr val="262699"/>
                </a:solidFill>
              </a:rPr>
              <a:t>Dieu</a:t>
            </a:r>
            <a:r>
              <a:rPr lang="en-US" altLang="en-US" sz="2800" b="1" dirty="0">
                <a:solidFill>
                  <a:srgbClr val="262699"/>
                </a:solidFill>
              </a:rPr>
              <a:t> de </a:t>
            </a:r>
            <a:r>
              <a:rPr lang="en-US" altLang="en-US" sz="2800" b="1" dirty="0" err="1">
                <a:solidFill>
                  <a:srgbClr val="262699"/>
                </a:solidFill>
              </a:rPr>
              <a:t>l’univers</a:t>
            </a:r>
            <a:r>
              <a:rPr lang="en-US" altLang="en-US" sz="2800" b="1" dirty="0">
                <a:solidFill>
                  <a:srgbClr val="262699"/>
                </a:solidFill>
              </a:rPr>
              <a:t> !</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1200" dirty="0">
              <a:solidFill>
                <a:srgbClr val="292934"/>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dirty="0">
                <a:solidFill>
                  <a:srgbClr val="292934"/>
                </a:solidFill>
              </a:rPr>
              <a:t>Le </a:t>
            </a:r>
            <a:r>
              <a:rPr lang="en-US" altLang="en-US" dirty="0" err="1">
                <a:solidFill>
                  <a:srgbClr val="292934"/>
                </a:solidFill>
              </a:rPr>
              <a:t>ciel</a:t>
            </a:r>
            <a:r>
              <a:rPr lang="en-US" altLang="en-US" dirty="0">
                <a:solidFill>
                  <a:srgbClr val="292934"/>
                </a:solidFill>
              </a:rPr>
              <a:t> et la </a:t>
            </a:r>
            <a:r>
              <a:rPr lang="en-US" altLang="en-US" dirty="0" err="1">
                <a:solidFill>
                  <a:srgbClr val="292934"/>
                </a:solidFill>
              </a:rPr>
              <a:t>terre</a:t>
            </a:r>
            <a:r>
              <a:rPr lang="en-US" altLang="en-US" dirty="0">
                <a:solidFill>
                  <a:srgbClr val="292934"/>
                </a:solidFill>
              </a:rPr>
              <a:t> </a:t>
            </a:r>
            <a:r>
              <a:rPr lang="en-US" altLang="en-US" dirty="0" err="1">
                <a:solidFill>
                  <a:srgbClr val="292934"/>
                </a:solidFill>
              </a:rPr>
              <a:t>sont</a:t>
            </a:r>
            <a:r>
              <a:rPr lang="en-US" altLang="en-US" dirty="0">
                <a:solidFill>
                  <a:srgbClr val="292934"/>
                </a:solidFill>
              </a:rPr>
              <a:t> </a:t>
            </a:r>
            <a:r>
              <a:rPr lang="en-US" altLang="en-US" dirty="0" err="1">
                <a:solidFill>
                  <a:srgbClr val="292934"/>
                </a:solidFill>
              </a:rPr>
              <a:t>remplis</a:t>
            </a:r>
            <a:r>
              <a:rPr lang="en-US" altLang="en-US" dirty="0">
                <a:solidFill>
                  <a:srgbClr val="292934"/>
                </a:solidFill>
              </a:rPr>
              <a:t> de </a:t>
            </a:r>
            <a:r>
              <a:rPr lang="en-US" altLang="en-US" dirty="0" err="1">
                <a:solidFill>
                  <a:srgbClr val="292934"/>
                </a:solidFill>
              </a:rPr>
              <a:t>ta</a:t>
            </a:r>
            <a:r>
              <a:rPr lang="en-US" altLang="en-US" dirty="0">
                <a:solidFill>
                  <a:srgbClr val="292934"/>
                </a:solidFill>
              </a:rPr>
              <a:t> </a:t>
            </a:r>
            <a:r>
              <a:rPr lang="en-US" altLang="en-US" dirty="0" err="1">
                <a:solidFill>
                  <a:srgbClr val="292934"/>
                </a:solidFill>
              </a:rPr>
              <a:t>Gloire</a:t>
            </a:r>
            <a:r>
              <a:rPr lang="en-US" altLang="en-US" dirty="0">
                <a:solidFill>
                  <a:srgbClr val="292934"/>
                </a:solidFill>
              </a:rPr>
              <a:t>.</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dirty="0">
                <a:solidFill>
                  <a:srgbClr val="292934"/>
                </a:solidFill>
              </a:rPr>
              <a:t>Hosanna au plus haut des </a:t>
            </a:r>
            <a:r>
              <a:rPr lang="en-US" altLang="en-US" dirty="0" err="1">
                <a:solidFill>
                  <a:srgbClr val="292934"/>
                </a:solidFill>
              </a:rPr>
              <a:t>cieux</a:t>
            </a:r>
            <a:r>
              <a:rPr lang="en-US" altLang="en-US" dirty="0">
                <a:solidFill>
                  <a:srgbClr val="292934"/>
                </a:solidFill>
              </a:rPr>
              <a:t> ! </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1200" dirty="0">
              <a:solidFill>
                <a:srgbClr val="292934"/>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dirty="0" err="1">
                <a:solidFill>
                  <a:srgbClr val="292934"/>
                </a:solidFill>
              </a:rPr>
              <a:t>Béni</a:t>
            </a:r>
            <a:r>
              <a:rPr lang="en-US" altLang="en-US" dirty="0">
                <a:solidFill>
                  <a:srgbClr val="292934"/>
                </a:solidFill>
              </a:rPr>
              <a:t> </a:t>
            </a:r>
            <a:r>
              <a:rPr lang="en-US" altLang="en-US" dirty="0" err="1">
                <a:solidFill>
                  <a:srgbClr val="292934"/>
                </a:solidFill>
              </a:rPr>
              <a:t>soit</a:t>
            </a:r>
            <a:r>
              <a:rPr lang="en-US" altLang="en-US" dirty="0">
                <a:solidFill>
                  <a:srgbClr val="292934"/>
                </a:solidFill>
              </a:rPr>
              <a:t> </a:t>
            </a:r>
            <a:r>
              <a:rPr lang="en-US" altLang="en-US" dirty="0" err="1">
                <a:solidFill>
                  <a:srgbClr val="292934"/>
                </a:solidFill>
              </a:rPr>
              <a:t>celui</a:t>
            </a:r>
            <a:r>
              <a:rPr lang="en-US" altLang="en-US" dirty="0">
                <a:solidFill>
                  <a:srgbClr val="292934"/>
                </a:solidFill>
              </a:rPr>
              <a:t> qui </a:t>
            </a:r>
            <a:r>
              <a:rPr lang="en-US" altLang="en-US" dirty="0" err="1">
                <a:solidFill>
                  <a:srgbClr val="292934"/>
                </a:solidFill>
              </a:rPr>
              <a:t>vient</a:t>
            </a:r>
            <a:r>
              <a:rPr lang="en-US" altLang="en-US" dirty="0">
                <a:solidFill>
                  <a:srgbClr val="292934"/>
                </a:solidFill>
              </a:rPr>
              <a:t> au nom du Seigneur,</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dirty="0">
                <a:solidFill>
                  <a:srgbClr val="292934"/>
                </a:solidFill>
              </a:rPr>
              <a:t>Hosanna au plus haut des </a:t>
            </a:r>
            <a:r>
              <a:rPr lang="en-US" altLang="en-US" dirty="0" err="1">
                <a:solidFill>
                  <a:srgbClr val="292934"/>
                </a:solidFill>
              </a:rPr>
              <a:t>cieux</a:t>
            </a:r>
            <a:r>
              <a:rPr lang="en-US" altLang="en-US" dirty="0">
                <a:solidFill>
                  <a:srgbClr val="292934"/>
                </a:solidFill>
              </a:rPr>
              <a:t> ! </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800" dirty="0">
              <a:solidFill>
                <a:srgbClr val="292934"/>
              </a:solidFill>
            </a:endParaRPr>
          </a:p>
        </p:txBody>
      </p:sp>
      <p:sp>
        <p:nvSpPr>
          <p:cNvPr id="52227" name="Rectangle 2"/>
          <p:cNvSpPr>
            <a:spLocks noChangeArrowheads="1"/>
          </p:cNvSpPr>
          <p:nvPr/>
        </p:nvSpPr>
        <p:spPr bwMode="auto">
          <a:xfrm>
            <a:off x="2051050" y="569913"/>
            <a:ext cx="7669213" cy="771525"/>
          </a:xfrm>
          <a:prstGeom prst="rect">
            <a:avLst/>
          </a:prstGeom>
          <a:noFill/>
          <a:ln w="9525">
            <a:noFill/>
            <a:miter lim="800000"/>
            <a:headEnd/>
            <a:tailEnd/>
          </a:ln>
        </p:spPr>
        <p:txBody>
          <a:bodyPr/>
          <a:lstStyle/>
          <a:p>
            <a:pPr eaLnBrk="1" hangingPunct="1"/>
            <a:r>
              <a:rPr lang="en-US" altLang="en-US" sz="2800" b="1">
                <a:solidFill>
                  <a:srgbClr val="EC8514"/>
                </a:solidFill>
              </a:rPr>
              <a:t>LITURGIE EUCHARISTIQUE</a:t>
            </a:r>
            <a:r>
              <a:rPr lang="en-US" altLang="en-US" sz="2800" b="1">
                <a:solidFill>
                  <a:schemeClr val="tx1"/>
                </a:solidFill>
              </a:rPr>
              <a:t> </a:t>
            </a:r>
          </a:p>
        </p:txBody>
      </p:sp>
      <p:sp>
        <p:nvSpPr>
          <p:cNvPr id="52228"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dirty="0" err="1"/>
              <a:t>Messe</a:t>
            </a:r>
            <a:r>
              <a:rPr lang="en-US" altLang="en-US" sz="2000" dirty="0"/>
              <a:t> </a:t>
            </a:r>
            <a:r>
              <a:rPr lang="en-US" altLang="en-US" sz="2000" dirty="0" err="1" smtClean="0"/>
              <a:t>Peuple</a:t>
            </a:r>
            <a:r>
              <a:rPr lang="en-US" altLang="en-US" sz="2000" dirty="0" smtClean="0"/>
              <a:t> de </a:t>
            </a:r>
            <a:r>
              <a:rPr lang="en-US" altLang="en-US" sz="2000" dirty="0" err="1" smtClean="0"/>
              <a:t>Dieu</a:t>
            </a:r>
            <a:endParaRPr lang="en-US" altLang="en-US" sz="2000" dirty="0"/>
          </a:p>
        </p:txBody>
      </p:sp>
      <p:pic>
        <p:nvPicPr>
          <p:cNvPr id="5222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txBox="1">
            <a:spLocks noChangeArrowheads="1"/>
          </p:cNvSpPr>
          <p:nvPr/>
        </p:nvSpPr>
        <p:spPr bwMode="auto">
          <a:xfrm>
            <a:off x="250825" y="1196975"/>
            <a:ext cx="8229600" cy="5761038"/>
          </a:xfrm>
          <a:prstGeom prst="rect">
            <a:avLst/>
          </a:prstGeom>
          <a:noFill/>
          <a:ln w="9525">
            <a:noFill/>
            <a:miter lim="800000"/>
            <a:headEnd/>
            <a:tailEnd/>
          </a:ln>
        </p:spPr>
        <p:txBody>
          <a:bodyPr anchor="ctr"/>
          <a:lstStyle/>
          <a:p>
            <a:pPr defTabSz="914400" eaLnBrk="1" hangingPunct="1">
              <a:lnSpc>
                <a:spcPct val="90000"/>
              </a:lnSpc>
            </a:pPr>
            <a:r>
              <a:rPr lang="fr-FR" altLang="en-US">
                <a:solidFill>
                  <a:schemeClr val="tx1"/>
                </a:solidFill>
              </a:rPr>
              <a:t>Notre Père qui es aux cieux, </a:t>
            </a:r>
          </a:p>
          <a:p>
            <a:pPr defTabSz="914400" eaLnBrk="1" hangingPunct="1">
              <a:lnSpc>
                <a:spcPct val="90000"/>
              </a:lnSpc>
            </a:pPr>
            <a:r>
              <a:rPr lang="fr-FR" altLang="en-US">
                <a:solidFill>
                  <a:schemeClr val="tx1"/>
                </a:solidFill>
              </a:rPr>
              <a:t>que ton Nom soit sanctifié,</a:t>
            </a:r>
          </a:p>
          <a:p>
            <a:pPr defTabSz="914400" eaLnBrk="1" hangingPunct="1">
              <a:lnSpc>
                <a:spcPct val="90000"/>
              </a:lnSpc>
            </a:pPr>
            <a:r>
              <a:rPr lang="fr-FR" altLang="en-US">
                <a:solidFill>
                  <a:schemeClr val="tx1"/>
                </a:solidFill>
              </a:rPr>
              <a:t>que ton règne vienne;</a:t>
            </a:r>
          </a:p>
          <a:p>
            <a:pPr defTabSz="914400" eaLnBrk="1" hangingPunct="1">
              <a:lnSpc>
                <a:spcPct val="90000"/>
              </a:lnSpc>
            </a:pPr>
            <a:r>
              <a:rPr lang="fr-FR" altLang="en-US">
                <a:solidFill>
                  <a:schemeClr val="tx1"/>
                </a:solidFill>
              </a:rPr>
              <a:t>Que ta volonté soit faite, </a:t>
            </a:r>
          </a:p>
          <a:p>
            <a:pPr defTabSz="914400" eaLnBrk="1" hangingPunct="1">
              <a:lnSpc>
                <a:spcPct val="90000"/>
              </a:lnSpc>
            </a:pPr>
            <a:r>
              <a:rPr lang="fr-FR" altLang="en-US">
                <a:solidFill>
                  <a:schemeClr val="tx1"/>
                </a:solidFill>
              </a:rPr>
              <a:t>sur la terre comme au ciel. </a:t>
            </a:r>
          </a:p>
          <a:p>
            <a:pPr defTabSz="914400" eaLnBrk="1" hangingPunct="1">
              <a:lnSpc>
                <a:spcPct val="90000"/>
              </a:lnSpc>
            </a:pPr>
            <a:r>
              <a:rPr lang="fr-FR" altLang="en-US">
                <a:solidFill>
                  <a:schemeClr val="tx1"/>
                </a:solidFill>
              </a:rPr>
              <a:t>Donne-nous aujourd’hui notre pain de ce jour, pardonne-nous nos offenses, </a:t>
            </a:r>
          </a:p>
          <a:p>
            <a:pPr defTabSz="914400" eaLnBrk="1" hangingPunct="1">
              <a:lnSpc>
                <a:spcPct val="90000"/>
              </a:lnSpc>
            </a:pPr>
            <a:r>
              <a:rPr lang="fr-FR" altLang="en-US">
                <a:solidFill>
                  <a:schemeClr val="tx1"/>
                </a:solidFill>
              </a:rPr>
              <a:t>comme nous pardonnons aussi à ceux qui nous ont offensés. </a:t>
            </a:r>
          </a:p>
          <a:p>
            <a:pPr defTabSz="914400" eaLnBrk="1" hangingPunct="1">
              <a:lnSpc>
                <a:spcPct val="90000"/>
              </a:lnSpc>
            </a:pPr>
            <a:r>
              <a:rPr lang="fr-FR" altLang="en-US">
                <a:solidFill>
                  <a:schemeClr val="tx2"/>
                </a:solidFill>
              </a:rPr>
              <a:t>Ne nous laisse pas entrer en tentation, </a:t>
            </a:r>
          </a:p>
          <a:p>
            <a:pPr defTabSz="914400" eaLnBrk="1" hangingPunct="1">
              <a:lnSpc>
                <a:spcPct val="90000"/>
              </a:lnSpc>
            </a:pPr>
            <a:r>
              <a:rPr lang="fr-FR" altLang="en-US">
                <a:solidFill>
                  <a:schemeClr val="tx1"/>
                </a:solidFill>
              </a:rPr>
              <a:t>mais délivre-nous du mal.</a:t>
            </a:r>
          </a:p>
          <a:p>
            <a:pPr defTabSz="914400" eaLnBrk="1" hangingPunct="1">
              <a:lnSpc>
                <a:spcPct val="90000"/>
              </a:lnSpc>
            </a:pPr>
            <a:r>
              <a:rPr lang="fr-FR" altLang="en-US">
                <a:solidFill>
                  <a:schemeClr val="tx1"/>
                </a:solidFill>
              </a:rPr>
              <a:t>Car c’est à toi, qu’ appartiennent,</a:t>
            </a:r>
          </a:p>
          <a:p>
            <a:pPr defTabSz="914400" eaLnBrk="1" hangingPunct="1">
              <a:lnSpc>
                <a:spcPct val="90000"/>
              </a:lnSpc>
            </a:pPr>
            <a:r>
              <a:rPr lang="fr-FR" altLang="en-US">
                <a:solidFill>
                  <a:schemeClr val="tx1"/>
                </a:solidFill>
              </a:rPr>
              <a:t>Le règne, la puissance et la gloire</a:t>
            </a:r>
          </a:p>
          <a:p>
            <a:pPr defTabSz="914400" eaLnBrk="1" hangingPunct="1">
              <a:lnSpc>
                <a:spcPct val="90000"/>
              </a:lnSpc>
            </a:pPr>
            <a:r>
              <a:rPr lang="fr-FR" altLang="en-US">
                <a:solidFill>
                  <a:schemeClr val="tx1"/>
                </a:solidFill>
              </a:rPr>
              <a:t>Pour les siècles des siècles </a:t>
            </a:r>
          </a:p>
          <a:p>
            <a:pPr defTabSz="914400" eaLnBrk="1" hangingPunct="1">
              <a:lnSpc>
                <a:spcPct val="90000"/>
              </a:lnSpc>
            </a:pPr>
            <a:r>
              <a:rPr lang="fr-FR" altLang="en-US">
                <a:solidFill>
                  <a:schemeClr val="tx1"/>
                </a:solidFill>
              </a:rPr>
              <a:t>Amen</a:t>
            </a:r>
          </a:p>
          <a:p>
            <a:pPr defTabSz="914400" eaLnBrk="1" hangingPunct="1">
              <a:lnSpc>
                <a:spcPct val="90000"/>
              </a:lnSpc>
            </a:pPr>
            <a:endParaRPr lang="fr-FR" altLang="en-US" sz="2800">
              <a:solidFill>
                <a:schemeClr val="tx1"/>
              </a:solidFill>
            </a:endParaRPr>
          </a:p>
        </p:txBody>
      </p:sp>
      <p:sp>
        <p:nvSpPr>
          <p:cNvPr id="55299" name="Rectangle 2"/>
          <p:cNvSpPr>
            <a:spLocks noChangeArrowheads="1"/>
          </p:cNvSpPr>
          <p:nvPr/>
        </p:nvSpPr>
        <p:spPr bwMode="auto">
          <a:xfrm>
            <a:off x="250825" y="-242888"/>
            <a:ext cx="8229600" cy="990601"/>
          </a:xfrm>
          <a:prstGeom prst="rect">
            <a:avLst/>
          </a:prstGeom>
          <a:noFill/>
          <a:ln w="9525">
            <a:noFill/>
            <a:miter lim="800000"/>
            <a:headEnd/>
            <a:tailEnd/>
          </a:ln>
        </p:spPr>
        <p:txBody>
          <a:bodyPr anchor="ctr"/>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b="1">
              <a:solidFill>
                <a:srgbClr val="000000"/>
              </a:solidFill>
            </a:endParaRPr>
          </a:p>
        </p:txBody>
      </p:sp>
      <p:sp>
        <p:nvSpPr>
          <p:cNvPr id="55300" name="Rectangle 2"/>
          <p:cNvSpPr>
            <a:spLocks noChangeArrowheads="1"/>
          </p:cNvSpPr>
          <p:nvPr/>
        </p:nvSpPr>
        <p:spPr bwMode="auto">
          <a:xfrm>
            <a:off x="250825" y="549275"/>
            <a:ext cx="9037638" cy="771525"/>
          </a:xfrm>
          <a:prstGeom prst="rect">
            <a:avLst/>
          </a:prstGeom>
          <a:noFill/>
          <a:ln w="9525">
            <a:noFill/>
            <a:miter lim="800000"/>
            <a:headEnd/>
            <a:tailEnd/>
          </a:ln>
        </p:spPr>
        <p:txBody>
          <a:bodyPr/>
          <a:lstStyle/>
          <a:p>
            <a:pPr algn="ctr" defTabSz="914400" eaLnBrk="1" hangingPunct="1">
              <a:spcBef>
                <a:spcPct val="20000"/>
              </a:spcBef>
              <a:buClr>
                <a:schemeClr val="accent1"/>
              </a:buClr>
              <a:buSzPct val="85000"/>
            </a:pPr>
            <a:r>
              <a:rPr lang="en-US" altLang="en-US" sz="2800" b="1" dirty="0">
                <a:solidFill>
                  <a:srgbClr val="EC8514"/>
                </a:solidFill>
              </a:rPr>
              <a:t>NOTRE </a:t>
            </a:r>
            <a:r>
              <a:rPr lang="en-US" altLang="en-US" sz="2800" b="1" dirty="0" smtClean="0">
                <a:solidFill>
                  <a:srgbClr val="EC8514"/>
                </a:solidFill>
              </a:rPr>
              <a:t>PERE</a:t>
            </a:r>
            <a:endParaRPr lang="en-US" altLang="en-US" sz="1800" b="1" dirty="0">
              <a:solidFill>
                <a:srgbClr val="EC8514"/>
              </a:solidFill>
            </a:endParaRPr>
          </a:p>
        </p:txBody>
      </p:sp>
      <p:pic>
        <p:nvPicPr>
          <p:cNvPr id="55301"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45660" y="557436"/>
            <a:ext cx="8331200" cy="61737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a:p>
          <a:p>
            <a:pPr algn="ctr"/>
            <a:r>
              <a:rPr lang="fr-FR" sz="3200" dirty="0"/>
              <a:t>Agneau de Dieu, qui prends nos péchés (2x) Tu donnes joie au monde (joie)</a:t>
            </a:r>
          </a:p>
          <a:p>
            <a:pPr algn="ctr"/>
            <a:r>
              <a:rPr lang="fr-FR" sz="3200" dirty="0"/>
              <a:t>(Tu donnes joie au monde).</a:t>
            </a:r>
          </a:p>
          <a:p>
            <a:pPr algn="ctr"/>
            <a:endParaRPr lang="fr-FR" sz="3200" dirty="0"/>
          </a:p>
          <a:p>
            <a:pPr algn="ctr"/>
            <a:r>
              <a:rPr lang="fr-FR" sz="3200" dirty="0"/>
              <a:t>Agneau de Dieu, qui prends nos péchés (2x) Tu donnes vie au monde (vie)</a:t>
            </a:r>
          </a:p>
          <a:p>
            <a:pPr algn="ctr"/>
            <a:r>
              <a:rPr lang="fr-FR" sz="3200" dirty="0"/>
              <a:t>(Tu donnes vie au monde).</a:t>
            </a:r>
          </a:p>
          <a:p>
            <a:pPr algn="ctr"/>
            <a:endParaRPr lang="fr-FR" sz="3200" dirty="0"/>
          </a:p>
          <a:p>
            <a:pPr algn="ctr"/>
            <a:r>
              <a:rPr lang="fr-FR" sz="3200" dirty="0"/>
              <a:t>Agneau de Dieu, qui prends nos péchés (2x) Tu donnes paix au monde (paix)</a:t>
            </a:r>
          </a:p>
          <a:p>
            <a:pPr algn="ctr"/>
            <a:r>
              <a:rPr lang="fr-FR" sz="3200" dirty="0"/>
              <a:t>(Tu donnes paix au monde).</a:t>
            </a:r>
          </a:p>
          <a:p>
            <a:pPr algn="ctr"/>
            <a:endParaRPr lang="fr-FR" sz="3200" dirty="0"/>
          </a:p>
          <a:p>
            <a:pPr algn="ctr"/>
            <a:endParaRPr lang="fr-FR" sz="3200" dirty="0"/>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63800"/>
                </a:solidFill>
                <a:cs typeface="Arial Unicode MS" charset="0"/>
              </a:rPr>
              <a:t>Agneau de Dieu: </a:t>
            </a:r>
            <a:endParaRPr lang="fr-FR" sz="2400" i="1" dirty="0">
              <a:solidFill>
                <a:srgbClr val="D63800"/>
              </a:solidFill>
              <a:cs typeface="Arial Unicode MS" charset="0"/>
            </a:endParaRPr>
          </a:p>
        </p:txBody>
      </p:sp>
    </p:spTree>
    <p:extLst>
      <p:ext uri="{BB962C8B-B14F-4D97-AF65-F5344CB8AC3E}">
        <p14:creationId xmlns:p14="http://schemas.microsoft.com/office/powerpoint/2010/main" xmlns="" val="9160236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dirty="0">
                <a:solidFill>
                  <a:schemeClr val="tx1"/>
                </a:solidFill>
              </a:rPr>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dirty="0">
                <a:solidFill>
                  <a:schemeClr val="tx1"/>
                </a:solidFill>
              </a:rPr>
              <a:t> </a:t>
            </a:r>
          </a:p>
          <a:p>
            <a:pPr algn="just" eaLnBrk="1" hangingPunct="1">
              <a:spcBef>
                <a:spcPct val="20000"/>
              </a:spcBef>
              <a:buClr>
                <a:schemeClr val="accent1"/>
              </a:buClr>
              <a:buSzPct val="85000"/>
              <a:buFont typeface="Arial" charset="0"/>
              <a:buNone/>
            </a:pPr>
            <a:r>
              <a:rPr lang="ja-JP" altLang="fr-FR" sz="2500">
                <a:solidFill>
                  <a:schemeClr val="tx1"/>
                </a:solidFill>
                <a:latin typeface="Microsoft YaHei" pitchFamily="34" charset="-122"/>
                <a:ea typeface="Microsoft YaHei" pitchFamily="34" charset="-122"/>
                <a:cs typeface="Segoe UI Historic" pitchFamily="34" charset="0"/>
              </a:rPr>
              <a:t>友情提示：只有己经初领圣体的</a:t>
            </a:r>
            <a:r>
              <a:rPr lang="zh-CN" altLang="en-US" sz="2500" dirty="0">
                <a:solidFill>
                  <a:schemeClr val="tx1"/>
                </a:solidFill>
                <a:latin typeface="Microsoft YaHei" pitchFamily="34" charset="-122"/>
                <a:ea typeface="Microsoft YaHei" pitchFamily="34" charset="-122"/>
                <a:cs typeface="Segoe UI Historic" pitchFamily="34" charset="0"/>
              </a:rPr>
              <a:t>基督徒</a:t>
            </a:r>
            <a:r>
              <a:rPr lang="ja-JP" altLang="fr-FR" sz="2500">
                <a:solidFill>
                  <a:schemeClr val="tx1"/>
                </a:solidFill>
                <a:latin typeface="Microsoft YaHei" pitchFamily="34" charset="-122"/>
                <a:ea typeface="Microsoft YaHei" pitchFamily="34" charset="-122"/>
                <a:cs typeface="Segoe UI Historic" pitchFamily="34" charset="0"/>
              </a:rPr>
              <a:t>教友才可以领受圣体。如果您这没有初领圣体，您可以双手交叉成 </a:t>
            </a:r>
            <a:r>
              <a:rPr lang="fr-FR" altLang="fr-FR" sz="2500" dirty="0">
                <a:solidFill>
                  <a:schemeClr val="tx1"/>
                </a:solidFill>
                <a:latin typeface="Microsoft YaHei" pitchFamily="34" charset="-122"/>
                <a:ea typeface="Microsoft YaHei" pitchFamily="34" charset="-122"/>
                <a:cs typeface="Segoe UI Historic" pitchFamily="34" charset="0"/>
              </a:rPr>
              <a:t>X </a:t>
            </a:r>
            <a:r>
              <a:rPr lang="ja-JP" altLang="fr-FR" sz="2500">
                <a:solidFill>
                  <a:schemeClr val="tx1"/>
                </a:solidFill>
                <a:latin typeface="Microsoft YaHei" pitchFamily="34" charset="-122"/>
                <a:ea typeface="Microsoft YaHei" pitchFamily="34" charset="-122"/>
                <a:cs typeface="Segoe UI Historic" pitchFamily="34" charset="0"/>
              </a:rPr>
              <a:t>形，置于胸前，前往接受祝福。</a:t>
            </a:r>
            <a:endParaRPr lang="fr-FR" altLang="ja-JP" sz="2500" dirty="0">
              <a:solidFill>
                <a:schemeClr val="tx1"/>
              </a:solidFill>
              <a:latin typeface="Microsoft YaHei" pitchFamily="34" charset="-122"/>
              <a:ea typeface="Microsoft YaHei" pitchFamily="34" charset="-122"/>
              <a:cs typeface="Segoe UI Historic" pitchFamily="34" charset="0"/>
            </a:endParaRPr>
          </a:p>
          <a:p>
            <a:pPr algn="just" eaLnBrk="1" hangingPunct="1">
              <a:spcBef>
                <a:spcPct val="20000"/>
              </a:spcBef>
              <a:buClr>
                <a:schemeClr val="accent1"/>
              </a:buClr>
              <a:buSzPct val="85000"/>
              <a:buFont typeface="Arial" charset="0"/>
              <a:buNone/>
            </a:pPr>
            <a:r>
              <a:rPr lang="fr-FR" altLang="ja-JP" sz="500" dirty="0">
                <a:solidFill>
                  <a:schemeClr val="tx1"/>
                </a:solidFill>
              </a:rPr>
              <a:t> </a:t>
            </a:r>
            <a:endParaRPr lang="ja-JP" altLang="fr-FR" sz="500">
              <a:solidFill>
                <a:schemeClr val="tx1"/>
              </a:solidFill>
            </a:endParaRPr>
          </a:p>
          <a:p>
            <a:pPr algn="just" eaLnBrk="1" hangingPunct="1">
              <a:spcBef>
                <a:spcPts val="600"/>
              </a:spcBef>
              <a:buClr>
                <a:schemeClr val="accent1"/>
              </a:buClr>
              <a:buSzPct val="85000"/>
              <a:buFont typeface="Arial" charset="0"/>
              <a:buNone/>
            </a:pPr>
            <a:r>
              <a:rPr lang="fr-FR" altLang="fr-FR" sz="2500" dirty="0" err="1">
                <a:solidFill>
                  <a:schemeClr val="tx1"/>
                </a:solidFill>
              </a:rPr>
              <a:t>Please</a:t>
            </a:r>
            <a:r>
              <a:rPr lang="fr-FR" altLang="fr-FR" sz="2500" dirty="0">
                <a:solidFill>
                  <a:schemeClr val="tx1"/>
                </a:solidFill>
              </a:rPr>
              <a:t> </a:t>
            </a:r>
            <a:r>
              <a:rPr lang="fr-FR" altLang="fr-FR" sz="2500" dirty="0" err="1">
                <a:solidFill>
                  <a:schemeClr val="tx1"/>
                </a:solidFill>
              </a:rPr>
              <a:t>be</a:t>
            </a:r>
            <a:r>
              <a:rPr lang="fr-FR" altLang="fr-FR" sz="2500" dirty="0">
                <a:solidFill>
                  <a:schemeClr val="tx1"/>
                </a:solidFill>
              </a:rPr>
              <a:t> </a:t>
            </a:r>
            <a:r>
              <a:rPr lang="fr-FR" altLang="fr-FR" sz="2500" dirty="0" err="1">
                <a:solidFill>
                  <a:schemeClr val="tx1"/>
                </a:solidFill>
              </a:rPr>
              <a:t>reminded</a:t>
            </a:r>
            <a:r>
              <a:rPr lang="fr-FR" altLang="fr-FR" sz="2500" dirty="0">
                <a:solidFill>
                  <a:schemeClr val="tx1"/>
                </a:solidFill>
              </a:rPr>
              <a:t> </a:t>
            </a:r>
            <a:r>
              <a:rPr lang="fr-FR" altLang="fr-FR" sz="2500" dirty="0" err="1">
                <a:solidFill>
                  <a:schemeClr val="tx1"/>
                </a:solidFill>
              </a:rPr>
              <a:t>that</a:t>
            </a:r>
            <a:r>
              <a:rPr lang="fr-FR" altLang="fr-FR" sz="2500" dirty="0">
                <a:solidFill>
                  <a:schemeClr val="tx1"/>
                </a:solidFill>
              </a:rPr>
              <a:t> </a:t>
            </a:r>
            <a:r>
              <a:rPr lang="fr-FR" altLang="fr-FR" sz="2500" dirty="0" err="1">
                <a:solidFill>
                  <a:schemeClr val="tx1"/>
                </a:solidFill>
              </a:rPr>
              <a:t>only</a:t>
            </a:r>
            <a:r>
              <a:rPr lang="fr-FR" altLang="fr-FR" sz="2500" dirty="0">
                <a:solidFill>
                  <a:schemeClr val="tx1"/>
                </a:solidFill>
              </a:rPr>
              <a:t> </a:t>
            </a:r>
            <a:r>
              <a:rPr lang="fr-FR" altLang="fr-FR" sz="2500" dirty="0" err="1">
                <a:solidFill>
                  <a:schemeClr val="tx1"/>
                </a:solidFill>
              </a:rPr>
              <a:t>baptized</a:t>
            </a:r>
            <a:r>
              <a:rPr lang="fr-FR" altLang="fr-FR" sz="2500" dirty="0">
                <a:solidFill>
                  <a:schemeClr val="tx1"/>
                </a:solidFill>
              </a:rPr>
              <a:t> </a:t>
            </a:r>
            <a:r>
              <a:rPr lang="fr-FR" altLang="fr-FR" sz="2500" dirty="0" err="1">
                <a:solidFill>
                  <a:schemeClr val="tx1"/>
                </a:solidFill>
              </a:rPr>
              <a:t>christians</a:t>
            </a:r>
            <a:r>
              <a:rPr lang="fr-FR" altLang="fr-FR" sz="2500" dirty="0">
                <a:solidFill>
                  <a:schemeClr val="tx1"/>
                </a:solidFill>
              </a:rPr>
              <a:t> </a:t>
            </a:r>
            <a:r>
              <a:rPr lang="fr-FR" altLang="fr-FR" sz="2500" dirty="0" err="1">
                <a:solidFill>
                  <a:schemeClr val="tx1"/>
                </a:solidFill>
              </a:rPr>
              <a:t>who</a:t>
            </a:r>
            <a:r>
              <a:rPr lang="fr-FR" altLang="fr-FR" sz="2500" dirty="0">
                <a:solidFill>
                  <a:schemeClr val="tx1"/>
                </a:solidFill>
              </a:rPr>
              <a:t> have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receive</a:t>
            </a:r>
            <a:r>
              <a:rPr lang="fr-FR" altLang="fr-FR" sz="2500" dirty="0">
                <a:solidFill>
                  <a:schemeClr val="tx1"/>
                </a:solidFill>
              </a:rPr>
              <a:t> </a:t>
            </a:r>
            <a:r>
              <a:rPr lang="fr-FR" altLang="fr-FR" sz="2500" dirty="0" err="1">
                <a:solidFill>
                  <a:schemeClr val="tx1"/>
                </a:solidFill>
              </a:rPr>
              <a:t>Holy</a:t>
            </a:r>
            <a:r>
              <a:rPr lang="fr-FR" altLang="fr-FR" sz="2500" dirty="0">
                <a:solidFill>
                  <a:schemeClr val="tx1"/>
                </a:solidFill>
              </a:rPr>
              <a:t> Communion. If </a:t>
            </a:r>
            <a:r>
              <a:rPr lang="fr-FR" altLang="fr-FR" sz="2500" dirty="0" err="1">
                <a:solidFill>
                  <a:schemeClr val="tx1"/>
                </a:solidFill>
              </a:rPr>
              <a:t>you</a:t>
            </a:r>
            <a:r>
              <a:rPr lang="fr-FR" altLang="fr-FR" sz="2500" dirty="0">
                <a:solidFill>
                  <a:schemeClr val="tx1"/>
                </a:solidFill>
              </a:rPr>
              <a:t> have not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you</a:t>
            </a:r>
            <a:r>
              <a:rPr lang="fr-FR" altLang="fr-FR" sz="2500" dirty="0">
                <a:solidFill>
                  <a:schemeClr val="tx1"/>
                </a:solidFill>
              </a:rPr>
              <a:t>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approach</a:t>
            </a:r>
            <a:r>
              <a:rPr lang="fr-FR" altLang="fr-FR" sz="2500" dirty="0">
                <a:solidFill>
                  <a:schemeClr val="tx1"/>
                </a:solidFill>
              </a:rPr>
              <a:t> the alter </a:t>
            </a:r>
            <a:r>
              <a:rPr lang="fr-FR" altLang="fr-FR" sz="2500" dirty="0" err="1">
                <a:solidFill>
                  <a:schemeClr val="tx1"/>
                </a:solidFill>
              </a:rPr>
              <a:t>with</a:t>
            </a:r>
            <a:r>
              <a:rPr lang="fr-FR" altLang="fr-FR" sz="2500" dirty="0">
                <a:solidFill>
                  <a:schemeClr val="tx1"/>
                </a:solidFill>
              </a:rPr>
              <a:t> </a:t>
            </a:r>
            <a:r>
              <a:rPr lang="fr-FR" altLang="fr-FR" sz="2500" dirty="0" err="1">
                <a:solidFill>
                  <a:schemeClr val="tx1"/>
                </a:solidFill>
              </a:rPr>
              <a:t>your</a:t>
            </a:r>
            <a:r>
              <a:rPr lang="fr-FR" altLang="fr-FR" sz="2500" dirty="0">
                <a:solidFill>
                  <a:schemeClr val="tx1"/>
                </a:solidFill>
              </a:rPr>
              <a:t> hands </a:t>
            </a:r>
            <a:r>
              <a:rPr lang="fr-FR" altLang="fr-FR" sz="2500" dirty="0" err="1">
                <a:solidFill>
                  <a:schemeClr val="tx1"/>
                </a:solidFill>
              </a:rPr>
              <a:t>folded</a:t>
            </a:r>
            <a:r>
              <a:rPr lang="fr-FR" altLang="fr-FR" sz="2500" dirty="0">
                <a:solidFill>
                  <a:schemeClr val="tx1"/>
                </a:solidFill>
              </a:rPr>
              <a:t> </a:t>
            </a:r>
            <a:r>
              <a:rPr lang="fr-FR" altLang="fr-FR" sz="2500" dirty="0" err="1">
                <a:solidFill>
                  <a:schemeClr val="tx1"/>
                </a:solidFill>
              </a:rPr>
              <a:t>across</a:t>
            </a:r>
            <a:r>
              <a:rPr lang="fr-FR" altLang="fr-FR" sz="2500" dirty="0">
                <a:solidFill>
                  <a:schemeClr val="tx1"/>
                </a:solidFill>
              </a:rPr>
              <a:t> the </a:t>
            </a:r>
            <a:r>
              <a:rPr lang="fr-FR" altLang="fr-FR" sz="2500" dirty="0" err="1">
                <a:solidFill>
                  <a:schemeClr val="tx1"/>
                </a:solidFill>
              </a:rPr>
              <a:t>chest</a:t>
            </a:r>
            <a:r>
              <a:rPr lang="fr-FR" altLang="fr-FR" sz="2500" dirty="0">
                <a:solidFill>
                  <a:schemeClr val="tx1"/>
                </a:solidFill>
              </a:rPr>
              <a:t> in an X in </a:t>
            </a:r>
            <a:r>
              <a:rPr lang="fr-FR" altLang="fr-FR" sz="2500" dirty="0" err="1">
                <a:solidFill>
                  <a:schemeClr val="tx1"/>
                </a:solidFill>
              </a:rPr>
              <a:t>order</a:t>
            </a:r>
            <a:r>
              <a:rPr lang="fr-FR" altLang="fr-FR" sz="2500" dirty="0">
                <a:solidFill>
                  <a:schemeClr val="tx1"/>
                </a:solidFill>
              </a:rPr>
              <a:t> to </a:t>
            </a:r>
            <a:r>
              <a:rPr lang="fr-FR" altLang="fr-FR" sz="2500" dirty="0" err="1">
                <a:solidFill>
                  <a:schemeClr val="tx1"/>
                </a:solidFill>
              </a:rPr>
              <a:t>receive</a:t>
            </a:r>
            <a:r>
              <a:rPr lang="fr-FR" altLang="fr-FR" sz="2500" dirty="0">
                <a:solidFill>
                  <a:schemeClr val="tx1"/>
                </a:solidFill>
              </a:rPr>
              <a:t> a blessing. </a:t>
            </a:r>
          </a:p>
        </p:txBody>
      </p:sp>
    </p:spTree>
    <p:extLst>
      <p:ext uri="{BB962C8B-B14F-4D97-AF65-F5344CB8AC3E}">
        <p14:creationId xmlns:p14="http://schemas.microsoft.com/office/powerpoint/2010/main" xmlns="" val="363417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a:t>
            </a:r>
            <a:r>
              <a:rPr lang="fr-FR" sz="2400" b="1" i="1">
                <a:solidFill>
                  <a:srgbClr val="D2533C"/>
                </a:solidFill>
              </a:rPr>
              <a:t>: </a:t>
            </a:r>
            <a:r>
              <a:rPr lang="fr-FR" sz="2400" i="1" smtClean="0">
                <a:solidFill>
                  <a:srgbClr val="D2533C"/>
                </a:solidFill>
              </a:rPr>
              <a:t>Jubilez</a:t>
            </a:r>
            <a:r>
              <a:rPr lang="fr-FR" sz="2400" i="1">
                <a:solidFill>
                  <a:srgbClr val="D2533C"/>
                </a:solidFill>
              </a:rPr>
              <a:t>, criez de joie </a:t>
            </a:r>
            <a:r>
              <a:rPr lang="fr-FR" sz="2400" i="1" smtClean="0">
                <a:solidFill>
                  <a:srgbClr val="D2533C"/>
                </a:solidFill>
              </a:rPr>
              <a:t>(1/4</a:t>
            </a:r>
            <a:r>
              <a:rPr lang="fr-FR" sz="2400" i="1" dirty="0" smtClean="0">
                <a:solidFill>
                  <a:srgbClr val="D2533C"/>
                </a:solidFill>
              </a:rPr>
              <a:t>)</a:t>
            </a:r>
            <a:endParaRPr lang="fr-FR" sz="2400" i="1" dirty="0">
              <a:solidFill>
                <a:srgbClr val="D2533C"/>
              </a:solidFill>
            </a:endParaRPr>
          </a:p>
        </p:txBody>
      </p:sp>
      <p:sp>
        <p:nvSpPr>
          <p:cNvPr id="5122" name="Rectangle 2"/>
          <p:cNvSpPr>
            <a:spLocks noChangeArrowheads="1"/>
          </p:cNvSpPr>
          <p:nvPr/>
        </p:nvSpPr>
        <p:spPr bwMode="auto">
          <a:xfrm>
            <a:off x="563885" y="980728"/>
            <a:ext cx="8256587" cy="50943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accent6">
                    <a:lumMod val="75000"/>
                  </a:schemeClr>
                </a:solidFill>
              </a:rPr>
              <a:t>Jubilez ! criez de joie ! </a:t>
            </a:r>
            <a:endParaRPr lang="fr-FR" sz="3200" b="1" dirty="0" smtClean="0">
              <a:solidFill>
                <a:schemeClr val="accent6">
                  <a:lumMod val="75000"/>
                </a:schemeClr>
              </a:solidFill>
            </a:endParaRPr>
          </a:p>
          <a:p>
            <a:pPr algn="ctr"/>
            <a:r>
              <a:rPr lang="fr-FR" sz="3200" b="1" dirty="0">
                <a:solidFill>
                  <a:schemeClr val="accent6">
                    <a:lumMod val="75000"/>
                  </a:schemeClr>
                </a:solidFill>
              </a:rPr>
              <a:t>A</a:t>
            </a:r>
            <a:r>
              <a:rPr lang="fr-FR" sz="3200" b="1" dirty="0" smtClean="0">
                <a:solidFill>
                  <a:schemeClr val="accent6">
                    <a:lumMod val="75000"/>
                  </a:schemeClr>
                </a:solidFill>
              </a:rPr>
              <a:t>cclamez </a:t>
            </a:r>
            <a:r>
              <a:rPr lang="fr-FR" sz="3200" b="1" dirty="0">
                <a:solidFill>
                  <a:schemeClr val="accent6">
                    <a:lumMod val="75000"/>
                  </a:schemeClr>
                </a:solidFill>
              </a:rPr>
              <a:t>le Dieu trois fois saint </a:t>
            </a:r>
            <a:r>
              <a:rPr lang="fr-FR" sz="3200" b="1" dirty="0" smtClean="0">
                <a:solidFill>
                  <a:schemeClr val="accent6">
                    <a:lumMod val="75000"/>
                  </a:schemeClr>
                </a:solidFill>
              </a:rPr>
              <a:t>!</a:t>
            </a:r>
          </a:p>
          <a:p>
            <a:pPr algn="ctr"/>
            <a:r>
              <a:rPr lang="fr-FR" sz="3200" b="1" dirty="0" smtClean="0">
                <a:solidFill>
                  <a:schemeClr val="accent6">
                    <a:lumMod val="75000"/>
                  </a:schemeClr>
                </a:solidFill>
              </a:rPr>
              <a:t>Venez </a:t>
            </a:r>
            <a:r>
              <a:rPr lang="fr-FR" sz="3200" b="1" dirty="0">
                <a:solidFill>
                  <a:schemeClr val="accent6">
                    <a:lumMod val="75000"/>
                  </a:schemeClr>
                </a:solidFill>
              </a:rPr>
              <a:t>le prier dans la </a:t>
            </a:r>
            <a:r>
              <a:rPr lang="fr-FR" sz="3200" b="1" dirty="0" smtClean="0">
                <a:solidFill>
                  <a:schemeClr val="accent6">
                    <a:lumMod val="75000"/>
                  </a:schemeClr>
                </a:solidFill>
              </a:rPr>
              <a:t>paix</a:t>
            </a:r>
          </a:p>
          <a:p>
            <a:pPr algn="ctr"/>
            <a:r>
              <a:rPr lang="fr-FR" sz="3200" b="1" dirty="0">
                <a:solidFill>
                  <a:schemeClr val="accent6">
                    <a:lumMod val="75000"/>
                  </a:schemeClr>
                </a:solidFill>
              </a:rPr>
              <a:t>T</a:t>
            </a:r>
            <a:r>
              <a:rPr lang="fr-FR" sz="3200" b="1" dirty="0" smtClean="0">
                <a:solidFill>
                  <a:schemeClr val="accent6">
                    <a:lumMod val="75000"/>
                  </a:schemeClr>
                </a:solidFill>
              </a:rPr>
              <a:t>émoigner </a:t>
            </a:r>
            <a:r>
              <a:rPr lang="fr-FR" sz="3200" b="1" dirty="0">
                <a:solidFill>
                  <a:schemeClr val="accent6">
                    <a:lumMod val="75000"/>
                  </a:schemeClr>
                </a:solidFill>
              </a:rPr>
              <a:t>de son Amour</a:t>
            </a:r>
            <a:r>
              <a:rPr lang="fr-FR" sz="3200" b="1" dirty="0" smtClean="0">
                <a:solidFill>
                  <a:schemeClr val="accent6">
                    <a:lumMod val="75000"/>
                  </a:schemeClr>
                </a:solidFill>
              </a:rPr>
              <a:t>.</a:t>
            </a:r>
          </a:p>
          <a:p>
            <a:pPr algn="ctr"/>
            <a:r>
              <a:rPr lang="fr-FR" sz="3200" b="1" dirty="0" smtClean="0">
                <a:solidFill>
                  <a:schemeClr val="accent6">
                    <a:lumMod val="75000"/>
                  </a:schemeClr>
                </a:solidFill>
              </a:rPr>
              <a:t>Jubilez </a:t>
            </a:r>
            <a:r>
              <a:rPr lang="fr-FR" sz="3200" b="1" dirty="0">
                <a:solidFill>
                  <a:schemeClr val="accent6">
                    <a:lumMod val="75000"/>
                  </a:schemeClr>
                </a:solidFill>
              </a:rPr>
              <a:t>! criez de joie ! </a:t>
            </a:r>
            <a:endParaRPr lang="fr-FR" sz="3200" b="1" dirty="0" smtClean="0">
              <a:solidFill>
                <a:schemeClr val="accent6">
                  <a:lumMod val="75000"/>
                </a:schemeClr>
              </a:solidFill>
            </a:endParaRPr>
          </a:p>
          <a:p>
            <a:pPr algn="ctr"/>
            <a:r>
              <a:rPr lang="fr-FR" sz="3200" b="1" dirty="0" smtClean="0">
                <a:solidFill>
                  <a:schemeClr val="accent6">
                    <a:lumMod val="75000"/>
                  </a:schemeClr>
                </a:solidFill>
              </a:rPr>
              <a:t>pour </a:t>
            </a:r>
            <a:r>
              <a:rPr lang="fr-FR" sz="3200" b="1" dirty="0">
                <a:solidFill>
                  <a:schemeClr val="accent6">
                    <a:lumMod val="75000"/>
                  </a:schemeClr>
                </a:solidFill>
              </a:rPr>
              <a:t>Dieu, notre Dieu</a:t>
            </a:r>
            <a:r>
              <a:rPr lang="fr-FR" sz="3200" b="1" dirty="0" smtClean="0">
                <a:solidFill>
                  <a:schemeClr val="accent6">
                    <a:lumMod val="75000"/>
                  </a:schemeClr>
                </a:solidFill>
              </a:rPr>
              <a:t>.</a:t>
            </a:r>
          </a:p>
          <a:p>
            <a:endParaRPr lang="fr-FR" sz="3200" dirty="0">
              <a:solidFill>
                <a:schemeClr val="tx1"/>
              </a:solidFill>
            </a:endParaRPr>
          </a:p>
          <a:p>
            <a:r>
              <a:rPr lang="fr-FR" sz="3200" dirty="0">
                <a:solidFill>
                  <a:schemeClr val="tx1"/>
                </a:solidFill>
              </a:rPr>
              <a:t>2</a:t>
            </a:r>
            <a:r>
              <a:rPr lang="fr-FR" sz="3200" dirty="0" smtClean="0">
                <a:solidFill>
                  <a:schemeClr val="tx1"/>
                </a:solidFill>
              </a:rPr>
              <a:t>- </a:t>
            </a:r>
            <a:r>
              <a:rPr lang="fr-FR" sz="3200" dirty="0">
                <a:solidFill>
                  <a:schemeClr val="tx1"/>
                </a:solidFill>
              </a:rPr>
              <a:t>A l’ouvrage de sa </a:t>
            </a:r>
            <a:r>
              <a:rPr lang="fr-FR" sz="3200" dirty="0" smtClean="0">
                <a:solidFill>
                  <a:schemeClr val="tx1"/>
                </a:solidFill>
              </a:rPr>
              <a:t>grâce</a:t>
            </a:r>
          </a:p>
          <a:p>
            <a:r>
              <a:rPr lang="fr-FR" sz="3200" dirty="0">
                <a:solidFill>
                  <a:schemeClr val="tx1"/>
                </a:solidFill>
              </a:rPr>
              <a:t>O</a:t>
            </a:r>
            <a:r>
              <a:rPr lang="fr-FR" sz="3200" dirty="0" smtClean="0">
                <a:solidFill>
                  <a:schemeClr val="tx1"/>
                </a:solidFill>
              </a:rPr>
              <a:t>ffrez </a:t>
            </a:r>
            <a:r>
              <a:rPr lang="fr-FR" sz="3200" dirty="0">
                <a:solidFill>
                  <a:schemeClr val="tx1"/>
                </a:solidFill>
              </a:rPr>
              <a:t>toute votre vie</a:t>
            </a:r>
            <a:r>
              <a:rPr lang="fr-FR" sz="3200" dirty="0" smtClean="0">
                <a:solidFill>
                  <a:schemeClr val="tx1"/>
                </a:solidFill>
              </a:rPr>
              <a:t>.</a:t>
            </a:r>
          </a:p>
          <a:p>
            <a:r>
              <a:rPr lang="fr-FR" sz="3200" dirty="0" smtClean="0">
                <a:solidFill>
                  <a:schemeClr val="tx1"/>
                </a:solidFill>
              </a:rPr>
              <a:t>Il </a:t>
            </a:r>
            <a:r>
              <a:rPr lang="fr-FR" sz="3200" dirty="0">
                <a:solidFill>
                  <a:schemeClr val="tx1"/>
                </a:solidFill>
              </a:rPr>
              <a:t>pourra vous </a:t>
            </a:r>
            <a:r>
              <a:rPr lang="fr-FR" sz="3200" dirty="0" smtClean="0">
                <a:solidFill>
                  <a:schemeClr val="tx1"/>
                </a:solidFill>
              </a:rPr>
              <a:t>transformer</a:t>
            </a:r>
          </a:p>
          <a:p>
            <a:r>
              <a:rPr lang="fr-FR" sz="3200" dirty="0" smtClean="0">
                <a:solidFill>
                  <a:schemeClr val="tx1"/>
                </a:solidFill>
              </a:rPr>
              <a:t>Lui</a:t>
            </a:r>
            <a:r>
              <a:rPr lang="fr-FR" sz="3200" dirty="0">
                <a:solidFill>
                  <a:schemeClr val="tx1"/>
                </a:solidFill>
              </a:rPr>
              <a:t>, le Dieu qui sanctifie.</a:t>
            </a:r>
            <a:endParaRPr lang="fr-FR" sz="2000" b="1" dirty="0">
              <a:solidFill>
                <a:schemeClr val="accent6">
                  <a:lumMod val="60000"/>
                  <a:lumOff val="40000"/>
                </a:schemeClr>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a:t>
            </a:fld>
            <a:endParaRPr lang="en-US"/>
          </a:p>
        </p:txBody>
      </p:sp>
    </p:spTree>
    <p:extLst>
      <p:ext uri="{BB962C8B-B14F-4D97-AF65-F5344CB8AC3E}">
        <p14:creationId xmlns="" xmlns:p14="http://schemas.microsoft.com/office/powerpoint/2010/main" val="113008472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7544" y="692696"/>
            <a:ext cx="8495928" cy="4950296"/>
          </a:xfrm>
        </p:spPr>
        <p:txBody>
          <a:bodyPr/>
          <a:lstStyle/>
          <a:p>
            <a:pPr algn="ctr"/>
            <a:r>
              <a:rPr lang="fr-FR" sz="2800" dirty="0"/>
              <a:t/>
            </a:r>
            <a:br>
              <a:rPr lang="fr-FR" sz="2800" dirty="0"/>
            </a:br>
            <a:r>
              <a:rPr lang="fr-FR" sz="2800" dirty="0"/>
              <a:t>1- Le Seigneur nous a aimés </a:t>
            </a:r>
            <a:r>
              <a:rPr lang="vi-VN" sz="2800" dirty="0" smtClean="0"/>
              <a:t/>
            </a:r>
            <a:br>
              <a:rPr lang="vi-VN" sz="2800" dirty="0" smtClean="0"/>
            </a:br>
            <a:r>
              <a:rPr lang="fr-FR" sz="2800" dirty="0" smtClean="0"/>
              <a:t>comme </a:t>
            </a:r>
            <a:r>
              <a:rPr lang="fr-FR" sz="2800" dirty="0"/>
              <a:t>l'on n'a jamais aimé.</a:t>
            </a:r>
            <a:r>
              <a:rPr lang="en-US" sz="2800" dirty="0"/>
              <a:t/>
            </a:r>
            <a:br>
              <a:rPr lang="en-US" sz="2800" dirty="0"/>
            </a:br>
            <a:r>
              <a:rPr lang="fr-FR" sz="2800" dirty="0"/>
              <a:t>Il nous guide chaque jour </a:t>
            </a:r>
            <a:r>
              <a:rPr lang="vi-VN" sz="2800" dirty="0" smtClean="0"/>
              <a:t/>
            </a:r>
            <a:br>
              <a:rPr lang="vi-VN" sz="2800" dirty="0" smtClean="0"/>
            </a:br>
            <a:r>
              <a:rPr lang="fr-FR" sz="2800" dirty="0" smtClean="0"/>
              <a:t>comme </a:t>
            </a:r>
            <a:r>
              <a:rPr lang="fr-FR" sz="2800" dirty="0"/>
              <a:t>une étoile dans la nuit.</a:t>
            </a:r>
            <a:r>
              <a:rPr lang="en-US" sz="2800" dirty="0"/>
              <a:t/>
            </a:r>
            <a:br>
              <a:rPr lang="en-US" sz="2800" dirty="0"/>
            </a:br>
            <a:r>
              <a:rPr lang="fr-FR" sz="2800" dirty="0"/>
              <a:t>Quand nous partageons le pain, </a:t>
            </a:r>
            <a:r>
              <a:rPr lang="vi-VN" sz="2800" dirty="0" smtClean="0"/>
              <a:t/>
            </a:r>
            <a:br>
              <a:rPr lang="vi-VN" sz="2800" dirty="0" smtClean="0"/>
            </a:br>
            <a:r>
              <a:rPr lang="fr-FR" sz="2800" dirty="0" smtClean="0"/>
              <a:t>il </a:t>
            </a:r>
            <a:r>
              <a:rPr lang="fr-FR" sz="2800" dirty="0"/>
              <a:t>nous donne son Amour:</a:t>
            </a:r>
            <a:r>
              <a:rPr lang="en-US" sz="2800" dirty="0"/>
              <a:t/>
            </a:r>
            <a:br>
              <a:rPr lang="en-US" sz="2800" dirty="0"/>
            </a:br>
            <a:r>
              <a:rPr lang="fr-FR" sz="2800" dirty="0"/>
              <a:t>C'est le pain de l'amitié, le pain de Dieu.</a:t>
            </a:r>
            <a:br>
              <a:rPr lang="fr-FR" sz="2800" dirty="0"/>
            </a:br>
            <a:r>
              <a:rPr lang="fr-FR" sz="2800" dirty="0"/>
              <a:t/>
            </a:r>
            <a:br>
              <a:rPr lang="fr-FR" sz="2800" dirty="0"/>
            </a:br>
            <a:r>
              <a:rPr lang="fr-FR" sz="2800" b="1" dirty="0">
                <a:solidFill>
                  <a:schemeClr val="tx2"/>
                </a:solidFill>
              </a:rPr>
              <a:t>C'est mon Corps, prenez et mangez!</a:t>
            </a:r>
            <a:r>
              <a:rPr lang="en-US" sz="2800" b="1" dirty="0">
                <a:solidFill>
                  <a:schemeClr val="tx2"/>
                </a:solidFill>
              </a:rPr>
              <a:t/>
            </a:r>
            <a:br>
              <a:rPr lang="en-US" sz="2800" b="1" dirty="0">
                <a:solidFill>
                  <a:schemeClr val="tx2"/>
                </a:solidFill>
              </a:rPr>
            </a:br>
            <a:r>
              <a:rPr lang="fr-FR" sz="2800" b="1" dirty="0">
                <a:solidFill>
                  <a:schemeClr val="tx2"/>
                </a:solidFill>
              </a:rPr>
              <a:t>C'est mon Sang, prenez et buvez!</a:t>
            </a:r>
            <a:r>
              <a:rPr lang="en-US" sz="2800" b="1" dirty="0">
                <a:solidFill>
                  <a:schemeClr val="tx2"/>
                </a:solidFill>
              </a:rPr>
              <a:t/>
            </a:r>
            <a:br>
              <a:rPr lang="en-US" sz="2800" b="1" dirty="0">
                <a:solidFill>
                  <a:schemeClr val="tx2"/>
                </a:solidFill>
              </a:rPr>
            </a:br>
            <a:r>
              <a:rPr lang="fr-FR" sz="2800" b="1" dirty="0">
                <a:solidFill>
                  <a:schemeClr val="tx2"/>
                </a:solidFill>
              </a:rPr>
              <a:t>Car je suis la Vie et je suis l'Amour.</a:t>
            </a:r>
            <a:r>
              <a:rPr lang="en-US" sz="2800" b="1" dirty="0">
                <a:solidFill>
                  <a:schemeClr val="tx2"/>
                </a:solidFill>
              </a:rPr>
              <a:t/>
            </a:r>
            <a:br>
              <a:rPr lang="en-US" sz="2800" b="1" dirty="0">
                <a:solidFill>
                  <a:schemeClr val="tx2"/>
                </a:solidFill>
              </a:rPr>
            </a:br>
            <a:r>
              <a:rPr lang="fr-FR" sz="2800" b="1" dirty="0">
                <a:solidFill>
                  <a:schemeClr val="tx2"/>
                </a:solidFill>
              </a:rPr>
              <a:t>O Seigneur, emporte-nous dans ton Amour!</a:t>
            </a:r>
            <a:endParaRPr lang="en-US" sz="2800" b="1" dirty="0">
              <a:solidFill>
                <a:schemeClr val="tx2"/>
              </a:solidFill>
            </a:endParaRPr>
          </a:p>
        </p:txBody>
      </p:sp>
      <p:sp>
        <p:nvSpPr>
          <p:cNvPr id="4" name="Text Box 3"/>
          <p:cNvSpPr txBox="1">
            <a:spLocks noChangeArrowheads="1"/>
          </p:cNvSpPr>
          <p:nvPr/>
        </p:nvSpPr>
        <p:spPr bwMode="auto">
          <a:xfrm>
            <a:off x="251520" y="300707"/>
            <a:ext cx="7560840"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marL="0" marR="0" lvl="0" indent="0" algn="ctr" defTabSz="457200" rtl="0" eaLnBrk="1" fontAlgn="base" latinLnBrk="0" hangingPunct="1">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2400" b="1" i="0" u="none" strike="noStrike" kern="1200" cap="none" spc="0" normalizeH="0" baseline="0" noProof="0" dirty="0">
                <a:ln>
                  <a:noFill/>
                </a:ln>
                <a:solidFill>
                  <a:srgbClr val="D2533C"/>
                </a:solidFill>
                <a:effectLst/>
                <a:uLnTx/>
                <a:uFillTx/>
                <a:latin typeface="Arial" charset="0"/>
                <a:ea typeface="ＭＳ Ｐゴシック" charset="0"/>
              </a:rPr>
              <a:t>Communion: </a:t>
            </a:r>
            <a:r>
              <a:rPr kumimoji="0" lang="fr-FR" sz="2400" b="0" i="1" u="none" strike="noStrike" kern="1200" cap="none" spc="0" normalizeH="0" baseline="0" noProof="0" dirty="0">
                <a:ln>
                  <a:noFill/>
                </a:ln>
                <a:solidFill>
                  <a:srgbClr val="D2533C"/>
                </a:solidFill>
                <a:effectLst/>
                <a:uLnTx/>
                <a:uFillTx/>
                <a:latin typeface="Arial" charset="0"/>
                <a:ea typeface="ＭＳ Ｐゴシック" charset="0"/>
              </a:rPr>
              <a:t>Le Seigneur nous a </a:t>
            </a:r>
            <a:r>
              <a:rPr kumimoji="0" lang="fr-FR" sz="2400" b="0" i="1" u="none" strike="noStrike" kern="1200" cap="none" spc="0" normalizeH="0" baseline="0" noProof="0" dirty="0" err="1">
                <a:ln>
                  <a:noFill/>
                </a:ln>
                <a:solidFill>
                  <a:srgbClr val="D2533C"/>
                </a:solidFill>
                <a:effectLst/>
                <a:uLnTx/>
                <a:uFillTx/>
                <a:latin typeface="Arial" charset="0"/>
                <a:ea typeface="ＭＳ Ｐゴシック" charset="0"/>
              </a:rPr>
              <a:t>aim</a:t>
            </a:r>
            <a:r>
              <a:rPr kumimoji="0" lang="en-US" sz="2400" b="0" i="1" u="none" strike="noStrike" kern="1200" cap="none" spc="0" normalizeH="0" baseline="0" noProof="0" dirty="0" err="1">
                <a:ln>
                  <a:noFill/>
                </a:ln>
                <a:solidFill>
                  <a:srgbClr val="D2533C"/>
                </a:solidFill>
                <a:effectLst/>
                <a:uLnTx/>
                <a:uFillTx/>
                <a:latin typeface="Arial" charset="0"/>
                <a:ea typeface="ＭＳ Ｐゴシック" charset="0"/>
              </a:rPr>
              <a:t>é</a:t>
            </a:r>
            <a:r>
              <a:rPr kumimoji="0" lang="fr-FR" sz="2400" b="0" i="1" u="none" strike="noStrike" kern="1200" cap="none" spc="0" normalizeH="0" baseline="0" noProof="0" dirty="0">
                <a:ln>
                  <a:noFill/>
                </a:ln>
                <a:solidFill>
                  <a:srgbClr val="D2533C"/>
                </a:solidFill>
                <a:effectLst/>
                <a:uLnTx/>
                <a:uFillTx/>
                <a:latin typeface="Arial" charset="0"/>
                <a:ea typeface="ＭＳ Ｐゴシック" charset="0"/>
              </a:rPr>
              <a:t>s (</a:t>
            </a:r>
            <a:r>
              <a:rPr kumimoji="0" lang="fr-FR" sz="2400" b="0" i="0" u="none" strike="noStrike" kern="1200" cap="none" spc="0" normalizeH="0" baseline="0" noProof="0" dirty="0">
                <a:ln>
                  <a:noFill/>
                </a:ln>
                <a:solidFill>
                  <a:srgbClr val="D2533C"/>
                </a:solidFill>
                <a:effectLst/>
                <a:uLnTx/>
                <a:uFillTx/>
                <a:latin typeface="Arial" charset="0"/>
                <a:ea typeface="ＭＳ Ｐゴシック" charset="0"/>
              </a:rPr>
              <a:t>1/3) </a:t>
            </a:r>
          </a:p>
        </p:txBody>
      </p:sp>
    </p:spTree>
    <p:extLst>
      <p:ext uri="{BB962C8B-B14F-4D97-AF65-F5344CB8AC3E}">
        <p14:creationId xmlns:p14="http://schemas.microsoft.com/office/powerpoint/2010/main" xmlns="" val="12296686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37CD68E-BF32-D8C2-3DDA-C6918A9F6D4D}"/>
            </a:ext>
          </a:extLst>
        </p:cNvPr>
        <p:cNvGrpSpPr/>
        <p:nvPr/>
      </p:nvGrpSpPr>
      <p:grpSpPr>
        <a:xfrm>
          <a:off x="0" y="0"/>
          <a:ext cx="0" cy="0"/>
          <a:chOff x="0" y="0"/>
          <a:chExt cx="0" cy="0"/>
        </a:xfrm>
      </p:grpSpPr>
      <p:sp>
        <p:nvSpPr>
          <p:cNvPr id="18433" name="Rectangle 1">
            <a:extLst>
              <a:ext uri="{FF2B5EF4-FFF2-40B4-BE49-F238E27FC236}">
                <a16:creationId xmlns:a16="http://schemas.microsoft.com/office/drawing/2014/main" xmlns="" id="{57641711-7019-37AC-3FA7-D5F79CEB949C}"/>
              </a:ext>
            </a:extLst>
          </p:cNvPr>
          <p:cNvSpPr>
            <a:spLocks noGrp="1" noChangeArrowheads="1"/>
          </p:cNvSpPr>
          <p:nvPr>
            <p:ph type="title"/>
          </p:nvPr>
        </p:nvSpPr>
        <p:spPr>
          <a:xfrm>
            <a:off x="467544" y="692696"/>
            <a:ext cx="8495928" cy="4950296"/>
          </a:xfrm>
        </p:spPr>
        <p:txBody>
          <a:bodyPr/>
          <a:lstStyle/>
          <a:p>
            <a:pPr algn="ctr"/>
            <a:r>
              <a:rPr lang="fr-FR" sz="2800" dirty="0"/>
              <a:t/>
            </a:r>
            <a:br>
              <a:rPr lang="fr-FR" sz="2800" dirty="0"/>
            </a:br>
            <a:r>
              <a:rPr lang="fr-FR" sz="2800" dirty="0"/>
              <a:t>1- Le Seigneur nous a aimés, </a:t>
            </a:r>
            <a:r>
              <a:rPr lang="vi-VN" sz="2800" dirty="0" smtClean="0"/>
              <a:t/>
            </a:r>
            <a:br>
              <a:rPr lang="vi-VN" sz="2800" dirty="0" smtClean="0"/>
            </a:br>
            <a:r>
              <a:rPr lang="fr-FR" sz="2800" dirty="0" smtClean="0"/>
              <a:t>comme </a:t>
            </a:r>
            <a:r>
              <a:rPr lang="fr-FR" sz="2800" dirty="0"/>
              <a:t>l'on n'a jamais aimé.</a:t>
            </a:r>
            <a:br>
              <a:rPr lang="fr-FR" sz="2800" dirty="0"/>
            </a:br>
            <a:r>
              <a:rPr lang="fr-FR" sz="2800" dirty="0"/>
              <a:t>Pour les gens de son village, </a:t>
            </a:r>
            <a:r>
              <a:rPr lang="vi-VN" sz="2800" dirty="0" smtClean="0"/>
              <a:t/>
            </a:r>
            <a:br>
              <a:rPr lang="vi-VN" sz="2800" dirty="0" smtClean="0"/>
            </a:br>
            <a:r>
              <a:rPr lang="fr-FR" sz="2800" dirty="0" smtClean="0"/>
              <a:t>c'est </a:t>
            </a:r>
            <a:r>
              <a:rPr lang="fr-FR" sz="2800" dirty="0"/>
              <a:t>le Fils du charpentier.</a:t>
            </a:r>
            <a:br>
              <a:rPr lang="fr-FR" sz="2800" dirty="0"/>
            </a:br>
            <a:r>
              <a:rPr lang="fr-FR" sz="2800" dirty="0"/>
              <a:t>Il travaille de ses mains </a:t>
            </a:r>
            <a:r>
              <a:rPr lang="vi-VN" sz="2800" dirty="0" smtClean="0"/>
              <a:t/>
            </a:r>
            <a:br>
              <a:rPr lang="vi-VN" sz="2800" dirty="0" smtClean="0"/>
            </a:br>
            <a:r>
              <a:rPr lang="fr-FR" sz="2800" dirty="0" smtClean="0"/>
              <a:t>comme </a:t>
            </a:r>
            <a:r>
              <a:rPr lang="fr-FR" sz="2800" dirty="0"/>
              <a:t>font tous ses amis.</a:t>
            </a:r>
            <a:br>
              <a:rPr lang="fr-FR" sz="2800" dirty="0"/>
            </a:br>
            <a:r>
              <a:rPr lang="fr-FR" sz="2800" dirty="0"/>
              <a:t>Il connait le dur labeur de chaque jour.</a:t>
            </a:r>
            <a:br>
              <a:rPr lang="fr-FR" sz="2800" dirty="0"/>
            </a:br>
            <a:r>
              <a:rPr lang="fr-FR" sz="2800" dirty="0"/>
              <a:t/>
            </a:r>
            <a:br>
              <a:rPr lang="fr-FR" sz="2800" dirty="0"/>
            </a:br>
            <a:r>
              <a:rPr lang="fr-FR" sz="2800" b="1" dirty="0">
                <a:solidFill>
                  <a:schemeClr val="tx2"/>
                </a:solidFill>
              </a:rPr>
              <a:t>C'est mon Corps, prenez et mangez!</a:t>
            </a:r>
            <a:r>
              <a:rPr lang="en-US" sz="2800" b="1" dirty="0">
                <a:solidFill>
                  <a:schemeClr val="tx2"/>
                </a:solidFill>
              </a:rPr>
              <a:t/>
            </a:r>
            <a:br>
              <a:rPr lang="en-US" sz="2800" b="1" dirty="0">
                <a:solidFill>
                  <a:schemeClr val="tx2"/>
                </a:solidFill>
              </a:rPr>
            </a:br>
            <a:r>
              <a:rPr lang="fr-FR" sz="2800" b="1" dirty="0">
                <a:solidFill>
                  <a:schemeClr val="tx2"/>
                </a:solidFill>
              </a:rPr>
              <a:t>C'est mon Sang, prenez et buvez!</a:t>
            </a:r>
            <a:r>
              <a:rPr lang="en-US" sz="2800" b="1" dirty="0">
                <a:solidFill>
                  <a:schemeClr val="tx2"/>
                </a:solidFill>
              </a:rPr>
              <a:t/>
            </a:r>
            <a:br>
              <a:rPr lang="en-US" sz="2800" b="1" dirty="0">
                <a:solidFill>
                  <a:schemeClr val="tx2"/>
                </a:solidFill>
              </a:rPr>
            </a:br>
            <a:r>
              <a:rPr lang="fr-FR" sz="2800" b="1" dirty="0">
                <a:solidFill>
                  <a:schemeClr val="tx2"/>
                </a:solidFill>
              </a:rPr>
              <a:t>Car je suis la Vie et je suis l'Amour.</a:t>
            </a:r>
            <a:r>
              <a:rPr lang="en-US" sz="2800" b="1" dirty="0">
                <a:solidFill>
                  <a:schemeClr val="tx2"/>
                </a:solidFill>
              </a:rPr>
              <a:t/>
            </a:r>
            <a:br>
              <a:rPr lang="en-US" sz="2800" b="1" dirty="0">
                <a:solidFill>
                  <a:schemeClr val="tx2"/>
                </a:solidFill>
              </a:rPr>
            </a:br>
            <a:r>
              <a:rPr lang="fr-FR" sz="2800" b="1" dirty="0">
                <a:solidFill>
                  <a:schemeClr val="tx2"/>
                </a:solidFill>
              </a:rPr>
              <a:t>O Seigneur, emporte-nous dans ton Amour!</a:t>
            </a:r>
            <a:endParaRPr lang="en-US" sz="2800" b="1" dirty="0">
              <a:solidFill>
                <a:schemeClr val="tx2"/>
              </a:solidFill>
            </a:endParaRPr>
          </a:p>
        </p:txBody>
      </p:sp>
      <p:sp>
        <p:nvSpPr>
          <p:cNvPr id="4" name="Text Box 3">
            <a:extLst>
              <a:ext uri="{FF2B5EF4-FFF2-40B4-BE49-F238E27FC236}">
                <a16:creationId xmlns:a16="http://schemas.microsoft.com/office/drawing/2014/main" xmlns="" id="{A4A29E66-9EC8-A8D0-C99F-64DADF0F9FEB}"/>
              </a:ext>
            </a:extLst>
          </p:cNvPr>
          <p:cNvSpPr txBox="1">
            <a:spLocks noChangeArrowheads="1"/>
          </p:cNvSpPr>
          <p:nvPr/>
        </p:nvSpPr>
        <p:spPr bwMode="auto">
          <a:xfrm>
            <a:off x="251520" y="300707"/>
            <a:ext cx="7560840"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marL="0" marR="0" lvl="0" indent="0" algn="ctr" defTabSz="457200" rtl="0" eaLnBrk="1" fontAlgn="base" latinLnBrk="0" hangingPunct="1">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2400" b="1" i="0" u="none" strike="noStrike" kern="1200" cap="none" spc="0" normalizeH="0" baseline="0" noProof="0" dirty="0">
                <a:ln>
                  <a:noFill/>
                </a:ln>
                <a:solidFill>
                  <a:srgbClr val="D2533C"/>
                </a:solidFill>
                <a:effectLst/>
                <a:uLnTx/>
                <a:uFillTx/>
                <a:latin typeface="Arial" charset="0"/>
                <a:ea typeface="ＭＳ Ｐゴシック" charset="0"/>
              </a:rPr>
              <a:t>Communion: </a:t>
            </a:r>
            <a:r>
              <a:rPr kumimoji="0" lang="fr-FR" sz="2400" b="0" i="1" u="none" strike="noStrike" kern="1200" cap="none" spc="0" normalizeH="0" baseline="0" noProof="0" dirty="0">
                <a:ln>
                  <a:noFill/>
                </a:ln>
                <a:solidFill>
                  <a:srgbClr val="D2533C"/>
                </a:solidFill>
                <a:effectLst/>
                <a:uLnTx/>
                <a:uFillTx/>
                <a:latin typeface="Arial" charset="0"/>
                <a:ea typeface="ＭＳ Ｐゴシック" charset="0"/>
              </a:rPr>
              <a:t>Le Seigneur nous a </a:t>
            </a:r>
            <a:r>
              <a:rPr kumimoji="0" lang="fr-FR" sz="2400" b="0" i="1" u="none" strike="noStrike" kern="1200" cap="none" spc="0" normalizeH="0" baseline="0" noProof="0" dirty="0" err="1">
                <a:ln>
                  <a:noFill/>
                </a:ln>
                <a:solidFill>
                  <a:srgbClr val="D2533C"/>
                </a:solidFill>
                <a:effectLst/>
                <a:uLnTx/>
                <a:uFillTx/>
                <a:latin typeface="Arial" charset="0"/>
                <a:ea typeface="ＭＳ Ｐゴシック" charset="0"/>
              </a:rPr>
              <a:t>aim</a:t>
            </a:r>
            <a:r>
              <a:rPr kumimoji="0" lang="en-US" sz="2400" b="0" i="1" u="none" strike="noStrike" kern="1200" cap="none" spc="0" normalizeH="0" baseline="0" noProof="0" dirty="0" err="1">
                <a:ln>
                  <a:noFill/>
                </a:ln>
                <a:solidFill>
                  <a:srgbClr val="D2533C"/>
                </a:solidFill>
                <a:effectLst/>
                <a:uLnTx/>
                <a:uFillTx/>
                <a:latin typeface="Arial" charset="0"/>
                <a:ea typeface="ＭＳ Ｐゴシック" charset="0"/>
              </a:rPr>
              <a:t>é</a:t>
            </a:r>
            <a:r>
              <a:rPr kumimoji="0" lang="fr-FR" sz="2400" b="0" i="1" u="none" strike="noStrike" kern="1200" cap="none" spc="0" normalizeH="0" baseline="0" noProof="0" dirty="0">
                <a:ln>
                  <a:noFill/>
                </a:ln>
                <a:solidFill>
                  <a:srgbClr val="D2533C"/>
                </a:solidFill>
                <a:effectLst/>
                <a:uLnTx/>
                <a:uFillTx/>
                <a:latin typeface="Arial" charset="0"/>
                <a:ea typeface="ＭＳ Ｐゴシック" charset="0"/>
              </a:rPr>
              <a:t>s (</a:t>
            </a:r>
            <a:r>
              <a:rPr lang="fr-FR" sz="2400" dirty="0">
                <a:solidFill>
                  <a:srgbClr val="D2533C"/>
                </a:solidFill>
              </a:rPr>
              <a:t>2</a:t>
            </a:r>
            <a:r>
              <a:rPr lang="en-US" sz="2400" dirty="0">
                <a:solidFill>
                  <a:srgbClr val="D2533C"/>
                </a:solidFill>
              </a:rPr>
              <a:t>/</a:t>
            </a:r>
            <a:r>
              <a:rPr lang="fr-FR" sz="2400" dirty="0">
                <a:solidFill>
                  <a:srgbClr val="D2533C"/>
                </a:solidFill>
              </a:rPr>
              <a:t>3</a:t>
            </a:r>
            <a:r>
              <a:rPr kumimoji="0" lang="fr-FR" sz="2400" b="0" i="0" u="none" strike="noStrike" kern="1200" cap="none" spc="0" normalizeH="0" baseline="0" noProof="0" dirty="0">
                <a:ln>
                  <a:noFill/>
                </a:ln>
                <a:solidFill>
                  <a:srgbClr val="D2533C"/>
                </a:solidFill>
                <a:effectLst/>
                <a:uLnTx/>
                <a:uFillTx/>
                <a:latin typeface="Arial" charset="0"/>
                <a:ea typeface="ＭＳ Ｐゴシック" charset="0"/>
              </a:rPr>
              <a:t>) </a:t>
            </a:r>
          </a:p>
        </p:txBody>
      </p:sp>
    </p:spTree>
    <p:extLst>
      <p:ext uri="{BB962C8B-B14F-4D97-AF65-F5344CB8AC3E}">
        <p14:creationId xmlns:p14="http://schemas.microsoft.com/office/powerpoint/2010/main" xmlns="" val="208092522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3E5AAB2-AA49-7B32-8FDD-2B346AF035E8}"/>
            </a:ext>
          </a:extLst>
        </p:cNvPr>
        <p:cNvGrpSpPr/>
        <p:nvPr/>
      </p:nvGrpSpPr>
      <p:grpSpPr>
        <a:xfrm>
          <a:off x="0" y="0"/>
          <a:ext cx="0" cy="0"/>
          <a:chOff x="0" y="0"/>
          <a:chExt cx="0" cy="0"/>
        </a:xfrm>
      </p:grpSpPr>
      <p:sp>
        <p:nvSpPr>
          <p:cNvPr id="18433" name="Rectangle 1">
            <a:extLst>
              <a:ext uri="{FF2B5EF4-FFF2-40B4-BE49-F238E27FC236}">
                <a16:creationId xmlns:a16="http://schemas.microsoft.com/office/drawing/2014/main" xmlns="" id="{C265897A-2D5F-0967-399C-3F06F9DE38DC}"/>
              </a:ext>
            </a:extLst>
          </p:cNvPr>
          <p:cNvSpPr>
            <a:spLocks noGrp="1" noChangeArrowheads="1"/>
          </p:cNvSpPr>
          <p:nvPr>
            <p:ph type="title"/>
          </p:nvPr>
        </p:nvSpPr>
        <p:spPr>
          <a:xfrm>
            <a:off x="467544" y="692696"/>
            <a:ext cx="8495928" cy="4950296"/>
          </a:xfrm>
        </p:spPr>
        <p:txBody>
          <a:bodyPr/>
          <a:lstStyle/>
          <a:p>
            <a:pPr algn="ctr"/>
            <a:r>
              <a:rPr lang="fr-FR" sz="2800" dirty="0"/>
              <a:t/>
            </a:r>
            <a:br>
              <a:rPr lang="fr-FR" sz="2800" dirty="0"/>
            </a:br>
            <a:r>
              <a:rPr lang="fr-FR" sz="2800" dirty="0"/>
              <a:t>3. Le Seigneur nous a aimés </a:t>
            </a:r>
            <a:r>
              <a:rPr lang="vi-VN" sz="2800" dirty="0" smtClean="0"/>
              <a:t/>
            </a:r>
            <a:br>
              <a:rPr lang="vi-VN" sz="2800" dirty="0" smtClean="0"/>
            </a:br>
            <a:r>
              <a:rPr lang="fr-FR" sz="2800" dirty="0" smtClean="0"/>
              <a:t>comme </a:t>
            </a:r>
            <a:r>
              <a:rPr lang="fr-FR" sz="2800" dirty="0"/>
              <a:t>l'on n'a jamais aimé.</a:t>
            </a:r>
            <a:br>
              <a:rPr lang="fr-FR" sz="2800" dirty="0"/>
            </a:br>
            <a:r>
              <a:rPr lang="fr-FR" sz="2800" dirty="0"/>
              <a:t>Il rassemble tous les hommes </a:t>
            </a:r>
            <a:r>
              <a:rPr lang="vi-VN" sz="2800" dirty="0" smtClean="0"/>
              <a:t/>
            </a:r>
            <a:br>
              <a:rPr lang="vi-VN" sz="2800" dirty="0" smtClean="0"/>
            </a:br>
            <a:r>
              <a:rPr lang="fr-FR" sz="2800" dirty="0" smtClean="0"/>
              <a:t>et </a:t>
            </a:r>
            <a:r>
              <a:rPr lang="fr-FR" sz="2800" dirty="0"/>
              <a:t>les fait vivre de sa vie.</a:t>
            </a:r>
            <a:br>
              <a:rPr lang="fr-FR" sz="2800" dirty="0"/>
            </a:br>
            <a:r>
              <a:rPr lang="fr-FR" sz="2800" dirty="0"/>
              <a:t>Et tous les chrétiens du monde </a:t>
            </a:r>
            <a:r>
              <a:rPr lang="vi-VN" sz="2800" dirty="0" smtClean="0"/>
              <a:t/>
            </a:r>
            <a:br>
              <a:rPr lang="vi-VN" sz="2800" dirty="0" smtClean="0"/>
            </a:br>
            <a:r>
              <a:rPr lang="fr-FR" sz="2800" dirty="0" smtClean="0"/>
              <a:t>sont </a:t>
            </a:r>
            <a:r>
              <a:rPr lang="fr-FR" sz="2800" dirty="0"/>
              <a:t>les membres de son corps</a:t>
            </a:r>
            <a:br>
              <a:rPr lang="fr-FR" sz="2800" dirty="0"/>
            </a:br>
            <a:r>
              <a:rPr lang="fr-FR" sz="2800" dirty="0"/>
              <a:t>Rien ne peut les séparer de son amour.</a:t>
            </a:r>
            <a:br>
              <a:rPr lang="fr-FR" sz="2800" dirty="0"/>
            </a:br>
            <a:r>
              <a:rPr lang="fr-FR" sz="2800" dirty="0"/>
              <a:t/>
            </a:r>
            <a:br>
              <a:rPr lang="fr-FR" sz="2800" dirty="0"/>
            </a:br>
            <a:r>
              <a:rPr lang="fr-FR" sz="2800" b="1" dirty="0">
                <a:solidFill>
                  <a:schemeClr val="tx2"/>
                </a:solidFill>
              </a:rPr>
              <a:t>C'est mon Corps, prenez et mangez!</a:t>
            </a:r>
            <a:r>
              <a:rPr lang="en-US" sz="2800" b="1" dirty="0">
                <a:solidFill>
                  <a:schemeClr val="tx2"/>
                </a:solidFill>
              </a:rPr>
              <a:t/>
            </a:r>
            <a:br>
              <a:rPr lang="en-US" sz="2800" b="1" dirty="0">
                <a:solidFill>
                  <a:schemeClr val="tx2"/>
                </a:solidFill>
              </a:rPr>
            </a:br>
            <a:r>
              <a:rPr lang="fr-FR" sz="2800" b="1" dirty="0">
                <a:solidFill>
                  <a:schemeClr val="tx2"/>
                </a:solidFill>
              </a:rPr>
              <a:t>C'est mon Sang, prenez et buvez!</a:t>
            </a:r>
            <a:r>
              <a:rPr lang="en-US" sz="2800" b="1" dirty="0">
                <a:solidFill>
                  <a:schemeClr val="tx2"/>
                </a:solidFill>
              </a:rPr>
              <a:t/>
            </a:r>
            <a:br>
              <a:rPr lang="en-US" sz="2800" b="1" dirty="0">
                <a:solidFill>
                  <a:schemeClr val="tx2"/>
                </a:solidFill>
              </a:rPr>
            </a:br>
            <a:r>
              <a:rPr lang="fr-FR" sz="2800" b="1" dirty="0">
                <a:solidFill>
                  <a:schemeClr val="tx2"/>
                </a:solidFill>
              </a:rPr>
              <a:t>Car je suis la Vie et je suis l'Amour.</a:t>
            </a:r>
            <a:r>
              <a:rPr lang="en-US" sz="2800" b="1" dirty="0">
                <a:solidFill>
                  <a:schemeClr val="tx2"/>
                </a:solidFill>
              </a:rPr>
              <a:t/>
            </a:r>
            <a:br>
              <a:rPr lang="en-US" sz="2800" b="1" dirty="0">
                <a:solidFill>
                  <a:schemeClr val="tx2"/>
                </a:solidFill>
              </a:rPr>
            </a:br>
            <a:r>
              <a:rPr lang="fr-FR" sz="2800" b="1" dirty="0">
                <a:solidFill>
                  <a:schemeClr val="tx2"/>
                </a:solidFill>
              </a:rPr>
              <a:t>O Seigneur, emporte-nous dans ton Amour!</a:t>
            </a:r>
            <a:endParaRPr lang="en-US" sz="2800" b="1" dirty="0">
              <a:solidFill>
                <a:schemeClr val="tx2"/>
              </a:solidFill>
            </a:endParaRPr>
          </a:p>
        </p:txBody>
      </p:sp>
      <p:sp>
        <p:nvSpPr>
          <p:cNvPr id="4" name="Text Box 3">
            <a:extLst>
              <a:ext uri="{FF2B5EF4-FFF2-40B4-BE49-F238E27FC236}">
                <a16:creationId xmlns:a16="http://schemas.microsoft.com/office/drawing/2014/main" xmlns="" id="{EA3E123B-D5DA-F329-D4DE-D755841C5131}"/>
              </a:ext>
            </a:extLst>
          </p:cNvPr>
          <p:cNvSpPr txBox="1">
            <a:spLocks noChangeArrowheads="1"/>
          </p:cNvSpPr>
          <p:nvPr/>
        </p:nvSpPr>
        <p:spPr bwMode="auto">
          <a:xfrm>
            <a:off x="251520" y="300707"/>
            <a:ext cx="7560840"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marL="0" marR="0" lvl="0" indent="0" algn="ctr" defTabSz="457200" rtl="0" eaLnBrk="1" fontAlgn="base" latinLnBrk="0" hangingPunct="1">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fr-FR" sz="2400" b="1" i="0" u="none" strike="noStrike" kern="1200" cap="none" spc="0" normalizeH="0" baseline="0" noProof="0" dirty="0">
                <a:ln>
                  <a:noFill/>
                </a:ln>
                <a:solidFill>
                  <a:srgbClr val="D2533C"/>
                </a:solidFill>
                <a:effectLst/>
                <a:uLnTx/>
                <a:uFillTx/>
                <a:latin typeface="Arial" charset="0"/>
                <a:ea typeface="ＭＳ Ｐゴシック" charset="0"/>
              </a:rPr>
              <a:t>Communion: </a:t>
            </a:r>
            <a:r>
              <a:rPr kumimoji="0" lang="fr-FR" sz="2400" b="0" i="1" u="none" strike="noStrike" kern="1200" cap="none" spc="0" normalizeH="0" baseline="0" noProof="0" dirty="0">
                <a:ln>
                  <a:noFill/>
                </a:ln>
                <a:solidFill>
                  <a:srgbClr val="D2533C"/>
                </a:solidFill>
                <a:effectLst/>
                <a:uLnTx/>
                <a:uFillTx/>
                <a:latin typeface="Arial" charset="0"/>
                <a:ea typeface="ＭＳ Ｐゴシック" charset="0"/>
              </a:rPr>
              <a:t>Le Seigneur nous a </a:t>
            </a:r>
            <a:r>
              <a:rPr kumimoji="0" lang="fr-FR" sz="2400" b="0" i="1" u="none" strike="noStrike" kern="1200" cap="none" spc="0" normalizeH="0" baseline="0" noProof="0" dirty="0" err="1">
                <a:ln>
                  <a:noFill/>
                </a:ln>
                <a:solidFill>
                  <a:srgbClr val="D2533C"/>
                </a:solidFill>
                <a:effectLst/>
                <a:uLnTx/>
                <a:uFillTx/>
                <a:latin typeface="Arial" charset="0"/>
                <a:ea typeface="ＭＳ Ｐゴシック" charset="0"/>
              </a:rPr>
              <a:t>aim</a:t>
            </a:r>
            <a:r>
              <a:rPr kumimoji="0" lang="en-US" sz="2400" b="0" i="1" u="none" strike="noStrike" kern="1200" cap="none" spc="0" normalizeH="0" baseline="0" noProof="0" dirty="0" err="1">
                <a:ln>
                  <a:noFill/>
                </a:ln>
                <a:solidFill>
                  <a:srgbClr val="D2533C"/>
                </a:solidFill>
                <a:effectLst/>
                <a:uLnTx/>
                <a:uFillTx/>
                <a:latin typeface="Arial" charset="0"/>
                <a:ea typeface="ＭＳ Ｐゴシック" charset="0"/>
              </a:rPr>
              <a:t>é</a:t>
            </a:r>
            <a:r>
              <a:rPr kumimoji="0" lang="fr-FR" sz="2400" b="0" i="1" u="none" strike="noStrike" kern="1200" cap="none" spc="0" normalizeH="0" baseline="0" noProof="0" dirty="0">
                <a:ln>
                  <a:noFill/>
                </a:ln>
                <a:solidFill>
                  <a:srgbClr val="D2533C"/>
                </a:solidFill>
                <a:effectLst/>
                <a:uLnTx/>
                <a:uFillTx/>
                <a:latin typeface="Arial" charset="0"/>
                <a:ea typeface="ＭＳ Ｐゴシック" charset="0"/>
              </a:rPr>
              <a:t>s (</a:t>
            </a:r>
            <a:r>
              <a:rPr lang="fr-FR" sz="2400" dirty="0">
                <a:solidFill>
                  <a:srgbClr val="D2533C"/>
                </a:solidFill>
              </a:rPr>
              <a:t>3</a:t>
            </a:r>
            <a:r>
              <a:rPr kumimoji="0" lang="fr-FR" sz="2400" b="0" i="0" u="none" strike="noStrike" kern="1200" cap="none" spc="0" normalizeH="0" baseline="0" noProof="0" dirty="0">
                <a:ln>
                  <a:noFill/>
                </a:ln>
                <a:solidFill>
                  <a:srgbClr val="D2533C"/>
                </a:solidFill>
                <a:effectLst/>
                <a:uLnTx/>
                <a:uFillTx/>
                <a:latin typeface="Arial" charset="0"/>
                <a:ea typeface="ＭＳ Ｐゴシック" charset="0"/>
              </a:rPr>
              <a:t>/3) </a:t>
            </a:r>
          </a:p>
        </p:txBody>
      </p:sp>
    </p:spTree>
    <p:extLst>
      <p:ext uri="{BB962C8B-B14F-4D97-AF65-F5344CB8AC3E}">
        <p14:creationId xmlns:p14="http://schemas.microsoft.com/office/powerpoint/2010/main" xmlns="" val="9945833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3731" name="TextBox 2"/>
          <p:cNvSpPr txBox="1">
            <a:spLocks noChangeArrowheads="1"/>
          </p:cNvSpPr>
          <p:nvPr/>
        </p:nvSpPr>
        <p:spPr bwMode="auto">
          <a:xfrm>
            <a:off x="325438" y="1484313"/>
            <a:ext cx="8820150" cy="4710112"/>
          </a:xfrm>
          <a:prstGeom prst="rect">
            <a:avLst/>
          </a:prstGeom>
          <a:noFill/>
          <a:ln w="9525">
            <a:noFill/>
            <a:miter lim="800000"/>
            <a:headEnd/>
            <a:tailEnd/>
          </a:ln>
        </p:spPr>
        <p:txBody>
          <a:bodyPr>
            <a:spAutoFit/>
          </a:bodyPr>
          <a:lstStyle/>
          <a:p>
            <a:r>
              <a:rPr lang="en-US" altLang="en-US" sz="2800">
                <a:solidFill>
                  <a:schemeClr val="tx1"/>
                </a:solidFill>
              </a:rPr>
              <a:t>1.</a:t>
            </a:r>
            <a:r>
              <a:rPr lang="fr-FR" altLang="en-US" sz="2800">
                <a:solidFill>
                  <a:schemeClr val="tx1"/>
                </a:solidFill>
              </a:rPr>
              <a:t>De toi, Seigneur, nous attendons la vie</a:t>
            </a:r>
          </a:p>
          <a:p>
            <a:r>
              <a:rPr lang="fr-FR" altLang="en-US" sz="2800" b="1" i="1">
                <a:solidFill>
                  <a:schemeClr val="tx1"/>
                </a:solidFill>
              </a:rPr>
              <a:t>Que ma bouche chante ta louange</a:t>
            </a:r>
          </a:p>
          <a:p>
            <a:r>
              <a:rPr lang="fr-FR" altLang="en-US" sz="2800">
                <a:solidFill>
                  <a:schemeClr val="tx1"/>
                </a:solidFill>
              </a:rPr>
              <a:t>Tu es pour nous un rempart un appui</a:t>
            </a:r>
          </a:p>
          <a:p>
            <a:r>
              <a:rPr lang="fr-FR" altLang="en-US" sz="2800" b="1" i="1">
                <a:solidFill>
                  <a:schemeClr val="tx1"/>
                </a:solidFill>
              </a:rPr>
              <a:t>Que ma bouche chante ta louange</a:t>
            </a:r>
          </a:p>
          <a:p>
            <a:r>
              <a:rPr lang="fr-FR" altLang="en-US" sz="2800">
                <a:solidFill>
                  <a:schemeClr val="tx1"/>
                </a:solidFill>
              </a:rPr>
              <a:t>La joie du coeur vient de toi, ô Seigneur</a:t>
            </a:r>
          </a:p>
          <a:p>
            <a:r>
              <a:rPr lang="fr-FR" altLang="en-US" sz="2800" b="1" i="1">
                <a:solidFill>
                  <a:schemeClr val="tx1"/>
                </a:solidFill>
              </a:rPr>
              <a:t>Que ma bouche chante ta louange</a:t>
            </a:r>
          </a:p>
          <a:p>
            <a:r>
              <a:rPr lang="fr-FR" altLang="en-US" sz="2800">
                <a:solidFill>
                  <a:schemeClr val="tx1"/>
                </a:solidFill>
              </a:rPr>
              <a:t>Notre confiance est en ton nom très saint</a:t>
            </a:r>
          </a:p>
          <a:p>
            <a:r>
              <a:rPr lang="fr-FR" altLang="en-US" sz="2800" b="1" i="1">
                <a:solidFill>
                  <a:schemeClr val="tx1"/>
                </a:solidFill>
              </a:rPr>
              <a:t>Que ma bouche chante ta louange</a:t>
            </a:r>
          </a:p>
          <a:p>
            <a:endParaRPr lang="fr-FR" altLang="en-US" sz="2800" b="1" i="1">
              <a:solidFill>
                <a:schemeClr val="tx1"/>
              </a:solidFill>
            </a:endParaRPr>
          </a:p>
          <a:p>
            <a:r>
              <a:rPr lang="en-US" altLang="en-US">
                <a:solidFill>
                  <a:schemeClr val="tx1"/>
                </a:solidFill>
              </a:rPr>
              <a:t/>
            </a:r>
            <a:br>
              <a:rPr lang="en-US" altLang="en-US">
                <a:solidFill>
                  <a:schemeClr val="tx1"/>
                </a:solidFill>
              </a:rPr>
            </a:br>
            <a:endParaRPr lang="en-US" altLang="en-US">
              <a:solidFill>
                <a:schemeClr val="tx1"/>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(1/8)</a:t>
            </a:r>
          </a:p>
        </p:txBody>
      </p:sp>
      <p:pic>
        <p:nvPicPr>
          <p:cNvPr id="73733"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5779" name="TextBox 2"/>
          <p:cNvSpPr txBox="1">
            <a:spLocks noChangeArrowheads="1"/>
          </p:cNvSpPr>
          <p:nvPr/>
        </p:nvSpPr>
        <p:spPr bwMode="auto">
          <a:xfrm>
            <a:off x="323850" y="1844675"/>
            <a:ext cx="8820150" cy="2646363"/>
          </a:xfrm>
          <a:prstGeom prst="rect">
            <a:avLst/>
          </a:prstGeom>
          <a:noFill/>
          <a:ln w="9525">
            <a:noFill/>
            <a:miter lim="800000"/>
            <a:headEnd/>
            <a:tailEnd/>
          </a:ln>
        </p:spPr>
        <p:txBody>
          <a:bodyPr>
            <a:spAutoFit/>
          </a:bodyPr>
          <a:lstStyle/>
          <a:p>
            <a:r>
              <a:rPr lang="fr-FR" altLang="en-US" sz="2600" b="1">
                <a:solidFill>
                  <a:schemeClr val="tx1"/>
                </a:solidFill>
              </a:rPr>
              <a:t>R. </a:t>
            </a:r>
            <a:r>
              <a:rPr lang="fr-FR" altLang="en-US" sz="2800" b="1">
                <a:solidFill>
                  <a:srgbClr val="22228B"/>
                </a:solidFill>
              </a:rPr>
              <a:t>Sois loué, Seigneur, pour ta grandeur</a:t>
            </a:r>
          </a:p>
          <a:p>
            <a:r>
              <a:rPr lang="fr-FR" altLang="en-US" sz="2800" b="1">
                <a:solidFill>
                  <a:srgbClr val="22228B"/>
                </a:solidFill>
              </a:rPr>
              <a:t>Sois loué pour tous tes bienfaits</a:t>
            </a:r>
          </a:p>
          <a:p>
            <a:r>
              <a:rPr lang="fr-FR" altLang="en-US" sz="2800" b="1">
                <a:solidFill>
                  <a:srgbClr val="22228B"/>
                </a:solidFill>
              </a:rPr>
              <a:t>Gloire à toi, Seigneur, tu es vainqueur</a:t>
            </a:r>
          </a:p>
          <a:p>
            <a:r>
              <a:rPr lang="fr-FR" altLang="en-US" sz="2800" b="1">
                <a:solidFill>
                  <a:srgbClr val="22228B"/>
                </a:solidFill>
              </a:rPr>
              <a:t>Ton amour inonde nos cœurs</a:t>
            </a:r>
          </a:p>
          <a:p>
            <a:r>
              <a:rPr lang="fr-FR" altLang="en-US" sz="2800" b="1">
                <a:solidFill>
                  <a:srgbClr val="22228B"/>
                </a:solidFill>
              </a:rPr>
              <a:t>Que ma bouche chante ta louange</a:t>
            </a:r>
          </a:p>
          <a:p>
            <a:endParaRPr lang="fr-FR" altLang="en-US" sz="2600" b="1">
              <a:solidFill>
                <a:srgbClr val="22228B"/>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(2/8)</a:t>
            </a:r>
          </a:p>
        </p:txBody>
      </p:sp>
      <p:pic>
        <p:nvPicPr>
          <p:cNvPr id="75781"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7827" name="TextBox 2"/>
          <p:cNvSpPr txBox="1">
            <a:spLocks noChangeArrowheads="1"/>
          </p:cNvSpPr>
          <p:nvPr/>
        </p:nvSpPr>
        <p:spPr bwMode="auto">
          <a:xfrm>
            <a:off x="323850" y="1373188"/>
            <a:ext cx="8820150" cy="3538537"/>
          </a:xfrm>
          <a:prstGeom prst="rect">
            <a:avLst/>
          </a:prstGeom>
          <a:noFill/>
          <a:ln w="9525">
            <a:noFill/>
            <a:miter lim="800000"/>
            <a:headEnd/>
            <a:tailEnd/>
          </a:ln>
        </p:spPr>
        <p:txBody>
          <a:bodyPr>
            <a:spAutoFit/>
          </a:bodyPr>
          <a:lstStyle/>
          <a:p>
            <a:r>
              <a:rPr lang="en-US" altLang="en-US" sz="2800">
                <a:solidFill>
                  <a:schemeClr val="tx1"/>
                </a:solidFill>
              </a:rPr>
              <a:t>2.</a:t>
            </a:r>
            <a:r>
              <a:rPr lang="fr-FR" altLang="en-US" sz="2800">
                <a:solidFill>
                  <a:schemeClr val="tx1"/>
                </a:solidFill>
              </a:rPr>
              <a:t> Seigneur, tu as éclairé notre nuit</a:t>
            </a:r>
          </a:p>
          <a:p>
            <a:r>
              <a:rPr lang="fr-FR" altLang="en-US" sz="2800" b="1" i="1">
                <a:solidFill>
                  <a:schemeClr val="tx1"/>
                </a:solidFill>
              </a:rPr>
              <a:t>Que ma bouche chante ta louange</a:t>
            </a:r>
          </a:p>
          <a:p>
            <a:r>
              <a:rPr lang="fr-FR" altLang="en-US" sz="2800">
                <a:solidFill>
                  <a:schemeClr val="tx1"/>
                </a:solidFill>
              </a:rPr>
              <a:t>Tu es lumière et clarté sur nos pas</a:t>
            </a:r>
          </a:p>
          <a:p>
            <a:r>
              <a:rPr lang="fr-FR" altLang="en-US" sz="2800" b="1" i="1">
                <a:solidFill>
                  <a:schemeClr val="tx1"/>
                </a:solidFill>
              </a:rPr>
              <a:t>Que ma bouche chante ta louange</a:t>
            </a:r>
          </a:p>
          <a:p>
            <a:r>
              <a:rPr lang="fr-FR" altLang="en-US" sz="2800">
                <a:solidFill>
                  <a:schemeClr val="tx1"/>
                </a:solidFill>
              </a:rPr>
              <a:t>Je te rends grâce au milieu des nations</a:t>
            </a:r>
          </a:p>
          <a:p>
            <a:r>
              <a:rPr lang="fr-FR" altLang="en-US" sz="2800" b="1" i="1">
                <a:solidFill>
                  <a:schemeClr val="tx1"/>
                </a:solidFill>
              </a:rPr>
              <a:t>Que ma bouche chante ta louange</a:t>
            </a:r>
          </a:p>
          <a:p>
            <a:r>
              <a:rPr lang="fr-FR" altLang="en-US" sz="2800">
                <a:solidFill>
                  <a:schemeClr val="tx1"/>
                </a:solidFill>
              </a:rPr>
              <a:t>Seigneur, en tous temps, je fête ton nom</a:t>
            </a:r>
          </a:p>
          <a:p>
            <a:r>
              <a:rPr lang="fr-FR" altLang="en-US" sz="2800" b="1" i="1">
                <a:solidFill>
                  <a:schemeClr val="tx1"/>
                </a:solidFill>
              </a:rPr>
              <a:t>Que ma bouche chante ta louange</a:t>
            </a: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(3/8)</a:t>
            </a:r>
          </a:p>
        </p:txBody>
      </p:sp>
      <p:pic>
        <p:nvPicPr>
          <p:cNvPr id="7782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9875" name="TextBox 2"/>
          <p:cNvSpPr txBox="1">
            <a:spLocks noChangeArrowheads="1"/>
          </p:cNvSpPr>
          <p:nvPr/>
        </p:nvSpPr>
        <p:spPr bwMode="auto">
          <a:xfrm>
            <a:off x="323850" y="1844675"/>
            <a:ext cx="8820150" cy="2646363"/>
          </a:xfrm>
          <a:prstGeom prst="rect">
            <a:avLst/>
          </a:prstGeom>
          <a:noFill/>
          <a:ln w="9525">
            <a:noFill/>
            <a:miter lim="800000"/>
            <a:headEnd/>
            <a:tailEnd/>
          </a:ln>
        </p:spPr>
        <p:txBody>
          <a:bodyPr>
            <a:spAutoFit/>
          </a:bodyPr>
          <a:lstStyle/>
          <a:p>
            <a:r>
              <a:rPr lang="fr-FR" altLang="en-US" sz="2600" b="1">
                <a:solidFill>
                  <a:schemeClr val="tx1"/>
                </a:solidFill>
              </a:rPr>
              <a:t>R. </a:t>
            </a:r>
            <a:r>
              <a:rPr lang="fr-FR" altLang="en-US" sz="2800" b="1">
                <a:solidFill>
                  <a:srgbClr val="22228B"/>
                </a:solidFill>
              </a:rPr>
              <a:t>Sois loué, Seigneur, pour ta grandeur</a:t>
            </a:r>
          </a:p>
          <a:p>
            <a:r>
              <a:rPr lang="fr-FR" altLang="en-US" sz="2800" b="1">
                <a:solidFill>
                  <a:srgbClr val="22228B"/>
                </a:solidFill>
              </a:rPr>
              <a:t>Sois loué pour tous tes bienfaits</a:t>
            </a:r>
          </a:p>
          <a:p>
            <a:r>
              <a:rPr lang="fr-FR" altLang="en-US" sz="2800" b="1">
                <a:solidFill>
                  <a:srgbClr val="22228B"/>
                </a:solidFill>
              </a:rPr>
              <a:t>Gloire à toi, Seigneur, tu es vainqueur</a:t>
            </a:r>
          </a:p>
          <a:p>
            <a:r>
              <a:rPr lang="fr-FR" altLang="en-US" sz="2800" b="1">
                <a:solidFill>
                  <a:srgbClr val="22228B"/>
                </a:solidFill>
              </a:rPr>
              <a:t>Ton amour inonde nos cœurs</a:t>
            </a:r>
          </a:p>
          <a:p>
            <a:r>
              <a:rPr lang="fr-FR" altLang="en-US" sz="2800" b="1">
                <a:solidFill>
                  <a:srgbClr val="22228B"/>
                </a:solidFill>
              </a:rPr>
              <a:t>Que ma bouche chante ta louange</a:t>
            </a:r>
          </a:p>
          <a:p>
            <a:endParaRPr lang="fr-FR" altLang="en-US" sz="2600" b="1">
              <a:solidFill>
                <a:srgbClr val="22228B"/>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(4/8)</a:t>
            </a:r>
          </a:p>
        </p:txBody>
      </p:sp>
      <p:pic>
        <p:nvPicPr>
          <p:cNvPr id="79877"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50" y="1935163"/>
            <a:ext cx="7772400" cy="1470025"/>
          </a:xfrm>
        </p:spPr>
        <p:txBody>
          <a:bodyPr/>
          <a:lstStyle/>
          <a:p>
            <a:pPr algn="ctr" eaLnBrk="1" hangingPunct="1"/>
            <a:r>
              <a:rPr lang="en-GB" sz="4000" b="1" i="1" cap="none" dirty="0">
                <a:ea typeface="ＭＳ Ｐゴシック" pitchFamily="34" charset="-128"/>
              </a:rPr>
              <a:t>Bon </a:t>
            </a:r>
            <a:r>
              <a:rPr lang="en-GB" sz="4000" b="1" i="1" cap="none" dirty="0" err="1">
                <a:ea typeface="ＭＳ Ｐゴシック" pitchFamily="34" charset="-128"/>
              </a:rPr>
              <a:t>dimanche</a:t>
            </a:r>
            <a:r>
              <a:rPr lang="en-GB" sz="4000" b="1" i="1" cap="none" dirty="0">
                <a:ea typeface="ＭＳ Ｐゴシック" pitchFamily="34" charset="-128"/>
              </a:rPr>
              <a:t> </a:t>
            </a:r>
            <a:r>
              <a:rPr lang="vi-VN" sz="4000" b="1" i="1" dirty="0" smtClean="0">
                <a:ea typeface="ＭＳ Ｐゴシック" pitchFamily="34" charset="-128"/>
              </a:rPr>
              <a:t>à</a:t>
            </a:r>
            <a:r>
              <a:rPr lang="en-GB" sz="4000" b="1" i="1" cap="none" dirty="0" smtClean="0">
                <a:ea typeface="ＭＳ Ｐゴシック" pitchFamily="34" charset="-128"/>
              </a:rPr>
              <a:t> </a:t>
            </a:r>
            <a:r>
              <a:rPr lang="en-GB" sz="4000" b="1" i="1" cap="none" dirty="0" err="1" smtClean="0">
                <a:ea typeface="ＭＳ Ｐゴシック" pitchFamily="34" charset="-128"/>
              </a:rPr>
              <a:t>tous</a:t>
            </a:r>
            <a:r>
              <a:rPr lang="vi-VN" sz="4000" b="1" i="1" cap="none" dirty="0" smtClean="0">
                <a:ea typeface="ＭＳ Ｐゴシック" pitchFamily="34" charset="-128"/>
              </a:rPr>
              <a:t> </a:t>
            </a:r>
            <a:r>
              <a:rPr lang="en-GB" sz="4000" b="1" i="1" cap="none" dirty="0" smtClean="0">
                <a:ea typeface="ＭＳ Ｐゴシック" pitchFamily="34" charset="-128"/>
              </a:rPr>
              <a:t>!</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a:t>
            </a:r>
            <a:r>
              <a:rPr lang="fr-FR" sz="2400" b="1" i="1">
                <a:solidFill>
                  <a:srgbClr val="D2533C"/>
                </a:solidFill>
              </a:rPr>
              <a:t>: </a:t>
            </a:r>
            <a:r>
              <a:rPr lang="fr-FR" sz="2400" i="1" smtClean="0">
                <a:solidFill>
                  <a:srgbClr val="D2533C"/>
                </a:solidFill>
              </a:rPr>
              <a:t>Jubilez</a:t>
            </a:r>
            <a:r>
              <a:rPr lang="fr-FR" sz="2400" i="1">
                <a:solidFill>
                  <a:srgbClr val="D2533C"/>
                </a:solidFill>
              </a:rPr>
              <a:t>, criez de joie </a:t>
            </a:r>
            <a:r>
              <a:rPr lang="fr-FR" sz="2400" i="1" smtClean="0">
                <a:solidFill>
                  <a:srgbClr val="D2533C"/>
                </a:solidFill>
              </a:rPr>
              <a:t>(1/4</a:t>
            </a:r>
            <a:r>
              <a:rPr lang="fr-FR" sz="2400" i="1" dirty="0" smtClean="0">
                <a:solidFill>
                  <a:srgbClr val="D2533C"/>
                </a:solidFill>
              </a:rPr>
              <a:t>)</a:t>
            </a:r>
            <a:endParaRPr lang="fr-FR" sz="2400" i="1" dirty="0">
              <a:solidFill>
                <a:srgbClr val="D2533C"/>
              </a:solidFill>
            </a:endParaRPr>
          </a:p>
        </p:txBody>
      </p:sp>
      <p:sp>
        <p:nvSpPr>
          <p:cNvPr id="5122" name="Rectangle 2"/>
          <p:cNvSpPr>
            <a:spLocks noChangeArrowheads="1"/>
          </p:cNvSpPr>
          <p:nvPr/>
        </p:nvSpPr>
        <p:spPr bwMode="auto">
          <a:xfrm>
            <a:off x="563885" y="980728"/>
            <a:ext cx="8256587" cy="50943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accent6">
                    <a:lumMod val="75000"/>
                  </a:schemeClr>
                </a:solidFill>
              </a:rPr>
              <a:t>Jubilez ! criez de joie ! </a:t>
            </a:r>
            <a:endParaRPr lang="fr-FR" sz="3200" b="1" dirty="0" smtClean="0">
              <a:solidFill>
                <a:schemeClr val="accent6">
                  <a:lumMod val="75000"/>
                </a:schemeClr>
              </a:solidFill>
            </a:endParaRPr>
          </a:p>
          <a:p>
            <a:pPr algn="ctr"/>
            <a:r>
              <a:rPr lang="fr-FR" sz="3200" b="1" dirty="0">
                <a:solidFill>
                  <a:schemeClr val="accent6">
                    <a:lumMod val="75000"/>
                  </a:schemeClr>
                </a:solidFill>
              </a:rPr>
              <a:t>A</a:t>
            </a:r>
            <a:r>
              <a:rPr lang="fr-FR" sz="3200" b="1" dirty="0" smtClean="0">
                <a:solidFill>
                  <a:schemeClr val="accent6">
                    <a:lumMod val="75000"/>
                  </a:schemeClr>
                </a:solidFill>
              </a:rPr>
              <a:t>cclamez </a:t>
            </a:r>
            <a:r>
              <a:rPr lang="fr-FR" sz="3200" b="1" dirty="0">
                <a:solidFill>
                  <a:schemeClr val="accent6">
                    <a:lumMod val="75000"/>
                  </a:schemeClr>
                </a:solidFill>
              </a:rPr>
              <a:t>le Dieu trois fois saint </a:t>
            </a:r>
            <a:r>
              <a:rPr lang="fr-FR" sz="3200" b="1" dirty="0" smtClean="0">
                <a:solidFill>
                  <a:schemeClr val="accent6">
                    <a:lumMod val="75000"/>
                  </a:schemeClr>
                </a:solidFill>
              </a:rPr>
              <a:t>!</a:t>
            </a:r>
          </a:p>
          <a:p>
            <a:pPr algn="ctr"/>
            <a:r>
              <a:rPr lang="fr-FR" sz="3200" b="1" dirty="0" smtClean="0">
                <a:solidFill>
                  <a:schemeClr val="accent6">
                    <a:lumMod val="75000"/>
                  </a:schemeClr>
                </a:solidFill>
              </a:rPr>
              <a:t>Venez </a:t>
            </a:r>
            <a:r>
              <a:rPr lang="fr-FR" sz="3200" b="1" dirty="0">
                <a:solidFill>
                  <a:schemeClr val="accent6">
                    <a:lumMod val="75000"/>
                  </a:schemeClr>
                </a:solidFill>
              </a:rPr>
              <a:t>le prier dans la </a:t>
            </a:r>
            <a:r>
              <a:rPr lang="fr-FR" sz="3200" b="1" dirty="0" smtClean="0">
                <a:solidFill>
                  <a:schemeClr val="accent6">
                    <a:lumMod val="75000"/>
                  </a:schemeClr>
                </a:solidFill>
              </a:rPr>
              <a:t>paix</a:t>
            </a:r>
          </a:p>
          <a:p>
            <a:pPr algn="ctr"/>
            <a:r>
              <a:rPr lang="fr-FR" sz="3200" b="1" dirty="0">
                <a:solidFill>
                  <a:schemeClr val="accent6">
                    <a:lumMod val="75000"/>
                  </a:schemeClr>
                </a:solidFill>
              </a:rPr>
              <a:t>T</a:t>
            </a:r>
            <a:r>
              <a:rPr lang="fr-FR" sz="3200" b="1" dirty="0" smtClean="0">
                <a:solidFill>
                  <a:schemeClr val="accent6">
                    <a:lumMod val="75000"/>
                  </a:schemeClr>
                </a:solidFill>
              </a:rPr>
              <a:t>émoigner </a:t>
            </a:r>
            <a:r>
              <a:rPr lang="fr-FR" sz="3200" b="1" dirty="0">
                <a:solidFill>
                  <a:schemeClr val="accent6">
                    <a:lumMod val="75000"/>
                  </a:schemeClr>
                </a:solidFill>
              </a:rPr>
              <a:t>de son Amour</a:t>
            </a:r>
            <a:r>
              <a:rPr lang="fr-FR" sz="3200" b="1" dirty="0" smtClean="0">
                <a:solidFill>
                  <a:schemeClr val="accent6">
                    <a:lumMod val="75000"/>
                  </a:schemeClr>
                </a:solidFill>
              </a:rPr>
              <a:t>.</a:t>
            </a:r>
          </a:p>
          <a:p>
            <a:pPr algn="ctr"/>
            <a:r>
              <a:rPr lang="fr-FR" sz="3200" b="1" dirty="0" smtClean="0">
                <a:solidFill>
                  <a:schemeClr val="accent6">
                    <a:lumMod val="75000"/>
                  </a:schemeClr>
                </a:solidFill>
              </a:rPr>
              <a:t>Jubilez </a:t>
            </a:r>
            <a:r>
              <a:rPr lang="fr-FR" sz="3200" b="1" dirty="0">
                <a:solidFill>
                  <a:schemeClr val="accent6">
                    <a:lumMod val="75000"/>
                  </a:schemeClr>
                </a:solidFill>
              </a:rPr>
              <a:t>! criez de joie ! </a:t>
            </a:r>
            <a:endParaRPr lang="fr-FR" sz="3200" b="1" dirty="0" smtClean="0">
              <a:solidFill>
                <a:schemeClr val="accent6">
                  <a:lumMod val="75000"/>
                </a:schemeClr>
              </a:solidFill>
            </a:endParaRPr>
          </a:p>
          <a:p>
            <a:pPr algn="ctr"/>
            <a:r>
              <a:rPr lang="fr-FR" sz="3200" b="1" dirty="0" smtClean="0">
                <a:solidFill>
                  <a:schemeClr val="accent6">
                    <a:lumMod val="75000"/>
                  </a:schemeClr>
                </a:solidFill>
              </a:rPr>
              <a:t>pour </a:t>
            </a:r>
            <a:r>
              <a:rPr lang="fr-FR" sz="3200" b="1" dirty="0">
                <a:solidFill>
                  <a:schemeClr val="accent6">
                    <a:lumMod val="75000"/>
                  </a:schemeClr>
                </a:solidFill>
              </a:rPr>
              <a:t>Dieu, notre Dieu</a:t>
            </a:r>
            <a:r>
              <a:rPr lang="fr-FR" sz="3200" b="1" dirty="0" smtClean="0">
                <a:solidFill>
                  <a:schemeClr val="accent6">
                    <a:lumMod val="75000"/>
                  </a:schemeClr>
                </a:solidFill>
              </a:rPr>
              <a:t>.</a:t>
            </a:r>
          </a:p>
          <a:p>
            <a:endParaRPr lang="fr-FR" sz="3200" dirty="0">
              <a:solidFill>
                <a:schemeClr val="tx1"/>
              </a:solidFill>
            </a:endParaRPr>
          </a:p>
          <a:p>
            <a:r>
              <a:rPr lang="fr-FR" sz="3200" dirty="0">
                <a:solidFill>
                  <a:schemeClr val="tx1"/>
                </a:solidFill>
              </a:rPr>
              <a:t>2</a:t>
            </a:r>
            <a:r>
              <a:rPr lang="fr-FR" sz="3200" dirty="0" smtClean="0">
                <a:solidFill>
                  <a:schemeClr val="tx1"/>
                </a:solidFill>
              </a:rPr>
              <a:t>- </a:t>
            </a:r>
            <a:r>
              <a:rPr lang="fr-FR" sz="3200" dirty="0">
                <a:solidFill>
                  <a:schemeClr val="tx1"/>
                </a:solidFill>
              </a:rPr>
              <a:t>Louange au Père et au </a:t>
            </a:r>
            <a:r>
              <a:rPr lang="fr-FR" sz="3200" dirty="0" smtClean="0">
                <a:solidFill>
                  <a:schemeClr val="tx1"/>
                </a:solidFill>
              </a:rPr>
              <a:t>Fils</a:t>
            </a:r>
          </a:p>
          <a:p>
            <a:r>
              <a:rPr lang="fr-FR" sz="3200" dirty="0">
                <a:solidFill>
                  <a:schemeClr val="tx1"/>
                </a:solidFill>
              </a:rPr>
              <a:t>L</a:t>
            </a:r>
            <a:r>
              <a:rPr lang="fr-FR" sz="3200" dirty="0" smtClean="0">
                <a:solidFill>
                  <a:schemeClr val="tx1"/>
                </a:solidFill>
              </a:rPr>
              <a:t>ouange </a:t>
            </a:r>
            <a:r>
              <a:rPr lang="fr-FR" sz="3200" dirty="0">
                <a:solidFill>
                  <a:schemeClr val="tx1"/>
                </a:solidFill>
              </a:rPr>
              <a:t>à l’Esprit de gloire</a:t>
            </a:r>
            <a:r>
              <a:rPr lang="fr-FR" sz="3200" dirty="0" smtClean="0">
                <a:solidFill>
                  <a:schemeClr val="tx1"/>
                </a:solidFill>
              </a:rPr>
              <a:t>.</a:t>
            </a:r>
          </a:p>
          <a:p>
            <a:r>
              <a:rPr lang="fr-FR" sz="3200" dirty="0" smtClean="0">
                <a:solidFill>
                  <a:schemeClr val="tx1"/>
                </a:solidFill>
              </a:rPr>
              <a:t>Bienheureuse Trinité</a:t>
            </a:r>
          </a:p>
          <a:p>
            <a:r>
              <a:rPr lang="fr-FR" sz="3200" dirty="0">
                <a:solidFill>
                  <a:schemeClr val="tx1"/>
                </a:solidFill>
              </a:rPr>
              <a:t>N</a:t>
            </a:r>
            <a:r>
              <a:rPr lang="fr-FR" sz="3200" dirty="0" smtClean="0">
                <a:solidFill>
                  <a:schemeClr val="tx1"/>
                </a:solidFill>
              </a:rPr>
              <a:t>otre </a:t>
            </a:r>
            <a:r>
              <a:rPr lang="fr-FR" sz="3200" dirty="0">
                <a:solidFill>
                  <a:schemeClr val="tx1"/>
                </a:solidFill>
              </a:rPr>
              <a:t>joie et notre vie !</a:t>
            </a:r>
            <a:endParaRPr lang="fr-FR" sz="2000" b="1" dirty="0">
              <a:solidFill>
                <a:schemeClr val="accent6">
                  <a:lumMod val="60000"/>
                  <a:lumOff val="40000"/>
                </a:schemeClr>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4</a:t>
            </a:fld>
            <a:endParaRPr lang="en-US"/>
          </a:p>
        </p:txBody>
      </p:sp>
    </p:spTree>
    <p:extLst>
      <p:ext uri="{BB962C8B-B14F-4D97-AF65-F5344CB8AC3E}">
        <p14:creationId xmlns="" xmlns:p14="http://schemas.microsoft.com/office/powerpoint/2010/main" val="9668317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1913" y="1484784"/>
            <a:ext cx="854233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endParaRPr lang="en-GB" sz="3200" dirty="0" smtClean="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76672"/>
            <a:ext cx="8208912" cy="584775"/>
          </a:xfrm>
          <a:prstGeom prst="rect">
            <a:avLst/>
          </a:prstGeom>
          <a:noFill/>
        </p:spPr>
        <p:txBody>
          <a:bodyPr wrap="square" rtlCol="0">
            <a:spAutoFit/>
          </a:bodyPr>
          <a:lstStyle/>
          <a:p>
            <a:r>
              <a:rPr lang="" sz="3200" dirty="0" smtClean="0">
                <a:solidFill>
                  <a:srgbClr val="D63800"/>
                </a:solidFill>
              </a:rPr>
              <a:t>Prière pénitentielle</a:t>
            </a:r>
            <a:endParaRPr lang="en-GB" sz="3200" dirty="0">
              <a:solidFill>
                <a:srgbClr val="D63800"/>
              </a:solidFill>
            </a:endParaRPr>
          </a:p>
        </p:txBody>
      </p:sp>
      <p:sp>
        <p:nvSpPr>
          <p:cNvPr id="4" name="Rectangle 2"/>
          <p:cNvSpPr>
            <a:spLocks noChangeArrowheads="1"/>
          </p:cNvSpPr>
          <p:nvPr/>
        </p:nvSpPr>
        <p:spPr bwMode="auto">
          <a:xfrm>
            <a:off x="214313" y="1412776"/>
            <a:ext cx="8542337" cy="510120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dirty="0" smtClean="0">
                <a:solidFill>
                  <a:schemeClr val="tx1"/>
                </a:solidFill>
              </a:rPr>
              <a:t>Je confesse à Dieu tout puissant, </a:t>
            </a:r>
            <a:br>
              <a:rPr lang="fr-FR" sz="3200" dirty="0" smtClean="0">
                <a:solidFill>
                  <a:schemeClr val="tx1"/>
                </a:solidFill>
              </a:rPr>
            </a:br>
            <a:r>
              <a:rPr lang="fr-FR" sz="3200" dirty="0" smtClean="0">
                <a:solidFill>
                  <a:schemeClr val="tx1"/>
                </a:solidFill>
              </a:rPr>
              <a:t>Je reconnais devant mes frères, </a:t>
            </a:r>
            <a:br>
              <a:rPr lang="fr-FR" sz="3200" dirty="0" smtClean="0">
                <a:solidFill>
                  <a:schemeClr val="tx1"/>
                </a:solidFill>
              </a:rPr>
            </a:br>
            <a:r>
              <a:rPr lang="fr-FR" sz="3200" dirty="0" smtClean="0">
                <a:solidFill>
                  <a:schemeClr val="tx1"/>
                </a:solidFill>
              </a:rPr>
              <a:t>que j'ai péché, en pensée, en parole,</a:t>
            </a:r>
            <a:br>
              <a:rPr lang="fr-FR" sz="3200" dirty="0" smtClean="0">
                <a:solidFill>
                  <a:schemeClr val="tx1"/>
                </a:solidFill>
              </a:rPr>
            </a:br>
            <a:r>
              <a:rPr lang="fr-FR" sz="3200" dirty="0" smtClean="0">
                <a:solidFill>
                  <a:schemeClr val="tx1"/>
                </a:solidFill>
              </a:rPr>
              <a:t> par action et par omission. </a:t>
            </a:r>
            <a:br>
              <a:rPr lang="fr-FR" sz="3200" dirty="0" smtClean="0">
                <a:solidFill>
                  <a:schemeClr val="tx1"/>
                </a:solidFill>
              </a:rPr>
            </a:br>
            <a:r>
              <a:rPr lang="fr-FR" sz="3200" dirty="0" smtClean="0">
                <a:solidFill>
                  <a:schemeClr val="tx1"/>
                </a:solidFill>
              </a:rPr>
              <a:t>Oui, j'ai vraiment péché. </a:t>
            </a:r>
            <a:br>
              <a:rPr lang="fr-FR" sz="3200" dirty="0" smtClean="0">
                <a:solidFill>
                  <a:schemeClr val="tx1"/>
                </a:solidFill>
              </a:rPr>
            </a:br>
            <a:r>
              <a:rPr lang="fr-FR" sz="3200" dirty="0" smtClean="0">
                <a:solidFill>
                  <a:schemeClr val="tx1"/>
                </a:solidFill>
              </a:rPr>
              <a:t>C'est pourquoi je supplie la Vierge Marie, </a:t>
            </a:r>
            <a:br>
              <a:rPr lang="fr-FR" sz="3200" dirty="0" smtClean="0">
                <a:solidFill>
                  <a:schemeClr val="tx1"/>
                </a:solidFill>
              </a:rPr>
            </a:br>
            <a:r>
              <a:rPr lang="fr-FR" sz="3200" dirty="0" smtClean="0">
                <a:solidFill>
                  <a:schemeClr val="tx1"/>
                </a:solidFill>
              </a:rPr>
              <a:t>les anges et tous les saints, </a:t>
            </a:r>
            <a:br>
              <a:rPr lang="fr-FR" sz="3200" dirty="0" smtClean="0">
                <a:solidFill>
                  <a:schemeClr val="tx1"/>
                </a:solidFill>
              </a:rPr>
            </a:br>
            <a:r>
              <a:rPr lang="fr-FR" sz="3200" dirty="0" smtClean="0">
                <a:solidFill>
                  <a:schemeClr val="tx1"/>
                </a:solidFill>
              </a:rPr>
              <a:t>et vous aussi, mes frères, </a:t>
            </a:r>
            <a:br>
              <a:rPr lang="fr-FR" sz="3200" dirty="0" smtClean="0">
                <a:solidFill>
                  <a:schemeClr val="tx1"/>
                </a:solidFill>
              </a:rPr>
            </a:br>
            <a:r>
              <a:rPr lang="fr-FR" sz="3200" dirty="0" smtClean="0">
                <a:solidFill>
                  <a:schemeClr val="tx1"/>
                </a:solidFill>
              </a:rPr>
              <a:t>de prier pour moi le Seigneur notre Dieu.</a:t>
            </a:r>
            <a:endParaRPr lang="en-GB" sz="3200" dirty="0" smtClean="0">
              <a:solidFill>
                <a:schemeClr val="tx1"/>
              </a:solidFill>
            </a:endParaRPr>
          </a:p>
          <a:p>
            <a:pPr algn="ctr"/>
            <a:endParaRPr lang="en-GB" sz="3200" dirty="0" smtClean="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1913" y="1484784"/>
            <a:ext cx="854233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en-GB" sz="3200" dirty="0" smtClean="0">
                <a:solidFill>
                  <a:schemeClr val="tx1"/>
                </a:solidFill>
              </a:rPr>
              <a:t>Kyrie </a:t>
            </a:r>
            <a:r>
              <a:rPr lang="en-GB" sz="3200" dirty="0" err="1" smtClean="0">
                <a:solidFill>
                  <a:schemeClr val="tx1"/>
                </a:solidFill>
              </a:rPr>
              <a:t>eleison</a:t>
            </a:r>
            <a:r>
              <a:rPr lang="en-GB" sz="3200" dirty="0" smtClean="0">
                <a:solidFill>
                  <a:schemeClr val="tx1"/>
                </a:solidFill>
              </a:rPr>
              <a:t>, </a:t>
            </a:r>
            <a:r>
              <a:rPr lang="en-GB" sz="3200" dirty="0" err="1" smtClean="0">
                <a:solidFill>
                  <a:schemeClr val="tx1"/>
                </a:solidFill>
              </a:rPr>
              <a:t>eleison</a:t>
            </a:r>
            <a:r>
              <a:rPr lang="en-GB" sz="3200" dirty="0" smtClean="0">
                <a:solidFill>
                  <a:schemeClr val="tx1"/>
                </a:solidFill>
              </a:rPr>
              <a:t> ! </a:t>
            </a:r>
          </a:p>
          <a:p>
            <a:pPr algn="ctr"/>
            <a:endParaRPr lang="en-GB" sz="3200" dirty="0" smtClean="0">
              <a:solidFill>
                <a:schemeClr val="tx1"/>
              </a:solidFill>
            </a:endParaRPr>
          </a:p>
          <a:p>
            <a:pPr algn="ctr"/>
            <a:r>
              <a:rPr lang="en-GB" sz="3200" dirty="0" err="1" smtClean="0">
                <a:solidFill>
                  <a:schemeClr val="tx1"/>
                </a:solidFill>
              </a:rPr>
              <a:t>Christe</a:t>
            </a:r>
            <a:r>
              <a:rPr lang="en-GB" sz="3200" dirty="0" smtClean="0">
                <a:solidFill>
                  <a:schemeClr val="tx1"/>
                </a:solidFill>
              </a:rPr>
              <a:t> </a:t>
            </a:r>
            <a:r>
              <a:rPr lang="en-GB" sz="3200" dirty="0" err="1" smtClean="0">
                <a:solidFill>
                  <a:schemeClr val="tx1"/>
                </a:solidFill>
              </a:rPr>
              <a:t>eleison</a:t>
            </a:r>
            <a:r>
              <a:rPr lang="en-GB" sz="3200" dirty="0" smtClean="0">
                <a:solidFill>
                  <a:schemeClr val="tx1"/>
                </a:solidFill>
              </a:rPr>
              <a:t>, </a:t>
            </a:r>
            <a:r>
              <a:rPr lang="en-GB" sz="3200" dirty="0" err="1" smtClean="0">
                <a:solidFill>
                  <a:schemeClr val="tx1"/>
                </a:solidFill>
              </a:rPr>
              <a:t>eleison</a:t>
            </a:r>
            <a:r>
              <a:rPr lang="en-GB" sz="3200" dirty="0" smtClean="0">
                <a:solidFill>
                  <a:schemeClr val="tx1"/>
                </a:solidFill>
              </a:rPr>
              <a:t> ! </a:t>
            </a:r>
          </a:p>
          <a:p>
            <a:pPr algn="ctr"/>
            <a:endParaRPr lang="en-GB" sz="3200" dirty="0" smtClean="0">
              <a:solidFill>
                <a:schemeClr val="tx1"/>
              </a:solidFill>
            </a:endParaRPr>
          </a:p>
          <a:p>
            <a:pPr algn="ctr"/>
            <a:r>
              <a:rPr lang="en-GB" sz="3200" dirty="0" smtClean="0">
                <a:solidFill>
                  <a:schemeClr val="tx1"/>
                </a:solidFill>
              </a:rPr>
              <a:t>Kyrie </a:t>
            </a:r>
            <a:r>
              <a:rPr lang="en-GB" sz="3200" dirty="0" err="1" smtClean="0">
                <a:solidFill>
                  <a:schemeClr val="tx1"/>
                </a:solidFill>
              </a:rPr>
              <a:t>eleison</a:t>
            </a:r>
            <a:r>
              <a:rPr lang="en-GB" sz="3200" dirty="0" smtClean="0">
                <a:solidFill>
                  <a:schemeClr val="tx1"/>
                </a:solidFill>
              </a:rPr>
              <a:t>, </a:t>
            </a:r>
            <a:r>
              <a:rPr lang="en-GB" sz="3200" dirty="0" err="1" smtClean="0">
                <a:solidFill>
                  <a:schemeClr val="tx1"/>
                </a:solidFill>
              </a:rPr>
              <a:t>eleison</a:t>
            </a:r>
            <a:r>
              <a:rPr lang="en-GB" sz="3200" dirty="0" smtClean="0">
                <a:solidFill>
                  <a:schemeClr val="tx1"/>
                </a:solidFill>
              </a:rPr>
              <a:t> ! </a:t>
            </a:r>
          </a:p>
          <a:p>
            <a:pPr algn="ctr"/>
            <a:endParaRPr lang="en-GB" sz="3200" dirty="0" smtClean="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76672"/>
            <a:ext cx="8208912" cy="584775"/>
          </a:xfrm>
          <a:prstGeom prst="rect">
            <a:avLst/>
          </a:prstGeom>
          <a:noFill/>
        </p:spPr>
        <p:txBody>
          <a:bodyPr wrap="square" rtlCol="0">
            <a:spAutoFit/>
          </a:bodyPr>
          <a:lstStyle/>
          <a:p>
            <a:r>
              <a:rPr lang="" sz="3200" b="1" dirty="0">
                <a:solidFill>
                  <a:srgbClr val="D63800"/>
                </a:solidFill>
              </a:rPr>
              <a:t>KYRIE </a:t>
            </a:r>
            <a:r>
              <a:rPr lang="" sz="3200" dirty="0">
                <a:solidFill>
                  <a:srgbClr val="D63800"/>
                </a:solidFill>
              </a:rPr>
              <a:t>(Messe de </a:t>
            </a:r>
            <a:r>
              <a:rPr lang="" sz="3200" dirty="0" smtClean="0">
                <a:solidFill>
                  <a:srgbClr val="D63800"/>
                </a:solidFill>
              </a:rPr>
              <a:t>St Jean)</a:t>
            </a:r>
            <a:endParaRPr lang="en-GB" sz="3200"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de </a:t>
            </a:r>
            <a:r>
              <a:rPr lang="en-US" sz="2400" i="1" dirty="0" err="1" smtClean="0">
                <a:solidFill>
                  <a:srgbClr val="D2533C"/>
                </a:solidFill>
              </a:rPr>
              <a:t>Berthier</a:t>
            </a:r>
            <a:r>
              <a:rPr lang="en-US" sz="2400" i="1" dirty="0" smtClean="0">
                <a:solidFill>
                  <a:srgbClr val="D2533C"/>
                </a:solidFill>
              </a:rPr>
              <a:t> (1/3) </a:t>
            </a:r>
          </a:p>
        </p:txBody>
      </p:sp>
      <p:sp>
        <p:nvSpPr>
          <p:cNvPr id="8194" name="Rectangle 2"/>
          <p:cNvSpPr>
            <a:spLocks noChangeArrowheads="1"/>
          </p:cNvSpPr>
          <p:nvPr/>
        </p:nvSpPr>
        <p:spPr bwMode="auto">
          <a:xfrm>
            <a:off x="539750" y="836613"/>
            <a:ext cx="80772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err="1">
                <a:solidFill>
                  <a:schemeClr val="tx1"/>
                </a:solidFill>
                <a:cs typeface="Arial Unicode MS" charset="0"/>
              </a:rPr>
              <a:t>Gloire</a:t>
            </a:r>
            <a:r>
              <a:rPr lang="en-US" sz="3600" b="1" dirty="0">
                <a:solidFill>
                  <a:schemeClr val="tx1"/>
                </a:solidFill>
                <a:cs typeface="Arial Unicode MS" charset="0"/>
              </a:rPr>
              <a:t> </a:t>
            </a:r>
            <a:r>
              <a:rPr lang="en-US" sz="3600" b="1" dirty="0" err="1">
                <a:solidFill>
                  <a:schemeClr val="tx1"/>
                </a:solidFill>
                <a:cs typeface="Arial Unicode MS" charset="0"/>
              </a:rPr>
              <a:t>à</a:t>
            </a:r>
            <a:r>
              <a:rPr lang="en-US" sz="3600" b="1" dirty="0">
                <a:solidFill>
                  <a:schemeClr val="tx1"/>
                </a:solidFill>
                <a:cs typeface="Arial Unicode MS" charset="0"/>
              </a:rPr>
              <a:t> </a:t>
            </a:r>
            <a:r>
              <a:rPr lang="en-US" sz="3600" b="1" dirty="0" err="1">
                <a:solidFill>
                  <a:schemeClr val="tx1"/>
                </a:solidFill>
                <a:cs typeface="Arial Unicode MS" charset="0"/>
              </a:rPr>
              <a:t>Dieu</a:t>
            </a:r>
            <a:r>
              <a:rPr lang="en-US" sz="3600" b="1" dirty="0">
                <a:solidFill>
                  <a:schemeClr val="tx1"/>
                </a:solidFill>
                <a:cs typeface="Arial Unicode MS" charset="0"/>
              </a:rPr>
              <a:t> </a:t>
            </a:r>
            <a:r>
              <a:rPr lang="en-US" sz="3600" b="1" dirty="0" err="1">
                <a:solidFill>
                  <a:schemeClr val="tx1"/>
                </a:solidFill>
                <a:cs typeface="Arial Unicode MS" charset="0"/>
              </a:rPr>
              <a:t>dans</a:t>
            </a:r>
            <a:r>
              <a:rPr lang="en-US" sz="3600" b="1" dirty="0">
                <a:solidFill>
                  <a:schemeClr val="tx1"/>
                </a:solidFill>
                <a:cs typeface="Arial Unicode MS" charset="0"/>
              </a:rPr>
              <a:t> le </a:t>
            </a:r>
            <a:r>
              <a:rPr lang="en-US" sz="3600" b="1" dirty="0" err="1">
                <a:solidFill>
                  <a:schemeClr val="tx1"/>
                </a:solidFill>
                <a:cs typeface="Arial Unicode MS" charset="0"/>
              </a:rPr>
              <a:t>ciel</a:t>
            </a:r>
            <a:r>
              <a:rPr lang="en-US" sz="3600" b="1" dirty="0">
                <a:solidFill>
                  <a:schemeClr val="tx1"/>
                </a:solidFill>
                <a:cs typeface="Arial Unicode MS" charset="0"/>
              </a:rPr>
              <a:t> ! </a:t>
            </a:r>
            <a:endParaRPr lang="en-US" sz="3600" b="1" dirty="0" smtClean="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smtClean="0">
                <a:solidFill>
                  <a:schemeClr val="tx1"/>
                </a:solidFill>
                <a:cs typeface="Arial Unicode MS" charset="0"/>
              </a:rPr>
              <a:t>Grande </a:t>
            </a:r>
            <a:r>
              <a:rPr lang="en-US" sz="3600" b="1" dirty="0" err="1">
                <a:solidFill>
                  <a:schemeClr val="tx1"/>
                </a:solidFill>
                <a:cs typeface="Arial Unicode MS" charset="0"/>
              </a:rPr>
              <a:t>paix</a:t>
            </a:r>
            <a:r>
              <a:rPr lang="en-US" sz="3600" b="1" dirty="0">
                <a:solidFill>
                  <a:schemeClr val="tx1"/>
                </a:solidFill>
                <a:cs typeface="Arial Unicode MS" charset="0"/>
              </a:rPr>
              <a:t> </a:t>
            </a:r>
            <a:r>
              <a:rPr lang="en-US" sz="3600" b="1" dirty="0" err="1">
                <a:solidFill>
                  <a:schemeClr val="tx1"/>
                </a:solidFill>
                <a:cs typeface="Arial Unicode MS" charset="0"/>
              </a:rPr>
              <a:t>sur</a:t>
            </a:r>
            <a:r>
              <a:rPr lang="en-US" sz="3600" b="1" dirty="0">
                <a:solidFill>
                  <a:schemeClr val="tx1"/>
                </a:solidFill>
                <a:cs typeface="Arial Unicode MS" charset="0"/>
              </a:rPr>
              <a:t> la Terre ! (</a:t>
            </a:r>
            <a:r>
              <a:rPr lang="en-US" sz="3600" b="1" dirty="0" err="1">
                <a:solidFill>
                  <a:schemeClr val="tx1"/>
                </a:solidFill>
                <a:cs typeface="Arial Unicode MS" charset="0"/>
              </a:rPr>
              <a:t>bis</a:t>
            </a:r>
            <a:r>
              <a:rPr lang="en-US" sz="3600" b="1" dirty="0" smtClean="0">
                <a:solidFill>
                  <a:schemeClr val="tx1"/>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600" dirty="0">
              <a:solidFill>
                <a:schemeClr val="accent2"/>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a:solidFill>
                  <a:srgbClr val="292934"/>
                </a:solidFill>
                <a:cs typeface="Arial Unicode MS" charset="0"/>
              </a:rPr>
              <a:t>1 - Nous </a:t>
            </a:r>
            <a:r>
              <a:rPr lang="en-US" sz="3600" dirty="0" err="1">
                <a:solidFill>
                  <a:srgbClr val="292934"/>
                </a:solidFill>
                <a:cs typeface="Arial Unicode MS" charset="0"/>
              </a:rPr>
              <a:t>te</a:t>
            </a:r>
            <a:r>
              <a:rPr lang="en-US" sz="3600" dirty="0">
                <a:solidFill>
                  <a:srgbClr val="292934"/>
                </a:solidFill>
                <a:cs typeface="Arial Unicode MS" charset="0"/>
              </a:rPr>
              <a:t> </a:t>
            </a:r>
            <a:r>
              <a:rPr lang="en-US" sz="3600" dirty="0" err="1">
                <a:solidFill>
                  <a:srgbClr val="292934"/>
                </a:solidFill>
                <a:cs typeface="Arial Unicode MS" charset="0"/>
              </a:rPr>
              <a:t>louons</a:t>
            </a:r>
            <a:r>
              <a:rPr lang="en-US" sz="3600" dirty="0">
                <a:solidFill>
                  <a:srgbClr val="292934"/>
                </a:solidFill>
                <a:cs typeface="Arial Unicode MS" charset="0"/>
              </a:rPr>
              <a:t>, nous </a:t>
            </a:r>
            <a:r>
              <a:rPr lang="en-US" sz="3600" dirty="0" err="1">
                <a:solidFill>
                  <a:srgbClr val="292934"/>
                </a:solidFill>
                <a:cs typeface="Arial Unicode MS" charset="0"/>
              </a:rPr>
              <a:t>te</a:t>
            </a:r>
            <a:r>
              <a:rPr lang="en-US" sz="3600" dirty="0">
                <a:solidFill>
                  <a:srgbClr val="292934"/>
                </a:solidFill>
                <a:cs typeface="Arial Unicode MS" charset="0"/>
              </a:rPr>
              <a:t> </a:t>
            </a:r>
            <a:r>
              <a:rPr lang="en-US" sz="3600" dirty="0" err="1">
                <a:solidFill>
                  <a:srgbClr val="292934"/>
                </a:solidFill>
                <a:cs typeface="Arial Unicode MS" charset="0"/>
              </a:rPr>
              <a:t>bénissons</a:t>
            </a:r>
            <a:r>
              <a:rPr lang="en-US" sz="3600" dirty="0">
                <a:solidFill>
                  <a:srgbClr val="292934"/>
                </a:solidFill>
                <a:cs typeface="Arial Unicode MS" charset="0"/>
              </a:rPr>
              <a:t>, nous </a:t>
            </a:r>
            <a:r>
              <a:rPr lang="en-US" sz="3600" dirty="0" err="1">
                <a:solidFill>
                  <a:srgbClr val="292934"/>
                </a:solidFill>
                <a:cs typeface="Arial Unicode MS" charset="0"/>
              </a:rPr>
              <a:t>t'adorons</a:t>
            </a:r>
            <a:r>
              <a:rPr lang="en-US" sz="3600" dirty="0">
                <a:solidFill>
                  <a:srgbClr val="292934"/>
                </a:solidFill>
                <a:cs typeface="Arial Unicode MS" charset="0"/>
              </a:rPr>
              <a:t> </a:t>
            </a:r>
            <a:r>
              <a:rPr lang="en-US" sz="3600" dirty="0" smtClean="0">
                <a:solidFill>
                  <a:srgbClr val="292934"/>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smtClean="0">
                <a:solidFill>
                  <a:srgbClr val="292934"/>
                </a:solidFill>
                <a:cs typeface="Arial Unicode MS" charset="0"/>
              </a:rPr>
              <a:t>Nous </a:t>
            </a:r>
            <a:r>
              <a:rPr lang="en-US" sz="3600" dirty="0" err="1">
                <a:solidFill>
                  <a:srgbClr val="292934"/>
                </a:solidFill>
                <a:cs typeface="Arial Unicode MS" charset="0"/>
              </a:rPr>
              <a:t>te</a:t>
            </a:r>
            <a:r>
              <a:rPr lang="en-US" sz="3600" dirty="0">
                <a:solidFill>
                  <a:srgbClr val="292934"/>
                </a:solidFill>
                <a:cs typeface="Arial Unicode MS" charset="0"/>
              </a:rPr>
              <a:t> </a:t>
            </a:r>
            <a:r>
              <a:rPr lang="en-US" sz="3600" dirty="0" err="1">
                <a:solidFill>
                  <a:srgbClr val="292934"/>
                </a:solidFill>
                <a:cs typeface="Arial Unicode MS" charset="0"/>
              </a:rPr>
              <a:t>glorifions</a:t>
            </a:r>
            <a:r>
              <a:rPr lang="en-US" sz="3600" dirty="0">
                <a:solidFill>
                  <a:srgbClr val="292934"/>
                </a:solidFill>
                <a:cs typeface="Arial Unicode MS" charset="0"/>
              </a:rPr>
              <a:t>, nous </a:t>
            </a:r>
            <a:r>
              <a:rPr lang="en-US" sz="3600" dirty="0" err="1">
                <a:solidFill>
                  <a:srgbClr val="292934"/>
                </a:solidFill>
                <a:cs typeface="Arial Unicode MS" charset="0"/>
              </a:rPr>
              <a:t>te</a:t>
            </a:r>
            <a:r>
              <a:rPr lang="en-US" sz="3600" dirty="0">
                <a:solidFill>
                  <a:srgbClr val="292934"/>
                </a:solidFill>
                <a:cs typeface="Arial Unicode MS" charset="0"/>
              </a:rPr>
              <a:t> </a:t>
            </a:r>
            <a:r>
              <a:rPr lang="en-US" sz="3600" dirty="0" err="1">
                <a:solidFill>
                  <a:srgbClr val="292934"/>
                </a:solidFill>
                <a:cs typeface="Arial Unicode MS" charset="0"/>
              </a:rPr>
              <a:t>rendons</a:t>
            </a:r>
            <a:r>
              <a:rPr lang="en-US" sz="3600" dirty="0">
                <a:solidFill>
                  <a:srgbClr val="292934"/>
                </a:solidFill>
                <a:cs typeface="Arial Unicode MS" charset="0"/>
              </a:rPr>
              <a:t> grâce pour ton immense </a:t>
            </a:r>
            <a:r>
              <a:rPr lang="en-US" sz="3600" dirty="0" err="1">
                <a:solidFill>
                  <a:srgbClr val="292934"/>
                </a:solidFill>
                <a:cs typeface="Arial Unicode MS" charset="0"/>
              </a:rPr>
              <a:t>gloire</a:t>
            </a:r>
            <a:r>
              <a:rPr lang="en-US" sz="3600" dirty="0">
                <a:solidFill>
                  <a:srgbClr val="292934"/>
                </a:solidFill>
                <a:cs typeface="Arial Unicode MS" charset="0"/>
              </a:rPr>
              <a:t> </a:t>
            </a:r>
            <a:r>
              <a:rPr lang="en-US" sz="3600" dirty="0" smtClean="0">
                <a:solidFill>
                  <a:srgbClr val="292934"/>
                </a:solidFill>
                <a:cs typeface="Arial Unicode MS" charset="0"/>
              </a:rPr>
              <a:t>!</a:t>
            </a:r>
          </a:p>
        </p:txBody>
      </p:sp>
    </p:spTree>
    <p:extLst>
      <p:ext uri="{BB962C8B-B14F-4D97-AF65-F5344CB8AC3E}">
        <p14:creationId xmlns:p14="http://schemas.microsoft.com/office/powerpoint/2010/main" xmlns="" val="9481643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37898</TotalTime>
  <Words>1197</Words>
  <Application>Microsoft Office PowerPoint</Application>
  <PresentationFormat>On-screen Show (4:3)</PresentationFormat>
  <Paragraphs>241</Paragraphs>
  <Slides>38</Slides>
  <Notes>23</Notes>
  <HiddenSlides>0</HiddenSlides>
  <MMClips>0</MMClips>
  <ScaleCrop>false</ScaleCrop>
  <HeadingPairs>
    <vt:vector size="4" baseType="variant">
      <vt:variant>
        <vt:lpstr>Theme</vt:lpstr>
      </vt:variant>
      <vt:variant>
        <vt:i4>2</vt:i4>
      </vt:variant>
      <vt:variant>
        <vt:lpstr>Slide Titles</vt:lpstr>
      </vt:variant>
      <vt:variant>
        <vt:i4>38</vt:i4>
      </vt:variant>
    </vt:vector>
  </HeadingPairs>
  <TitlesOfParts>
    <vt:vector size="40" baseType="lpstr">
      <vt:lpstr>1_Office Theme</vt:lpstr>
      <vt:lpstr>Clarity</vt:lpstr>
      <vt:lpstr> DIMANCHE 25 Aout 2024</vt:lpstr>
      <vt:lpstr>Entrée: Jubilez, criez de joie (1/4)</vt:lpstr>
      <vt:lpstr>Entrée: Jubilez, criez de joie (1/4)</vt:lpstr>
      <vt:lpstr>Entrée: Jubilez, criez de joie (1/4)</vt:lpstr>
      <vt:lpstr>Slide 5</vt:lpstr>
      <vt:lpstr>Slide 6</vt:lpstr>
      <vt:lpstr>Slide 7</vt:lpstr>
      <vt:lpstr>Slide 8</vt:lpstr>
      <vt:lpstr>Gloria: Messe de Berthier (1/3) </vt:lpstr>
      <vt:lpstr>Gloria: Messe de Berthier (2/3) </vt:lpstr>
      <vt:lpstr>Gloria: Messe de Berthier (3/3) </vt:lpstr>
      <vt:lpstr>Slide 12</vt:lpstr>
      <vt:lpstr>Slide 13</vt:lpstr>
      <vt:lpstr>Slide 14</vt:lpstr>
      <vt:lpstr>Slide 15</vt:lpstr>
      <vt:lpstr>Slide 16</vt:lpstr>
      <vt:lpstr>Slide 17</vt:lpstr>
      <vt:lpstr>Prière Universelle</vt:lpstr>
      <vt:lpstr>Slide 19</vt:lpstr>
      <vt:lpstr>Slide 20</vt:lpstr>
      <vt:lpstr>Slide 21</vt:lpstr>
      <vt:lpstr>Slide 22</vt:lpstr>
      <vt:lpstr>Slide 23</vt:lpstr>
      <vt:lpstr>Slide 24</vt:lpstr>
      <vt:lpstr>Slide 25</vt:lpstr>
      <vt:lpstr>Slide 26</vt:lpstr>
      <vt:lpstr>Slide 27</vt:lpstr>
      <vt:lpstr>Slide 28</vt:lpstr>
      <vt:lpstr>Slide 29</vt:lpstr>
      <vt:lpstr> 1- Le Seigneur nous a aimés  comme l'on n'a jamais aimé. Il nous guide chaque jour  comme une étoile dans la nuit. Quand nous partageons le pain,  il nous donne son Amour: C'est le pain de l'amitié, le pain de Dieu.  C'est mon Corps, prenez et mangez! C'est mon Sang, prenez et buvez! Car je suis la Vie et je suis l'Amour. O Seigneur, emporte-nous dans ton Amour!</vt:lpstr>
      <vt:lpstr> 1- Le Seigneur nous a aimés,  comme l'on n'a jamais aimé. Pour les gens de son village,  c'est le Fils du charpentier. Il travaille de ses mains  comme font tous ses amis. Il connait le dur labeur de chaque jour.  C'est mon Corps, prenez et mangez! C'est mon Sang, prenez et buvez! Car je suis la Vie et je suis l'Amour. O Seigneur, emporte-nous dans ton Amour!</vt:lpstr>
      <vt:lpstr> 3. Le Seigneur nous a aimés  comme l'on n'a jamais aimé. Il rassemble tous les hommes  et les fait vivre de sa vie. Et tous les chrétiens du monde  sont les membres de son corps Rien ne peut les séparer de son amour.  C'est mon Corps, prenez et mangez! C'est mon Sang, prenez et buvez! Car je suis la Vie et je suis l'Amour. O Seigneur, emporte-nous dans ton Amour!</vt:lpstr>
      <vt:lpstr>Slide 33</vt:lpstr>
      <vt:lpstr>Slide 34</vt:lpstr>
      <vt:lpstr>Slide 35</vt:lpstr>
      <vt:lpstr>Slide 36</vt:lpstr>
      <vt:lpstr>Slide 37</vt:lpstr>
      <vt:lpstr>Bon dimanche à tous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du 20 NOV 2016</dc:title>
  <dc:creator>Stéphanie Pintrand</dc:creator>
  <cp:lastModifiedBy>Matthieu .</cp:lastModifiedBy>
  <cp:revision>297</cp:revision>
  <cp:lastPrinted>2018-05-13T00:38:21Z</cp:lastPrinted>
  <dcterms:created xsi:type="dcterms:W3CDTF">1601-01-01T00:00:00Z</dcterms:created>
  <dcterms:modified xsi:type="dcterms:W3CDTF">2024-09-21T10:19:41Z</dcterms:modified>
</cp:coreProperties>
</file>