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  <p:sldMasterId id="2147483972" r:id="rId2"/>
  </p:sldMasterIdLst>
  <p:notesMasterIdLst>
    <p:notesMasterId r:id="rId32"/>
  </p:notesMasterIdLst>
  <p:handoutMasterIdLst>
    <p:handoutMasterId r:id="rId33"/>
  </p:handoutMasterIdLst>
  <p:sldIdLst>
    <p:sldId id="256" r:id="rId3"/>
    <p:sldId id="679" r:id="rId4"/>
    <p:sldId id="680" r:id="rId5"/>
    <p:sldId id="686" r:id="rId6"/>
    <p:sldId id="693" r:id="rId7"/>
    <p:sldId id="607" r:id="rId8"/>
    <p:sldId id="687" r:id="rId9"/>
    <p:sldId id="347" r:id="rId10"/>
    <p:sldId id="688" r:id="rId11"/>
    <p:sldId id="388" r:id="rId12"/>
    <p:sldId id="267" r:id="rId13"/>
    <p:sldId id="674" r:id="rId14"/>
    <p:sldId id="689" r:id="rId15"/>
    <p:sldId id="613" r:id="rId16"/>
    <p:sldId id="690" r:id="rId17"/>
    <p:sldId id="355" r:id="rId18"/>
    <p:sldId id="692" r:id="rId19"/>
    <p:sldId id="616" r:id="rId20"/>
    <p:sldId id="455" r:id="rId21"/>
    <p:sldId id="566" r:id="rId22"/>
    <p:sldId id="490" r:id="rId23"/>
    <p:sldId id="491" r:id="rId24"/>
    <p:sldId id="691" r:id="rId25"/>
    <p:sldId id="681" r:id="rId26"/>
    <p:sldId id="682" r:id="rId27"/>
    <p:sldId id="683" r:id="rId28"/>
    <p:sldId id="684" r:id="rId29"/>
    <p:sldId id="685" r:id="rId30"/>
    <p:sldId id="60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23"/>
    <p:restoredTop sz="94704"/>
  </p:normalViewPr>
  <p:slideViewPr>
    <p:cSldViewPr snapToGrid="0" snapToObjects="1">
      <p:cViewPr varScale="1">
        <p:scale>
          <a:sx n="70" d="100"/>
          <a:sy n="70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86202-3393-47BA-B5DD-959C6B2CA8E5}" type="datetimeFigureOut">
              <a:rPr lang="zh-CN" altLang="en-US" smtClean="0"/>
              <a:pPr/>
              <a:t>2024/9/21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C4620-F3EE-4B8B-9805-76321F1EDF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AD0FA-898F-456E-B183-329385AF4A03}" type="datetimeFigureOut">
              <a:rPr lang="fr-FR" smtClean="0"/>
              <a:pPr/>
              <a:t>21/09/2024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BF02F-DC09-4AC6-AE7B-3CA07BD586B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15879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0049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62788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1804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18042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18042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18042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1804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0049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5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712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EE9E079-2CF1-2C43-9B20-E1B4393468DB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5850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842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19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4271294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zh-CN" dirty="0">
                <a:cs typeface="+mn-cs"/>
              </a:rPr>
              <a:t>GGGGG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0782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zh-CN" dirty="0">
                <a:cs typeface="+mn-cs"/>
              </a:rPr>
              <a:t>GGGGG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3186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Saturday, September 21,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Saturday, September 21,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Saturday, September 21,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916EE-C3FA-2641-A46E-F7B85C440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2737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442B1-72CE-BD4E-9104-E469D4079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5764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E545F-C01E-F848-8B4E-106807665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9820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E4691-5B7D-CA4D-826B-094C670C5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3238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0BA45-DAF0-1C44-9E6E-5E7CF464B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7578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CACD4-A0D7-2C4A-9EF5-42025A71C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6344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1CFEE-FB87-D643-A55C-5C4CCFA5B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416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34F30-5E4C-BB49-888F-0559A6EBA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338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Saturday, September 21,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2A40B-5436-1C4D-85DF-7DA68ECB7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4057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5E1ED-9417-2948-AEB7-4A218E070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31383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938838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6625" cy="5938838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9E374-87D9-6B42-B040-7B86E57A1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862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Saturday, September 21,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Saturday, September 21,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Saturday, September 21,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Saturday, September 21,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Saturday, September 21,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Saturday, September 21,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Saturday, September 21,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Saturday, September 21,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365125"/>
          </a:xfrm>
          <a:prstGeom prst="rect">
            <a:avLst/>
          </a:prstGeom>
          <a:solidFill>
            <a:srgbClr val="93A2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4838" cy="9858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8720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19050"/>
            <a:ext cx="2890838" cy="323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292934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620000" y="19050"/>
            <a:ext cx="1062038" cy="323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</a:tabLst>
              <a:defRPr>
                <a:solidFill>
                  <a:srgbClr val="292934"/>
                </a:solidFill>
                <a:cs typeface="Arial Unicode MS" charset="0"/>
              </a:defRPr>
            </a:lvl1pPr>
          </a:lstStyle>
          <a:p>
            <a:pPr>
              <a:defRPr/>
            </a:pPr>
            <a:fld id="{C56C7B73-8C53-CB47-AFD9-FFC07D733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377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hdr="0" ftr="0" dt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2400">
          <a:solidFill>
            <a:srgbClr val="292934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1600">
          <a:solidFill>
            <a:srgbClr val="292934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1400">
          <a:solidFill>
            <a:srgbClr val="292934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/>
          <a:lstStyle/>
          <a:p>
            <a:pPr algn="ctr"/>
            <a:r>
              <a:rPr lang="en-US" sz="4000" b="1" cap="small" dirty="0" err="1">
                <a:latin typeface="Arial Narrow" panose="020B0606020202030204" pitchFamily="34" charset="0"/>
              </a:rPr>
              <a:t>Dimanche</a:t>
            </a:r>
            <a:r>
              <a:rPr lang="en-US" sz="4000" b="1" cap="small" dirty="0">
                <a:latin typeface="Arial Narrow" panose="020B0606020202030204" pitchFamily="34" charset="0"/>
              </a:rPr>
              <a:t> </a:t>
            </a:r>
            <a:r>
              <a:rPr lang="en-US" sz="4000" b="1" cap="small" dirty="0" smtClean="0">
                <a:latin typeface="Arial Narrow" panose="020B0606020202030204" pitchFamily="34" charset="0"/>
              </a:rPr>
              <a:t>23 </a:t>
            </a:r>
            <a:r>
              <a:rPr lang="fr-FR" sz="4000" b="1" cap="small" dirty="0" smtClean="0">
                <a:latin typeface="Arial Narrow" panose="020B0606020202030204" pitchFamily="34" charset="0"/>
              </a:rPr>
              <a:t>Juin 20</a:t>
            </a:r>
            <a:r>
              <a:rPr lang="" sz="4000" b="1" cap="small" dirty="0">
                <a:latin typeface="Arial Narrow" panose="020B0606020202030204" pitchFamily="34" charset="0"/>
              </a:rPr>
              <a:t>24</a:t>
            </a:r>
            <a:endParaRPr lang="en-US" sz="4000" b="1" cap="small" dirty="0">
              <a:latin typeface="Arial Narrow" panose="020B0606020202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F2E5B40-42C6-4659-BFFA-30D80B46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838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/>
              <a:t>Paroisse St Michel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510730D-0D46-4067-BA24-D13FADB03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0" y="3405673"/>
            <a:ext cx="9143999" cy="1852127"/>
          </a:xfrm>
        </p:spPr>
        <p:txBody>
          <a:bodyPr>
            <a:normAutofit/>
          </a:bodyPr>
          <a:lstStyle/>
          <a:p>
            <a:pPr algn="ctr"/>
            <a:r>
              <a:rPr lang="vi-VN" sz="3600" b="1" i="1" cap="small" dirty="0" smtClean="0">
                <a:latin typeface="Arial Narrow" panose="020B0606020202030204" pitchFamily="34" charset="0"/>
              </a:rPr>
              <a:t>Derniere messe avant l’ete</a:t>
            </a:r>
            <a:endParaRPr lang="fr-FR" sz="3600" i="1" cap="small" dirty="0">
              <a:latin typeface="Arial Narrow" panose="020B0606020202030204" pitchFamily="34" charset="0"/>
            </a:endParaRPr>
          </a:p>
          <a:p>
            <a:pPr algn="ctr"/>
            <a:endParaRPr lang="en-US" sz="3600" cap="small" dirty="0"/>
          </a:p>
        </p:txBody>
      </p:sp>
    </p:spTree>
    <p:extLst>
      <p:ext uri="{BB962C8B-B14F-4D97-AF65-F5344CB8AC3E}">
        <p14:creationId xmlns:p14="http://schemas.microsoft.com/office/powerpoint/2010/main" xmlns="" val="2440663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5233" y="319571"/>
            <a:ext cx="8634994" cy="6961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Credo</a:t>
            </a:r>
            <a:r>
              <a:rPr lang="fr-FR" sz="2800" i="1" dirty="0">
                <a:latin typeface="Arial Narrow" panose="020B0606020202030204" pitchFamily="34" charset="0"/>
              </a:rPr>
              <a:t> </a:t>
            </a:r>
            <a:r>
              <a:rPr lang="fr-FR" sz="2800" dirty="0">
                <a:latin typeface="Arial Narrow" panose="020B0606020202030204" pitchFamily="34" charset="0"/>
              </a:rPr>
              <a:t>: 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Dieu, le Père tout-puissant,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créateur du ciel et de la terre ;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et en Jésus-Christ, son Fils unique, notre Seigneur,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qui a été conçu du Saint-Esprit,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né de la Vierge Marie, a souffert sous Ponce Pilate, a été crucifié, est mort et a été enseveli,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descendu aux enfers, le troisième jour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ressuscité des morts, est monté aux cieux,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assis à la droite de Dieu le Père tout-puissant,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d’où il viendra juger les vivants et les morts.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l’Esprit-Saint, à la sainte Église catholique, à la communion des saints, à la rémission des péchés, à la résurrection de la chair, à la vie éternelle. </a:t>
            </a:r>
            <a:r>
              <a:rPr lang="vi-VN" sz="2700" dirty="0" smtClean="0">
                <a:latin typeface="+mj-lt"/>
              </a:rPr>
              <a:t/>
            </a:r>
            <a:br>
              <a:rPr lang="vi-VN" sz="2700" dirty="0" smtClean="0">
                <a:latin typeface="+mj-lt"/>
              </a:rPr>
            </a:br>
            <a:r>
              <a:rPr lang="fr-FR" sz="2700" dirty="0" smtClean="0">
                <a:latin typeface="+mj-lt"/>
              </a:rPr>
              <a:t>Amen</a:t>
            </a:r>
            <a:r>
              <a:rPr lang="fr-FR" sz="2700" dirty="0">
                <a:latin typeface="+mj-lt"/>
              </a:rPr>
              <a:t>.</a:t>
            </a:r>
            <a:endParaRPr lang="en-US" sz="27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8030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Prière universelle</a:t>
            </a:r>
            <a:r>
              <a:rPr lang="fr-FR" sz="2800" b="1" i="1" dirty="0">
                <a:latin typeface="Arial Narrow" panose="020B0606020202030204" pitchFamily="34" charset="0"/>
              </a:rPr>
              <a:t> </a:t>
            </a:r>
            <a:r>
              <a:rPr lang="fr-FR" sz="2800" b="1" dirty="0">
                <a:latin typeface="Arial Narrow" panose="020B0606020202030204" pitchFamily="34" charset="0"/>
              </a:rPr>
              <a:t>: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668740" y="1469553"/>
            <a:ext cx="8229600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b="1" i="1" dirty="0">
                <a:latin typeface="+mj-lt"/>
              </a:rPr>
              <a:t>Notre </a:t>
            </a:r>
            <a:r>
              <a:rPr lang="fr-FR" sz="3200" b="1" i="1" dirty="0" smtClean="0">
                <a:latin typeface="+mj-lt"/>
              </a:rPr>
              <a:t>père, </a:t>
            </a:r>
            <a:r>
              <a:rPr lang="fr-FR" sz="3200" b="1" i="1" dirty="0">
                <a:latin typeface="+mj-lt"/>
              </a:rPr>
              <a:t>notre père</a:t>
            </a:r>
          </a:p>
          <a:p>
            <a:pPr algn="ctr"/>
            <a:r>
              <a:rPr lang="fr-FR" sz="3200" b="1" i="1" dirty="0">
                <a:latin typeface="+mj-lt"/>
              </a:rPr>
              <a:t>Nous te supplions humblement</a:t>
            </a:r>
          </a:p>
        </p:txBody>
      </p:sp>
    </p:spTree>
    <p:extLst>
      <p:ext uri="{BB962C8B-B14F-4D97-AF65-F5344CB8AC3E}">
        <p14:creationId xmlns:p14="http://schemas.microsoft.com/office/powerpoint/2010/main" xmlns="" val="2713357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3922C5A-96C0-2342-7CAC-1F16FB664F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E6B63D-16BD-7C61-B404-603049F83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86" y="365402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i="1" dirty="0" err="1"/>
              <a:t>O</a:t>
            </a:r>
            <a:r>
              <a:rPr lang="en-US" altLang="zh-CN" sz="2800" i="1" dirty="0" err="1"/>
              <a:t>ffertoire</a:t>
            </a:r>
            <a:r>
              <a:rPr lang="en-US" altLang="zh-CN" sz="2800" i="1" dirty="0"/>
              <a:t>: </a:t>
            </a:r>
            <a:r>
              <a:rPr lang="en-GB" altLang="zh-CN" sz="2800" i="1" dirty="0" smtClean="0"/>
              <a:t>Ne </a:t>
            </a:r>
            <a:r>
              <a:rPr lang="en-GB" altLang="zh-CN" sz="2800" i="1" dirty="0" err="1" smtClean="0"/>
              <a:t>crains</a:t>
            </a:r>
            <a:r>
              <a:rPr lang="en-GB" altLang="zh-CN" sz="2800" i="1" dirty="0" smtClean="0"/>
              <a:t> pas</a:t>
            </a:r>
            <a:r>
              <a:rPr lang="en-US" altLang="zh-CN" sz="2800" i="1" dirty="0"/>
              <a:t/>
            </a:r>
            <a:br>
              <a:rPr lang="en-US" altLang="zh-CN" sz="2800" i="1" dirty="0"/>
            </a:br>
            <a:endParaRPr lang="en-US" sz="2800" i="1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8468A2BA-67E0-891F-BA2D-7DB460F66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0702"/>
            <a:ext cx="8676456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200" dirty="0">
              <a:solidFill>
                <a:srgbClr val="444340"/>
              </a:solidFill>
              <a:latin typeface="Source Sans Pro" panose="020B0503030403020204" pitchFamily="34" charset="0"/>
            </a:endParaRPr>
          </a:p>
          <a:p>
            <a:pPr algn="ctr"/>
            <a:r>
              <a:rPr lang="fr-FR" sz="3200" b="1" dirty="0">
                <a:solidFill>
                  <a:srgbClr val="444340"/>
                </a:solidFill>
                <a:latin typeface="Source Sans Pro" panose="020B0503030403020204" pitchFamily="34" charset="0"/>
              </a:rPr>
              <a:t> </a:t>
            </a:r>
            <a:r>
              <a:rPr lang="fr-FR" sz="3000" b="1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824055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fr-FR" altLang="en-US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en-US" alt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928907"/>
            <a:ext cx="8856984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dirty="0">
                <a:solidFill>
                  <a:schemeClr val="tx1"/>
                </a:solidFill>
                <a:cs typeface="Arial Unicode MS" charset="0"/>
              </a:rPr>
              <a:t>Sanctus, Sanctus, Sanctus ! Deus Sabaoth (bis)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200" b="1" dirty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Pleni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 </a:t>
            </a: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sunt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 </a:t>
            </a: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caeli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 et terra Gloria tua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Hosanna in </a:t>
            </a: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excelsis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 deo ! Hosanna in </a:t>
            </a: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excelsis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 (bis)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200" dirty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Bénédictus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 qui </a:t>
            </a: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venit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 in nomine </a:t>
            </a: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Domini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Hosanna in </a:t>
            </a: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excelsis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 deo ! Hosanna in </a:t>
            </a:r>
            <a:r>
              <a:rPr lang="fr-FR" sz="3200" dirty="0" err="1">
                <a:solidFill>
                  <a:schemeClr val="tx1"/>
                </a:solidFill>
                <a:cs typeface="Arial Unicode MS" charset="0"/>
              </a:rPr>
              <a:t>excelsis</a:t>
            </a:r>
            <a:r>
              <a:rPr lang="fr-FR" sz="3200" dirty="0">
                <a:solidFill>
                  <a:schemeClr val="tx1"/>
                </a:solidFill>
                <a:cs typeface="Arial Unicode MS" charset="0"/>
              </a:rPr>
              <a:t>. (Bis)</a:t>
            </a:r>
            <a:endParaRPr lang="fr-FR" sz="3200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63800"/>
                </a:solidFill>
                <a:cs typeface="Arial Unicode MS" charset="0"/>
              </a:rPr>
              <a:t>Sanctus : St Boniface</a:t>
            </a:r>
            <a:endParaRPr lang="en-US" sz="2400" i="1" dirty="0">
              <a:solidFill>
                <a:srgbClr val="D638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18681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fr-FR" altLang="en-US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en-US" alt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xmlns="" val="1347618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fr-FR" altLang="en-US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en-US" alt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66713" y="796922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dirty="0"/>
              <a:t> Agnus Dei, qui </a:t>
            </a:r>
            <a:r>
              <a:rPr lang="fr-FR" sz="3200" dirty="0" err="1"/>
              <a:t>tollis</a:t>
            </a:r>
            <a:r>
              <a:rPr lang="fr-FR" sz="3200" dirty="0"/>
              <a:t> peccata </a:t>
            </a:r>
            <a:r>
              <a:rPr lang="fr-FR" sz="3200" dirty="0" err="1"/>
              <a:t>mundi</a:t>
            </a:r>
            <a:r>
              <a:rPr lang="fr-FR" sz="3200" dirty="0"/>
              <a:t>, Miserere </a:t>
            </a:r>
            <a:r>
              <a:rPr lang="fr-FR" sz="3200" dirty="0" err="1"/>
              <a:t>nobis</a:t>
            </a:r>
            <a:r>
              <a:rPr lang="fr-FR" sz="3200" dirty="0"/>
              <a:t> (bis)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 Agnus Dei, qui </a:t>
            </a:r>
            <a:r>
              <a:rPr lang="fr-FR" sz="3200" dirty="0" err="1"/>
              <a:t>tollis</a:t>
            </a:r>
            <a:r>
              <a:rPr lang="fr-FR" sz="3200" dirty="0"/>
              <a:t> peccata </a:t>
            </a:r>
            <a:r>
              <a:rPr lang="fr-FR" sz="3200" dirty="0" err="1"/>
              <a:t>mundi</a:t>
            </a:r>
            <a:r>
              <a:rPr lang="fr-FR" sz="3200" dirty="0"/>
              <a:t>, Dona </a:t>
            </a:r>
            <a:r>
              <a:rPr lang="fr-FR" sz="3200" dirty="0" err="1"/>
              <a:t>nobis</a:t>
            </a:r>
            <a:r>
              <a:rPr lang="fr-FR" sz="3200" dirty="0"/>
              <a:t> </a:t>
            </a:r>
            <a:r>
              <a:rPr lang="fr-FR" sz="3200" dirty="0" err="1"/>
              <a:t>pacem</a:t>
            </a:r>
            <a:r>
              <a:rPr lang="fr-FR" sz="3200" dirty="0"/>
              <a:t>.</a:t>
            </a:r>
          </a:p>
          <a:p>
            <a:pPr algn="ctr"/>
            <a:endParaRPr lang="fr-FR" sz="32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Saint Boniface</a:t>
            </a:r>
            <a:endParaRPr lang="fr-FR" sz="2400" i="1" dirty="0">
              <a:solidFill>
                <a:srgbClr val="D638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6023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/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/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/>
              <a:t> </a:t>
            </a:r>
            <a:endParaRPr lang="ja-JP" altLang="fr-FR" sz="500"/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/>
              <a:t>Please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be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reminded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that</a:t>
            </a:r>
            <a:r>
              <a:rPr lang="fr-FR" altLang="fr-FR" sz="2500" dirty="0"/>
              <a:t> </a:t>
            </a:r>
            <a:r>
              <a:rPr lang="fr-FR" altLang="fr-FR" sz="2500" dirty="0" err="1"/>
              <a:t>only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baptized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christians</a:t>
            </a:r>
            <a:r>
              <a:rPr lang="fr-FR" altLang="fr-FR" sz="2500" dirty="0"/>
              <a:t> </a:t>
            </a:r>
            <a:r>
              <a:rPr lang="fr-FR" altLang="fr-FR" sz="2500" dirty="0" err="1"/>
              <a:t>who</a:t>
            </a:r>
            <a:r>
              <a:rPr lang="fr-FR" altLang="fr-FR" sz="2500" dirty="0"/>
              <a:t> have </a:t>
            </a:r>
            <a:r>
              <a:rPr lang="fr-FR" altLang="fr-FR" sz="2500" dirty="0" err="1"/>
              <a:t>received</a:t>
            </a:r>
            <a:r>
              <a:rPr lang="fr-FR" altLang="fr-FR" sz="2500" dirty="0"/>
              <a:t> First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 </a:t>
            </a:r>
            <a:r>
              <a:rPr lang="fr-FR" altLang="fr-FR" sz="2500" dirty="0" err="1"/>
              <a:t>may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receive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Communion. If </a:t>
            </a:r>
            <a:r>
              <a:rPr lang="fr-FR" altLang="fr-FR" sz="2500" dirty="0" err="1"/>
              <a:t>you</a:t>
            </a:r>
            <a:r>
              <a:rPr lang="fr-FR" altLang="fr-FR" sz="2500" dirty="0"/>
              <a:t> have not </a:t>
            </a:r>
            <a:r>
              <a:rPr lang="fr-FR" altLang="fr-FR" sz="2500" dirty="0" err="1"/>
              <a:t>received</a:t>
            </a:r>
            <a:r>
              <a:rPr lang="fr-FR" altLang="fr-FR" sz="2500" dirty="0"/>
              <a:t> First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Communion, </a:t>
            </a:r>
            <a:r>
              <a:rPr lang="fr-FR" altLang="fr-FR" sz="2500" dirty="0" err="1"/>
              <a:t>you</a:t>
            </a:r>
            <a:r>
              <a:rPr lang="fr-FR" altLang="fr-FR" sz="2500" dirty="0"/>
              <a:t> </a:t>
            </a:r>
            <a:r>
              <a:rPr lang="fr-FR" altLang="fr-FR" sz="2500" dirty="0" err="1"/>
              <a:t>may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approach</a:t>
            </a:r>
            <a:r>
              <a:rPr lang="fr-FR" altLang="fr-FR" sz="2500" dirty="0"/>
              <a:t> the alter </a:t>
            </a:r>
            <a:r>
              <a:rPr lang="fr-FR" altLang="fr-FR" sz="2500" dirty="0" err="1"/>
              <a:t>with</a:t>
            </a:r>
            <a:r>
              <a:rPr lang="fr-FR" altLang="fr-FR" sz="2500" dirty="0"/>
              <a:t> </a:t>
            </a:r>
            <a:r>
              <a:rPr lang="fr-FR" altLang="fr-FR" sz="2500" dirty="0" err="1"/>
              <a:t>your</a:t>
            </a:r>
            <a:r>
              <a:rPr lang="fr-FR" altLang="fr-FR" sz="2500" dirty="0"/>
              <a:t> hands </a:t>
            </a:r>
            <a:r>
              <a:rPr lang="fr-FR" altLang="fr-FR" sz="2500" dirty="0" err="1"/>
              <a:t>folded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across</a:t>
            </a:r>
            <a:r>
              <a:rPr lang="fr-FR" altLang="fr-FR" sz="2500" dirty="0"/>
              <a:t> the </a:t>
            </a:r>
            <a:r>
              <a:rPr lang="fr-FR" altLang="fr-FR" sz="2500" dirty="0" err="1"/>
              <a:t>chest</a:t>
            </a:r>
            <a:r>
              <a:rPr lang="fr-FR" altLang="fr-FR" sz="2500" dirty="0"/>
              <a:t> in an X in </a:t>
            </a:r>
            <a:r>
              <a:rPr lang="fr-FR" altLang="fr-FR" sz="2500" dirty="0" err="1"/>
              <a:t>order</a:t>
            </a:r>
            <a:r>
              <a:rPr lang="fr-FR" altLang="fr-FR" sz="2500" dirty="0"/>
              <a:t> to </a:t>
            </a:r>
            <a:r>
              <a:rPr lang="fr-FR" altLang="fr-FR" sz="2500" dirty="0" err="1"/>
              <a:t>receive</a:t>
            </a:r>
            <a:r>
              <a:rPr lang="fr-FR" altLang="fr-FR" sz="2500" dirty="0"/>
              <a:t> a blessing. </a:t>
            </a:r>
          </a:p>
        </p:txBody>
      </p:sp>
    </p:spTree>
    <p:extLst>
      <p:ext uri="{BB962C8B-B14F-4D97-AF65-F5344CB8AC3E}">
        <p14:creationId xmlns:p14="http://schemas.microsoft.com/office/powerpoint/2010/main" xmlns="" val="363417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 smtClean="0">
                <a:solidFill>
                  <a:srgbClr val="D2533C"/>
                </a:solidFill>
              </a:rPr>
              <a:t>Entrée: </a:t>
            </a:r>
            <a:r>
              <a:rPr lang="fr-FR" sz="2400" i="1" dirty="0" smtClean="0">
                <a:solidFill>
                  <a:srgbClr val="D2533C"/>
                </a:solidFill>
              </a:rPr>
              <a:t>Chantez, priez, célébrez le Seigneur (1/2)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502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Chantez, priez, célébrez le Seigneur !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Dieu nous accueille, peuples du monde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Chantez, priez, célébrez son Nom 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Dieu nous accueille dans sa maison </a:t>
            </a:r>
            <a:endParaRPr lang="fr-FR" sz="3200" b="1" dirty="0">
              <a:solidFill>
                <a:schemeClr val="tx1"/>
              </a:solidFill>
            </a:endParaRPr>
          </a:p>
          <a:p>
            <a:pPr algn="ctr"/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1- Il a fait le ciel et la terre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Eternel est son amour !</a:t>
            </a:r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Façonné l’homme à son image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 Eternel est son amour !</a:t>
            </a:r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endParaRPr lang="fr-FR" sz="32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13613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>
                <a:solidFill>
                  <a:srgbClr val="D2533C"/>
                </a:solidFill>
              </a:rPr>
              <a:t>Communion</a:t>
            </a:r>
            <a:r>
              <a:rPr lang="fr-FR" sz="2400" b="1" dirty="0">
                <a:solidFill>
                  <a:srgbClr val="D2533C"/>
                </a:solidFill>
              </a:rPr>
              <a:t>: </a:t>
            </a:r>
            <a:r>
              <a:rPr lang="fr-FR" sz="2400" i="1" dirty="0">
                <a:solidFill>
                  <a:srgbClr val="D2533C"/>
                </a:solidFill>
              </a:rPr>
              <a:t>Tu fais ta demeure en nous Seigneur</a:t>
            </a:r>
            <a:r>
              <a:rPr lang="zh-CN" altLang="en-US" sz="2400" i="1" dirty="0">
                <a:solidFill>
                  <a:srgbClr val="D2533C"/>
                </a:solidFill>
              </a:rPr>
              <a:t> </a:t>
            </a:r>
            <a:r>
              <a:rPr lang="fr-FR" sz="2400" b="1" i="1" dirty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1</a:t>
            </a:r>
            <a:r>
              <a:rPr lang="fr-FR" sz="2400" b="1" dirty="0">
                <a:solidFill>
                  <a:srgbClr val="D2533C"/>
                </a:solidFill>
              </a:rPr>
              <a:t>/3)</a:t>
            </a:r>
            <a:r>
              <a:rPr lang="fr-FR" sz="2400" dirty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9" y="940669"/>
            <a:ext cx="8496944" cy="565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  <a:t>Tu es là présent, livré pour nous</a:t>
            </a:r>
            <a:br>
              <a:rPr lang="fr-FR" sz="3200" b="1" dirty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</a:b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Toi le tout petit, le serviteur</a:t>
            </a:r>
            <a:b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Toi, le Tout Puissant </a:t>
            </a:r>
            <a:endParaRPr lang="fr-FR" altLang="zh-CN" sz="32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altLang="zh-CN" sz="3200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umblement tu t‘abaisses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Tu fais ta demeure en nous Seigneur. </a:t>
            </a:r>
            <a:r>
              <a:rPr lang="fr-FR" sz="3200" b="1" dirty="0">
                <a:solidFill>
                  <a:schemeClr val="tx1"/>
                </a:solidFill>
              </a:rPr>
              <a:t/>
            </a:r>
            <a:br>
              <a:rPr lang="fr-FR" sz="3200" b="1" dirty="0">
                <a:solidFill>
                  <a:schemeClr val="tx1"/>
                </a:solidFill>
              </a:rPr>
            </a:br>
            <a:endParaRPr lang="fr-FR" sz="3200" dirty="0">
              <a:solidFill>
                <a:schemeClr val="tx1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  <a:cs typeface="Verdana" charset="0"/>
              </a:rPr>
              <a:t>2- Par le don de ta vie </a:t>
            </a:r>
            <a:br>
              <a:rPr lang="fr-FR" sz="3200" dirty="0">
                <a:solidFill>
                  <a:srgbClr val="000000"/>
                </a:solidFill>
                <a:cs typeface="Verdana" charset="0"/>
              </a:rPr>
            </a:br>
            <a:r>
              <a:rPr lang="fr-FR" sz="3200" dirty="0">
                <a:solidFill>
                  <a:srgbClr val="000000"/>
                </a:solidFill>
                <a:cs typeface="Verdana" charset="0"/>
              </a:rPr>
              <a:t>Tu désires aujourd'hui </a:t>
            </a:r>
          </a:p>
          <a:p>
            <a:r>
              <a:rPr lang="fr-FR" sz="3200" dirty="0">
                <a:solidFill>
                  <a:srgbClr val="000000"/>
                </a:solidFill>
                <a:cs typeface="Verdana" charset="0"/>
              </a:rPr>
              <a:t>Reposer en nos cœurs ! </a:t>
            </a:r>
            <a:br>
              <a:rPr lang="fr-FR" sz="3200" dirty="0">
                <a:solidFill>
                  <a:srgbClr val="000000"/>
                </a:solidFill>
                <a:cs typeface="Verdana" charset="0"/>
              </a:rPr>
            </a:br>
            <a:r>
              <a:rPr lang="fr-FR" sz="3200" dirty="0">
                <a:solidFill>
                  <a:srgbClr val="000000"/>
                </a:solidFill>
                <a:cs typeface="Verdana" charset="0"/>
              </a:rPr>
              <a:t>Brûlé de charité, Assoiffé d'être aimé</a:t>
            </a:r>
            <a:br>
              <a:rPr lang="fr-FR" sz="3200" dirty="0">
                <a:solidFill>
                  <a:srgbClr val="000000"/>
                </a:solidFill>
                <a:cs typeface="Verdana" charset="0"/>
              </a:rPr>
            </a:br>
            <a:r>
              <a:rPr lang="fr-FR" sz="3200" dirty="0">
                <a:solidFill>
                  <a:srgbClr val="000000"/>
                </a:solidFill>
                <a:cs typeface="Verdana" charset="0"/>
              </a:rPr>
              <a:t>Tu fais ta demeure en nous Seigneur.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48052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13613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>
                <a:solidFill>
                  <a:srgbClr val="D2533C"/>
                </a:solidFill>
              </a:rPr>
              <a:t>Communion</a:t>
            </a:r>
            <a:r>
              <a:rPr lang="fr-FR" sz="2400" b="1" dirty="0">
                <a:solidFill>
                  <a:srgbClr val="D2533C"/>
                </a:solidFill>
              </a:rPr>
              <a:t>: </a:t>
            </a:r>
            <a:r>
              <a:rPr lang="fr-FR" sz="2400" i="1" dirty="0">
                <a:solidFill>
                  <a:srgbClr val="D2533C"/>
                </a:solidFill>
              </a:rPr>
              <a:t>Tu fais ta demeure en nous Seigneur</a:t>
            </a:r>
            <a:r>
              <a:rPr lang="zh-CN" altLang="en-US" sz="2400" i="1" dirty="0">
                <a:solidFill>
                  <a:srgbClr val="D2533C"/>
                </a:solidFill>
              </a:rPr>
              <a:t> </a:t>
            </a:r>
            <a:r>
              <a:rPr lang="fr-FR" sz="2400" b="1" i="1" dirty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2</a:t>
            </a:r>
            <a:r>
              <a:rPr lang="fr-FR" sz="2400" b="1" dirty="0">
                <a:solidFill>
                  <a:srgbClr val="D2533C"/>
                </a:solidFill>
              </a:rPr>
              <a:t>/3)</a:t>
            </a:r>
            <a:r>
              <a:rPr lang="fr-FR" sz="2400" dirty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9" y="940669"/>
            <a:ext cx="8496944" cy="565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  <a:t>Tu es là présent, livré pour nous</a:t>
            </a:r>
            <a:br>
              <a:rPr lang="fr-FR" sz="3200" b="1" dirty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</a:b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Toi le tout petit, le serviteur</a:t>
            </a:r>
            <a:b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Toi, le Tout Puissant </a:t>
            </a:r>
            <a:endParaRPr lang="fr-FR" altLang="zh-CN" sz="32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altLang="zh-CN" sz="3200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umblement tu t‘abaisses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Tu fais ta demeure en nous Seigneur. </a:t>
            </a:r>
            <a:r>
              <a:rPr lang="fr-FR" sz="3200" b="1" dirty="0">
                <a:solidFill>
                  <a:schemeClr val="tx1"/>
                </a:solidFill>
              </a:rPr>
              <a:t/>
            </a:r>
            <a:br>
              <a:rPr lang="fr-FR" sz="3200" b="1" dirty="0">
                <a:solidFill>
                  <a:schemeClr val="tx1"/>
                </a:solidFill>
              </a:rPr>
            </a:br>
            <a:endParaRPr lang="fr-FR" sz="3200" dirty="0">
              <a:solidFill>
                <a:schemeClr val="tx1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  <a:cs typeface="Verdana" charset="0"/>
              </a:rPr>
              <a:t>1- Le pain que nous mangeons</a:t>
            </a:r>
          </a:p>
          <a:p>
            <a:r>
              <a:rPr lang="fr-FR" sz="3200" dirty="0">
                <a:solidFill>
                  <a:srgbClr val="000000"/>
                </a:solidFill>
                <a:cs typeface="Verdana" charset="0"/>
              </a:rPr>
              <a:t>Le vin que nous buvons  </a:t>
            </a:r>
          </a:p>
          <a:p>
            <a:r>
              <a:rPr lang="fr-FR" sz="3200" dirty="0">
                <a:solidFill>
                  <a:srgbClr val="000000"/>
                </a:solidFill>
                <a:cs typeface="Verdana" charset="0"/>
              </a:rPr>
              <a:t>c'est ton corps et ton sang</a:t>
            </a:r>
          </a:p>
          <a:p>
            <a:r>
              <a:rPr lang="fr-FR" sz="3200" dirty="0">
                <a:solidFill>
                  <a:srgbClr val="000000"/>
                </a:solidFill>
                <a:cs typeface="Verdana" charset="0"/>
              </a:rPr>
              <a:t>Tu nous livres ta vie</a:t>
            </a:r>
          </a:p>
          <a:p>
            <a:r>
              <a:rPr lang="fr-FR" sz="3200" dirty="0">
                <a:solidFill>
                  <a:srgbClr val="000000"/>
                </a:solidFill>
                <a:cs typeface="Verdana" charset="0"/>
              </a:rPr>
              <a:t>Tu nous ouvres ton cœur</a:t>
            </a:r>
          </a:p>
          <a:p>
            <a:r>
              <a:rPr lang="fr-FR" sz="3200" dirty="0">
                <a:solidFill>
                  <a:srgbClr val="000000"/>
                </a:solidFill>
                <a:cs typeface="Verdana" charset="0"/>
              </a:rPr>
              <a:t>Tu fais ta demeure en nous Seigneur.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4524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13613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>
                <a:solidFill>
                  <a:srgbClr val="D2533C"/>
                </a:solidFill>
              </a:rPr>
              <a:t>Communion</a:t>
            </a:r>
            <a:r>
              <a:rPr lang="fr-FR" sz="2400" b="1" dirty="0">
                <a:solidFill>
                  <a:srgbClr val="D2533C"/>
                </a:solidFill>
              </a:rPr>
              <a:t>: </a:t>
            </a:r>
            <a:r>
              <a:rPr lang="fr-FR" sz="2400" i="1" dirty="0">
                <a:solidFill>
                  <a:srgbClr val="D2533C"/>
                </a:solidFill>
              </a:rPr>
              <a:t>Tu fais ta demeure en nous Seigneur</a:t>
            </a:r>
            <a:r>
              <a:rPr lang="zh-CN" altLang="en-US" sz="2400" i="1" dirty="0">
                <a:solidFill>
                  <a:srgbClr val="D2533C"/>
                </a:solidFill>
              </a:rPr>
              <a:t> </a:t>
            </a:r>
            <a:r>
              <a:rPr lang="fr-FR" sz="2400" b="1" i="1" dirty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3</a:t>
            </a:r>
            <a:r>
              <a:rPr lang="fr-FR" sz="2400" b="1" dirty="0">
                <a:solidFill>
                  <a:srgbClr val="D2533C"/>
                </a:solidFill>
              </a:rPr>
              <a:t>/3)</a:t>
            </a:r>
            <a:r>
              <a:rPr lang="fr-FR" sz="2400" dirty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9" y="940669"/>
            <a:ext cx="8496944" cy="565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  <a:t>Tu es là présent, livré pour nous</a:t>
            </a:r>
            <a:br>
              <a:rPr lang="fr-FR" sz="3200" b="1" dirty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</a:b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Toi le tout petit, le serviteur</a:t>
            </a:r>
            <a:b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Toi, le Tout Puissant </a:t>
            </a:r>
            <a:endParaRPr lang="fr-FR" altLang="zh-CN" sz="32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altLang="zh-CN" sz="3200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umblement tu t‘abaisses</a:t>
            </a:r>
          </a:p>
          <a:p>
            <a:pPr algn="ctr"/>
            <a:r>
              <a:rPr lang="fr-FR" sz="3200" b="1" dirty="0">
                <a:solidFill>
                  <a:schemeClr val="accent6">
                    <a:lumMod val="75000"/>
                  </a:schemeClr>
                </a:solidFill>
              </a:rPr>
              <a:t>Tu fais ta demeure en nous Seigneur. </a:t>
            </a:r>
            <a:r>
              <a:rPr lang="fr-FR" sz="3200" b="1" dirty="0">
                <a:solidFill>
                  <a:schemeClr val="tx1"/>
                </a:solidFill>
              </a:rPr>
              <a:t/>
            </a:r>
            <a:br>
              <a:rPr lang="fr-FR" sz="3200" b="1" dirty="0">
                <a:solidFill>
                  <a:schemeClr val="tx1"/>
                </a:solidFill>
              </a:rPr>
            </a:br>
            <a:endParaRPr lang="fr-FR" sz="3200" dirty="0">
              <a:solidFill>
                <a:schemeClr val="tx1"/>
              </a:solidFill>
            </a:endParaRPr>
          </a:p>
          <a:p>
            <a:r>
              <a:rPr lang="fr-FR" sz="3200" dirty="0">
                <a:solidFill>
                  <a:srgbClr val="000000"/>
                </a:solidFill>
              </a:rPr>
              <a:t>3</a:t>
            </a:r>
            <a:r>
              <a:rPr lang="fr-FR" sz="3200" dirty="0">
                <a:solidFill>
                  <a:srgbClr val="000000"/>
                </a:solidFill>
                <a:cs typeface="Verdana" charset="0"/>
              </a:rPr>
              <a:t> - Unis à ton Amour, </a:t>
            </a:r>
            <a:br>
              <a:rPr lang="fr-FR" sz="3200" dirty="0">
                <a:solidFill>
                  <a:srgbClr val="000000"/>
                </a:solidFill>
                <a:cs typeface="Verdana" charset="0"/>
              </a:rPr>
            </a:br>
            <a:r>
              <a:rPr lang="fr-FR" sz="3200" dirty="0">
                <a:solidFill>
                  <a:srgbClr val="000000"/>
                </a:solidFill>
                <a:cs typeface="Verdana" charset="0"/>
              </a:rPr>
              <a:t>Tu nous veux pour toujours</a:t>
            </a:r>
            <a:r>
              <a:rPr lang="fr-FR" sz="3200" dirty="0">
                <a:solidFill>
                  <a:srgbClr val="000000"/>
                </a:solidFill>
                <a:cs typeface="LucidaGrande" charset="0"/>
              </a:rPr>
              <a:t> </a:t>
            </a:r>
          </a:p>
          <a:p>
            <a:r>
              <a:rPr lang="fr-FR" sz="3200" dirty="0">
                <a:solidFill>
                  <a:srgbClr val="000000"/>
                </a:solidFill>
                <a:cs typeface="Verdana" charset="0"/>
              </a:rPr>
              <a:t>Ostensoirs du Sauveur, </a:t>
            </a:r>
            <a:r>
              <a:rPr lang="fr-FR" sz="3200" dirty="0">
                <a:solidFill>
                  <a:srgbClr val="000000"/>
                </a:solidFill>
                <a:cs typeface="LucidaGrande" charset="0"/>
              </a:rPr>
              <a:t> </a:t>
            </a:r>
            <a:br>
              <a:rPr lang="fr-FR" sz="3200" dirty="0">
                <a:solidFill>
                  <a:srgbClr val="000000"/>
                </a:solidFill>
                <a:cs typeface="LucidaGrande" charset="0"/>
              </a:rPr>
            </a:br>
            <a:r>
              <a:rPr lang="fr-FR" sz="3200" dirty="0">
                <a:solidFill>
                  <a:srgbClr val="000000"/>
                </a:solidFill>
                <a:cs typeface="Verdana" charset="0"/>
              </a:rPr>
              <a:t>En notre humanité, Tu rejoins l'égaré</a:t>
            </a:r>
            <a:r>
              <a:rPr lang="fr-FR" sz="3200" dirty="0">
                <a:solidFill>
                  <a:srgbClr val="000000"/>
                </a:solidFill>
                <a:cs typeface="LucidaGrande" charset="0"/>
              </a:rPr>
              <a:t/>
            </a:r>
            <a:br>
              <a:rPr lang="fr-FR" sz="3200" dirty="0">
                <a:solidFill>
                  <a:srgbClr val="000000"/>
                </a:solidFill>
                <a:cs typeface="LucidaGrande" charset="0"/>
              </a:rPr>
            </a:br>
            <a:r>
              <a:rPr lang="fr-FR" sz="3200" dirty="0">
                <a:solidFill>
                  <a:srgbClr val="000000"/>
                </a:solidFill>
                <a:cs typeface="Verdana" charset="0"/>
              </a:rPr>
              <a:t>Tu fais ta demeure en nous Seigneur.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6239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fr-FR" altLang="en-US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en-US" alt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Envoi : Que vienne Ton Règne (1/5</a:t>
            </a:r>
            <a:r>
              <a:rPr lang="fr-FR" sz="2400" i="1" dirty="0">
                <a:solidFill>
                  <a:srgbClr val="D2533C"/>
                </a:solidFill>
              </a:rPr>
              <a:t>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990600"/>
            <a:ext cx="89154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♫ Que vienne Ton Règne,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que Ton nom soit sanctifié!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Sur la terre comme au Ciel,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que Ta volonté soit faite!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Que coule en torrent, Ton Esprit de vérité,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Donne-nous Ton Espérance,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Ton amour, Ta Sainteté !  ♫</a:t>
            </a:r>
          </a:p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1 - Qui pourrait nous séparer </a:t>
            </a:r>
            <a:r>
              <a:rPr lang="vi-VN" sz="3200" dirty="0" smtClean="0">
                <a:solidFill>
                  <a:schemeClr val="tx1"/>
                </a:solidFill>
              </a:rPr>
              <a:t/>
            </a:r>
            <a:br>
              <a:rPr lang="vi-VN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de </a:t>
            </a:r>
            <a:r>
              <a:rPr lang="fr-FR" sz="3200" dirty="0">
                <a:solidFill>
                  <a:schemeClr val="tx1"/>
                </a:solidFill>
              </a:rPr>
              <a:t>ton amour Immense ? </a:t>
            </a:r>
            <a:r>
              <a:rPr lang="vi-VN" sz="3200" dirty="0" smtClean="0">
                <a:solidFill>
                  <a:schemeClr val="tx1"/>
                </a:solidFill>
              </a:rPr>
              <a:t/>
            </a:r>
            <a:br>
              <a:rPr lang="vi-VN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Qui </a:t>
            </a:r>
            <a:r>
              <a:rPr lang="fr-FR" sz="3200" dirty="0">
                <a:solidFill>
                  <a:schemeClr val="tx1"/>
                </a:solidFill>
              </a:rPr>
              <a:t>pourrait nous détourner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de Ta miséricorde ?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4491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Envoi : Que vienne Ton Règne (2/5</a:t>
            </a:r>
            <a:r>
              <a:rPr lang="fr-FR" sz="2400" i="1" dirty="0">
                <a:solidFill>
                  <a:srgbClr val="D2533C"/>
                </a:solidFill>
              </a:rPr>
              <a:t>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828136"/>
            <a:ext cx="89154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♫ Que vienne Ton Règne,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que Ton nom soit sanctifié !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Sur la terre comme au Ciel,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que Ta volonté soit faite!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Que coule en torrent, Ton Esprit de vérité,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Donne-nous Ton Espérance,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Ton amour, Ta Sainteté !  ♫</a:t>
            </a:r>
          </a:p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2/ Tu habites nos louanges,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Tu inspires nos prières,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Nous attires en ta présence, </a:t>
            </a:r>
            <a:r>
              <a:rPr lang="vi-VN" sz="3200" dirty="0" smtClean="0">
                <a:solidFill>
                  <a:schemeClr val="tx1"/>
                </a:solidFill>
              </a:rPr>
              <a:t/>
            </a:r>
            <a:br>
              <a:rPr lang="vi-VN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pour nous</a:t>
            </a:r>
            <a:r>
              <a:rPr lang="vi-VN" sz="3200" dirty="0" smtClean="0">
                <a:solidFill>
                  <a:schemeClr val="tx1"/>
                </a:solidFill>
              </a:rPr>
              <a:t> </a:t>
            </a:r>
            <a:r>
              <a:rPr lang="fr-FR" sz="3200" dirty="0" smtClean="0">
                <a:solidFill>
                  <a:schemeClr val="tx1"/>
                </a:solidFill>
              </a:rPr>
              <a:t>tourner </a:t>
            </a:r>
            <a:r>
              <a:rPr lang="fr-FR" sz="3200" dirty="0">
                <a:solidFill>
                  <a:schemeClr val="tx1"/>
                </a:solidFill>
              </a:rPr>
              <a:t>vers nos frères.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4491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Envoi : Que vienne Ton Règne (3/5</a:t>
            </a:r>
            <a:r>
              <a:rPr lang="fr-FR" sz="2400" i="1" dirty="0">
                <a:solidFill>
                  <a:srgbClr val="D2533C"/>
                </a:solidFill>
              </a:rPr>
              <a:t>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1295400"/>
            <a:ext cx="89154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♫ Que vienne Ton Règne,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que Ton nom soit sanctifié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Sur la terre comme au Ciel,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que Ta volonté soit faite!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Que coule en torrent, Ton Esprit de vérité,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Donne-nous Ton Espérance,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Ton amour, Ta Sainteté !  ♫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4491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Envoi : Que vienne Ton Règne (4/5</a:t>
            </a:r>
            <a:r>
              <a:rPr lang="fr-FR" sz="2400" i="1" dirty="0">
                <a:solidFill>
                  <a:srgbClr val="D2533C"/>
                </a:solidFill>
              </a:rPr>
              <a:t>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990600"/>
            <a:ext cx="9256143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100" dirty="0">
                <a:solidFill>
                  <a:schemeClr val="tx1"/>
                </a:solidFill>
              </a:rPr>
              <a:t>Délivre-nous de tout mal, </a:t>
            </a:r>
          </a:p>
          <a:p>
            <a:pPr algn="ctr"/>
            <a:r>
              <a:rPr lang="fr-FR" sz="3100" dirty="0">
                <a:solidFill>
                  <a:schemeClr val="tx1"/>
                </a:solidFill>
              </a:rPr>
              <a:t>donne la paix à ce temps ! </a:t>
            </a:r>
          </a:p>
          <a:p>
            <a:pPr algn="ctr"/>
            <a:r>
              <a:rPr lang="fr-FR" sz="3100" dirty="0">
                <a:solidFill>
                  <a:schemeClr val="tx1"/>
                </a:solidFill>
              </a:rPr>
              <a:t>Libère-nous du péché, toi qui fais miséricorde ! Rassure-nous dans l'épreuve, </a:t>
            </a:r>
          </a:p>
          <a:p>
            <a:pPr algn="ctr"/>
            <a:r>
              <a:rPr lang="fr-FR" sz="3100" dirty="0">
                <a:solidFill>
                  <a:schemeClr val="tx1"/>
                </a:solidFill>
              </a:rPr>
              <a:t>nous espérons Ton Royaume ! </a:t>
            </a:r>
          </a:p>
          <a:p>
            <a:pPr algn="ctr"/>
            <a:r>
              <a:rPr lang="fr-FR" sz="3100" dirty="0">
                <a:solidFill>
                  <a:schemeClr val="tx1"/>
                </a:solidFill>
              </a:rPr>
              <a:t>Tu nous promets le bonheur, </a:t>
            </a:r>
            <a:r>
              <a:rPr lang="vi-VN" sz="3100" dirty="0" smtClean="0">
                <a:solidFill>
                  <a:schemeClr val="tx1"/>
                </a:solidFill>
              </a:rPr>
              <a:t/>
            </a:r>
            <a:br>
              <a:rPr lang="vi-VN" sz="3100" dirty="0" smtClean="0">
                <a:solidFill>
                  <a:schemeClr val="tx1"/>
                </a:solidFill>
              </a:rPr>
            </a:br>
            <a:r>
              <a:rPr lang="fr-FR" sz="3100" dirty="0" smtClean="0">
                <a:solidFill>
                  <a:schemeClr val="tx1"/>
                </a:solidFill>
              </a:rPr>
              <a:t>l‘avènement de </a:t>
            </a:r>
            <a:r>
              <a:rPr lang="fr-FR" sz="3100" dirty="0">
                <a:solidFill>
                  <a:schemeClr val="tx1"/>
                </a:solidFill>
              </a:rPr>
              <a:t>Jésus ! </a:t>
            </a:r>
          </a:p>
          <a:p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3 - Tu seras notre lumière, il n'y aura plus de nuit. Ton nom sera sur nos lèvres,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de larmes il n'y aura plus.</a:t>
            </a:r>
            <a:r>
              <a:rPr lang="fr-FR" sz="3200" dirty="0"/>
              <a:t>.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4491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Envoi : Que vienne Ton Règne (5/5</a:t>
            </a:r>
            <a:r>
              <a:rPr lang="fr-FR" sz="2400" i="1" dirty="0">
                <a:solidFill>
                  <a:srgbClr val="D2533C"/>
                </a:solidFill>
              </a:rPr>
              <a:t>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1295400"/>
            <a:ext cx="89154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♫ Que vienne Ton Règne,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que Ton nom soit sanctifié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Sur la terre comme au Ciel,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que Ta volonté soit faite!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Que coule en torrent, Ton Esprit de vérité,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Donne-nous Ton Espérance,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Ton amour, Ta Sainteté !  ♫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4491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a </a:t>
            </a:r>
            <a:r>
              <a:rPr lang="en-GB" sz="4000" b="1" i="1" cap="none" dirty="0" err="1" smtClean="0">
                <a:ea typeface="ＭＳ Ｐゴシック" pitchFamily="34" charset="-128"/>
              </a:rPr>
              <a:t>tous</a:t>
            </a:r>
            <a:r>
              <a:rPr lang="vi-VN" sz="4000" b="1" i="1" cap="none" dirty="0" smtClean="0">
                <a:ea typeface="ＭＳ Ｐゴシック" pitchFamily="34" charset="-128"/>
              </a:rPr>
              <a:t> </a:t>
            </a:r>
            <a:r>
              <a:rPr lang="en-GB" sz="4000" b="1" i="1" cap="none" dirty="0" smtClean="0">
                <a:ea typeface="ＭＳ Ｐゴシック" pitchFamily="34" charset="-128"/>
              </a:rPr>
              <a:t>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 smtClean="0">
                <a:solidFill>
                  <a:srgbClr val="D2533C"/>
                </a:solidFill>
              </a:rPr>
              <a:t>Entrée: </a:t>
            </a:r>
            <a:r>
              <a:rPr lang="fr-FR" sz="2400" i="1" dirty="0" smtClean="0">
                <a:solidFill>
                  <a:srgbClr val="D2533C"/>
                </a:solidFill>
              </a:rPr>
              <a:t>Chantez, priez, célébrez le Seigneur (2/2)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502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Chantez, priez, célébrez le Seigneur !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Dieu nous accueille peuples du monde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Chantez, priez, célébrez son Nom 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Dieu nous accueille dans sa maison </a:t>
            </a:r>
            <a:endParaRPr lang="fr-FR" sz="3200" b="1" dirty="0">
              <a:solidFill>
                <a:schemeClr val="tx1"/>
              </a:solidFill>
            </a:endParaRPr>
          </a:p>
          <a:p>
            <a:pPr algn="ctr"/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2- Il combla Marie de sa grâce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Eternel est son amour !</a:t>
            </a:r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 Il se fit chair parmi les hommes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 Eternel est son amour !</a:t>
            </a:r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endParaRPr lang="fr-FR" sz="32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fr-FR" altLang="en-US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en-US" alt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1913" y="1484784"/>
            <a:ext cx="854233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7667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dirty="0" smtClean="0">
                <a:solidFill>
                  <a:srgbClr val="D63800"/>
                </a:solidFill>
              </a:rPr>
              <a:t>Prière pénitentielle</a:t>
            </a:r>
            <a:endParaRPr lang="en-GB" sz="3200" dirty="0">
              <a:solidFill>
                <a:srgbClr val="D638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313" y="1412776"/>
            <a:ext cx="8542337" cy="510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Je confesse à Dieu tout puissant,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Je reconnais devant mes frères,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que j'ai péché, en pensée, en parole,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 par action et par omission.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Oui, j'ai vraiment péché.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C'est pourquoi je supplie la Vierge Marie,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les anges et tous les saints,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et vous aussi, mes frères,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de prier pour moi le Seigneur notre Dieu.</a:t>
            </a:r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98826"/>
            <a:ext cx="8229600" cy="648494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Kyrié</a:t>
            </a:r>
            <a:r>
              <a:rPr lang="en-US" sz="2400" b="1" i="1" dirty="0">
                <a:solidFill>
                  <a:srgbClr val="D2533C"/>
                </a:solidFill>
              </a:rPr>
              <a:t>:  Saint Boniface</a:t>
            </a:r>
            <a:endParaRPr lang="en-US" sz="2400" i="1" dirty="0">
              <a:solidFill>
                <a:srgbClr val="D2533C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95220" y="1483377"/>
            <a:ext cx="7953559" cy="484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Kyrie eleison, Kyrie eleison, Kyrie eleison,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>
              <a:solidFill>
                <a:srgbClr val="292934"/>
              </a:solidFill>
              <a:cs typeface="Arial Unicode MS" charset="0"/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err="1">
                <a:solidFill>
                  <a:srgbClr val="292934"/>
                </a:solidFill>
                <a:cs typeface="Arial Unicode MS" charset="0"/>
              </a:rPr>
              <a:t>Christe</a:t>
            </a: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 eleison, </a:t>
            </a:r>
            <a:r>
              <a:rPr lang="fr-FR" sz="2800" dirty="0" err="1">
                <a:solidFill>
                  <a:srgbClr val="292934"/>
                </a:solidFill>
                <a:cs typeface="Arial Unicode MS" charset="0"/>
              </a:rPr>
              <a:t>Christe</a:t>
            </a: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 eleison, </a:t>
            </a:r>
            <a:r>
              <a:rPr lang="fr-FR" sz="2800" dirty="0" err="1">
                <a:solidFill>
                  <a:srgbClr val="292934"/>
                </a:solidFill>
                <a:cs typeface="Arial Unicode MS" charset="0"/>
              </a:rPr>
              <a:t>Christe</a:t>
            </a: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 eleison,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>
              <a:solidFill>
                <a:srgbClr val="292934"/>
              </a:solidFill>
              <a:cs typeface="Arial Unicode MS" charset="0"/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Kyrie eleison, Kyrie eleison, Kyrie eleison</a:t>
            </a:r>
            <a:endParaRPr lang="en-US" sz="28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6118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fr-FR" altLang="en-US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en-US" alt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26143" y="483079"/>
            <a:ext cx="8624560" cy="60902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fr-FR" sz="2600" i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B7C3900D-7C04-4168-A16B-4F5909D72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6142" y="51454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fr-FR" sz="2400" b="1" u="sng" dirty="0">
                <a:solidFill>
                  <a:srgbClr val="D2533C"/>
                </a:solidFill>
              </a:rPr>
              <a:t>LITURGIE DE LA PAROLE</a:t>
            </a:r>
            <a:endParaRPr lang="en-US" altLang="fr-FR" sz="2400" b="1" dirty="0">
              <a:solidFill>
                <a:srgbClr val="D2533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0743" y="850982"/>
            <a:ext cx="84625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PREMIÈRE LECTURE</a:t>
            </a:r>
          </a:p>
          <a:p>
            <a:r>
              <a:rPr lang="fr-FR" dirty="0" smtClean="0">
                <a:solidFill>
                  <a:srgbClr val="333333"/>
                </a:solidFill>
                <a:latin typeface="Open Sans" panose="020B0606030504020204" pitchFamily="34" charset="0"/>
              </a:rPr>
              <a:t>« Ici s’arrêtera l’orgueil de tes flots ! » (J</a:t>
            </a:r>
            <a:r>
              <a:rPr lang="vi-VN" dirty="0" smtClean="0">
                <a:solidFill>
                  <a:srgbClr val="333333"/>
                </a:solidFill>
                <a:latin typeface="Open Sans" panose="020B0606030504020204" pitchFamily="34" charset="0"/>
              </a:rPr>
              <a:t>b</a:t>
            </a:r>
            <a:r>
              <a:rPr lang="fr-FR" dirty="0" smtClean="0">
                <a:solidFill>
                  <a:srgbClr val="333333"/>
                </a:solidFill>
                <a:latin typeface="Open Sans" panose="020B0606030504020204" pitchFamily="34" charset="0"/>
              </a:rPr>
              <a:t> 38, 1.8-11</a:t>
            </a:r>
            <a:r>
              <a:rPr lang="fr-FR" cap="all" dirty="0" smtClean="0"/>
              <a:t>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2825" y="1695177"/>
            <a:ext cx="84625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 smtClean="0"/>
              <a:t>PSAUME</a:t>
            </a:r>
            <a:r>
              <a:rPr lang="vi-VN" b="1" cap="all" dirty="0" smtClean="0"/>
              <a:t> </a:t>
            </a:r>
            <a:r>
              <a:rPr lang="fr-FR" cap="all" dirty="0" smtClean="0"/>
              <a:t>(1</a:t>
            </a:r>
            <a:r>
              <a:rPr lang="vi-VN" cap="all" dirty="0" smtClean="0"/>
              <a:t>07</a:t>
            </a:r>
            <a:r>
              <a:rPr lang="fr-FR" cap="all" dirty="0" smtClean="0"/>
              <a:t>)</a:t>
            </a:r>
            <a:endParaRPr lang="fr-FR" cap="all" dirty="0"/>
          </a:p>
          <a:p>
            <a:r>
              <a:rPr lang="fr-FR" cap="all" dirty="0"/>
              <a:t>R/ </a:t>
            </a:r>
            <a:r>
              <a:rPr lang="fr-FR" b="1" dirty="0" smtClean="0">
                <a:solidFill>
                  <a:srgbClr val="333333"/>
                </a:solidFill>
                <a:latin typeface="Open Sans" panose="020B0606030504020204" pitchFamily="34" charset="0"/>
              </a:rPr>
              <a:t>Rendez grâce au Seigneur : Il est bon ! Éternel est son amour !</a:t>
            </a:r>
            <a:endParaRPr lang="fr-FR" b="1" dirty="0">
              <a:solidFill>
                <a:srgbClr val="333333"/>
              </a:solidFill>
              <a:latin typeface="Open Sans" panose="020B06060305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9083" y="2454478"/>
            <a:ext cx="8203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DEUXIÈME LECTURE</a:t>
            </a:r>
          </a:p>
          <a:p>
            <a:r>
              <a:rPr lang="fr-FR" dirty="0" smtClean="0">
                <a:solidFill>
                  <a:srgbClr val="333333"/>
                </a:solidFill>
                <a:latin typeface="Open Sans" panose="020B0606030504020204" pitchFamily="34" charset="0"/>
              </a:rPr>
              <a:t>« Un monde nouveau est déjà né » (2 Co 5, 14-17)</a:t>
            </a:r>
            <a:endParaRPr lang="fr-FR" dirty="0">
              <a:solidFill>
                <a:srgbClr val="333333"/>
              </a:solidFill>
              <a:latin typeface="Open Sans" panose="020B0606030504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2825" y="3505894"/>
            <a:ext cx="8203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 smtClean="0">
                <a:solidFill>
                  <a:srgbClr val="333333"/>
                </a:solidFill>
                <a:latin typeface="Open Sans" panose="020B0606030504020204" pitchFamily="34" charset="0"/>
              </a:rPr>
              <a:t>Alleluia !</a:t>
            </a:r>
            <a:endParaRPr lang="fr-FR" b="1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r>
              <a:rPr lang="fr-FR" dirty="0" smtClean="0"/>
              <a:t>Un grand prophète s’est levé parmi nous,</a:t>
            </a:r>
            <a:br>
              <a:rPr lang="fr-FR" dirty="0" smtClean="0"/>
            </a:br>
            <a:r>
              <a:rPr lang="fr-FR" dirty="0" smtClean="0"/>
              <a:t>et Dieu a visité son peuple.</a:t>
            </a:r>
            <a:endParaRPr lang="fr-FR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r>
              <a:rPr lang="vi-VN" b="1" dirty="0" smtClean="0">
                <a:solidFill>
                  <a:srgbClr val="333333"/>
                </a:solidFill>
                <a:latin typeface="Open Sans" panose="020B0606030504020204" pitchFamily="34" charset="0"/>
              </a:rPr>
              <a:t>Alleluia !</a:t>
            </a:r>
            <a:endParaRPr lang="fr-FR" b="1" dirty="0" smtClean="0">
              <a:solidFill>
                <a:srgbClr val="333333"/>
              </a:solidFill>
              <a:latin typeface="Open Sans" panose="020B0606030504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6142" y="4957500"/>
            <a:ext cx="82504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ÉVANGILE</a:t>
            </a:r>
          </a:p>
          <a:p>
            <a:r>
              <a:rPr lang="fr-FR" dirty="0" smtClean="0"/>
              <a:t>« Qui est-il donc, celui-ci, pour que même le vent et la mer lui obéissent ? » 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fr-FR" dirty="0" smtClean="0"/>
              <a:t>(Mc 4, 35-41)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86765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fr-FR" altLang="en-US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en-US" alt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5752</TotalTime>
  <Words>633</Words>
  <Application>Microsoft Office PowerPoint</Application>
  <PresentationFormat>On-screen Show (4:3)</PresentationFormat>
  <Paragraphs>226</Paragraphs>
  <Slides>29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Clarity</vt:lpstr>
      <vt:lpstr>1_Office Theme</vt:lpstr>
      <vt:lpstr>Dimanche 23 Juin 2024</vt:lpstr>
      <vt:lpstr>Entrée: Chantez, priez, célébrez le Seigneur (1/2)</vt:lpstr>
      <vt:lpstr>Entrée: Chantez, priez, célébrez le Seigneur (2/2)</vt:lpstr>
      <vt:lpstr>Slide 4</vt:lpstr>
      <vt:lpstr>Slide 5</vt:lpstr>
      <vt:lpstr>Kyrié:  Saint Boniface</vt:lpstr>
      <vt:lpstr>Slide 7</vt:lpstr>
      <vt:lpstr>LITURGIE DE LA PAROLE</vt:lpstr>
      <vt:lpstr>Slide 9</vt:lpstr>
      <vt:lpstr>Slide 10</vt:lpstr>
      <vt:lpstr>Slide 11</vt:lpstr>
      <vt:lpstr>Offertoire: Ne crains pas 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Envoi : Que vienne Ton Règne (1/5)</vt:lpstr>
      <vt:lpstr>Envoi : Que vienne Ton Règne (2/5)</vt:lpstr>
      <vt:lpstr>Envoi : Que vienne Ton Règne (3/5)</vt:lpstr>
      <vt:lpstr>Envoi : Que vienne Ton Règne (4/5)</vt:lpstr>
      <vt:lpstr>Envoi : Que vienne Ton Règne (5/5)</vt:lpstr>
      <vt:lpstr>Bon dimanche a tous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Chants de Messe  25 Sept 2016</dc:title>
  <dc:creator>Sati Sai</dc:creator>
  <cp:lastModifiedBy>Matthieu .</cp:lastModifiedBy>
  <cp:revision>281</cp:revision>
  <dcterms:created xsi:type="dcterms:W3CDTF">2016-09-24T10:23:28Z</dcterms:created>
  <dcterms:modified xsi:type="dcterms:W3CDTF">2024-09-21T10:19:56Z</dcterms:modified>
</cp:coreProperties>
</file>