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32"/>
  </p:notesMasterIdLst>
  <p:handoutMasterIdLst>
    <p:handoutMasterId r:id="rId33"/>
  </p:handoutMasterIdLst>
  <p:sldIdLst>
    <p:sldId id="256" r:id="rId3"/>
    <p:sldId id="679" r:id="rId4"/>
    <p:sldId id="680" r:id="rId5"/>
    <p:sldId id="686" r:id="rId6"/>
    <p:sldId id="693" r:id="rId7"/>
    <p:sldId id="607" r:id="rId8"/>
    <p:sldId id="687" r:id="rId9"/>
    <p:sldId id="347" r:id="rId10"/>
    <p:sldId id="688" r:id="rId11"/>
    <p:sldId id="388" r:id="rId12"/>
    <p:sldId id="267" r:id="rId13"/>
    <p:sldId id="674" r:id="rId14"/>
    <p:sldId id="689" r:id="rId15"/>
    <p:sldId id="613" r:id="rId16"/>
    <p:sldId id="690" r:id="rId17"/>
    <p:sldId id="355" r:id="rId18"/>
    <p:sldId id="692" r:id="rId19"/>
    <p:sldId id="616" r:id="rId20"/>
    <p:sldId id="455" r:id="rId21"/>
    <p:sldId id="566" r:id="rId22"/>
    <p:sldId id="490" r:id="rId23"/>
    <p:sldId id="491" r:id="rId24"/>
    <p:sldId id="691" r:id="rId25"/>
    <p:sldId id="681" r:id="rId26"/>
    <p:sldId id="682" r:id="rId27"/>
    <p:sldId id="683" r:id="rId28"/>
    <p:sldId id="684" r:id="rId29"/>
    <p:sldId id="685" r:id="rId30"/>
    <p:sldId id="60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3"/>
    <p:restoredTop sz="94704"/>
  </p:normalViewPr>
  <p:slideViewPr>
    <p:cSldViewPr snapToGrid="0" snapToObjects="1"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2024/9/21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21/09/2024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04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278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804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804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804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804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1804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04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850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42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782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>
                <a:cs typeface="+mn-cs"/>
              </a:rPr>
              <a:t>GGGGG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186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16EE-C3FA-2641-A46E-F7B85C440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737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42B1-72CE-BD4E-9104-E469D407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6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545F-C01E-F848-8B4E-106807665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820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E4691-5B7D-CA4D-826B-094C670C5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238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0BA45-DAF0-1C44-9E6E-5E7CF464B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578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CACD4-A0D7-2C4A-9EF5-42025A71C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344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1CFEE-FB87-D643-A55C-5C4CCFA5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16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4F30-5E4C-BB49-888F-0559A6EBA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38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A40B-5436-1C4D-85DF-7DA68ECB7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4057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5E1ED-9417-2948-AEB7-4A218E070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138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E374-87D9-6B42-B040-7B86E57A1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62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September 21,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September 21,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292934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FontTx/>
              <a:buNone/>
              <a:tabLst>
                <a:tab pos="723900" algn="l"/>
              </a:tabLst>
              <a:defRPr>
                <a:solidFill>
                  <a:srgbClr val="292934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C56C7B73-8C53-CB47-AFD9-FFC07D733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377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4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16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14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en-US" sz="4000" b="1" cap="small" dirty="0" err="1">
                <a:latin typeface="Arial Narrow" panose="020B0606020202030204" pitchFamily="34" charset="0"/>
              </a:rPr>
              <a:t>Dimanche</a:t>
            </a:r>
            <a:r>
              <a:rPr lang="en-US" sz="4000" b="1" cap="small" dirty="0">
                <a:latin typeface="Arial Narrow" panose="020B0606020202030204" pitchFamily="34" charset="0"/>
              </a:rPr>
              <a:t> </a:t>
            </a:r>
            <a:r>
              <a:rPr lang="en-US" sz="4000" b="1" cap="small" dirty="0" smtClean="0">
                <a:latin typeface="Arial Narrow" panose="020B0606020202030204" pitchFamily="34" charset="0"/>
              </a:rPr>
              <a:t>23 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Juin 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vi-VN" sz="3600" b="1" i="1" cap="small" dirty="0" smtClean="0">
                <a:latin typeface="Arial Narrow" panose="020B0606020202030204" pitchFamily="34" charset="0"/>
              </a:rPr>
              <a:t>Derniere messe avant l’ete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xmlns="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</a:t>
            </a:r>
            <a:r>
              <a:rPr lang="vi-VN" sz="2700" dirty="0" smtClean="0">
                <a:latin typeface="+mj-lt"/>
              </a:rPr>
              <a:t/>
            </a:r>
            <a:br>
              <a:rPr lang="vi-VN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Amen</a:t>
            </a:r>
            <a:r>
              <a:rPr lang="fr-FR" sz="2700" dirty="0">
                <a:latin typeface="+mj-lt"/>
              </a:rPr>
              <a:t>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>
                <a:latin typeface="+mj-lt"/>
              </a:rPr>
              <a:t>Notre </a:t>
            </a:r>
            <a:r>
              <a:rPr lang="fr-FR" sz="3200" b="1" i="1" dirty="0" smtClean="0">
                <a:latin typeface="+mj-lt"/>
              </a:rPr>
              <a:t>père, </a:t>
            </a:r>
            <a:r>
              <a:rPr lang="fr-FR" sz="3200" b="1" i="1" dirty="0">
                <a:latin typeface="+mj-lt"/>
              </a:rPr>
              <a:t>notre père</a:t>
            </a:r>
          </a:p>
          <a:p>
            <a:pPr algn="ctr"/>
            <a:r>
              <a:rPr lang="fr-FR" sz="3200" b="1" i="1" dirty="0">
                <a:latin typeface="+mj-lt"/>
              </a:rPr>
              <a:t>Nous te supplions humblement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3922C5A-96C0-2342-7CAC-1F16FB664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6B63D-16BD-7C61-B404-603049F8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6" y="365402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i="1" dirty="0" err="1"/>
              <a:t>O</a:t>
            </a:r>
            <a:r>
              <a:rPr lang="en-US" altLang="zh-CN" sz="2800" i="1" dirty="0" err="1"/>
              <a:t>ffertoire</a:t>
            </a:r>
            <a:r>
              <a:rPr lang="en-US" altLang="zh-CN" sz="2800" i="1" dirty="0"/>
              <a:t>: </a:t>
            </a:r>
            <a:r>
              <a:rPr lang="en-GB" altLang="zh-CN" sz="2800" i="1" dirty="0" smtClean="0"/>
              <a:t>Ne </a:t>
            </a:r>
            <a:r>
              <a:rPr lang="en-GB" altLang="zh-CN" sz="2800" i="1" dirty="0" err="1" smtClean="0"/>
              <a:t>crains</a:t>
            </a:r>
            <a:r>
              <a:rPr lang="en-GB" altLang="zh-CN" sz="2800" i="1" dirty="0" smtClean="0"/>
              <a:t> pas</a:t>
            </a:r>
            <a:r>
              <a:rPr lang="en-US" altLang="zh-CN" sz="2800" i="1" dirty="0"/>
              <a:t/>
            </a:r>
            <a:br>
              <a:rPr lang="en-US" altLang="zh-CN" sz="2800" i="1" dirty="0"/>
            </a:br>
            <a:endParaRPr lang="en-US" sz="2800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468A2BA-67E0-891F-BA2D-7DB460F66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0702"/>
            <a:ext cx="8676456" cy="542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>
              <a:solidFill>
                <a:srgbClr val="444340"/>
              </a:solidFill>
              <a:latin typeface="Source Sans Pro" panose="020B0503030403020204" pitchFamily="34" charset="0"/>
            </a:endParaRPr>
          </a:p>
          <a:p>
            <a:pPr algn="ctr"/>
            <a:r>
              <a:rPr lang="fr-FR" sz="3200" b="1" dirty="0">
                <a:solidFill>
                  <a:srgbClr val="444340"/>
                </a:solidFill>
                <a:latin typeface="Source Sans Pro" panose="020B0503030403020204" pitchFamily="34" charset="0"/>
              </a:rPr>
              <a:t> </a:t>
            </a:r>
            <a:r>
              <a:rPr lang="fr-FR" sz="3000" b="1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24055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928907"/>
            <a:ext cx="885698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Sanctus, Sanctus, Sanctus ! Deus Sabaoth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Pleni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sunt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caeli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et terra Gloria tua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deo ! 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Bénédictus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qui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venit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in nomine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Domini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 deo ! Hosanna in </a:t>
            </a:r>
            <a:r>
              <a:rPr lang="fr-FR" sz="3200" dirty="0" err="1">
                <a:solidFill>
                  <a:schemeClr val="tx1"/>
                </a:solidFill>
                <a:cs typeface="Arial Unicode MS" charset="0"/>
              </a:rPr>
              <a:t>excelsis</a:t>
            </a: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. (Bis)</a:t>
            </a:r>
            <a:endParaRPr lang="fr-FR" sz="32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St Boniface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86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66713" y="79692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 Agnus Dei, 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 Miserere </a:t>
            </a:r>
            <a:r>
              <a:rPr lang="fr-FR" sz="3200" dirty="0" err="1"/>
              <a:t>nobis</a:t>
            </a:r>
            <a:r>
              <a:rPr lang="fr-FR" sz="3200" dirty="0"/>
              <a:t>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 Agnus Dei, qui </a:t>
            </a:r>
            <a:r>
              <a:rPr lang="fr-FR" sz="3200" dirty="0" err="1"/>
              <a:t>tollis</a:t>
            </a:r>
            <a:r>
              <a:rPr lang="fr-FR" sz="3200" dirty="0"/>
              <a:t> peccata </a:t>
            </a:r>
            <a:r>
              <a:rPr lang="fr-FR" sz="3200" dirty="0" err="1"/>
              <a:t>mundi</a:t>
            </a:r>
            <a:r>
              <a:rPr lang="fr-FR" sz="3200" dirty="0"/>
              <a:t>, Dona </a:t>
            </a:r>
            <a:r>
              <a:rPr lang="fr-FR" sz="3200" dirty="0" err="1"/>
              <a:t>nobis</a:t>
            </a:r>
            <a:r>
              <a:rPr lang="fr-FR" sz="3200" dirty="0"/>
              <a:t> </a:t>
            </a:r>
            <a:r>
              <a:rPr lang="fr-FR" sz="3200" dirty="0" err="1"/>
              <a:t>pacem</a:t>
            </a:r>
            <a:r>
              <a:rPr lang="fr-FR" sz="3200" dirty="0"/>
              <a:t>.</a:t>
            </a:r>
          </a:p>
          <a:p>
            <a:pPr algn="ctr"/>
            <a:endParaRPr lang="fr-F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Saint Boniface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Chantez, priez, célébrez le Seigneur (1/2)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le Seigneur !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accueille, peuples du monde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son Nom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dans sa maison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1- Il a fait le ciel et la terre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Eternel est son amour !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Façonné l’homme à son image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 Eternel est son amour !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i="1" dirty="0">
                <a:solidFill>
                  <a:srgbClr val="D2533C"/>
                </a:solidFill>
              </a:rPr>
              <a:t> </a:t>
            </a:r>
            <a:r>
              <a:rPr lang="fr-FR" sz="2400" b="1" i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1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>
                <a:solidFill>
                  <a:schemeClr val="tx1"/>
                </a:solidFill>
              </a:rPr>
              <a:t/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2- Par le don de ta vie </a:t>
            </a:r>
            <a:br>
              <a:rPr lang="fr-FR" sz="3200" dirty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désires aujourd'hui 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Reposer en nos cœurs ! </a:t>
            </a:r>
            <a:br>
              <a:rPr lang="fr-FR" sz="3200" dirty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>
                <a:solidFill>
                  <a:srgbClr val="000000"/>
                </a:solidFill>
                <a:cs typeface="Verdana" charset="0"/>
              </a:rPr>
              <a:t>Brûlé de charité, Assoiffé d'être aimé</a:t>
            </a:r>
            <a:br>
              <a:rPr lang="fr-FR" sz="3200" dirty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805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i="1" dirty="0">
                <a:solidFill>
                  <a:srgbClr val="D2533C"/>
                </a:solidFill>
              </a:rPr>
              <a:t> </a:t>
            </a:r>
            <a:r>
              <a:rPr lang="fr-FR" sz="2400" b="1" i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2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>
                <a:solidFill>
                  <a:schemeClr val="tx1"/>
                </a:solidFill>
              </a:rPr>
              <a:t/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1- Le pain que nous mangeons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Le vin que nous buvons  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c'est ton corps et ton sang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nous livres ta vie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nous ouvres ton cœur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>
                <a:solidFill>
                  <a:srgbClr val="D2533C"/>
                </a:solidFill>
              </a:rPr>
              <a:t>Communion</a:t>
            </a:r>
            <a:r>
              <a:rPr lang="fr-FR" sz="2400" b="1" dirty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Seigneur</a:t>
            </a:r>
            <a:r>
              <a:rPr lang="zh-CN" altLang="en-US" sz="2400" i="1" dirty="0">
                <a:solidFill>
                  <a:srgbClr val="D2533C"/>
                </a:solidFill>
              </a:rPr>
              <a:t> </a:t>
            </a:r>
            <a:r>
              <a:rPr lang="fr-FR" sz="2400" b="1" i="1" dirty="0">
                <a:solidFill>
                  <a:srgbClr val="D2533C"/>
                </a:solidFill>
              </a:rPr>
              <a:t>(</a:t>
            </a:r>
            <a:r>
              <a:rPr lang="en-US" sz="2400" b="1" dirty="0">
                <a:solidFill>
                  <a:srgbClr val="D2533C"/>
                </a:solidFill>
              </a:rPr>
              <a:t>3</a:t>
            </a:r>
            <a:r>
              <a:rPr lang="fr-FR" sz="2400" b="1" dirty="0">
                <a:solidFill>
                  <a:srgbClr val="D2533C"/>
                </a:solidFill>
              </a:rPr>
              <a:t>/3)</a:t>
            </a:r>
            <a:r>
              <a:rPr lang="fr-FR" sz="2400" dirty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>
                <a:solidFill>
                  <a:schemeClr val="tx1"/>
                </a:solidFill>
              </a:rPr>
              <a:t/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3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 - Unis à ton Amour, </a:t>
            </a:r>
            <a:br>
              <a:rPr lang="fr-FR" sz="3200" dirty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nous veux pour toujours</a:t>
            </a:r>
            <a:r>
              <a:rPr lang="fr-FR" sz="3200" dirty="0">
                <a:solidFill>
                  <a:srgbClr val="000000"/>
                </a:solidFill>
                <a:cs typeface="LucidaGrande" charset="0"/>
              </a:rPr>
              <a:t> 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Ostensoirs du Sauveur, </a:t>
            </a:r>
            <a:r>
              <a:rPr lang="fr-FR" sz="3200" dirty="0">
                <a:solidFill>
                  <a:srgbClr val="000000"/>
                </a:solidFill>
                <a:cs typeface="LucidaGrande" charset="0"/>
              </a:rPr>
              <a:t> </a:t>
            </a:r>
            <a:br>
              <a:rPr lang="fr-FR" sz="3200" dirty="0">
                <a:solidFill>
                  <a:srgbClr val="000000"/>
                </a:solidFill>
                <a:cs typeface="LucidaGrande" charset="0"/>
              </a:rPr>
            </a:br>
            <a:r>
              <a:rPr lang="fr-FR" sz="3200" dirty="0">
                <a:solidFill>
                  <a:srgbClr val="000000"/>
                </a:solidFill>
                <a:cs typeface="Verdana" charset="0"/>
              </a:rPr>
              <a:t>En notre humanité, Tu rejoins l'égaré</a:t>
            </a:r>
            <a:r>
              <a:rPr lang="fr-FR" sz="3200" dirty="0">
                <a:solidFill>
                  <a:srgbClr val="000000"/>
                </a:solidFill>
                <a:cs typeface="LucidaGrande" charset="0"/>
              </a:rPr>
              <a:t/>
            </a:r>
            <a:br>
              <a:rPr lang="fr-FR" sz="3200" dirty="0">
                <a:solidFill>
                  <a:srgbClr val="000000"/>
                </a:solidFill>
                <a:cs typeface="LucidaGrande" charset="0"/>
              </a:rPr>
            </a:br>
            <a:r>
              <a:rPr lang="fr-FR" sz="3200" dirty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23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Envoi : Que vienne Ton Règne (1/5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9906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♫ Que vienne Ton Règne,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Ton nom soit sanctifié!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Sur la terre comme au Ciel,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Ta volonté soit faite!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coule en torrent, Ton Esprit de vérité,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Donne-nous Ton Espérance,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Ton amour, Ta Sainteté !  ♫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1 - Qui pourrait nous séparer </a:t>
            </a:r>
            <a:r>
              <a:rPr lang="vi-VN" sz="3200" dirty="0" smtClean="0">
                <a:solidFill>
                  <a:schemeClr val="tx1"/>
                </a:solidFill>
              </a:rPr>
              <a:t/>
            </a:r>
            <a:br>
              <a:rPr lang="vi-VN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</a:t>
            </a:r>
            <a:r>
              <a:rPr lang="fr-FR" sz="3200" dirty="0">
                <a:solidFill>
                  <a:schemeClr val="tx1"/>
                </a:solidFill>
              </a:rPr>
              <a:t>ton amour Immense ? </a:t>
            </a:r>
            <a:r>
              <a:rPr lang="vi-VN" sz="3200" dirty="0" smtClean="0">
                <a:solidFill>
                  <a:schemeClr val="tx1"/>
                </a:solidFill>
              </a:rPr>
              <a:t/>
            </a:r>
            <a:br>
              <a:rPr lang="vi-VN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Qui </a:t>
            </a:r>
            <a:r>
              <a:rPr lang="fr-FR" sz="3200" dirty="0">
                <a:solidFill>
                  <a:schemeClr val="tx1"/>
                </a:solidFill>
              </a:rPr>
              <a:t>pourrait nous détourner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de Ta miséricorde ?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491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Envoi : Que vienne Ton Règne (2/5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828136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♫ Que vienne Ton Règne,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Ton nom soit sanctifié !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Sur la terre comme au Ciel,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Ta volonté soit faite!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coule en torrent, Ton Esprit de vérité,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Donne-nous Ton Espérance,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Ton amour, Ta Sainteté !  ♫</a:t>
            </a: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2/ Tu habites nos louanges,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Tu inspires nos prières,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Nous attires en ta présence, </a:t>
            </a:r>
            <a:r>
              <a:rPr lang="vi-VN" sz="3200" dirty="0" smtClean="0">
                <a:solidFill>
                  <a:schemeClr val="tx1"/>
                </a:solidFill>
              </a:rPr>
              <a:t/>
            </a:r>
            <a:br>
              <a:rPr lang="vi-VN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pour nous</a:t>
            </a:r>
            <a:r>
              <a:rPr lang="vi-VN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smtClean="0">
                <a:solidFill>
                  <a:schemeClr val="tx1"/>
                </a:solidFill>
              </a:rPr>
              <a:t>tourner </a:t>
            </a:r>
            <a:r>
              <a:rPr lang="fr-FR" sz="3200" dirty="0">
                <a:solidFill>
                  <a:schemeClr val="tx1"/>
                </a:solidFill>
              </a:rPr>
              <a:t>vers nos frères.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491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Envoi : Que vienne Ton Règne (3/5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2954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♫ Que vienne Ton Règne,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Ton nom soit sanctifié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Sur la terre comme au Ciel,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Ta volonté soit faite!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coule en torrent, Ton Esprit de vérité,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Donne-nous Ton Espérance,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Ton amour, Ta Sainteté !  ♫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491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Envoi : Que vienne Ton Règne (4/5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90600"/>
            <a:ext cx="9256143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100" dirty="0">
                <a:solidFill>
                  <a:schemeClr val="tx1"/>
                </a:solidFill>
              </a:rPr>
              <a:t>Délivre-nous de tout mal, </a:t>
            </a:r>
          </a:p>
          <a:p>
            <a:pPr algn="ctr"/>
            <a:r>
              <a:rPr lang="fr-FR" sz="3100" dirty="0">
                <a:solidFill>
                  <a:schemeClr val="tx1"/>
                </a:solidFill>
              </a:rPr>
              <a:t>donne la paix à ce temps ! </a:t>
            </a:r>
          </a:p>
          <a:p>
            <a:pPr algn="ctr"/>
            <a:r>
              <a:rPr lang="fr-FR" sz="3100" dirty="0">
                <a:solidFill>
                  <a:schemeClr val="tx1"/>
                </a:solidFill>
              </a:rPr>
              <a:t>Libère-nous du péché, toi qui fais miséricorde ! Rassure-nous dans l'épreuve, </a:t>
            </a:r>
          </a:p>
          <a:p>
            <a:pPr algn="ctr"/>
            <a:r>
              <a:rPr lang="fr-FR" sz="3100" dirty="0">
                <a:solidFill>
                  <a:schemeClr val="tx1"/>
                </a:solidFill>
              </a:rPr>
              <a:t>nous espérons Ton Royaume ! </a:t>
            </a:r>
          </a:p>
          <a:p>
            <a:pPr algn="ctr"/>
            <a:r>
              <a:rPr lang="fr-FR" sz="3100" dirty="0">
                <a:solidFill>
                  <a:schemeClr val="tx1"/>
                </a:solidFill>
              </a:rPr>
              <a:t>Tu nous promets le bonheur, </a:t>
            </a:r>
            <a:r>
              <a:rPr lang="vi-VN" sz="3100" dirty="0" smtClean="0">
                <a:solidFill>
                  <a:schemeClr val="tx1"/>
                </a:solidFill>
              </a:rPr>
              <a:t/>
            </a:r>
            <a:br>
              <a:rPr lang="vi-VN" sz="3100" dirty="0" smtClean="0">
                <a:solidFill>
                  <a:schemeClr val="tx1"/>
                </a:solidFill>
              </a:rPr>
            </a:br>
            <a:r>
              <a:rPr lang="fr-FR" sz="3100" dirty="0" smtClean="0">
                <a:solidFill>
                  <a:schemeClr val="tx1"/>
                </a:solidFill>
              </a:rPr>
              <a:t>l‘avènement de </a:t>
            </a:r>
            <a:r>
              <a:rPr lang="fr-FR" sz="3100" dirty="0">
                <a:solidFill>
                  <a:schemeClr val="tx1"/>
                </a:solidFill>
              </a:rPr>
              <a:t>Jésus ! </a:t>
            </a:r>
          </a:p>
          <a:p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3 - Tu seras notre lumière, il n'y aura plus de nuit. Ton nom sera sur nos lèvres,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de larmes il n'y aura plus.</a:t>
            </a:r>
            <a:r>
              <a:rPr lang="fr-FR" sz="3200" dirty="0"/>
              <a:t>.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491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Envoi : Que vienne Ton Règne (5/5</a:t>
            </a:r>
            <a:r>
              <a:rPr lang="fr-FR" sz="2400" i="1" dirty="0">
                <a:solidFill>
                  <a:srgbClr val="D2533C"/>
                </a:solidFill>
              </a:rPr>
              <a:t>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1295400"/>
            <a:ext cx="89154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♫ Que vienne Ton Règne,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Ton nom soit sanctifié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Sur la terre comme au Ciel,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que Ta volonté soit faite!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Que coule en torrent, Ton Esprit de vérité,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Donne-nous Ton Espérance,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Ton amour, Ta Sainteté !  ♫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4491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a </a:t>
            </a:r>
            <a:r>
              <a:rPr lang="en-GB" sz="4000" b="1" i="1" cap="none" dirty="0" err="1" smtClean="0">
                <a:ea typeface="ＭＳ Ｐゴシック" pitchFamily="34" charset="-128"/>
              </a:rPr>
              <a:t>tous</a:t>
            </a:r>
            <a:r>
              <a:rPr lang="vi-VN" sz="4000" b="1" i="1" cap="none" dirty="0" smtClean="0">
                <a:ea typeface="ＭＳ Ｐゴシック" pitchFamily="34" charset="-128"/>
              </a:rPr>
              <a:t> </a:t>
            </a:r>
            <a:r>
              <a:rPr lang="en-GB" sz="4000" b="1" i="1" cap="none" dirty="0" smtClean="0">
                <a:ea typeface="ＭＳ Ｐゴシック" pitchFamily="34" charset="-128"/>
              </a:rPr>
              <a:t>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Chantez, priez, célébrez le Seigneur (2/2)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le Seigneur !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peuples du monde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son Nom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dans sa maison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2- Il combla Marie de sa grâce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Eternel est son amour !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Il se fit chair parmi les hommes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 Eternel est son amour !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dirty="0" smtClean="0">
                <a:solidFill>
                  <a:srgbClr val="D63800"/>
                </a:solidFill>
              </a:rPr>
              <a:t>Prière pénitentielle</a:t>
            </a:r>
            <a:endParaRPr lang="en-GB" sz="3200" dirty="0">
              <a:solidFill>
                <a:srgbClr val="D638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3" y="1412776"/>
            <a:ext cx="8542337" cy="51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confesse à Dieu tout puissant,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Je reconnais devant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que j'ai péché, en pensée, en parole,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par action et par omission.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Oui, j'ai vraiment péché.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C'est pourquoi je supplie la Vierge Marie,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les anges et tous les saints,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et vous aussi, mes frères,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de prier pour moi le Seigneur notre Dieu.</a:t>
            </a:r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 Saint Boniface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95220" y="1483377"/>
            <a:ext cx="7953559" cy="48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Kyrie eleison, Kyrie eleison, Kyrie eleison,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 eleison, </a:t>
            </a:r>
            <a:r>
              <a:rPr lang="fr-FR" sz="28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 eleison, </a:t>
            </a:r>
            <a:r>
              <a:rPr lang="fr-FR" sz="28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 eleison,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Kyrie eleison, Kyrie eleison, Kyrie eleison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« Ici s’arrêtera l’orgueil de tes flots ! » (J</a:t>
            </a:r>
            <a:r>
              <a:rPr lang="vi-VN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b</a:t>
            </a:r>
            <a:r>
              <a:rPr lang="fr-FR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 38, 1.8-11</a:t>
            </a:r>
            <a:r>
              <a:rPr lang="fr-FR" cap="all" dirty="0" smtClean="0"/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825" y="1695177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 smtClean="0"/>
              <a:t>PSAUME</a:t>
            </a:r>
            <a:r>
              <a:rPr lang="vi-VN" b="1" cap="all" dirty="0" smtClean="0"/>
              <a:t> </a:t>
            </a:r>
            <a:r>
              <a:rPr lang="fr-FR" cap="all" dirty="0" smtClean="0"/>
              <a:t>(1</a:t>
            </a:r>
            <a:r>
              <a:rPr lang="vi-VN" cap="all" dirty="0" smtClean="0"/>
              <a:t>07</a:t>
            </a:r>
            <a:r>
              <a:rPr lang="fr-FR" cap="all" dirty="0" smtClean="0"/>
              <a:t>)</a:t>
            </a:r>
            <a:endParaRPr lang="fr-FR" cap="all" dirty="0"/>
          </a:p>
          <a:p>
            <a:r>
              <a:rPr lang="fr-FR" cap="all" dirty="0"/>
              <a:t>R/ </a:t>
            </a:r>
            <a:r>
              <a:rPr lang="fr-FR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Rendez grâce au Seigneur : Il est bon ! Éternel est son amour !</a:t>
            </a:r>
            <a:endParaRPr lang="fr-FR" b="1" dirty="0">
              <a:solidFill>
                <a:srgbClr val="333333"/>
              </a:solidFill>
              <a:latin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083" y="2454478"/>
            <a:ext cx="820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« Un monde nouveau est déjà né » (2 Co 5, 14-17)</a:t>
            </a:r>
            <a:endParaRPr lang="fr-FR" dirty="0">
              <a:solidFill>
                <a:srgbClr val="333333"/>
              </a:solidFill>
              <a:latin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2825" y="3505894"/>
            <a:ext cx="8203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Alleluia !</a:t>
            </a:r>
            <a:endParaRPr lang="fr-FR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fr-FR" dirty="0" smtClean="0"/>
              <a:t>Un grand prophète s’est levé parmi nous,</a:t>
            </a:r>
            <a:br>
              <a:rPr lang="fr-FR" dirty="0" smtClean="0"/>
            </a:br>
            <a:r>
              <a:rPr lang="fr-FR" dirty="0" smtClean="0"/>
              <a:t>et Dieu a visité son peuple.</a:t>
            </a:r>
            <a:endParaRPr lang="fr-FR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vi-VN" b="1" dirty="0" smtClean="0">
                <a:solidFill>
                  <a:srgbClr val="333333"/>
                </a:solidFill>
                <a:latin typeface="Open Sans" panose="020B0606030504020204" pitchFamily="34" charset="0"/>
              </a:rPr>
              <a:t>Alleluia !</a:t>
            </a:r>
            <a:endParaRPr lang="fr-FR" b="1" dirty="0" smtClean="0">
              <a:solidFill>
                <a:srgbClr val="333333"/>
              </a:solidFill>
              <a:latin typeface="Open Sans" panose="020B0606030504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142" y="4957500"/>
            <a:ext cx="82504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r>
              <a:rPr lang="fr-FR" dirty="0" smtClean="0"/>
              <a:t>« Qui est-il donc, celui-ci, pour que même le vent et la mer lui obéissent ? » 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fr-FR" dirty="0" smtClean="0"/>
              <a:t>(Mc 4, 35-41)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6765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fr-FR" altLang="en-US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endParaRPr lang="en-US" alt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5752</TotalTime>
  <Words>633</Words>
  <Application>Microsoft Office PowerPoint</Application>
  <PresentationFormat>On-screen Show (4:3)</PresentationFormat>
  <Paragraphs>226</Paragraphs>
  <Slides>29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Clarity</vt:lpstr>
      <vt:lpstr>1_Office Theme</vt:lpstr>
      <vt:lpstr>Dimanche 23 Juin 2024</vt:lpstr>
      <vt:lpstr>Entrée: Chantez, priez, célébrez le Seigneur (1/2)</vt:lpstr>
      <vt:lpstr>Entrée: Chantez, priez, célébrez le Seigneur (2/2)</vt:lpstr>
      <vt:lpstr>Slide 4</vt:lpstr>
      <vt:lpstr>Slide 5</vt:lpstr>
      <vt:lpstr>Kyrié:  Saint Boniface</vt:lpstr>
      <vt:lpstr>Slide 7</vt:lpstr>
      <vt:lpstr>LITURGIE DE LA PAROLE</vt:lpstr>
      <vt:lpstr>Slide 9</vt:lpstr>
      <vt:lpstr>Slide 10</vt:lpstr>
      <vt:lpstr>Slide 11</vt:lpstr>
      <vt:lpstr>Offertoire: Ne crains pas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Envoi : Que vienne Ton Règne (1/5)</vt:lpstr>
      <vt:lpstr>Envoi : Que vienne Ton Règne (2/5)</vt:lpstr>
      <vt:lpstr>Envoi : Que vienne Ton Règne (3/5)</vt:lpstr>
      <vt:lpstr>Envoi : Que vienne Ton Règne (4/5)</vt:lpstr>
      <vt:lpstr>Envoi : Que vienne Ton Règne (5/5)</vt:lpstr>
      <vt:lpstr>Bon dimanche a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281</cp:revision>
  <dcterms:created xsi:type="dcterms:W3CDTF">2016-09-24T10:23:28Z</dcterms:created>
  <dcterms:modified xsi:type="dcterms:W3CDTF">2024-09-21T10:19:56Z</dcterms:modified>
</cp:coreProperties>
</file>