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3"/>
  </p:notesMasterIdLst>
  <p:handoutMasterIdLst>
    <p:handoutMasterId r:id="rId44"/>
  </p:handoutMasterIdLst>
  <p:sldIdLst>
    <p:sldId id="256" r:id="rId2"/>
    <p:sldId id="720" r:id="rId3"/>
    <p:sldId id="586" r:id="rId4"/>
    <p:sldId id="721" r:id="rId5"/>
    <p:sldId id="722" r:id="rId6"/>
    <p:sldId id="723" r:id="rId7"/>
    <p:sldId id="589" r:id="rId8"/>
    <p:sldId id="619" r:id="rId9"/>
    <p:sldId id="587" r:id="rId10"/>
    <p:sldId id="724" r:id="rId11"/>
    <p:sldId id="588" r:id="rId12"/>
    <p:sldId id="725" r:id="rId13"/>
    <p:sldId id="726" r:id="rId14"/>
    <p:sldId id="715" r:id="rId15"/>
    <p:sldId id="347" r:id="rId16"/>
    <p:sldId id="716" r:id="rId17"/>
    <p:sldId id="388" r:id="rId18"/>
    <p:sldId id="267" r:id="rId19"/>
    <p:sldId id="554" r:id="rId20"/>
    <p:sldId id="727" r:id="rId21"/>
    <p:sldId id="728" r:id="rId22"/>
    <p:sldId id="729" r:id="rId23"/>
    <p:sldId id="718" r:id="rId24"/>
    <p:sldId id="577" r:id="rId25"/>
    <p:sldId id="355" r:id="rId26"/>
    <p:sldId id="717" r:id="rId27"/>
    <p:sldId id="576" r:id="rId28"/>
    <p:sldId id="730" r:id="rId29"/>
    <p:sldId id="731" r:id="rId30"/>
    <p:sldId id="455" r:id="rId31"/>
    <p:sldId id="558" r:id="rId32"/>
    <p:sldId id="732" r:id="rId33"/>
    <p:sldId id="733" r:id="rId34"/>
    <p:sldId id="719" r:id="rId35"/>
    <p:sldId id="615" r:id="rId36"/>
    <p:sldId id="734" r:id="rId37"/>
    <p:sldId id="616" r:id="rId38"/>
    <p:sldId id="735" r:id="rId39"/>
    <p:sldId id="737" r:id="rId40"/>
    <p:sldId id="738" r:id="rId41"/>
    <p:sldId id="714"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35CC90-80BA-48A6-9512-FF596B84F6A4}" v="22" dt="2024-06-15T00:25:49.18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3"/>
    <p:restoredTop sz="94704"/>
  </p:normalViewPr>
  <p:slideViewPr>
    <p:cSldViewPr snapToGrid="0" snapToObjects="1">
      <p:cViewPr varScale="1">
        <p:scale>
          <a:sx n="61" d="100"/>
          <a:sy n="61" d="100"/>
        </p:scale>
        <p:origin x="1532" y="92"/>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Y Quoc" userId="487f7051-0be9-4815-8779-60e89bd1cb08" providerId="ADAL" clId="{DD35CC90-80BA-48A6-9512-FF596B84F6A4}"/>
    <pc:docChg chg="undo custSel addSld delSld modSld sldOrd">
      <pc:chgData name="CHAY Quoc" userId="487f7051-0be9-4815-8779-60e89bd1cb08" providerId="ADAL" clId="{DD35CC90-80BA-48A6-9512-FF596B84F6A4}" dt="2024-06-15T00:25:52.594" v="1675" actId="20577"/>
      <pc:docMkLst>
        <pc:docMk/>
      </pc:docMkLst>
      <pc:sldChg chg="modSp mod">
        <pc:chgData name="CHAY Quoc" userId="487f7051-0be9-4815-8779-60e89bd1cb08" providerId="ADAL" clId="{DD35CC90-80BA-48A6-9512-FF596B84F6A4}" dt="2024-06-14T23:20:21.347" v="4" actId="20577"/>
        <pc:sldMkLst>
          <pc:docMk/>
          <pc:sldMk cId="2440663111" sldId="256"/>
        </pc:sldMkLst>
        <pc:spChg chg="mod">
          <ac:chgData name="CHAY Quoc" userId="487f7051-0be9-4815-8779-60e89bd1cb08" providerId="ADAL" clId="{DD35CC90-80BA-48A6-9512-FF596B84F6A4}" dt="2024-06-14T23:20:21.347" v="4" actId="20577"/>
          <ac:spMkLst>
            <pc:docMk/>
            <pc:sldMk cId="2440663111" sldId="256"/>
            <ac:spMk id="2" creationId="{00000000-0000-0000-0000-000000000000}"/>
          </ac:spMkLst>
        </pc:spChg>
      </pc:sldChg>
      <pc:sldChg chg="modSp mod">
        <pc:chgData name="CHAY Quoc" userId="487f7051-0be9-4815-8779-60e89bd1cb08" providerId="ADAL" clId="{DD35CC90-80BA-48A6-9512-FF596B84F6A4}" dt="2024-06-15T00:00:38.418" v="1055" actId="2711"/>
        <pc:sldMkLst>
          <pc:docMk/>
          <pc:sldMk cId="2713357634" sldId="267"/>
        </pc:sldMkLst>
        <pc:spChg chg="mod">
          <ac:chgData name="CHAY Quoc" userId="487f7051-0be9-4815-8779-60e89bd1cb08" providerId="ADAL" clId="{DD35CC90-80BA-48A6-9512-FF596B84F6A4}" dt="2024-06-15T00:00:38.418" v="1055" actId="2711"/>
          <ac:spMkLst>
            <pc:docMk/>
            <pc:sldMk cId="2713357634" sldId="267"/>
            <ac:spMk id="3" creationId="{28861068-F00F-479C-8D89-6C8D0B97461F}"/>
          </ac:spMkLst>
        </pc:spChg>
        <pc:spChg chg="mod">
          <ac:chgData name="CHAY Quoc" userId="487f7051-0be9-4815-8779-60e89bd1cb08" providerId="ADAL" clId="{DD35CC90-80BA-48A6-9512-FF596B84F6A4}" dt="2024-06-14T23:54:24.217" v="939" actId="1076"/>
          <ac:spMkLst>
            <pc:docMk/>
            <pc:sldMk cId="2713357634" sldId="267"/>
            <ac:spMk id="4" creationId="{00000000-0000-0000-0000-000000000000}"/>
          </ac:spMkLst>
        </pc:spChg>
      </pc:sldChg>
      <pc:sldChg chg="modSp mod">
        <pc:chgData name="CHAY Quoc" userId="487f7051-0be9-4815-8779-60e89bd1cb08" providerId="ADAL" clId="{DD35CC90-80BA-48A6-9512-FF596B84F6A4}" dt="2024-06-15T00:00:10.459" v="1051" actId="2711"/>
        <pc:sldMkLst>
          <pc:docMk/>
          <pc:sldMk cId="1486765182" sldId="347"/>
        </pc:sldMkLst>
        <pc:spChg chg="mod">
          <ac:chgData name="CHAY Quoc" userId="487f7051-0be9-4815-8779-60e89bd1cb08" providerId="ADAL" clId="{DD35CC90-80BA-48A6-9512-FF596B84F6A4}" dt="2024-06-15T00:00:10.459" v="1051" actId="2711"/>
          <ac:spMkLst>
            <pc:docMk/>
            <pc:sldMk cId="1486765182" sldId="347"/>
            <ac:spMk id="5" creationId="{00000000-0000-0000-0000-000000000000}"/>
          </ac:spMkLst>
        </pc:spChg>
        <pc:spChg chg="mod">
          <ac:chgData name="CHAY Quoc" userId="487f7051-0be9-4815-8779-60e89bd1cb08" providerId="ADAL" clId="{DD35CC90-80BA-48A6-9512-FF596B84F6A4}" dt="2024-06-15T00:00:10.459" v="1051" actId="2711"/>
          <ac:spMkLst>
            <pc:docMk/>
            <pc:sldMk cId="1486765182" sldId="347"/>
            <ac:spMk id="10" creationId="{00000000-0000-0000-0000-000000000000}"/>
          </ac:spMkLst>
        </pc:spChg>
        <pc:spChg chg="mod">
          <ac:chgData name="CHAY Quoc" userId="487f7051-0be9-4815-8779-60e89bd1cb08" providerId="ADAL" clId="{DD35CC90-80BA-48A6-9512-FF596B84F6A4}" dt="2024-06-15T00:00:10.459" v="1051" actId="2711"/>
          <ac:spMkLst>
            <pc:docMk/>
            <pc:sldMk cId="1486765182" sldId="347"/>
            <ac:spMk id="11" creationId="{00000000-0000-0000-0000-000000000000}"/>
          </ac:spMkLst>
        </pc:spChg>
        <pc:spChg chg="mod">
          <ac:chgData name="CHAY Quoc" userId="487f7051-0be9-4815-8779-60e89bd1cb08" providerId="ADAL" clId="{DD35CC90-80BA-48A6-9512-FF596B84F6A4}" dt="2024-06-15T00:00:10.459" v="1051" actId="2711"/>
          <ac:spMkLst>
            <pc:docMk/>
            <pc:sldMk cId="1486765182" sldId="347"/>
            <ac:spMk id="12" creationId="{00000000-0000-0000-0000-000000000000}"/>
          </ac:spMkLst>
        </pc:spChg>
        <pc:spChg chg="mod">
          <ac:chgData name="CHAY Quoc" userId="487f7051-0be9-4815-8779-60e89bd1cb08" providerId="ADAL" clId="{DD35CC90-80BA-48A6-9512-FF596B84F6A4}" dt="2024-06-15T00:00:10.459" v="1051" actId="2711"/>
          <ac:spMkLst>
            <pc:docMk/>
            <pc:sldMk cId="1486765182" sldId="347"/>
            <ac:spMk id="13" creationId="{00000000-0000-0000-0000-000000000000}"/>
          </ac:spMkLst>
        </pc:spChg>
      </pc:sldChg>
      <pc:sldChg chg="modSp mod">
        <pc:chgData name="CHAY Quoc" userId="487f7051-0be9-4815-8779-60e89bd1cb08" providerId="ADAL" clId="{DD35CC90-80BA-48A6-9512-FF596B84F6A4}" dt="2024-06-15T00:03:12.291" v="1078" actId="2711"/>
        <pc:sldMkLst>
          <pc:docMk/>
          <pc:sldMk cId="1347618469" sldId="355"/>
        </pc:sldMkLst>
        <pc:spChg chg="mod">
          <ac:chgData name="CHAY Quoc" userId="487f7051-0be9-4815-8779-60e89bd1cb08" providerId="ADAL" clId="{DD35CC90-80BA-48A6-9512-FF596B84F6A4}" dt="2024-06-15T00:03:12.291" v="1078" actId="2711"/>
          <ac:spMkLst>
            <pc:docMk/>
            <pc:sldMk cId="1347618469" sldId="355"/>
            <ac:spMk id="8" creationId="{00000000-0000-0000-0000-000000000000}"/>
          </ac:spMkLst>
        </pc:spChg>
      </pc:sldChg>
      <pc:sldChg chg="modSp mod">
        <pc:chgData name="CHAY Quoc" userId="487f7051-0be9-4815-8779-60e89bd1cb08" providerId="ADAL" clId="{DD35CC90-80BA-48A6-9512-FF596B84F6A4}" dt="2024-06-15T00:00:27.257" v="1054" actId="1076"/>
        <pc:sldMkLst>
          <pc:docMk/>
          <pc:sldMk cId="2438030717" sldId="388"/>
        </pc:sldMkLst>
        <pc:spChg chg="mod">
          <ac:chgData name="CHAY Quoc" userId="487f7051-0be9-4815-8779-60e89bd1cb08" providerId="ADAL" clId="{DD35CC90-80BA-48A6-9512-FF596B84F6A4}" dt="2024-06-15T00:00:27.257" v="1054" actId="1076"/>
          <ac:spMkLst>
            <pc:docMk/>
            <pc:sldMk cId="2438030717" sldId="388"/>
            <ac:spMk id="4" creationId="{00000000-0000-0000-0000-000000000000}"/>
          </ac:spMkLst>
        </pc:spChg>
      </pc:sldChg>
      <pc:sldChg chg="modSp mod">
        <pc:chgData name="CHAY Quoc" userId="487f7051-0be9-4815-8779-60e89bd1cb08" providerId="ADAL" clId="{DD35CC90-80BA-48A6-9512-FF596B84F6A4}" dt="2024-06-15T00:00:45.461" v="1056" actId="2711"/>
        <pc:sldMkLst>
          <pc:docMk/>
          <pc:sldMk cId="635056320" sldId="554"/>
        </pc:sldMkLst>
        <pc:spChg chg="mod">
          <ac:chgData name="CHAY Quoc" userId="487f7051-0be9-4815-8779-60e89bd1cb08" providerId="ADAL" clId="{DD35CC90-80BA-48A6-9512-FF596B84F6A4}" dt="2024-06-15T00:00:45.461" v="1056" actId="2711"/>
          <ac:spMkLst>
            <pc:docMk/>
            <pc:sldMk cId="635056320" sldId="554"/>
            <ac:spMk id="2" creationId="{BE404EB0-1BD0-A42E-CFFD-C91165F2CD8A}"/>
          </ac:spMkLst>
        </pc:spChg>
        <pc:spChg chg="mod">
          <ac:chgData name="CHAY Quoc" userId="487f7051-0be9-4815-8779-60e89bd1cb08" providerId="ADAL" clId="{DD35CC90-80BA-48A6-9512-FF596B84F6A4}" dt="2024-06-14T23:58:22.956" v="1030" actId="20577"/>
          <ac:spMkLst>
            <pc:docMk/>
            <pc:sldMk cId="635056320" sldId="554"/>
            <ac:spMk id="4" creationId="{00000000-0000-0000-0000-000000000000}"/>
          </ac:spMkLst>
        </pc:spChg>
      </pc:sldChg>
      <pc:sldChg chg="modSp mod">
        <pc:chgData name="CHAY Quoc" userId="487f7051-0be9-4815-8779-60e89bd1cb08" providerId="ADAL" clId="{DD35CC90-80BA-48A6-9512-FF596B84F6A4}" dt="2024-06-15T00:12:22.598" v="1413" actId="20577"/>
        <pc:sldMkLst>
          <pc:docMk/>
          <pc:sldMk cId="0" sldId="558"/>
        </pc:sldMkLst>
        <pc:spChg chg="mod">
          <ac:chgData name="CHAY Quoc" userId="487f7051-0be9-4815-8779-60e89bd1cb08" providerId="ADAL" clId="{DD35CC90-80BA-48A6-9512-FF596B84F6A4}" dt="2024-06-15T00:12:22.598" v="1413" actId="20577"/>
          <ac:spMkLst>
            <pc:docMk/>
            <pc:sldMk cId="0" sldId="558"/>
            <ac:spMk id="9" creationId="{0F11B5E0-E5BF-49BC-980E-DEA12B0595D3}"/>
          </ac:spMkLst>
        </pc:spChg>
        <pc:spChg chg="mod">
          <ac:chgData name="CHAY Quoc" userId="487f7051-0be9-4815-8779-60e89bd1cb08" providerId="ADAL" clId="{DD35CC90-80BA-48A6-9512-FF596B84F6A4}" dt="2024-06-15T00:10:16.592" v="1387" actId="1076"/>
          <ac:spMkLst>
            <pc:docMk/>
            <pc:sldMk cId="0" sldId="558"/>
            <ac:spMk id="34819" creationId="{00000000-0000-0000-0000-000000000000}"/>
          </ac:spMkLst>
        </pc:spChg>
      </pc:sldChg>
      <pc:sldChg chg="del">
        <pc:chgData name="CHAY Quoc" userId="487f7051-0be9-4815-8779-60e89bd1cb08" providerId="ADAL" clId="{DD35CC90-80BA-48A6-9512-FF596B84F6A4}" dt="2024-06-15T00:12:13.550" v="1410" actId="47"/>
        <pc:sldMkLst>
          <pc:docMk/>
          <pc:sldMk cId="0" sldId="559"/>
        </pc:sldMkLst>
      </pc:sldChg>
      <pc:sldChg chg="del">
        <pc:chgData name="CHAY Quoc" userId="487f7051-0be9-4815-8779-60e89bd1cb08" providerId="ADAL" clId="{DD35CC90-80BA-48A6-9512-FF596B84F6A4}" dt="2024-06-15T00:12:39.443" v="1418" actId="47"/>
        <pc:sldMkLst>
          <pc:docMk/>
          <pc:sldMk cId="0" sldId="560"/>
        </pc:sldMkLst>
      </pc:sldChg>
      <pc:sldChg chg="modSp mod">
        <pc:chgData name="CHAY Quoc" userId="487f7051-0be9-4815-8779-60e89bd1cb08" providerId="ADAL" clId="{DD35CC90-80BA-48A6-9512-FF596B84F6A4}" dt="2024-06-15T00:06:47.246" v="1271" actId="20577"/>
        <pc:sldMkLst>
          <pc:docMk/>
          <pc:sldMk cId="1327406054" sldId="576"/>
        </pc:sldMkLst>
        <pc:spChg chg="mod">
          <ac:chgData name="CHAY Quoc" userId="487f7051-0be9-4815-8779-60e89bd1cb08" providerId="ADAL" clId="{DD35CC90-80BA-48A6-9512-FF596B84F6A4}" dt="2024-06-15T00:05:26.956" v="1227" actId="20577"/>
          <ac:spMkLst>
            <pc:docMk/>
            <pc:sldMk cId="1327406054" sldId="576"/>
            <ac:spMk id="6" creationId="{00000000-0000-0000-0000-000000000000}"/>
          </ac:spMkLst>
        </pc:spChg>
        <pc:spChg chg="mod">
          <ac:chgData name="CHAY Quoc" userId="487f7051-0be9-4815-8779-60e89bd1cb08" providerId="ADAL" clId="{DD35CC90-80BA-48A6-9512-FF596B84F6A4}" dt="2024-06-15T00:06:47.246" v="1271" actId="20577"/>
          <ac:spMkLst>
            <pc:docMk/>
            <pc:sldMk cId="1327406054" sldId="576"/>
            <ac:spMk id="16386" creationId="{00000000-0000-0000-0000-000000000000}"/>
          </ac:spMkLst>
        </pc:spChg>
      </pc:sldChg>
      <pc:sldChg chg="modSp mod">
        <pc:chgData name="CHAY Quoc" userId="487f7051-0be9-4815-8779-60e89bd1cb08" providerId="ADAL" clId="{DD35CC90-80BA-48A6-9512-FF596B84F6A4}" dt="2024-06-15T00:02:58.846" v="1077" actId="20577"/>
        <pc:sldMkLst>
          <pc:docMk/>
          <pc:sldMk cId="567271444" sldId="577"/>
        </pc:sldMkLst>
        <pc:spChg chg="mod">
          <ac:chgData name="CHAY Quoc" userId="487f7051-0be9-4815-8779-60e89bd1cb08" providerId="ADAL" clId="{DD35CC90-80BA-48A6-9512-FF596B84F6A4}" dt="2024-06-15T00:02:58.846" v="1077" actId="20577"/>
          <ac:spMkLst>
            <pc:docMk/>
            <pc:sldMk cId="567271444" sldId="577"/>
            <ac:spMk id="15361" creationId="{00000000-0000-0000-0000-000000000000}"/>
          </ac:spMkLst>
        </pc:spChg>
        <pc:spChg chg="mod">
          <ac:chgData name="CHAY Quoc" userId="487f7051-0be9-4815-8779-60e89bd1cb08" providerId="ADAL" clId="{DD35CC90-80BA-48A6-9512-FF596B84F6A4}" dt="2024-06-15T00:02:29.563" v="1071" actId="1076"/>
          <ac:spMkLst>
            <pc:docMk/>
            <pc:sldMk cId="567271444" sldId="577"/>
            <ac:spMk id="15362" creationId="{00000000-0000-0000-0000-000000000000}"/>
          </ac:spMkLst>
        </pc:spChg>
      </pc:sldChg>
      <pc:sldChg chg="modSp mod">
        <pc:chgData name="CHAY Quoc" userId="487f7051-0be9-4815-8779-60e89bd1cb08" providerId="ADAL" clId="{DD35CC90-80BA-48A6-9512-FF596B84F6A4}" dt="2024-06-14T23:56:10.363" v="1009" actId="20577"/>
        <pc:sldMkLst>
          <pc:docMk/>
          <pc:sldMk cId="3583504436" sldId="586"/>
        </pc:sldMkLst>
        <pc:spChg chg="mod">
          <ac:chgData name="CHAY Quoc" userId="487f7051-0be9-4815-8779-60e89bd1cb08" providerId="ADAL" clId="{DD35CC90-80BA-48A6-9512-FF596B84F6A4}" dt="2024-06-14T23:56:10.363" v="1009" actId="20577"/>
          <ac:spMkLst>
            <pc:docMk/>
            <pc:sldMk cId="3583504436" sldId="586"/>
            <ac:spMk id="2" creationId="{00000000-0000-0000-0000-000000000000}"/>
          </ac:spMkLst>
        </pc:spChg>
        <pc:spChg chg="mod">
          <ac:chgData name="CHAY Quoc" userId="487f7051-0be9-4815-8779-60e89bd1cb08" providerId="ADAL" clId="{DD35CC90-80BA-48A6-9512-FF596B84F6A4}" dt="2024-06-14T23:27:08.404" v="93" actId="20577"/>
          <ac:spMkLst>
            <pc:docMk/>
            <pc:sldMk cId="3583504436" sldId="586"/>
            <ac:spMk id="32769" creationId="{00000000-0000-0000-0000-000000000000}"/>
          </ac:spMkLst>
        </pc:spChg>
      </pc:sldChg>
      <pc:sldChg chg="modSp mod">
        <pc:chgData name="CHAY Quoc" userId="487f7051-0be9-4815-8779-60e89bd1cb08" providerId="ADAL" clId="{DD35CC90-80BA-48A6-9512-FF596B84F6A4}" dt="2024-06-14T23:59:25.063" v="1046" actId="2711"/>
        <pc:sldMkLst>
          <pc:docMk/>
          <pc:sldMk cId="1079555640" sldId="587"/>
        </pc:sldMkLst>
        <pc:spChg chg="mod">
          <ac:chgData name="CHAY Quoc" userId="487f7051-0be9-4815-8779-60e89bd1cb08" providerId="ADAL" clId="{DD35CC90-80BA-48A6-9512-FF596B84F6A4}" dt="2024-06-14T23:29:54.094" v="176" actId="20577"/>
          <ac:spMkLst>
            <pc:docMk/>
            <pc:sldMk cId="1079555640" sldId="587"/>
            <ac:spMk id="8193" creationId="{00000000-0000-0000-0000-000000000000}"/>
          </ac:spMkLst>
        </pc:spChg>
        <pc:spChg chg="mod">
          <ac:chgData name="CHAY Quoc" userId="487f7051-0be9-4815-8779-60e89bd1cb08" providerId="ADAL" clId="{DD35CC90-80BA-48A6-9512-FF596B84F6A4}" dt="2024-06-14T23:59:25.063" v="1046" actId="2711"/>
          <ac:spMkLst>
            <pc:docMk/>
            <pc:sldMk cId="1079555640" sldId="587"/>
            <ac:spMk id="8194" creationId="{00000000-0000-0000-0000-000000000000}"/>
          </ac:spMkLst>
        </pc:spChg>
      </pc:sldChg>
      <pc:sldChg chg="modSp mod">
        <pc:chgData name="CHAY Quoc" userId="487f7051-0be9-4815-8779-60e89bd1cb08" providerId="ADAL" clId="{DD35CC90-80BA-48A6-9512-FF596B84F6A4}" dt="2024-06-14T23:59:41.091" v="1048" actId="2711"/>
        <pc:sldMkLst>
          <pc:docMk/>
          <pc:sldMk cId="135463793" sldId="588"/>
        </pc:sldMkLst>
        <pc:spChg chg="mod">
          <ac:chgData name="CHAY Quoc" userId="487f7051-0be9-4815-8779-60e89bd1cb08" providerId="ADAL" clId="{DD35CC90-80BA-48A6-9512-FF596B84F6A4}" dt="2024-06-14T23:59:41.091" v="1048" actId="2711"/>
          <ac:spMkLst>
            <pc:docMk/>
            <pc:sldMk cId="135463793" sldId="588"/>
            <ac:spMk id="8194" creationId="{00000000-0000-0000-0000-000000000000}"/>
          </ac:spMkLst>
        </pc:spChg>
      </pc:sldChg>
      <pc:sldChg chg="modSp mod">
        <pc:chgData name="CHAY Quoc" userId="487f7051-0be9-4815-8779-60e89bd1cb08" providerId="ADAL" clId="{DD35CC90-80BA-48A6-9512-FF596B84F6A4}" dt="2024-06-14T23:59:17.415" v="1045" actId="2711"/>
        <pc:sldMkLst>
          <pc:docMk/>
          <pc:sldMk cId="177936440" sldId="589"/>
        </pc:sldMkLst>
        <pc:spChg chg="mod">
          <ac:chgData name="CHAY Quoc" userId="487f7051-0be9-4815-8779-60e89bd1cb08" providerId="ADAL" clId="{DD35CC90-80BA-48A6-9512-FF596B84F6A4}" dt="2024-06-14T23:27:52.823" v="133" actId="20577"/>
          <ac:spMkLst>
            <pc:docMk/>
            <pc:sldMk cId="177936440" sldId="589"/>
            <ac:spMk id="7169" creationId="{00000000-0000-0000-0000-000000000000}"/>
          </ac:spMkLst>
        </pc:spChg>
        <pc:spChg chg="mod">
          <ac:chgData name="CHAY Quoc" userId="487f7051-0be9-4815-8779-60e89bd1cb08" providerId="ADAL" clId="{DD35CC90-80BA-48A6-9512-FF596B84F6A4}" dt="2024-06-14T23:59:17.415" v="1045" actId="2711"/>
          <ac:spMkLst>
            <pc:docMk/>
            <pc:sldMk cId="177936440" sldId="589"/>
            <ac:spMk id="7170" creationId="{00000000-0000-0000-0000-000000000000}"/>
          </ac:spMkLst>
        </pc:spChg>
      </pc:sldChg>
      <pc:sldChg chg="modSp mod">
        <pc:chgData name="CHAY Quoc" userId="487f7051-0be9-4815-8779-60e89bd1cb08" providerId="ADAL" clId="{DD35CC90-80BA-48A6-9512-FF596B84F6A4}" dt="2024-06-15T00:13:07.214" v="1483" actId="114"/>
        <pc:sldMkLst>
          <pc:docMk/>
          <pc:sldMk cId="0" sldId="615"/>
        </pc:sldMkLst>
        <pc:spChg chg="mod">
          <ac:chgData name="CHAY Quoc" userId="487f7051-0be9-4815-8779-60e89bd1cb08" providerId="ADAL" clId="{DD35CC90-80BA-48A6-9512-FF596B84F6A4}" dt="2024-06-15T00:13:07.214" v="1483" actId="114"/>
          <ac:spMkLst>
            <pc:docMk/>
            <pc:sldMk cId="0" sldId="615"/>
            <ac:spMk id="5121" creationId="{00000000-0000-0000-0000-000000000000}"/>
          </ac:spMkLst>
        </pc:spChg>
      </pc:sldChg>
      <pc:sldChg chg="modSp mod">
        <pc:chgData name="CHAY Quoc" userId="487f7051-0be9-4815-8779-60e89bd1cb08" providerId="ADAL" clId="{DD35CC90-80BA-48A6-9512-FF596B84F6A4}" dt="2024-06-15T00:25:05.466" v="1658" actId="20577"/>
        <pc:sldMkLst>
          <pc:docMk/>
          <pc:sldMk cId="0" sldId="616"/>
        </pc:sldMkLst>
        <pc:spChg chg="mod">
          <ac:chgData name="CHAY Quoc" userId="487f7051-0be9-4815-8779-60e89bd1cb08" providerId="ADAL" clId="{DD35CC90-80BA-48A6-9512-FF596B84F6A4}" dt="2024-06-15T00:25:05.466" v="1658" actId="20577"/>
          <ac:spMkLst>
            <pc:docMk/>
            <pc:sldMk cId="0" sldId="616"/>
            <ac:spMk id="5121" creationId="{00000000-0000-0000-0000-000000000000}"/>
          </ac:spMkLst>
        </pc:spChg>
        <pc:spChg chg="mod">
          <ac:chgData name="CHAY Quoc" userId="487f7051-0be9-4815-8779-60e89bd1cb08" providerId="ADAL" clId="{DD35CC90-80BA-48A6-9512-FF596B84F6A4}" dt="2024-06-15T00:22:26.088" v="1552" actId="1076"/>
          <ac:spMkLst>
            <pc:docMk/>
            <pc:sldMk cId="0" sldId="616"/>
            <ac:spMk id="5122" creationId="{00000000-0000-0000-0000-000000000000}"/>
          </ac:spMkLst>
        </pc:spChg>
      </pc:sldChg>
      <pc:sldChg chg="del">
        <pc:chgData name="CHAY Quoc" userId="487f7051-0be9-4815-8779-60e89bd1cb08" providerId="ADAL" clId="{DD35CC90-80BA-48A6-9512-FF596B84F6A4}" dt="2024-06-14T23:27:45.302" v="110" actId="47"/>
        <pc:sldMkLst>
          <pc:docMk/>
          <pc:sldMk cId="623661278" sldId="624"/>
        </pc:sldMkLst>
      </pc:sldChg>
      <pc:sldChg chg="del">
        <pc:chgData name="CHAY Quoc" userId="487f7051-0be9-4815-8779-60e89bd1cb08" providerId="ADAL" clId="{DD35CC90-80BA-48A6-9512-FF596B84F6A4}" dt="2024-06-15T00:01:13.170" v="1060" actId="47"/>
        <pc:sldMkLst>
          <pc:docMk/>
          <pc:sldMk cId="3529152495" sldId="625"/>
        </pc:sldMkLst>
      </pc:sldChg>
      <pc:sldChg chg="modSp mod">
        <pc:chgData name="CHAY Quoc" userId="487f7051-0be9-4815-8779-60e89bd1cb08" providerId="ADAL" clId="{DD35CC90-80BA-48A6-9512-FF596B84F6A4}" dt="2024-06-14T23:27:22.250" v="101" actId="20577"/>
        <pc:sldMkLst>
          <pc:docMk/>
          <pc:sldMk cId="938577740" sldId="721"/>
        </pc:sldMkLst>
        <pc:spChg chg="mod">
          <ac:chgData name="CHAY Quoc" userId="487f7051-0be9-4815-8779-60e89bd1cb08" providerId="ADAL" clId="{DD35CC90-80BA-48A6-9512-FF596B84F6A4}" dt="2024-06-14T23:27:22.250" v="101" actId="20577"/>
          <ac:spMkLst>
            <pc:docMk/>
            <pc:sldMk cId="938577740" sldId="721"/>
            <ac:spMk id="2" creationId="{00000000-0000-0000-0000-000000000000}"/>
          </ac:spMkLst>
        </pc:spChg>
        <pc:spChg chg="mod">
          <ac:chgData name="CHAY Quoc" userId="487f7051-0be9-4815-8779-60e89bd1cb08" providerId="ADAL" clId="{DD35CC90-80BA-48A6-9512-FF596B84F6A4}" dt="2024-06-14T23:24:34.005" v="59" actId="20577"/>
          <ac:spMkLst>
            <pc:docMk/>
            <pc:sldMk cId="938577740" sldId="721"/>
            <ac:spMk id="32769" creationId="{00000000-0000-0000-0000-000000000000}"/>
          </ac:spMkLst>
        </pc:spChg>
      </pc:sldChg>
      <pc:sldChg chg="modSp mod">
        <pc:chgData name="CHAY Quoc" userId="487f7051-0be9-4815-8779-60e89bd1cb08" providerId="ADAL" clId="{DD35CC90-80BA-48A6-9512-FF596B84F6A4}" dt="2024-06-14T23:27:30.138" v="105" actId="20577"/>
        <pc:sldMkLst>
          <pc:docMk/>
          <pc:sldMk cId="3862610294" sldId="722"/>
        </pc:sldMkLst>
        <pc:spChg chg="mod">
          <ac:chgData name="CHAY Quoc" userId="487f7051-0be9-4815-8779-60e89bd1cb08" providerId="ADAL" clId="{DD35CC90-80BA-48A6-9512-FF596B84F6A4}" dt="2024-06-14T23:27:30.138" v="105" actId="20577"/>
          <ac:spMkLst>
            <pc:docMk/>
            <pc:sldMk cId="3862610294" sldId="722"/>
            <ac:spMk id="2" creationId="{00000000-0000-0000-0000-000000000000}"/>
          </ac:spMkLst>
        </pc:spChg>
        <pc:spChg chg="mod">
          <ac:chgData name="CHAY Quoc" userId="487f7051-0be9-4815-8779-60e89bd1cb08" providerId="ADAL" clId="{DD35CC90-80BA-48A6-9512-FF596B84F6A4}" dt="2024-06-14T23:25:10.709" v="63" actId="20577"/>
          <ac:spMkLst>
            <pc:docMk/>
            <pc:sldMk cId="3862610294" sldId="722"/>
            <ac:spMk id="32769" creationId="{00000000-0000-0000-0000-000000000000}"/>
          </ac:spMkLst>
        </pc:spChg>
      </pc:sldChg>
      <pc:sldChg chg="modSp add mod">
        <pc:chgData name="CHAY Quoc" userId="487f7051-0be9-4815-8779-60e89bd1cb08" providerId="ADAL" clId="{DD35CC90-80BA-48A6-9512-FF596B84F6A4}" dt="2024-06-14T23:27:35.540" v="109" actId="20577"/>
        <pc:sldMkLst>
          <pc:docMk/>
          <pc:sldMk cId="3545046699" sldId="723"/>
        </pc:sldMkLst>
        <pc:spChg chg="mod">
          <ac:chgData name="CHAY Quoc" userId="487f7051-0be9-4815-8779-60e89bd1cb08" providerId="ADAL" clId="{DD35CC90-80BA-48A6-9512-FF596B84F6A4}" dt="2024-06-14T23:27:35.540" v="109" actId="20577"/>
          <ac:spMkLst>
            <pc:docMk/>
            <pc:sldMk cId="3545046699" sldId="723"/>
            <ac:spMk id="2" creationId="{00000000-0000-0000-0000-000000000000}"/>
          </ac:spMkLst>
        </pc:spChg>
        <pc:spChg chg="mod">
          <ac:chgData name="CHAY Quoc" userId="487f7051-0be9-4815-8779-60e89bd1cb08" providerId="ADAL" clId="{DD35CC90-80BA-48A6-9512-FF596B84F6A4}" dt="2024-06-14T23:26:58.051" v="91" actId="2711"/>
          <ac:spMkLst>
            <pc:docMk/>
            <pc:sldMk cId="3545046699" sldId="723"/>
            <ac:spMk id="32769" creationId="{00000000-0000-0000-0000-000000000000}"/>
          </ac:spMkLst>
        </pc:spChg>
      </pc:sldChg>
      <pc:sldChg chg="modSp mod">
        <pc:chgData name="CHAY Quoc" userId="487f7051-0be9-4815-8779-60e89bd1cb08" providerId="ADAL" clId="{DD35CC90-80BA-48A6-9512-FF596B84F6A4}" dt="2024-06-14T23:59:33.627" v="1047" actId="2711"/>
        <pc:sldMkLst>
          <pc:docMk/>
          <pc:sldMk cId="962061718" sldId="724"/>
        </pc:sldMkLst>
        <pc:spChg chg="mod">
          <ac:chgData name="CHAY Quoc" userId="487f7051-0be9-4815-8779-60e89bd1cb08" providerId="ADAL" clId="{DD35CC90-80BA-48A6-9512-FF596B84F6A4}" dt="2024-06-14T23:59:33.627" v="1047" actId="2711"/>
          <ac:spMkLst>
            <pc:docMk/>
            <pc:sldMk cId="962061718" sldId="724"/>
            <ac:spMk id="8194" creationId="{00000000-0000-0000-0000-000000000000}"/>
          </ac:spMkLst>
        </pc:spChg>
      </pc:sldChg>
      <pc:sldChg chg="modSp mod">
        <pc:chgData name="CHAY Quoc" userId="487f7051-0be9-4815-8779-60e89bd1cb08" providerId="ADAL" clId="{DD35CC90-80BA-48A6-9512-FF596B84F6A4}" dt="2024-06-14T23:59:49.308" v="1049" actId="2711"/>
        <pc:sldMkLst>
          <pc:docMk/>
          <pc:sldMk cId="3804157091" sldId="725"/>
        </pc:sldMkLst>
        <pc:spChg chg="mod">
          <ac:chgData name="CHAY Quoc" userId="487f7051-0be9-4815-8779-60e89bd1cb08" providerId="ADAL" clId="{DD35CC90-80BA-48A6-9512-FF596B84F6A4}" dt="2024-06-14T23:59:49.308" v="1049" actId="2711"/>
          <ac:spMkLst>
            <pc:docMk/>
            <pc:sldMk cId="3804157091" sldId="725"/>
            <ac:spMk id="8194" creationId="{00000000-0000-0000-0000-000000000000}"/>
          </ac:spMkLst>
        </pc:spChg>
      </pc:sldChg>
      <pc:sldChg chg="modSp mod">
        <pc:chgData name="CHAY Quoc" userId="487f7051-0be9-4815-8779-60e89bd1cb08" providerId="ADAL" clId="{DD35CC90-80BA-48A6-9512-FF596B84F6A4}" dt="2024-06-14T23:59:57.705" v="1050" actId="2711"/>
        <pc:sldMkLst>
          <pc:docMk/>
          <pc:sldMk cId="1608645613" sldId="726"/>
        </pc:sldMkLst>
        <pc:spChg chg="mod">
          <ac:chgData name="CHAY Quoc" userId="487f7051-0be9-4815-8779-60e89bd1cb08" providerId="ADAL" clId="{DD35CC90-80BA-48A6-9512-FF596B84F6A4}" dt="2024-06-14T23:59:57.705" v="1050" actId="2711"/>
          <ac:spMkLst>
            <pc:docMk/>
            <pc:sldMk cId="1608645613" sldId="726"/>
            <ac:spMk id="8194" creationId="{00000000-0000-0000-0000-000000000000}"/>
          </ac:spMkLst>
        </pc:spChg>
      </pc:sldChg>
      <pc:sldChg chg="modSp mod">
        <pc:chgData name="CHAY Quoc" userId="487f7051-0be9-4815-8779-60e89bd1cb08" providerId="ADAL" clId="{DD35CC90-80BA-48A6-9512-FF596B84F6A4}" dt="2024-06-15T00:00:51.845" v="1057" actId="2711"/>
        <pc:sldMkLst>
          <pc:docMk/>
          <pc:sldMk cId="98809763" sldId="727"/>
        </pc:sldMkLst>
        <pc:spChg chg="mod">
          <ac:chgData name="CHAY Quoc" userId="487f7051-0be9-4815-8779-60e89bd1cb08" providerId="ADAL" clId="{DD35CC90-80BA-48A6-9512-FF596B84F6A4}" dt="2024-06-15T00:00:51.845" v="1057" actId="2711"/>
          <ac:spMkLst>
            <pc:docMk/>
            <pc:sldMk cId="98809763" sldId="727"/>
            <ac:spMk id="2" creationId="{BE404EB0-1BD0-A42E-CFFD-C91165F2CD8A}"/>
          </ac:spMkLst>
        </pc:spChg>
        <pc:spChg chg="mod">
          <ac:chgData name="CHAY Quoc" userId="487f7051-0be9-4815-8779-60e89bd1cb08" providerId="ADAL" clId="{DD35CC90-80BA-48A6-9512-FF596B84F6A4}" dt="2024-06-14T23:58:30.615" v="1038" actId="20577"/>
          <ac:spMkLst>
            <pc:docMk/>
            <pc:sldMk cId="98809763" sldId="727"/>
            <ac:spMk id="4" creationId="{00000000-0000-0000-0000-000000000000}"/>
          </ac:spMkLst>
        </pc:spChg>
      </pc:sldChg>
      <pc:sldChg chg="modSp mod">
        <pc:chgData name="CHAY Quoc" userId="487f7051-0be9-4815-8779-60e89bd1cb08" providerId="ADAL" clId="{DD35CC90-80BA-48A6-9512-FF596B84F6A4}" dt="2024-06-15T00:00:58.462" v="1058" actId="2711"/>
        <pc:sldMkLst>
          <pc:docMk/>
          <pc:sldMk cId="1462578668" sldId="728"/>
        </pc:sldMkLst>
        <pc:spChg chg="mod">
          <ac:chgData name="CHAY Quoc" userId="487f7051-0be9-4815-8779-60e89bd1cb08" providerId="ADAL" clId="{DD35CC90-80BA-48A6-9512-FF596B84F6A4}" dt="2024-06-15T00:00:58.462" v="1058" actId="2711"/>
          <ac:spMkLst>
            <pc:docMk/>
            <pc:sldMk cId="1462578668" sldId="728"/>
            <ac:spMk id="2" creationId="{BE404EB0-1BD0-A42E-CFFD-C91165F2CD8A}"/>
          </ac:spMkLst>
        </pc:spChg>
        <pc:spChg chg="mod">
          <ac:chgData name="CHAY Quoc" userId="487f7051-0be9-4815-8779-60e89bd1cb08" providerId="ADAL" clId="{DD35CC90-80BA-48A6-9512-FF596B84F6A4}" dt="2024-06-14T23:58:36.685" v="1042" actId="20577"/>
          <ac:spMkLst>
            <pc:docMk/>
            <pc:sldMk cId="1462578668" sldId="728"/>
            <ac:spMk id="4" creationId="{00000000-0000-0000-0000-000000000000}"/>
          </ac:spMkLst>
        </pc:spChg>
      </pc:sldChg>
      <pc:sldChg chg="modSp mod">
        <pc:chgData name="CHAY Quoc" userId="487f7051-0be9-4815-8779-60e89bd1cb08" providerId="ADAL" clId="{DD35CC90-80BA-48A6-9512-FF596B84F6A4}" dt="2024-06-15T00:01:05.291" v="1059" actId="2711"/>
        <pc:sldMkLst>
          <pc:docMk/>
          <pc:sldMk cId="3170017540" sldId="729"/>
        </pc:sldMkLst>
        <pc:spChg chg="mod">
          <ac:chgData name="CHAY Quoc" userId="487f7051-0be9-4815-8779-60e89bd1cb08" providerId="ADAL" clId="{DD35CC90-80BA-48A6-9512-FF596B84F6A4}" dt="2024-06-15T00:01:05.291" v="1059" actId="2711"/>
          <ac:spMkLst>
            <pc:docMk/>
            <pc:sldMk cId="3170017540" sldId="729"/>
            <ac:spMk id="2" creationId="{BE404EB0-1BD0-A42E-CFFD-C91165F2CD8A}"/>
          </ac:spMkLst>
        </pc:spChg>
        <pc:spChg chg="mod">
          <ac:chgData name="CHAY Quoc" userId="487f7051-0be9-4815-8779-60e89bd1cb08" providerId="ADAL" clId="{DD35CC90-80BA-48A6-9512-FF596B84F6A4}" dt="2024-06-14T23:58:40.564" v="1044" actId="20577"/>
          <ac:spMkLst>
            <pc:docMk/>
            <pc:sldMk cId="3170017540" sldId="729"/>
            <ac:spMk id="4" creationId="{00000000-0000-0000-0000-000000000000}"/>
          </ac:spMkLst>
        </pc:spChg>
      </pc:sldChg>
      <pc:sldChg chg="modSp mod">
        <pc:chgData name="CHAY Quoc" userId="487f7051-0be9-4815-8779-60e89bd1cb08" providerId="ADAL" clId="{DD35CC90-80BA-48A6-9512-FF596B84F6A4}" dt="2024-06-15T00:06:54.089" v="1275" actId="20577"/>
        <pc:sldMkLst>
          <pc:docMk/>
          <pc:sldMk cId="3584799341" sldId="730"/>
        </pc:sldMkLst>
        <pc:spChg chg="mod">
          <ac:chgData name="CHAY Quoc" userId="487f7051-0be9-4815-8779-60e89bd1cb08" providerId="ADAL" clId="{DD35CC90-80BA-48A6-9512-FF596B84F6A4}" dt="2024-06-15T00:05:31.920" v="1231" actId="20577"/>
          <ac:spMkLst>
            <pc:docMk/>
            <pc:sldMk cId="3584799341" sldId="730"/>
            <ac:spMk id="6" creationId="{00000000-0000-0000-0000-000000000000}"/>
          </ac:spMkLst>
        </pc:spChg>
        <pc:spChg chg="mod">
          <ac:chgData name="CHAY Quoc" userId="487f7051-0be9-4815-8779-60e89bd1cb08" providerId="ADAL" clId="{DD35CC90-80BA-48A6-9512-FF596B84F6A4}" dt="2024-06-15T00:06:54.089" v="1275" actId="20577"/>
          <ac:spMkLst>
            <pc:docMk/>
            <pc:sldMk cId="3584799341" sldId="730"/>
            <ac:spMk id="16386" creationId="{00000000-0000-0000-0000-000000000000}"/>
          </ac:spMkLst>
        </pc:spChg>
      </pc:sldChg>
      <pc:sldChg chg="modSp mod">
        <pc:chgData name="CHAY Quoc" userId="487f7051-0be9-4815-8779-60e89bd1cb08" providerId="ADAL" clId="{DD35CC90-80BA-48A6-9512-FF596B84F6A4}" dt="2024-06-15T00:06:41.634" v="1267" actId="20577"/>
        <pc:sldMkLst>
          <pc:docMk/>
          <pc:sldMk cId="3490083668" sldId="731"/>
        </pc:sldMkLst>
        <pc:spChg chg="mod">
          <ac:chgData name="CHAY Quoc" userId="487f7051-0be9-4815-8779-60e89bd1cb08" providerId="ADAL" clId="{DD35CC90-80BA-48A6-9512-FF596B84F6A4}" dt="2024-06-15T00:06:24.212" v="1246" actId="20577"/>
          <ac:spMkLst>
            <pc:docMk/>
            <pc:sldMk cId="3490083668" sldId="731"/>
            <ac:spMk id="6" creationId="{00000000-0000-0000-0000-000000000000}"/>
          </ac:spMkLst>
        </pc:spChg>
        <pc:spChg chg="mod">
          <ac:chgData name="CHAY Quoc" userId="487f7051-0be9-4815-8779-60e89bd1cb08" providerId="ADAL" clId="{DD35CC90-80BA-48A6-9512-FF596B84F6A4}" dt="2024-06-15T00:06:41.634" v="1267" actId="20577"/>
          <ac:spMkLst>
            <pc:docMk/>
            <pc:sldMk cId="3490083668" sldId="731"/>
            <ac:spMk id="16386" creationId="{00000000-0000-0000-0000-000000000000}"/>
          </ac:spMkLst>
        </pc:spChg>
      </pc:sldChg>
      <pc:sldChg chg="modSp mod">
        <pc:chgData name="CHAY Quoc" userId="487f7051-0be9-4815-8779-60e89bd1cb08" providerId="ADAL" clId="{DD35CC90-80BA-48A6-9512-FF596B84F6A4}" dt="2024-06-15T00:12:26.173" v="1415" actId="20577"/>
        <pc:sldMkLst>
          <pc:docMk/>
          <pc:sldMk cId="3891060939" sldId="732"/>
        </pc:sldMkLst>
        <pc:spChg chg="mod">
          <ac:chgData name="CHAY Quoc" userId="487f7051-0be9-4815-8779-60e89bd1cb08" providerId="ADAL" clId="{DD35CC90-80BA-48A6-9512-FF596B84F6A4}" dt="2024-06-15T00:12:26.173" v="1415" actId="20577"/>
          <ac:spMkLst>
            <pc:docMk/>
            <pc:sldMk cId="3891060939" sldId="732"/>
            <ac:spMk id="9" creationId="{0F11B5E0-E5BF-49BC-980E-DEA12B0595D3}"/>
          </ac:spMkLst>
        </pc:spChg>
        <pc:spChg chg="mod">
          <ac:chgData name="CHAY Quoc" userId="487f7051-0be9-4815-8779-60e89bd1cb08" providerId="ADAL" clId="{DD35CC90-80BA-48A6-9512-FF596B84F6A4}" dt="2024-06-15T00:10:45.924" v="1389" actId="255"/>
          <ac:spMkLst>
            <pc:docMk/>
            <pc:sldMk cId="3891060939" sldId="732"/>
            <ac:spMk id="34819" creationId="{00000000-0000-0000-0000-000000000000}"/>
          </ac:spMkLst>
        </pc:spChg>
      </pc:sldChg>
      <pc:sldChg chg="modSp mod">
        <pc:chgData name="CHAY Quoc" userId="487f7051-0be9-4815-8779-60e89bd1cb08" providerId="ADAL" clId="{DD35CC90-80BA-48A6-9512-FF596B84F6A4}" dt="2024-06-15T00:12:30.844" v="1417" actId="20577"/>
        <pc:sldMkLst>
          <pc:docMk/>
          <pc:sldMk cId="2378242271" sldId="733"/>
        </pc:sldMkLst>
        <pc:spChg chg="mod">
          <ac:chgData name="CHAY Quoc" userId="487f7051-0be9-4815-8779-60e89bd1cb08" providerId="ADAL" clId="{DD35CC90-80BA-48A6-9512-FF596B84F6A4}" dt="2024-06-15T00:12:30.844" v="1417" actId="20577"/>
          <ac:spMkLst>
            <pc:docMk/>
            <pc:sldMk cId="2378242271" sldId="733"/>
            <ac:spMk id="9" creationId="{0F11B5E0-E5BF-49BC-980E-DEA12B0595D3}"/>
          </ac:spMkLst>
        </pc:spChg>
        <pc:spChg chg="mod">
          <ac:chgData name="CHAY Quoc" userId="487f7051-0be9-4815-8779-60e89bd1cb08" providerId="ADAL" clId="{DD35CC90-80BA-48A6-9512-FF596B84F6A4}" dt="2024-06-15T00:11:15.804" v="1395" actId="255"/>
          <ac:spMkLst>
            <pc:docMk/>
            <pc:sldMk cId="2378242271" sldId="733"/>
            <ac:spMk id="34819" creationId="{00000000-0000-0000-0000-000000000000}"/>
          </ac:spMkLst>
        </pc:spChg>
      </pc:sldChg>
      <pc:sldChg chg="modSp del mod">
        <pc:chgData name="CHAY Quoc" userId="487f7051-0be9-4815-8779-60e89bd1cb08" providerId="ADAL" clId="{DD35CC90-80BA-48A6-9512-FF596B84F6A4}" dt="2024-06-15T00:12:18.956" v="1411" actId="47"/>
        <pc:sldMkLst>
          <pc:docMk/>
          <pc:sldMk cId="320344210" sldId="734"/>
        </pc:sldMkLst>
        <pc:spChg chg="mod">
          <ac:chgData name="CHAY Quoc" userId="487f7051-0be9-4815-8779-60e89bd1cb08" providerId="ADAL" clId="{DD35CC90-80BA-48A6-9512-FF596B84F6A4}" dt="2024-06-15T00:11:42.514" v="1407" actId="20577"/>
          <ac:spMkLst>
            <pc:docMk/>
            <pc:sldMk cId="320344210" sldId="734"/>
            <ac:spMk id="9" creationId="{0F11B5E0-E5BF-49BC-980E-DEA12B0595D3}"/>
          </ac:spMkLst>
        </pc:spChg>
        <pc:spChg chg="mod">
          <ac:chgData name="CHAY Quoc" userId="487f7051-0be9-4815-8779-60e89bd1cb08" providerId="ADAL" clId="{DD35CC90-80BA-48A6-9512-FF596B84F6A4}" dt="2024-06-15T00:11:59.600" v="1409" actId="255"/>
          <ac:spMkLst>
            <pc:docMk/>
            <pc:sldMk cId="320344210" sldId="734"/>
            <ac:spMk id="34819" creationId="{00000000-0000-0000-0000-000000000000}"/>
          </ac:spMkLst>
        </pc:spChg>
      </pc:sldChg>
      <pc:sldChg chg="modSp mod">
        <pc:chgData name="CHAY Quoc" userId="487f7051-0be9-4815-8779-60e89bd1cb08" providerId="ADAL" clId="{DD35CC90-80BA-48A6-9512-FF596B84F6A4}" dt="2024-06-15T00:15:20.706" v="1517" actId="1076"/>
        <pc:sldMkLst>
          <pc:docMk/>
          <pc:sldMk cId="4256442848" sldId="734"/>
        </pc:sldMkLst>
        <pc:spChg chg="mod">
          <ac:chgData name="CHAY Quoc" userId="487f7051-0be9-4815-8779-60e89bd1cb08" providerId="ADAL" clId="{DD35CC90-80BA-48A6-9512-FF596B84F6A4}" dt="2024-06-15T00:15:20.706" v="1517" actId="1076"/>
          <ac:spMkLst>
            <pc:docMk/>
            <pc:sldMk cId="4256442848" sldId="734"/>
            <ac:spMk id="5122" creationId="{00000000-0000-0000-0000-000000000000}"/>
          </ac:spMkLst>
        </pc:spChg>
      </pc:sldChg>
      <pc:sldChg chg="addSp delSp modSp mod">
        <pc:chgData name="CHAY Quoc" userId="487f7051-0be9-4815-8779-60e89bd1cb08" providerId="ADAL" clId="{DD35CC90-80BA-48A6-9512-FF596B84F6A4}" dt="2024-06-15T00:25:20.325" v="1663" actId="20577"/>
        <pc:sldMkLst>
          <pc:docMk/>
          <pc:sldMk cId="4113364753" sldId="735"/>
        </pc:sldMkLst>
        <pc:spChg chg="add del mod">
          <ac:chgData name="CHAY Quoc" userId="487f7051-0be9-4815-8779-60e89bd1cb08" providerId="ADAL" clId="{DD35CC90-80BA-48A6-9512-FF596B84F6A4}" dt="2024-06-15T00:25:17.494" v="1661" actId="478"/>
          <ac:spMkLst>
            <pc:docMk/>
            <pc:sldMk cId="4113364753" sldId="735"/>
            <ac:spMk id="4" creationId="{F98DE740-953B-222E-98F0-ED1EDBFE14A7}"/>
          </ac:spMkLst>
        </pc:spChg>
        <pc:spChg chg="add mod">
          <ac:chgData name="CHAY Quoc" userId="487f7051-0be9-4815-8779-60e89bd1cb08" providerId="ADAL" clId="{DD35CC90-80BA-48A6-9512-FF596B84F6A4}" dt="2024-06-15T00:25:20.325" v="1663" actId="20577"/>
          <ac:spMkLst>
            <pc:docMk/>
            <pc:sldMk cId="4113364753" sldId="735"/>
            <ac:spMk id="5" creationId="{1A538D64-DBCF-2B09-8DF1-C4DDA4C79859}"/>
          </ac:spMkLst>
        </pc:spChg>
        <pc:spChg chg="del">
          <ac:chgData name="CHAY Quoc" userId="487f7051-0be9-4815-8779-60e89bd1cb08" providerId="ADAL" clId="{DD35CC90-80BA-48A6-9512-FF596B84F6A4}" dt="2024-06-15T00:25:12.446" v="1659" actId="478"/>
          <ac:spMkLst>
            <pc:docMk/>
            <pc:sldMk cId="4113364753" sldId="735"/>
            <ac:spMk id="5121" creationId="{00000000-0000-0000-0000-000000000000}"/>
          </ac:spMkLst>
        </pc:spChg>
        <pc:spChg chg="mod">
          <ac:chgData name="CHAY Quoc" userId="487f7051-0be9-4815-8779-60e89bd1cb08" providerId="ADAL" clId="{DD35CC90-80BA-48A6-9512-FF596B84F6A4}" dt="2024-06-15T00:22:37.515" v="1553" actId="20577"/>
          <ac:spMkLst>
            <pc:docMk/>
            <pc:sldMk cId="4113364753" sldId="735"/>
            <ac:spMk id="5122" creationId="{00000000-0000-0000-0000-000000000000}"/>
          </ac:spMkLst>
        </pc:spChg>
      </pc:sldChg>
      <pc:sldChg chg="modSp del mod">
        <pc:chgData name="CHAY Quoc" userId="487f7051-0be9-4815-8779-60e89bd1cb08" providerId="ADAL" clId="{DD35CC90-80BA-48A6-9512-FF596B84F6A4}" dt="2024-06-15T00:24:30.980" v="1574" actId="47"/>
        <pc:sldMkLst>
          <pc:docMk/>
          <pc:sldMk cId="2227141124" sldId="736"/>
        </pc:sldMkLst>
        <pc:spChg chg="mod">
          <ac:chgData name="CHAY Quoc" userId="487f7051-0be9-4815-8779-60e89bd1cb08" providerId="ADAL" clId="{DD35CC90-80BA-48A6-9512-FF596B84F6A4}" dt="2024-06-15T00:23:03.217" v="1557" actId="20577"/>
          <ac:spMkLst>
            <pc:docMk/>
            <pc:sldMk cId="2227141124" sldId="736"/>
            <ac:spMk id="5122" creationId="{00000000-0000-0000-0000-000000000000}"/>
          </ac:spMkLst>
        </pc:spChg>
      </pc:sldChg>
      <pc:sldChg chg="addSp delSp modSp mod ord">
        <pc:chgData name="CHAY Quoc" userId="487f7051-0be9-4815-8779-60e89bd1cb08" providerId="ADAL" clId="{DD35CC90-80BA-48A6-9512-FF596B84F6A4}" dt="2024-06-15T00:25:40.187" v="1670" actId="20577"/>
        <pc:sldMkLst>
          <pc:docMk/>
          <pc:sldMk cId="2695712464" sldId="737"/>
        </pc:sldMkLst>
        <pc:spChg chg="add mod">
          <ac:chgData name="CHAY Quoc" userId="487f7051-0be9-4815-8779-60e89bd1cb08" providerId="ADAL" clId="{DD35CC90-80BA-48A6-9512-FF596B84F6A4}" dt="2024-06-15T00:25:40.187" v="1670" actId="20577"/>
          <ac:spMkLst>
            <pc:docMk/>
            <pc:sldMk cId="2695712464" sldId="737"/>
            <ac:spMk id="3" creationId="{0DEE4643-0197-1649-BC85-E79E3ED0C4EC}"/>
          </ac:spMkLst>
        </pc:spChg>
        <pc:spChg chg="add del mod">
          <ac:chgData name="CHAY Quoc" userId="487f7051-0be9-4815-8779-60e89bd1cb08" providerId="ADAL" clId="{DD35CC90-80BA-48A6-9512-FF596B84F6A4}" dt="2024-06-15T00:25:35.299" v="1667" actId="478"/>
          <ac:spMkLst>
            <pc:docMk/>
            <pc:sldMk cId="2695712464" sldId="737"/>
            <ac:spMk id="5" creationId="{64FB3F3F-D31E-4484-344F-0EF7894E79BE}"/>
          </ac:spMkLst>
        </pc:spChg>
        <pc:spChg chg="del">
          <ac:chgData name="CHAY Quoc" userId="487f7051-0be9-4815-8779-60e89bd1cb08" providerId="ADAL" clId="{DD35CC90-80BA-48A6-9512-FF596B84F6A4}" dt="2024-06-15T00:25:33.565" v="1666" actId="478"/>
          <ac:spMkLst>
            <pc:docMk/>
            <pc:sldMk cId="2695712464" sldId="737"/>
            <ac:spMk id="5121" creationId="{00000000-0000-0000-0000-000000000000}"/>
          </ac:spMkLst>
        </pc:spChg>
        <pc:spChg chg="mod">
          <ac:chgData name="CHAY Quoc" userId="487f7051-0be9-4815-8779-60e89bd1cb08" providerId="ADAL" clId="{DD35CC90-80BA-48A6-9512-FF596B84F6A4}" dt="2024-06-15T00:24:22.783" v="1573" actId="20577"/>
          <ac:spMkLst>
            <pc:docMk/>
            <pc:sldMk cId="2695712464" sldId="737"/>
            <ac:spMk id="5122" creationId="{00000000-0000-0000-0000-000000000000}"/>
          </ac:spMkLst>
        </pc:spChg>
      </pc:sldChg>
      <pc:sldChg chg="addSp delSp modSp mod">
        <pc:chgData name="CHAY Quoc" userId="487f7051-0be9-4815-8779-60e89bd1cb08" providerId="ADAL" clId="{DD35CC90-80BA-48A6-9512-FF596B84F6A4}" dt="2024-06-15T00:25:52.594" v="1675" actId="20577"/>
        <pc:sldMkLst>
          <pc:docMk/>
          <pc:sldMk cId="693020562" sldId="738"/>
        </pc:sldMkLst>
        <pc:spChg chg="add del mod">
          <ac:chgData name="CHAY Quoc" userId="487f7051-0be9-4815-8779-60e89bd1cb08" providerId="ADAL" clId="{DD35CC90-80BA-48A6-9512-FF596B84F6A4}" dt="2024-06-15T00:25:47.712" v="1672" actId="478"/>
          <ac:spMkLst>
            <pc:docMk/>
            <pc:sldMk cId="693020562" sldId="738"/>
            <ac:spMk id="4" creationId="{083BDF51-8705-E2E7-A3FB-F9DE2B49977A}"/>
          </ac:spMkLst>
        </pc:spChg>
        <pc:spChg chg="add mod">
          <ac:chgData name="CHAY Quoc" userId="487f7051-0be9-4815-8779-60e89bd1cb08" providerId="ADAL" clId="{DD35CC90-80BA-48A6-9512-FF596B84F6A4}" dt="2024-06-15T00:25:52.594" v="1675" actId="20577"/>
          <ac:spMkLst>
            <pc:docMk/>
            <pc:sldMk cId="693020562" sldId="738"/>
            <ac:spMk id="5" creationId="{71A4B3A2-F50A-A97A-63DD-C6222DA9B2C7}"/>
          </ac:spMkLst>
        </pc:spChg>
        <pc:spChg chg="del">
          <ac:chgData name="CHAY Quoc" userId="487f7051-0be9-4815-8779-60e89bd1cb08" providerId="ADAL" clId="{DD35CC90-80BA-48A6-9512-FF596B84F6A4}" dt="2024-06-15T00:25:44.139" v="1671" actId="478"/>
          <ac:spMkLst>
            <pc:docMk/>
            <pc:sldMk cId="693020562" sldId="738"/>
            <ac:spMk id="512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2024/6/15</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15/06/2024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7</a:t>
            </a:fld>
            <a:endParaRPr lang="en-US" dirty="0"/>
          </a:p>
        </p:txBody>
      </p:sp>
      <p:sp>
        <p:nvSpPr>
          <p:cNvPr id="2662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1280510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E2D101-F247-4F4C-A56A-4DF611B779DE}"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577480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24</a:t>
            </a:fld>
            <a:endParaRPr lang="en-US"/>
          </a:p>
        </p:txBody>
      </p:sp>
      <p:sp>
        <p:nvSpPr>
          <p:cNvPr id="3481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451250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27</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653424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AC5551-C455-6F41-BAC7-CB62396FEF1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294813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AC5551-C455-6F41-BAC7-CB62396FEF1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905872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30</a:t>
            </a:fld>
            <a:endParaRPr lang="fr-FR" altLang="fr-FR"/>
          </a:p>
        </p:txBody>
      </p:sp>
    </p:spTree>
    <p:extLst>
      <p:ext uri="{BB962C8B-B14F-4D97-AF65-F5344CB8AC3E}">
        <p14:creationId xmlns:p14="http://schemas.microsoft.com/office/powerpoint/2010/main" val="4271294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35</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000049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D7811-4846-534F-B9B2-45C2DD9EA4D0}"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084445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37</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000049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D7811-4846-534F-B9B2-45C2DD9EA4D0}"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1312144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3079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D7811-4846-534F-B9B2-45C2DD9EA4D0}"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1285613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D7811-4846-534F-B9B2-45C2DD9EA4D0}"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751683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59B798-FE3C-B54B-8461-23FA0D47244A}"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692145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11</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407303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59B798-FE3C-B54B-8461-23FA0D47244A}"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104248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59B798-FE3C-B54B-8461-23FA0D47244A}"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445535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19</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9784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E2D101-F247-4F4C-A56A-4DF611B779DE}"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663848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E2D101-F247-4F4C-A56A-4DF611B779DE}"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275536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Saturday, June 15,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Saturday, June 15,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Saturday, June 15,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Saturday, June 15,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Saturday, June 15,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Saturday, June 15,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Saturday, June 15,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Saturday, June 15,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Saturday, June 15,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Saturday, June 15,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Saturday, June 15,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Saturday, June 15, 2024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
        <p:nvSpPr>
          <p:cNvPr id="9" name="TextBox 8">
            <a:extLst>
              <a:ext uri="{FF2B5EF4-FFF2-40B4-BE49-F238E27FC236}">
                <a16:creationId xmlns:a16="http://schemas.microsoft.com/office/drawing/2014/main" id="{DEC4E6D7-18B2-327F-8C11-99EB346F0738}"/>
              </a:ext>
            </a:extLst>
          </p:cNvPr>
          <p:cNvSpPr txBox="1"/>
          <p:nvPr userDrawn="1">
            <p:extLst>
              <p:ext uri="{1162E1C5-73C7-4A58-AE30-91384D911F3F}">
                <p184:classification xmlns:p184="http://schemas.microsoft.com/office/powerpoint/2018/4/main" val="ftr"/>
              </p:ext>
            </p:extLst>
          </p:nvPr>
        </p:nvSpPr>
        <p:spPr>
          <a:xfrm>
            <a:off x="4149725" y="6530340"/>
            <a:ext cx="876300" cy="137160"/>
          </a:xfrm>
          <a:prstGeom prst="rect">
            <a:avLst/>
          </a:prstGeom>
        </p:spPr>
        <p:txBody>
          <a:bodyPr horzOverflow="overflow" lIns="0" tIns="0" rIns="0" bIns="0">
            <a:spAutoFit/>
          </a:bodyPr>
          <a:lstStyle/>
          <a:p>
            <a:pPr algn="l"/>
            <a:r>
              <a:rPr lang="zh-CN" altLang="en-US" sz="900">
                <a:solidFill>
                  <a:srgbClr val="008000"/>
                </a:solidFill>
                <a:latin typeface="arial" panose="020B0604020202020204" pitchFamily="34" charset="0"/>
                <a:cs typeface="arial" panose="020B0604020202020204" pitchFamily="34" charset="0"/>
              </a:rPr>
              <a:t>C1 - Internal use</a:t>
            </a: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a:latin typeface="Arial Narrow" panose="020B0606020202030204" pitchFamily="34" charset="0"/>
              </a:rPr>
              <a:t>Dimanche </a:t>
            </a:r>
            <a:r>
              <a:rPr lang="en-US" sz="4000" b="1" cap="small" dirty="0">
                <a:latin typeface="Arial Narrow" panose="020B0606020202030204" pitchFamily="34" charset="0"/>
              </a:rPr>
              <a:t>16</a:t>
            </a:r>
            <a:r>
              <a:rPr lang="fr-FR" sz="4000" b="1" cap="small" dirty="0">
                <a:latin typeface="Arial Narrow" panose="020B0606020202030204" pitchFamily="34" charset="0"/>
              </a:rPr>
              <a:t> </a:t>
            </a:r>
            <a:r>
              <a:rPr lang="en-US" altLang="zh-CN" sz="4000" b="1" cap="small" dirty="0" err="1">
                <a:latin typeface="Arial Narrow" panose="020B0606020202030204" pitchFamily="34" charset="0"/>
              </a:rPr>
              <a:t>Juin</a:t>
            </a:r>
            <a:r>
              <a:rPr lang="fr-FR" sz="4000" b="1" cap="small" dirty="0">
                <a:latin typeface="Arial Narrow" panose="020B0606020202030204" pitchFamily="34" charset="0"/>
              </a:rPr>
              <a:t> 20</a:t>
            </a:r>
            <a:r>
              <a:rPr lang="" sz="4000" b="1" cap="small" dirty="0">
                <a:latin typeface="Arial Narrow" panose="020B0606020202030204" pitchFamily="34" charset="0"/>
              </a:rPr>
              <a:t>24</a:t>
            </a:r>
            <a:endParaRPr lang="en-US" sz="4000" b="1" cap="small" dirty="0">
              <a:latin typeface="Arial Narrow" panose="020B0606020202030204" pitchFamily="34" charset="0"/>
            </a:endParaRPr>
          </a:p>
        </p:txBody>
      </p:sp>
      <p:sp>
        <p:nvSpPr>
          <p:cNvPr id="4" name="Rectangle 3">
            <a:extLst>
              <a:ext uri="{FF2B5EF4-FFF2-40B4-BE49-F238E27FC236}">
                <a16:creationId xmlns:a16="http://schemas.microsoft.com/office/drawing/2014/main"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endParaRPr lang="en-US" sz="2400" i="1" dirty="0">
              <a:solidFill>
                <a:srgbClr val="D2533C"/>
              </a:solidFill>
            </a:endParaRPr>
          </a:p>
        </p:txBody>
      </p:sp>
      <p:sp>
        <p:nvSpPr>
          <p:cNvPr id="8194" name="Rectangle 2"/>
          <p:cNvSpPr>
            <a:spLocks noChangeArrowheads="1"/>
          </p:cNvSpPr>
          <p:nvPr/>
        </p:nvSpPr>
        <p:spPr bwMode="auto">
          <a:xfrm>
            <a:off x="251520" y="880747"/>
            <a:ext cx="8640960" cy="509650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000" b="0" i="0" u="none" strike="noStrike" kern="1200" cap="none" spc="0" normalizeH="0" baseline="0" noProof="0" dirty="0">
                <a:ln>
                  <a:noFill/>
                </a:ln>
                <a:solidFill>
                  <a:srgbClr val="292934"/>
                </a:solidFill>
                <a:effectLst/>
                <a:uLnTx/>
                <a:uFillTx/>
                <a:latin typeface="Alegreya"/>
                <a:cs typeface="Arial Unicode MS" charset="0"/>
              </a:rPr>
              <a:t>Nous Te louons, nous Te bénissons, </a:t>
            </a:r>
            <a:br>
              <a:rPr kumimoji="0" lang="fr-FR" sz="3000" b="0" i="0" u="none" strike="noStrike" kern="1200" cap="none" spc="0" normalizeH="0" baseline="0" noProof="0" dirty="0">
                <a:ln>
                  <a:noFill/>
                </a:ln>
                <a:solidFill>
                  <a:srgbClr val="292934"/>
                </a:solidFill>
                <a:effectLst/>
                <a:uLnTx/>
                <a:uFillTx/>
                <a:latin typeface="Alegreya"/>
                <a:cs typeface="Arial Unicode MS" charset="0"/>
              </a:rPr>
            </a:br>
            <a:r>
              <a:rPr kumimoji="0" lang="fr-FR" sz="3000" b="0" i="0" u="none" strike="noStrike" kern="1200" cap="none" spc="0" normalizeH="0" baseline="0" noProof="0" dirty="0">
                <a:ln>
                  <a:noFill/>
                </a:ln>
                <a:solidFill>
                  <a:srgbClr val="292934"/>
                </a:solidFill>
                <a:effectLst/>
                <a:uLnTx/>
                <a:uFillTx/>
                <a:latin typeface="Alegreya"/>
                <a:cs typeface="Arial Unicode MS" charset="0"/>
              </a:rPr>
              <a:t>nous T’adorons, nous Te glorifions, </a:t>
            </a:r>
            <a:br>
              <a:rPr kumimoji="0" lang="fr-FR" sz="3000" b="0" i="0" u="none" strike="noStrike" kern="1200" cap="none" spc="0" normalizeH="0" baseline="0" noProof="0" dirty="0">
                <a:ln>
                  <a:noFill/>
                </a:ln>
                <a:solidFill>
                  <a:srgbClr val="292934"/>
                </a:solidFill>
                <a:effectLst/>
                <a:uLnTx/>
                <a:uFillTx/>
                <a:latin typeface="Alegreya"/>
                <a:cs typeface="Arial Unicode MS" charset="0"/>
              </a:rPr>
            </a:br>
            <a:r>
              <a:rPr kumimoji="0" lang="fr-FR" sz="3000" b="0" i="0" u="none" strike="noStrike" kern="1200" cap="none" spc="0" normalizeH="0" baseline="0" noProof="0" dirty="0">
                <a:ln>
                  <a:noFill/>
                </a:ln>
                <a:solidFill>
                  <a:srgbClr val="292934"/>
                </a:solidFill>
                <a:effectLst/>
                <a:uLnTx/>
                <a:uFillTx/>
                <a:latin typeface="Alegreya"/>
                <a:cs typeface="Arial Unicode MS" charset="0"/>
              </a:rPr>
              <a:t>nous Te rendons grâce, pour ton immense Gloire</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000" b="0" i="0" u="none" strike="noStrike" kern="1200" cap="none" spc="0" normalizeH="0" baseline="0" noProof="0" dirty="0">
              <a:ln>
                <a:noFill/>
              </a:ln>
              <a:solidFill>
                <a:srgbClr val="292934"/>
              </a:solidFill>
              <a:effectLst/>
              <a:uLnTx/>
              <a:uFillTx/>
              <a:latin typeface="Alegreya"/>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a:t>
            </a:r>
            <a:r>
              <a:rPr lang="fr-FR" altLang="zh-CN" sz="3000" b="1" dirty="0" err="1">
                <a:solidFill>
                  <a:srgbClr val="292934"/>
                </a:solidFill>
                <a:latin typeface="Alegreya"/>
                <a:cs typeface="Arial Unicode MS" charset="0"/>
              </a:rPr>
              <a:t>Gloire</a:t>
            </a:r>
            <a:r>
              <a:rPr lang="fr-FR" altLang="zh-CN" sz="3000" b="1" dirty="0">
                <a:solidFill>
                  <a:srgbClr val="292934"/>
                </a:solidFill>
                <a:latin typeface="Alegreya"/>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à Dieu</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000" b="0" i="0" u="none" strike="noStrike" kern="1200" cap="none" spc="0" normalizeH="0" baseline="0" noProof="0" dirty="0">
              <a:ln>
                <a:noFill/>
              </a:ln>
              <a:solidFill>
                <a:srgbClr val="292934"/>
              </a:solidFill>
              <a:effectLst/>
              <a:uLnTx/>
              <a:uFillTx/>
              <a:latin typeface="Arial"/>
              <a:ea typeface="+mn-ea"/>
              <a:cs typeface="Arial Unicode MS" charset="0"/>
            </a:endParaRP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br>
              <a:rPr kumimoji="0" lang="fr-FR" sz="3000" b="0" i="0" u="none" strike="noStrike" kern="1200" cap="none" spc="0" normalizeH="0" baseline="0" noProof="0" dirty="0">
                <a:ln>
                  <a:noFill/>
                </a:ln>
                <a:solidFill>
                  <a:srgbClr val="292934"/>
                </a:solidFill>
                <a:effectLst/>
                <a:uLnTx/>
                <a:uFillTx/>
                <a:latin typeface="Arial"/>
                <a:ea typeface="+mn-ea"/>
                <a:cs typeface="Arial Unicode MS" charset="0"/>
              </a:rPr>
            </a:br>
            <a:endParaRPr kumimoji="0" lang="fr-FR" sz="3000" b="0" i="0" u="none" strike="noStrike" kern="1200" cap="none" spc="0" normalizeH="0" baseline="0" noProof="0" dirty="0">
              <a:ln>
                <a:noFill/>
              </a:ln>
              <a:solidFill>
                <a:srgbClr val="292934"/>
              </a:solidFill>
              <a:effectLst/>
              <a:uLnTx/>
              <a:uFillTx/>
              <a:latin typeface="Arial"/>
              <a:ea typeface="+mn-ea"/>
              <a:cs typeface="Arial Unicode MS" charset="0"/>
            </a:endParaRP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en-US" sz="3000" b="0" i="0" u="none" strike="noStrike" kern="1200" cap="none" spc="0" normalizeH="0" baseline="0" noProof="0" dirty="0">
              <a:ln>
                <a:noFill/>
              </a:ln>
              <a:solidFill>
                <a:srgbClr val="292934"/>
              </a:solidFill>
              <a:effectLst/>
              <a:uLnTx/>
              <a:uFillTx/>
              <a:latin typeface="Arial"/>
              <a:ea typeface="+mn-ea"/>
              <a:cs typeface="Arial Unicode MS" charset="0"/>
            </a:endParaRPr>
          </a:p>
        </p:txBody>
      </p:sp>
    </p:spTree>
    <p:extLst>
      <p:ext uri="{BB962C8B-B14F-4D97-AF65-F5344CB8AC3E}">
        <p14:creationId xmlns:p14="http://schemas.microsoft.com/office/powerpoint/2010/main" val="9620617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err="1">
                <a:solidFill>
                  <a:srgbClr val="D2533C"/>
                </a:solidFill>
              </a:rPr>
              <a:t>Messe</a:t>
            </a:r>
            <a:r>
              <a:rPr lang="en-US" sz="2400" i="1" dirty="0">
                <a:solidFill>
                  <a:srgbClr val="D2533C"/>
                </a:solidFill>
              </a:rPr>
              <a:t> du </a:t>
            </a:r>
            <a:r>
              <a:rPr lang="en-US" sz="2400" i="1" dirty="0" err="1">
                <a:solidFill>
                  <a:srgbClr val="D2533C"/>
                </a:solidFill>
              </a:rPr>
              <a:t>Peuple</a:t>
            </a:r>
            <a:r>
              <a:rPr lang="en-US" sz="2400" i="1" dirty="0">
                <a:solidFill>
                  <a:srgbClr val="D2533C"/>
                </a:solidFill>
              </a:rPr>
              <a:t> de </a:t>
            </a:r>
            <a:r>
              <a:rPr lang="en-US" sz="2400" i="1" dirty="0" err="1">
                <a:solidFill>
                  <a:srgbClr val="D2533C"/>
                </a:solidFill>
              </a:rPr>
              <a:t>Dieu</a:t>
            </a:r>
            <a:r>
              <a:rPr lang="en-US" sz="2400" i="1" dirty="0">
                <a:solidFill>
                  <a:srgbClr val="D2533C"/>
                </a:solidFill>
              </a:rPr>
              <a:t> (2/2)</a:t>
            </a:r>
          </a:p>
        </p:txBody>
      </p:sp>
      <p:sp>
        <p:nvSpPr>
          <p:cNvPr id="8194" name="Rectangle 2"/>
          <p:cNvSpPr>
            <a:spLocks noChangeArrowheads="1"/>
          </p:cNvSpPr>
          <p:nvPr/>
        </p:nvSpPr>
        <p:spPr bwMode="auto">
          <a:xfrm>
            <a:off x="539750" y="952226"/>
            <a:ext cx="8280722"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latin typeface="Alegreya"/>
                <a:cs typeface="Arial Unicode MS" charset="0"/>
              </a:rPr>
              <a:t>Seigneur le Père tout</a:t>
            </a:r>
            <a:r>
              <a:rPr lang="en-US" sz="2800" dirty="0">
                <a:solidFill>
                  <a:srgbClr val="292934"/>
                </a:solidFill>
                <a:latin typeface="Alegreya"/>
                <a:cs typeface="Arial Unicode MS" charset="0"/>
              </a:rPr>
              <a:t>-puissant</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latin typeface="Alegreya"/>
                <a:cs typeface="Arial Unicode MS" charset="0"/>
              </a:rPr>
              <a:t>Seigneur </a:t>
            </a:r>
            <a:r>
              <a:rPr lang="fr-FR" sz="2800" dirty="0">
                <a:solidFill>
                  <a:srgbClr val="292934"/>
                </a:solidFill>
                <a:latin typeface="Alegreya"/>
                <a:cs typeface="Arial Unicode MS" charset="0"/>
              </a:rPr>
              <a:t>Fils unique, Jésus Christ,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latin typeface="Alegreya"/>
                <a:cs typeface="Arial Unicode MS" charset="0"/>
              </a:rPr>
              <a:t>Seigneur Agneau de Dieu, le Fils du Père</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latin typeface="Alegreya"/>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a:t>
            </a:r>
            <a:r>
              <a:rPr lang="fr-FR" altLang="zh-CN" sz="2800" b="1" dirty="0" err="1">
                <a:solidFill>
                  <a:srgbClr val="292934"/>
                </a:solidFill>
                <a:latin typeface="Alegreya"/>
                <a:cs typeface="Arial Unicode MS" charset="0"/>
              </a:rPr>
              <a:t>Gloire</a:t>
            </a:r>
            <a:r>
              <a:rPr lang="fr-FR" altLang="zh-CN" sz="2800" b="1" dirty="0">
                <a:solidFill>
                  <a:srgbClr val="292934"/>
                </a:solidFill>
                <a:latin typeface="Alegreya"/>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à Dieu</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latin typeface="Alegreya"/>
              <a:cs typeface="Arial Unicode MS" charset="0"/>
            </a:endParaRPr>
          </a:p>
        </p:txBody>
      </p:sp>
    </p:spTree>
    <p:extLst>
      <p:ext uri="{BB962C8B-B14F-4D97-AF65-F5344CB8AC3E}">
        <p14:creationId xmlns:p14="http://schemas.microsoft.com/office/powerpoint/2010/main" val="1354637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err="1">
                <a:solidFill>
                  <a:srgbClr val="D2533C"/>
                </a:solidFill>
              </a:rPr>
              <a:t>Messe</a:t>
            </a:r>
            <a:r>
              <a:rPr lang="en-US" sz="2400" i="1" dirty="0">
                <a:solidFill>
                  <a:srgbClr val="D2533C"/>
                </a:solidFill>
              </a:rPr>
              <a:t> du </a:t>
            </a:r>
            <a:r>
              <a:rPr lang="en-US" sz="2400" i="1" dirty="0" err="1">
                <a:solidFill>
                  <a:srgbClr val="D2533C"/>
                </a:solidFill>
              </a:rPr>
              <a:t>Peuple</a:t>
            </a:r>
            <a:r>
              <a:rPr lang="en-US" sz="2400" i="1" dirty="0">
                <a:solidFill>
                  <a:srgbClr val="D2533C"/>
                </a:solidFill>
              </a:rPr>
              <a:t> de </a:t>
            </a:r>
            <a:r>
              <a:rPr lang="en-US" sz="2400" i="1" dirty="0" err="1">
                <a:solidFill>
                  <a:srgbClr val="D2533C"/>
                </a:solidFill>
              </a:rPr>
              <a:t>Dieu</a:t>
            </a:r>
            <a:r>
              <a:rPr lang="en-US" sz="2400" i="1" dirty="0">
                <a:solidFill>
                  <a:srgbClr val="D2533C"/>
                </a:solidFill>
              </a:rPr>
              <a:t> (2/2)</a:t>
            </a:r>
          </a:p>
        </p:txBody>
      </p:sp>
      <p:sp>
        <p:nvSpPr>
          <p:cNvPr id="8194" name="Rectangle 2"/>
          <p:cNvSpPr>
            <a:spLocks noChangeArrowheads="1"/>
          </p:cNvSpPr>
          <p:nvPr/>
        </p:nvSpPr>
        <p:spPr bwMode="auto">
          <a:xfrm>
            <a:off x="539750" y="836612"/>
            <a:ext cx="8280722"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800" b="0" i="0" u="none" strike="noStrike" kern="1200" cap="none" spc="0" normalizeH="0" baseline="0" noProof="0" dirty="0">
                <a:ln>
                  <a:noFill/>
                </a:ln>
                <a:solidFill>
                  <a:srgbClr val="292934"/>
                </a:solidFill>
                <a:effectLst/>
                <a:uLnTx/>
                <a:uFillTx/>
                <a:latin typeface="Alegreya"/>
                <a:cs typeface="Arial Unicode MS" charset="0"/>
              </a:rPr>
              <a:t>Toi qui enlèves tous les péchés, </a:t>
            </a:r>
            <a:br>
              <a:rPr kumimoji="0" lang="fr-FR" sz="2800" b="0" i="0" u="none" strike="noStrike" kern="1200" cap="none" spc="0" normalizeH="0" baseline="0" noProof="0" dirty="0">
                <a:ln>
                  <a:noFill/>
                </a:ln>
                <a:solidFill>
                  <a:srgbClr val="292934"/>
                </a:solidFill>
                <a:effectLst/>
                <a:uLnTx/>
                <a:uFillTx/>
                <a:latin typeface="Alegreya"/>
                <a:cs typeface="Arial Unicode MS" charset="0"/>
              </a:rPr>
            </a:br>
            <a:r>
              <a:rPr kumimoji="0" lang="fr-FR" sz="2800" b="0" i="0" u="none" strike="noStrike" kern="1200" cap="none" spc="0" normalizeH="0" baseline="0" noProof="0" dirty="0">
                <a:ln>
                  <a:noFill/>
                </a:ln>
                <a:solidFill>
                  <a:srgbClr val="292934"/>
                </a:solidFill>
                <a:effectLst/>
                <a:uLnTx/>
                <a:uFillTx/>
                <a:latin typeface="Alegreya"/>
                <a:cs typeface="Arial Unicode MS" charset="0"/>
              </a:rPr>
              <a:t>Sauve-nous du mal, prends pitié </a:t>
            </a:r>
            <a:br>
              <a:rPr kumimoji="0" lang="fr-FR" sz="2800" b="0" i="0" u="none" strike="noStrike" kern="1200" cap="none" spc="0" normalizeH="0" baseline="0" noProof="0" dirty="0">
                <a:ln>
                  <a:noFill/>
                </a:ln>
                <a:solidFill>
                  <a:srgbClr val="292934"/>
                </a:solidFill>
                <a:effectLst/>
                <a:uLnTx/>
                <a:uFillTx/>
                <a:latin typeface="Alegreya"/>
                <a:cs typeface="Arial Unicode MS" charset="0"/>
              </a:rPr>
            </a:br>
            <a:r>
              <a:rPr kumimoji="0" lang="fr-FR" sz="2800" b="0" i="0" u="none" strike="noStrike" kern="1200" cap="none" spc="0" normalizeH="0" baseline="0" noProof="0" dirty="0">
                <a:ln>
                  <a:noFill/>
                </a:ln>
                <a:solidFill>
                  <a:srgbClr val="292934"/>
                </a:solidFill>
                <a:effectLst/>
                <a:uLnTx/>
                <a:uFillTx/>
                <a:latin typeface="Alegreya"/>
                <a:cs typeface="Arial Unicode MS" charset="0"/>
              </a:rPr>
              <a:t>assis auprès du Père, </a:t>
            </a:r>
            <a:br>
              <a:rPr kumimoji="0" lang="fr-FR" sz="2800" b="0" i="0" u="none" strike="noStrike" kern="1200" cap="none" spc="0" normalizeH="0" baseline="0" noProof="0" dirty="0">
                <a:ln>
                  <a:noFill/>
                </a:ln>
                <a:solidFill>
                  <a:srgbClr val="292934"/>
                </a:solidFill>
                <a:effectLst/>
                <a:uLnTx/>
                <a:uFillTx/>
                <a:latin typeface="Alegreya"/>
                <a:cs typeface="Arial Unicode MS" charset="0"/>
              </a:rPr>
            </a:br>
            <a:r>
              <a:rPr kumimoji="0" lang="fr-FR" sz="2800" b="0" i="0" u="none" strike="noStrike" kern="1200" cap="none" spc="0" normalizeH="0" baseline="0" noProof="0" dirty="0">
                <a:ln>
                  <a:noFill/>
                </a:ln>
                <a:solidFill>
                  <a:srgbClr val="292934"/>
                </a:solidFill>
                <a:effectLst/>
                <a:uLnTx/>
                <a:uFillTx/>
                <a:latin typeface="Alegreya"/>
                <a:cs typeface="Arial Unicode MS" charset="0"/>
              </a:rPr>
              <a:t>écoute nos prières</a:t>
            </a:r>
            <a:br>
              <a:rPr kumimoji="0" lang="fr-FR" sz="2800" b="0" i="0" u="none" strike="noStrike" kern="1200" cap="none" spc="0" normalizeH="0" baseline="0" noProof="0" dirty="0">
                <a:ln>
                  <a:noFill/>
                </a:ln>
                <a:solidFill>
                  <a:srgbClr val="292934"/>
                </a:solidFill>
                <a:effectLst/>
                <a:uLnTx/>
                <a:uFillTx/>
                <a:latin typeface="Alegreya"/>
                <a:cs typeface="Arial Unicode MS" charset="0"/>
              </a:rPr>
            </a:br>
            <a:endParaRPr kumimoji="0" lang="fr-FR" sz="2800" b="0" i="0" u="none" strike="noStrike" kern="1200" cap="none" spc="0" normalizeH="0" baseline="0" noProof="0" dirty="0">
              <a:ln>
                <a:noFill/>
              </a:ln>
              <a:solidFill>
                <a:srgbClr val="292934"/>
              </a:solidFill>
              <a:effectLst/>
              <a:uLnTx/>
              <a:uFillTx/>
              <a:latin typeface="Alegreya"/>
              <a:cs typeface="Arial Unicode MS" charset="0"/>
            </a:endParaRP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Gloire à Dieu</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Au plus haut des cieux ! </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Et paix sur la terre aux hommes qu’Il aime</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Gloire à Dieu</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Au plus haut des cieux ! </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Gloire </a:t>
            </a:r>
            <a:r>
              <a:rPr kumimoji="0" lang="fr-FR" altLang="zh-CN" sz="2800" b="1" i="0" u="none" strike="noStrike" kern="1200" cap="none" spc="0" normalizeH="0" baseline="0" noProof="0" dirty="0" err="1">
                <a:ln>
                  <a:noFill/>
                </a:ln>
                <a:solidFill>
                  <a:srgbClr val="292934"/>
                </a:solidFill>
                <a:effectLst/>
                <a:uLnTx/>
                <a:uFillTx/>
                <a:latin typeface="Alegreya"/>
                <a:ea typeface="方正舒体" panose="02010601030101010101" pitchFamily="2" charset="-122"/>
                <a:cs typeface="Arial Unicode MS" charset="0"/>
              </a:rPr>
              <a:t>Gloire</a:t>
            </a: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 </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28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Arial Unicode MS" charset="0"/>
              </a:rPr>
              <a:t>Gloire à Dieu</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1600" b="0" i="0" u="none" strike="noStrike" kern="1200" cap="none" spc="0" normalizeH="0" baseline="0" noProof="0" dirty="0">
              <a:ln>
                <a:noFill/>
              </a:ln>
              <a:solidFill>
                <a:srgbClr val="292934"/>
              </a:solidFill>
              <a:effectLst/>
              <a:uLnTx/>
              <a:uFillTx/>
              <a:latin typeface="Alegreya"/>
              <a:cs typeface="Arial Unicode MS" charset="0"/>
            </a:endParaRPr>
          </a:p>
        </p:txBody>
      </p:sp>
    </p:spTree>
    <p:extLst>
      <p:ext uri="{BB962C8B-B14F-4D97-AF65-F5344CB8AC3E}">
        <p14:creationId xmlns:p14="http://schemas.microsoft.com/office/powerpoint/2010/main" val="38041570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err="1">
                <a:solidFill>
                  <a:srgbClr val="D2533C"/>
                </a:solidFill>
              </a:rPr>
              <a:t>Messe</a:t>
            </a:r>
            <a:r>
              <a:rPr lang="en-US" sz="2400" i="1" dirty="0">
                <a:solidFill>
                  <a:srgbClr val="D2533C"/>
                </a:solidFill>
              </a:rPr>
              <a:t> du </a:t>
            </a:r>
            <a:r>
              <a:rPr lang="en-US" sz="2400" i="1" dirty="0" err="1">
                <a:solidFill>
                  <a:srgbClr val="D2533C"/>
                </a:solidFill>
              </a:rPr>
              <a:t>Peuple</a:t>
            </a:r>
            <a:r>
              <a:rPr lang="en-US" sz="2400" i="1" dirty="0">
                <a:solidFill>
                  <a:srgbClr val="D2533C"/>
                </a:solidFill>
              </a:rPr>
              <a:t> de </a:t>
            </a:r>
            <a:r>
              <a:rPr lang="en-US" sz="2400" i="1" dirty="0" err="1">
                <a:solidFill>
                  <a:srgbClr val="D2533C"/>
                </a:solidFill>
              </a:rPr>
              <a:t>Dieu</a:t>
            </a:r>
            <a:r>
              <a:rPr lang="en-US" sz="2400" i="1" dirty="0">
                <a:solidFill>
                  <a:srgbClr val="D2533C"/>
                </a:solidFill>
              </a:rPr>
              <a:t> (2/2)</a:t>
            </a:r>
          </a:p>
        </p:txBody>
      </p:sp>
      <p:sp>
        <p:nvSpPr>
          <p:cNvPr id="8194" name="Rectangle 2"/>
          <p:cNvSpPr>
            <a:spLocks noChangeArrowheads="1"/>
          </p:cNvSpPr>
          <p:nvPr/>
        </p:nvSpPr>
        <p:spPr bwMode="auto">
          <a:xfrm>
            <a:off x="539750" y="836612"/>
            <a:ext cx="8280722"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800" b="0" i="0" u="none" strike="noStrike" kern="1200" cap="none" spc="0" normalizeH="0" baseline="0" noProof="0" dirty="0">
                <a:ln>
                  <a:noFill/>
                </a:ln>
                <a:solidFill>
                  <a:srgbClr val="292934"/>
                </a:solidFill>
                <a:effectLst/>
                <a:uLnTx/>
                <a:uFillTx/>
                <a:latin typeface="Alegreya"/>
                <a:cs typeface="Arial Unicode MS" charset="0"/>
              </a:rPr>
              <a:t>Car Toi seul es saint</a:t>
            </a:r>
            <a:r>
              <a:rPr lang="fr-FR" sz="2800" dirty="0">
                <a:solidFill>
                  <a:srgbClr val="292934"/>
                </a:solidFill>
                <a:latin typeface="Alegreya"/>
                <a:cs typeface="Arial Unicode MS" charset="0"/>
              </a:rPr>
              <a:t> et</a:t>
            </a:r>
            <a:r>
              <a:rPr kumimoji="0" lang="fr-FR" sz="2800" b="0" i="0" u="none" strike="noStrike" kern="1200" cap="none" spc="0" normalizeH="0" baseline="0" noProof="0" dirty="0">
                <a:ln>
                  <a:noFill/>
                </a:ln>
                <a:solidFill>
                  <a:srgbClr val="292934"/>
                </a:solidFill>
                <a:effectLst/>
                <a:uLnTx/>
                <a:uFillTx/>
                <a:latin typeface="Alegreya"/>
                <a:cs typeface="Arial Unicode MS" charset="0"/>
              </a:rPr>
              <a:t> Seigneur, </a:t>
            </a:r>
            <a:br>
              <a:rPr kumimoji="0" lang="fr-FR" sz="2800" b="0" i="0" u="none" strike="noStrike" kern="1200" cap="none" spc="0" normalizeH="0" baseline="0" noProof="0" dirty="0">
                <a:ln>
                  <a:noFill/>
                </a:ln>
                <a:solidFill>
                  <a:srgbClr val="292934"/>
                </a:solidFill>
                <a:effectLst/>
                <a:uLnTx/>
                <a:uFillTx/>
                <a:latin typeface="Alegreya"/>
                <a:cs typeface="Arial Unicode MS" charset="0"/>
              </a:rPr>
            </a:br>
            <a:r>
              <a:rPr kumimoji="0" lang="fr-FR" sz="2800" b="0" i="0" u="none" strike="noStrike" kern="1200" cap="none" spc="0" normalizeH="0" baseline="0" noProof="0" dirty="0">
                <a:ln>
                  <a:noFill/>
                </a:ln>
                <a:solidFill>
                  <a:srgbClr val="292934"/>
                </a:solidFill>
                <a:effectLst/>
                <a:uLnTx/>
                <a:uFillTx/>
                <a:latin typeface="Alegreya"/>
                <a:cs typeface="Arial Unicode MS" charset="0"/>
              </a:rPr>
              <a:t>Toi seul es le Très-Haut : </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800" b="0" i="0" u="none" strike="noStrike" kern="1200" cap="none" spc="0" normalizeH="0" baseline="0" noProof="0" dirty="0">
                <a:ln>
                  <a:noFill/>
                </a:ln>
                <a:solidFill>
                  <a:srgbClr val="292934"/>
                </a:solidFill>
                <a:effectLst/>
                <a:uLnTx/>
                <a:uFillTx/>
                <a:latin typeface="Alegreya"/>
                <a:cs typeface="Arial Unicode MS" charset="0"/>
              </a:rPr>
              <a:t>Jésus Christ, avec le Saint-Esprit </a:t>
            </a:r>
            <a:br>
              <a:rPr kumimoji="0" lang="fr-FR" sz="2800" b="0" i="0" u="none" strike="noStrike" kern="1200" cap="none" spc="0" normalizeH="0" baseline="0" noProof="0" dirty="0">
                <a:ln>
                  <a:noFill/>
                </a:ln>
                <a:solidFill>
                  <a:srgbClr val="292934"/>
                </a:solidFill>
                <a:effectLst/>
                <a:uLnTx/>
                <a:uFillTx/>
                <a:latin typeface="Alegreya"/>
                <a:cs typeface="Arial Unicode MS" charset="0"/>
              </a:rPr>
            </a:br>
            <a:r>
              <a:rPr kumimoji="0" lang="fr-FR" sz="2800" b="0" i="0" u="none" strike="noStrike" kern="1200" cap="none" spc="0" normalizeH="0" baseline="0" noProof="0" dirty="0">
                <a:ln>
                  <a:noFill/>
                </a:ln>
                <a:solidFill>
                  <a:srgbClr val="292934"/>
                </a:solidFill>
                <a:effectLst/>
                <a:uLnTx/>
                <a:uFillTx/>
                <a:latin typeface="Alegreya"/>
                <a:cs typeface="Arial Unicode MS" charset="0"/>
              </a:rPr>
              <a:t>dans la gloire du Père</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latin typeface="Alegreya"/>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a:t>
            </a:r>
            <a:r>
              <a:rPr lang="fr-FR" altLang="zh-CN" sz="2800" b="1" dirty="0" err="1">
                <a:solidFill>
                  <a:srgbClr val="292934"/>
                </a:solidFill>
                <a:latin typeface="Alegreya"/>
                <a:cs typeface="Arial Unicode MS" charset="0"/>
              </a:rPr>
              <a:t>Gloire</a:t>
            </a:r>
            <a:r>
              <a:rPr lang="fr-FR" altLang="zh-CN" sz="2800" b="1" dirty="0">
                <a:solidFill>
                  <a:srgbClr val="292934"/>
                </a:solidFill>
                <a:latin typeface="Alegreya"/>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2800" b="1" dirty="0">
                <a:solidFill>
                  <a:srgbClr val="292934"/>
                </a:solidFill>
                <a:latin typeface="Alegreya"/>
                <a:cs typeface="Arial Unicode MS" charset="0"/>
              </a:rPr>
              <a:t>Gloire à Dieu</a:t>
            </a:r>
          </a:p>
          <a:p>
            <a:pPr marL="0" marR="0" lvl="0" indent="0" algn="ctr" defTabSz="914400" rtl="0" eaLnBrk="1" fontAlgn="auto" latinLnBrk="0" hangingPunct="1">
              <a:lnSpc>
                <a:spcPct val="100000"/>
              </a:lnSpc>
              <a:spcBef>
                <a:spcPts val="488"/>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2800" b="0" i="0" u="none" strike="noStrike" kern="1200" cap="none" spc="0" normalizeH="0" baseline="0" noProof="0" dirty="0">
              <a:ln>
                <a:noFill/>
              </a:ln>
              <a:solidFill>
                <a:srgbClr val="292934"/>
              </a:solidFill>
              <a:effectLst/>
              <a:uLnTx/>
              <a:uFillTx/>
              <a:latin typeface="Alegreya"/>
              <a:cs typeface="Arial Unicode MS" charset="0"/>
            </a:endParaRPr>
          </a:p>
        </p:txBody>
      </p:sp>
    </p:spTree>
    <p:extLst>
      <p:ext uri="{BB962C8B-B14F-4D97-AF65-F5344CB8AC3E}">
        <p14:creationId xmlns:p14="http://schemas.microsoft.com/office/powerpoint/2010/main" val="16086456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1777875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a16="http://schemas.microsoft.com/office/drawing/2014/main" id="{B7C3900D-7C04-4168-A16B-4F5909D720AE}"/>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5" name="Rectangle 4"/>
          <p:cNvSpPr/>
          <p:nvPr/>
        </p:nvSpPr>
        <p:spPr>
          <a:xfrm>
            <a:off x="388189" y="673558"/>
            <a:ext cx="8462514" cy="646331"/>
          </a:xfrm>
          <a:prstGeom prst="rect">
            <a:avLst/>
          </a:prstGeom>
        </p:spPr>
        <p:txBody>
          <a:bodyPr wrap="square">
            <a:spAutoFit/>
          </a:bodyPr>
          <a:lstStyle/>
          <a:p>
            <a:pPr algn="l"/>
            <a:r>
              <a:rPr lang="fr-FR" b="1" i="0" cap="all" dirty="0">
                <a:solidFill>
                  <a:srgbClr val="BF2329"/>
                </a:solidFill>
                <a:effectLst/>
                <a:latin typeface="Alegreya"/>
              </a:rPr>
              <a:t>PREMIÈRE LECTURE</a:t>
            </a:r>
          </a:p>
          <a:p>
            <a:pPr algn="l"/>
            <a:r>
              <a:rPr lang="fr-FR" b="1" i="0" dirty="0">
                <a:solidFill>
                  <a:srgbClr val="333333"/>
                </a:solidFill>
                <a:effectLst/>
                <a:latin typeface="Alegreya"/>
              </a:rPr>
              <a:t>« </a:t>
            </a:r>
            <a:r>
              <a:rPr lang="fr-FR" b="1" dirty="0">
                <a:solidFill>
                  <a:srgbClr val="333333"/>
                </a:solidFill>
                <a:latin typeface="Alegreya"/>
              </a:rPr>
              <a:t>A la cime du grand cèdre, je prendrai une tige</a:t>
            </a:r>
            <a:r>
              <a:rPr lang="fr-FR" b="1" i="0" dirty="0">
                <a:solidFill>
                  <a:srgbClr val="333333"/>
                </a:solidFill>
                <a:effectLst/>
                <a:latin typeface="Alegreya"/>
              </a:rPr>
              <a:t> » (</a:t>
            </a:r>
            <a:r>
              <a:rPr lang="fr-FR" b="1" dirty="0" err="1">
                <a:solidFill>
                  <a:srgbClr val="333333"/>
                </a:solidFill>
                <a:latin typeface="Alegreya"/>
              </a:rPr>
              <a:t>Ez</a:t>
            </a:r>
            <a:r>
              <a:rPr lang="fr-FR" b="1" i="0" dirty="0">
                <a:solidFill>
                  <a:srgbClr val="333333"/>
                </a:solidFill>
                <a:effectLst/>
                <a:latin typeface="Alegreya"/>
              </a:rPr>
              <a:t> </a:t>
            </a:r>
            <a:r>
              <a:rPr lang="fr-FR" b="1" dirty="0">
                <a:solidFill>
                  <a:srgbClr val="333333"/>
                </a:solidFill>
                <a:latin typeface="Alegreya"/>
              </a:rPr>
              <a:t>17</a:t>
            </a:r>
            <a:r>
              <a:rPr lang="fr-FR" b="1" i="0" dirty="0">
                <a:solidFill>
                  <a:srgbClr val="333333"/>
                </a:solidFill>
                <a:effectLst/>
                <a:latin typeface="Alegreya"/>
              </a:rPr>
              <a:t>, 22-24)</a:t>
            </a:r>
          </a:p>
        </p:txBody>
      </p:sp>
      <p:sp>
        <p:nvSpPr>
          <p:cNvPr id="10" name="Rectangle 9"/>
          <p:cNvSpPr/>
          <p:nvPr/>
        </p:nvSpPr>
        <p:spPr>
          <a:xfrm>
            <a:off x="478765" y="1748545"/>
            <a:ext cx="8281361" cy="738664"/>
          </a:xfrm>
          <a:prstGeom prst="rect">
            <a:avLst/>
          </a:prstGeom>
        </p:spPr>
        <p:txBody>
          <a:bodyPr wrap="square">
            <a:spAutoFit/>
          </a:bodyPr>
          <a:lstStyle/>
          <a:p>
            <a:pPr algn="l"/>
            <a:r>
              <a:rPr lang="fr-FR" b="1" i="0" cap="all" dirty="0">
                <a:solidFill>
                  <a:srgbClr val="BF2329"/>
                </a:solidFill>
                <a:effectLst/>
                <a:latin typeface="Alegreya"/>
              </a:rPr>
              <a:t>PSAUME</a:t>
            </a:r>
          </a:p>
          <a:p>
            <a:pPr algn="ctr"/>
            <a:r>
              <a:rPr lang="fr-FR" sz="2400" b="1" i="0" dirty="0">
                <a:solidFill>
                  <a:srgbClr val="0070C0"/>
                </a:solidFill>
                <a:effectLst/>
                <a:latin typeface="Alegreya"/>
              </a:rPr>
              <a:t>R/ Il est bon, Seigneur, de te rendre </a:t>
            </a:r>
            <a:r>
              <a:rPr lang="fr-FR" sz="2400" b="1" i="0" dirty="0" err="1">
                <a:solidFill>
                  <a:srgbClr val="0070C0"/>
                </a:solidFill>
                <a:effectLst/>
                <a:latin typeface="Alegreya"/>
              </a:rPr>
              <a:t>grace</a:t>
            </a:r>
            <a:endParaRPr lang="fr-FR" sz="2400" b="0" i="0" dirty="0">
              <a:solidFill>
                <a:srgbClr val="0070C0"/>
              </a:solidFill>
              <a:effectLst/>
              <a:latin typeface="Alegreya"/>
            </a:endParaRPr>
          </a:p>
        </p:txBody>
      </p:sp>
      <p:sp>
        <p:nvSpPr>
          <p:cNvPr id="11" name="Rectangle 10"/>
          <p:cNvSpPr/>
          <p:nvPr/>
        </p:nvSpPr>
        <p:spPr>
          <a:xfrm>
            <a:off x="388189" y="3274038"/>
            <a:ext cx="8022567" cy="646331"/>
          </a:xfrm>
          <a:prstGeom prst="rect">
            <a:avLst/>
          </a:prstGeom>
        </p:spPr>
        <p:txBody>
          <a:bodyPr wrap="square">
            <a:spAutoFit/>
          </a:bodyPr>
          <a:lstStyle/>
          <a:p>
            <a:pPr algn="l"/>
            <a:r>
              <a:rPr lang="fr-FR" b="1" i="0" cap="all" dirty="0">
                <a:solidFill>
                  <a:srgbClr val="BF2329"/>
                </a:solidFill>
                <a:effectLst/>
                <a:latin typeface="Alegreya"/>
              </a:rPr>
              <a:t>DEUXIÈME LECTURE</a:t>
            </a:r>
          </a:p>
          <a:p>
            <a:pPr algn="l"/>
            <a:r>
              <a:rPr lang="fr-FR" b="1" dirty="0">
                <a:solidFill>
                  <a:srgbClr val="333333"/>
                </a:solidFill>
                <a:latin typeface="Alegreya"/>
              </a:rPr>
              <a:t>« Notre ambition, c’est de plaire au Seigneur</a:t>
            </a:r>
            <a:r>
              <a:rPr lang="fr-FR" b="1" i="0" dirty="0">
                <a:solidFill>
                  <a:srgbClr val="333333"/>
                </a:solidFill>
                <a:effectLst/>
                <a:latin typeface="Alegreya"/>
              </a:rPr>
              <a:t> » (2 Co 5, 5, 6 – </a:t>
            </a:r>
            <a:r>
              <a:rPr lang="fr-FR" b="1" dirty="0">
                <a:solidFill>
                  <a:srgbClr val="333333"/>
                </a:solidFill>
                <a:latin typeface="Alegreya"/>
              </a:rPr>
              <a:t>10</a:t>
            </a:r>
            <a:r>
              <a:rPr lang="fr-FR" b="1" i="0" dirty="0">
                <a:solidFill>
                  <a:srgbClr val="333333"/>
                </a:solidFill>
                <a:effectLst/>
                <a:latin typeface="Alegreya"/>
              </a:rPr>
              <a:t>)</a:t>
            </a:r>
          </a:p>
        </p:txBody>
      </p:sp>
      <p:sp>
        <p:nvSpPr>
          <p:cNvPr id="12" name="Rectangle 11"/>
          <p:cNvSpPr/>
          <p:nvPr/>
        </p:nvSpPr>
        <p:spPr>
          <a:xfrm>
            <a:off x="388189" y="4088922"/>
            <a:ext cx="7936302" cy="1200329"/>
          </a:xfrm>
          <a:prstGeom prst="rect">
            <a:avLst/>
          </a:prstGeom>
        </p:spPr>
        <p:txBody>
          <a:bodyPr wrap="square">
            <a:spAutoFit/>
          </a:bodyPr>
          <a:lstStyle/>
          <a:p>
            <a:r>
              <a:rPr lang="fr-FR" b="1" dirty="0">
                <a:latin typeface="Alegreya"/>
              </a:rPr>
              <a:t>Alléluia. Alléluia.</a:t>
            </a:r>
            <a:br>
              <a:rPr lang="fr-FR" dirty="0">
                <a:latin typeface="Alegreya"/>
              </a:rPr>
            </a:br>
            <a:r>
              <a:rPr lang="fr-FR" b="0" i="0" dirty="0">
                <a:solidFill>
                  <a:srgbClr val="333333"/>
                </a:solidFill>
                <a:effectLst/>
                <a:latin typeface="Alegreya"/>
              </a:rPr>
              <a:t>La semence est la parole de Dieu; le semeur est le Christ</a:t>
            </a:r>
          </a:p>
          <a:p>
            <a:r>
              <a:rPr lang="fr-FR" dirty="0">
                <a:solidFill>
                  <a:srgbClr val="333333"/>
                </a:solidFill>
                <a:latin typeface="Alegreya"/>
              </a:rPr>
              <a:t>Celui qui le trouve demeure toujours</a:t>
            </a:r>
            <a:br>
              <a:rPr lang="fr-FR" dirty="0">
                <a:latin typeface="Alegreya"/>
              </a:rPr>
            </a:br>
            <a:r>
              <a:rPr lang="fr-FR" b="1" dirty="0">
                <a:latin typeface="Alegreya"/>
              </a:rPr>
              <a:t>Alléluia.</a:t>
            </a:r>
            <a:endParaRPr lang="en-GB" dirty="0">
              <a:latin typeface="Alegreya"/>
            </a:endParaRPr>
          </a:p>
        </p:txBody>
      </p:sp>
      <p:sp>
        <p:nvSpPr>
          <p:cNvPr id="13" name="Rectangle 12"/>
          <p:cNvSpPr/>
          <p:nvPr/>
        </p:nvSpPr>
        <p:spPr>
          <a:xfrm>
            <a:off x="478765" y="5649998"/>
            <a:ext cx="7237565" cy="646331"/>
          </a:xfrm>
          <a:prstGeom prst="rect">
            <a:avLst/>
          </a:prstGeom>
        </p:spPr>
        <p:txBody>
          <a:bodyPr wrap="square">
            <a:spAutoFit/>
          </a:bodyPr>
          <a:lstStyle/>
          <a:p>
            <a:pPr algn="l"/>
            <a:r>
              <a:rPr lang="fr-FR" b="1" i="0" cap="all" dirty="0">
                <a:solidFill>
                  <a:srgbClr val="BF2329"/>
                </a:solidFill>
                <a:effectLst/>
                <a:latin typeface="Alegreya"/>
              </a:rPr>
              <a:t>ÉVANGILE</a:t>
            </a:r>
          </a:p>
          <a:p>
            <a:pPr algn="l"/>
            <a:r>
              <a:rPr lang="fr-FR" b="1" i="0" dirty="0">
                <a:solidFill>
                  <a:srgbClr val="333333"/>
                </a:solidFill>
                <a:effectLst/>
                <a:latin typeface="Alegreya"/>
              </a:rPr>
              <a:t>« Semer et dormir » (Mc 4, 26-34)</a:t>
            </a:r>
          </a:p>
        </p:txBody>
      </p:sp>
    </p:spTree>
    <p:extLst>
      <p:ext uri="{BB962C8B-B14F-4D97-AF65-F5344CB8AC3E}">
        <p14:creationId xmlns:p14="http://schemas.microsoft.com/office/powerpoint/2010/main" val="1486765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2534334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9458" y="381793"/>
            <a:ext cx="8445084" cy="6094414"/>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legreya"/>
              </a:rPr>
              <a:t>Credo</a:t>
            </a:r>
            <a:r>
              <a:rPr lang="fr-FR" sz="2800" i="1" dirty="0">
                <a:latin typeface="Alegreya"/>
              </a:rPr>
              <a:t> </a:t>
            </a:r>
            <a:r>
              <a:rPr lang="fr-FR" sz="2800" dirty="0">
                <a:latin typeface="Alegreya"/>
              </a:rPr>
              <a:t>: </a:t>
            </a:r>
          </a:p>
          <a:p>
            <a:pPr marL="0" indent="0">
              <a:buNone/>
            </a:pPr>
            <a:r>
              <a:rPr lang="fr-FR" sz="2800" dirty="0">
                <a:latin typeface="Alegreya"/>
              </a:rPr>
              <a:t>Je crois en Dieu, le Père tout-puissant, </a:t>
            </a:r>
            <a:br>
              <a:rPr lang="fr-FR" sz="2800" dirty="0">
                <a:latin typeface="Alegreya"/>
              </a:rPr>
            </a:br>
            <a:r>
              <a:rPr lang="fr-FR" sz="2800" dirty="0">
                <a:latin typeface="Alegreya"/>
              </a:rPr>
              <a:t>créateur du ciel et de la terre ; et en Jésus-Christ, son Fils unique, notre Seigneur, qui a été conçu du Saint-Esprit, est né de la Vierge Marie, a souffert sous Ponce Pilate, a été crucifié, est mort et a été enseveli, est descendu aux enfers, le troisième jour est ressuscité des morts, est monté aux cieux, est assis à la droite de Dieu le Père tout-puissant, d’où il viendra juger les vivants et les morts.</a:t>
            </a:r>
          </a:p>
          <a:p>
            <a:pPr marL="0" indent="0">
              <a:buNone/>
            </a:pPr>
            <a:r>
              <a:rPr lang="fr-FR" sz="2800" dirty="0">
                <a:latin typeface="Alegreya"/>
              </a:rPr>
              <a:t>Je crois en l’Esprit-Saint, à la sainte Église catholique, à la communion des saints, à la rémission des péchés, à la résurrection de la chair, à la vie éternelle. Amen.</a:t>
            </a:r>
            <a:endParaRPr lang="en-US" sz="2800" dirty="0">
              <a:latin typeface="Alegreya"/>
            </a:endParaRPr>
          </a:p>
        </p:txBody>
      </p:sp>
    </p:spTree>
    <p:extLst>
      <p:ext uri="{BB962C8B-B14F-4D97-AF65-F5344CB8AC3E}">
        <p14:creationId xmlns:p14="http://schemas.microsoft.com/office/powerpoint/2010/main" val="2438030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410202"/>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28861068-F00F-479C-8D89-6C8D0B97461F}"/>
              </a:ext>
            </a:extLst>
          </p:cNvPr>
          <p:cNvSpPr txBox="1">
            <a:spLocks/>
          </p:cNvSpPr>
          <p:nvPr/>
        </p:nvSpPr>
        <p:spPr>
          <a:xfrm>
            <a:off x="1473357" y="1492370"/>
            <a:ext cx="8733453" cy="4599991"/>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a:latin typeface="Alegreya"/>
              </a:rPr>
              <a:t>Seigneur, écoute-nous !</a:t>
            </a:r>
          </a:p>
          <a:p>
            <a:r>
              <a:rPr lang="fr-FR" sz="3200" b="1" i="1" dirty="0">
                <a:latin typeface="Alegreya"/>
              </a:rPr>
              <a:t> </a:t>
            </a:r>
          </a:p>
          <a:p>
            <a:r>
              <a:rPr lang="fr-FR" sz="3200" b="1" i="1" dirty="0">
                <a:latin typeface="Alegreya"/>
              </a:rPr>
              <a:t>Seigneur, exauce-nous !</a:t>
            </a:r>
          </a:p>
        </p:txBody>
      </p:sp>
    </p:spTree>
    <p:extLst>
      <p:ext uri="{BB962C8B-B14F-4D97-AF65-F5344CB8AC3E}">
        <p14:creationId xmlns:p14="http://schemas.microsoft.com/office/powerpoint/2010/main" val="2713357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Trouver dans ma vie ta présence p86 1/4</a:t>
            </a: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altLang="zh-CN" sz="3200" b="0" i="0" dirty="0">
                <a:solidFill>
                  <a:srgbClr val="000000"/>
                </a:solidFill>
                <a:effectLst/>
                <a:latin typeface="Alegreya"/>
              </a:rPr>
              <a:t>Refrain :</a:t>
            </a:r>
            <a:br>
              <a:rPr lang="fr-FR" altLang="zh-CN" sz="3200" dirty="0">
                <a:latin typeface="Alegreya"/>
              </a:rPr>
            </a:br>
            <a:r>
              <a:rPr lang="fr-FR" altLang="zh-CN" sz="3200" b="1" i="0" dirty="0">
                <a:solidFill>
                  <a:srgbClr val="000000"/>
                </a:solidFill>
                <a:effectLst/>
                <a:latin typeface="Alegreya"/>
              </a:rPr>
              <a:t>Trouver dans ma vie ta présence,</a:t>
            </a:r>
            <a:br>
              <a:rPr lang="fr-FR" altLang="zh-CN" sz="3200" b="1" dirty="0">
                <a:latin typeface="Alegreya"/>
              </a:rPr>
            </a:br>
            <a:r>
              <a:rPr lang="fr-FR" altLang="zh-CN" sz="3200" b="1" i="0" dirty="0">
                <a:solidFill>
                  <a:srgbClr val="000000"/>
                </a:solidFill>
                <a:effectLst/>
                <a:latin typeface="Alegreya"/>
              </a:rPr>
              <a:t>Tenir une lampe allumée,</a:t>
            </a:r>
            <a:br>
              <a:rPr lang="fr-FR" altLang="zh-CN" sz="3200" b="1" dirty="0">
                <a:latin typeface="Alegreya"/>
              </a:rPr>
            </a:br>
            <a:r>
              <a:rPr lang="fr-FR" altLang="zh-CN" sz="3200" b="1" i="0" dirty="0">
                <a:solidFill>
                  <a:srgbClr val="000000"/>
                </a:solidFill>
                <a:effectLst/>
                <a:latin typeface="Alegreya"/>
              </a:rPr>
              <a:t>Choisir d’habiter la confiance,</a:t>
            </a:r>
            <a:br>
              <a:rPr lang="fr-FR" altLang="zh-CN" sz="3200" b="1" dirty="0">
                <a:latin typeface="Alegreya"/>
              </a:rPr>
            </a:br>
            <a:r>
              <a:rPr lang="fr-FR" altLang="zh-CN" sz="3200" b="1" i="0" dirty="0">
                <a:solidFill>
                  <a:srgbClr val="000000"/>
                </a:solidFill>
                <a:effectLst/>
                <a:latin typeface="Alegreya"/>
              </a:rPr>
              <a:t>Aimer et se savoir aimé.</a:t>
            </a:r>
            <a:br>
              <a:rPr lang="fr-FR" altLang="zh-CN" sz="3200" dirty="0">
                <a:latin typeface="Alegreya"/>
              </a:rPr>
            </a:br>
            <a:br>
              <a:rPr lang="fr-FR" altLang="zh-CN" sz="3200" dirty="0">
                <a:latin typeface="Alegreya"/>
              </a:rPr>
            </a:br>
            <a:r>
              <a:rPr lang="fr-FR" altLang="zh-CN" sz="3200" b="0" i="0" dirty="0">
                <a:solidFill>
                  <a:srgbClr val="000000"/>
                </a:solidFill>
                <a:effectLst/>
                <a:latin typeface="Alegreya"/>
              </a:rPr>
              <a:t>1. Croiser ton regard dans le doute,</a:t>
            </a:r>
            <a:br>
              <a:rPr lang="fr-FR" altLang="zh-CN" sz="3200" dirty="0">
                <a:latin typeface="Alegreya"/>
              </a:rPr>
            </a:br>
            <a:r>
              <a:rPr lang="fr-FR" altLang="zh-CN" sz="3200" b="0" i="0" dirty="0">
                <a:solidFill>
                  <a:srgbClr val="000000"/>
                </a:solidFill>
                <a:effectLst/>
                <a:latin typeface="Alegreya"/>
              </a:rPr>
              <a:t>Brûler à l’écho de ta voix,</a:t>
            </a:r>
            <a:br>
              <a:rPr lang="fr-FR" altLang="zh-CN" sz="3200" dirty="0">
                <a:latin typeface="Alegreya"/>
              </a:rPr>
            </a:br>
            <a:r>
              <a:rPr lang="fr-FR" altLang="zh-CN" sz="3200" b="0" i="0" dirty="0">
                <a:solidFill>
                  <a:srgbClr val="000000"/>
                </a:solidFill>
                <a:effectLst/>
                <a:latin typeface="Alegreya"/>
              </a:rPr>
              <a:t>Rester pour le pain de la route,</a:t>
            </a:r>
            <a:br>
              <a:rPr lang="fr-FR" altLang="zh-CN" sz="3200" dirty="0">
                <a:latin typeface="Alegreya"/>
              </a:rPr>
            </a:br>
            <a:r>
              <a:rPr lang="fr-FR" altLang="zh-CN" sz="3200" b="0" i="0" dirty="0">
                <a:solidFill>
                  <a:srgbClr val="000000"/>
                </a:solidFill>
                <a:effectLst/>
                <a:latin typeface="Alegreya"/>
              </a:rPr>
              <a:t>Savoir reconnaître ton pas.</a:t>
            </a:r>
            <a:endParaRPr lang="fr-FR" sz="3200" b="0" i="0" dirty="0">
              <a:solidFill>
                <a:srgbClr val="202124"/>
              </a:solidFill>
              <a:effectLst/>
              <a:highlight>
                <a:srgbClr val="FFFFFF"/>
              </a:highlight>
              <a:latin typeface="Alegreya"/>
            </a:endParaRPr>
          </a:p>
        </p:txBody>
      </p:sp>
    </p:spTree>
    <p:extLst>
      <p:ext uri="{BB962C8B-B14F-4D97-AF65-F5344CB8AC3E}">
        <p14:creationId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3255563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l"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Trouver dans ma vie ta présence p86 2/4</a:t>
            </a: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3200" b="0" i="0" u="none" strike="noStrike" kern="1200" cap="none" spc="0" normalizeH="0" baseline="0" noProof="0" dirty="0">
                <a:ln>
                  <a:noFill/>
                </a:ln>
                <a:solidFill>
                  <a:srgbClr val="000000"/>
                </a:solidFill>
                <a:effectLst/>
                <a:uLnTx/>
                <a:uFillTx/>
                <a:latin typeface="Alegreya"/>
              </a:rPr>
              <a:t>Refrain :</a:t>
            </a:r>
            <a:br>
              <a:rPr kumimoji="0" lang="fr-FR" altLang="zh-CN" sz="3200" b="0"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Trouver dans ma vie ta présence,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Tenir une lampe allumée,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Choisir d’habiter la confiance,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Aimer et se savoir aimé.</a:t>
            </a:r>
            <a:br>
              <a:rPr kumimoji="0" lang="fr-FR" altLang="zh-CN" sz="3200" b="0" i="0" u="none" strike="noStrike" kern="1200" cap="none" spc="0" normalizeH="0" baseline="0" noProof="0" dirty="0">
                <a:ln>
                  <a:noFill/>
                </a:ln>
                <a:solidFill>
                  <a:srgbClr val="000000"/>
                </a:solidFill>
                <a:effectLst/>
                <a:uLnTx/>
                <a:uFillTx/>
                <a:latin typeface="Alegreya"/>
              </a:rPr>
            </a:br>
            <a:br>
              <a:rPr kumimoji="0" lang="fr-FR" altLang="zh-CN" sz="3200" b="0" i="0" u="none" strike="noStrike" kern="1200" cap="none" spc="0" normalizeH="0" baseline="0" noProof="0" dirty="0">
                <a:ln>
                  <a:noFill/>
                </a:ln>
                <a:solidFill>
                  <a:srgbClr val="000000"/>
                </a:solidFill>
                <a:effectLst/>
                <a:uLnTx/>
                <a:uFillTx/>
                <a:latin typeface="Alegreya"/>
              </a:rPr>
            </a:br>
            <a:r>
              <a:rPr lang="fr-FR" altLang="zh-CN" sz="3200" b="0" i="0" dirty="0">
                <a:solidFill>
                  <a:srgbClr val="000000"/>
                </a:solidFill>
                <a:effectLst/>
                <a:latin typeface="Alegreya"/>
              </a:rPr>
              <a:t>2. Brûler quand le feu devient cendre,</a:t>
            </a:r>
            <a:br>
              <a:rPr lang="fr-FR" altLang="zh-CN" sz="3200" dirty="0">
                <a:latin typeface="Alegreya"/>
              </a:rPr>
            </a:br>
            <a:r>
              <a:rPr lang="fr-FR" altLang="zh-CN" sz="3200" b="0" i="0" dirty="0">
                <a:solidFill>
                  <a:srgbClr val="000000"/>
                </a:solidFill>
                <a:effectLst/>
                <a:latin typeface="Alegreya"/>
              </a:rPr>
              <a:t>Partir vers celui qui attend,</a:t>
            </a:r>
            <a:br>
              <a:rPr lang="fr-FR" altLang="zh-CN" sz="3200" dirty="0">
                <a:latin typeface="Alegreya"/>
              </a:rPr>
            </a:br>
            <a:r>
              <a:rPr lang="fr-FR" altLang="zh-CN" sz="3200" b="0" i="0" dirty="0">
                <a:solidFill>
                  <a:srgbClr val="000000"/>
                </a:solidFill>
                <a:effectLst/>
                <a:latin typeface="Alegreya"/>
              </a:rPr>
              <a:t>Choisir de donner sans reprendre,</a:t>
            </a:r>
            <a:br>
              <a:rPr lang="fr-FR" altLang="zh-CN" sz="3200" dirty="0">
                <a:latin typeface="Alegreya"/>
              </a:rPr>
            </a:br>
            <a:r>
              <a:rPr lang="fr-FR" altLang="zh-CN" sz="3200" b="0" i="0" dirty="0">
                <a:solidFill>
                  <a:srgbClr val="000000"/>
                </a:solidFill>
                <a:effectLst/>
                <a:latin typeface="Alegreya"/>
              </a:rPr>
              <a:t>Fêter le retour d’un enfant.</a:t>
            </a: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p14="http://schemas.microsoft.com/office/powerpoint/2010/main" val="9880976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l"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Trouver dans ma vie ta présence p86 3/4</a:t>
            </a: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3200" b="0" i="0" u="none" strike="noStrike" kern="1200" cap="none" spc="0" normalizeH="0" baseline="0" noProof="0" dirty="0">
                <a:ln>
                  <a:noFill/>
                </a:ln>
                <a:solidFill>
                  <a:srgbClr val="000000"/>
                </a:solidFill>
                <a:effectLst/>
                <a:uLnTx/>
                <a:uFillTx/>
                <a:latin typeface="Alegreya"/>
              </a:rPr>
              <a:t>Refrain :</a:t>
            </a:r>
            <a:br>
              <a:rPr kumimoji="0" lang="fr-FR" altLang="zh-CN" sz="3200" b="0"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Trouver dans ma vie ta présence,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Tenir une lampe allumée,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Choisir d’habiter la confiance,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Aimer et se savoir aimé.</a:t>
            </a:r>
            <a:br>
              <a:rPr kumimoji="0" lang="fr-FR" altLang="zh-CN" sz="3200" b="0" i="0" u="none" strike="noStrike" kern="1200" cap="none" spc="0" normalizeH="0" baseline="0" noProof="0" dirty="0">
                <a:ln>
                  <a:noFill/>
                </a:ln>
                <a:solidFill>
                  <a:srgbClr val="000000"/>
                </a:solidFill>
                <a:effectLst/>
                <a:uLnTx/>
                <a:uFillTx/>
                <a:latin typeface="Alegreya"/>
              </a:rPr>
            </a:br>
            <a:br>
              <a:rPr kumimoji="0" lang="fr-FR" altLang="zh-CN" sz="3200" b="0" i="0" u="none" strike="noStrike" kern="1200" cap="none" spc="0" normalizeH="0" baseline="0" noProof="0" dirty="0">
                <a:ln>
                  <a:noFill/>
                </a:ln>
                <a:solidFill>
                  <a:srgbClr val="000000"/>
                </a:solidFill>
                <a:effectLst/>
                <a:uLnTx/>
                <a:uFillTx/>
                <a:latin typeface="Alegreya"/>
              </a:rPr>
            </a:br>
            <a:r>
              <a:rPr lang="fr-FR" altLang="zh-CN" sz="3200" b="0" i="0" dirty="0">
                <a:solidFill>
                  <a:srgbClr val="000000"/>
                </a:solidFill>
                <a:effectLst/>
                <a:latin typeface="Alegreya"/>
              </a:rPr>
              <a:t>3. Ouvrir quand tu frappes à ma porte,</a:t>
            </a:r>
            <a:br>
              <a:rPr lang="fr-FR" altLang="zh-CN" sz="3200" dirty="0">
                <a:latin typeface="Alegreya"/>
              </a:rPr>
            </a:br>
            <a:r>
              <a:rPr lang="fr-FR" altLang="zh-CN" sz="3200" b="0" i="0" dirty="0">
                <a:solidFill>
                  <a:srgbClr val="000000"/>
                </a:solidFill>
                <a:effectLst/>
                <a:latin typeface="Alegreya"/>
              </a:rPr>
              <a:t>Briser les verrous de la peur,</a:t>
            </a:r>
            <a:br>
              <a:rPr lang="fr-FR" altLang="zh-CN" sz="3200" dirty="0">
                <a:latin typeface="Alegreya"/>
              </a:rPr>
            </a:br>
            <a:r>
              <a:rPr lang="fr-FR" altLang="zh-CN" sz="3200" b="0" i="0" dirty="0">
                <a:solidFill>
                  <a:srgbClr val="000000"/>
                </a:solidFill>
                <a:effectLst/>
                <a:latin typeface="Alegreya"/>
              </a:rPr>
              <a:t>Savoir tout ce que tu m’apportes,</a:t>
            </a:r>
            <a:br>
              <a:rPr lang="fr-FR" altLang="zh-CN" sz="3200" dirty="0">
                <a:latin typeface="Alegreya"/>
              </a:rPr>
            </a:br>
            <a:r>
              <a:rPr lang="fr-FR" altLang="zh-CN" sz="3200" b="0" i="0" dirty="0">
                <a:solidFill>
                  <a:srgbClr val="000000"/>
                </a:solidFill>
                <a:effectLst/>
                <a:latin typeface="Alegreya"/>
              </a:rPr>
              <a:t>Rester et devenir veilleur</a:t>
            </a: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p14="http://schemas.microsoft.com/office/powerpoint/2010/main" val="14625786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l"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Trouver dans ma vie ta présence p86 4/4</a:t>
            </a: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521977" y="1787164"/>
            <a:ext cx="8247190" cy="277432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altLang="zh-CN" sz="3200" b="0" i="0" u="none" strike="noStrike" kern="1200" cap="none" spc="0" normalizeH="0" baseline="0" noProof="0" dirty="0">
                <a:ln>
                  <a:noFill/>
                </a:ln>
                <a:solidFill>
                  <a:srgbClr val="000000"/>
                </a:solidFill>
                <a:effectLst/>
                <a:uLnTx/>
                <a:uFillTx/>
                <a:latin typeface="Alegreya"/>
              </a:rPr>
              <a:t>Refrain :</a:t>
            </a:r>
            <a:br>
              <a:rPr kumimoji="0" lang="fr-FR" altLang="zh-CN" sz="3200" b="0"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Trouver dans ma vie ta présence,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Tenir une lampe allumée,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Choisir d’habiter la confiance,</a:t>
            </a:r>
            <a:br>
              <a:rPr kumimoji="0" lang="fr-FR" altLang="zh-CN" sz="3200" b="1" i="0" u="none" strike="noStrike" kern="1200" cap="none" spc="0" normalizeH="0" baseline="0" noProof="0" dirty="0">
                <a:ln>
                  <a:noFill/>
                </a:ln>
                <a:solidFill>
                  <a:srgbClr val="000000"/>
                </a:solidFill>
                <a:effectLst/>
                <a:uLnTx/>
                <a:uFillTx/>
                <a:latin typeface="Alegreya"/>
              </a:rPr>
            </a:br>
            <a:r>
              <a:rPr kumimoji="0" lang="fr-FR" altLang="zh-CN" sz="3200" b="1" i="0" u="none" strike="noStrike" kern="1200" cap="none" spc="0" normalizeH="0" baseline="0" noProof="0" dirty="0">
                <a:ln>
                  <a:noFill/>
                </a:ln>
                <a:solidFill>
                  <a:srgbClr val="000000"/>
                </a:solidFill>
                <a:effectLst/>
                <a:uLnTx/>
                <a:uFillTx/>
                <a:latin typeface="Alegreya"/>
              </a:rPr>
              <a:t>Aimer et se savoir aimé.</a:t>
            </a:r>
            <a:br>
              <a:rPr kumimoji="0" lang="fr-FR" altLang="zh-CN" sz="3200" b="0" i="0" u="none" strike="noStrike" kern="1200" cap="none" spc="0" normalizeH="0" baseline="0" noProof="0" dirty="0">
                <a:ln>
                  <a:noFill/>
                </a:ln>
                <a:solidFill>
                  <a:srgbClr val="000000"/>
                </a:solidFill>
                <a:effectLst/>
                <a:uLnTx/>
                <a:uFillTx/>
                <a:latin typeface="Alegreya"/>
              </a:rPr>
            </a:br>
            <a:br>
              <a:rPr kumimoji="0" lang="fr-FR" altLang="zh-CN" sz="3200" b="0" i="0" u="none" strike="noStrike" kern="1200" cap="none" spc="0" normalizeH="0" baseline="0" noProof="0" dirty="0">
                <a:ln>
                  <a:noFill/>
                </a:ln>
                <a:solidFill>
                  <a:srgbClr val="000000"/>
                </a:solidFill>
                <a:effectLst/>
                <a:uLnTx/>
                <a:uFillTx/>
                <a:latin typeface="Alegreya"/>
              </a:rPr>
            </a:b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p14="http://schemas.microsoft.com/office/powerpoint/2010/main" val="31700175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1873204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67967" y="1483820"/>
            <a:ext cx="8375410" cy="389036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700" b="1" i="1" dirty="0">
                <a:solidFill>
                  <a:srgbClr val="D63800"/>
                </a:solidFill>
                <a:latin typeface="Alegreya"/>
                <a:cs typeface="Arial Unicode MS" charset="0"/>
              </a:rPr>
              <a:t>Sanctus</a:t>
            </a:r>
            <a:r>
              <a:rPr lang="en-US" sz="2700" i="1" dirty="0">
                <a:solidFill>
                  <a:srgbClr val="D63800"/>
                </a:solidFill>
                <a:latin typeface="Alegreya"/>
                <a:cs typeface="Arial Unicode MS" charset="0"/>
              </a:rPr>
              <a:t>  		</a:t>
            </a:r>
            <a:r>
              <a:rPr lang="fr-FR" sz="3200" b="1" dirty="0">
                <a:solidFill>
                  <a:schemeClr val="tx1"/>
                </a:solidFill>
                <a:latin typeface="Alegreya"/>
              </a:rPr>
              <a:t>Saint ! Saint ! Saint le Seigneur, </a:t>
            </a:r>
          </a:p>
          <a:p>
            <a:pPr algn="ctr"/>
            <a:r>
              <a:rPr lang="fr-FR" sz="3200" b="1" dirty="0">
                <a:solidFill>
                  <a:schemeClr val="tx1"/>
                </a:solidFill>
                <a:latin typeface="Alegreya"/>
              </a:rPr>
              <a:t>Dieu de l’univers ! (bis)</a:t>
            </a:r>
            <a:endParaRPr lang="en-US" sz="3200" dirty="0">
              <a:solidFill>
                <a:schemeClr val="tx1"/>
              </a:solidFill>
              <a:latin typeface="Alegreya"/>
            </a:endParaRPr>
          </a:p>
          <a:p>
            <a:pPr algn="ctr"/>
            <a:endParaRPr lang="fr-FR" sz="3200" dirty="0">
              <a:solidFill>
                <a:schemeClr val="tx1"/>
              </a:solidFill>
              <a:latin typeface="Alegreya"/>
            </a:endParaRPr>
          </a:p>
          <a:p>
            <a:pPr algn="ctr"/>
            <a:r>
              <a:rPr lang="fr-FR" sz="3200" dirty="0">
                <a:solidFill>
                  <a:schemeClr val="tx1"/>
                </a:solidFill>
                <a:latin typeface="Alegreya"/>
              </a:rPr>
              <a:t>Le ciel et la terre sont remplis de ta Gloire.</a:t>
            </a:r>
            <a:endParaRPr lang="en-US" sz="3200" dirty="0">
              <a:solidFill>
                <a:schemeClr val="tx1"/>
              </a:solidFill>
              <a:latin typeface="Alegreya"/>
            </a:endParaRPr>
          </a:p>
          <a:p>
            <a:pPr algn="ctr"/>
            <a:r>
              <a:rPr lang="fr-FR" sz="3200" dirty="0">
                <a:solidFill>
                  <a:schemeClr val="tx1"/>
                </a:solidFill>
                <a:latin typeface="Alegreya"/>
              </a:rPr>
              <a:t>Hosanna x2,  au plus haut des cieux !</a:t>
            </a:r>
            <a:endParaRPr lang="en-US" sz="3200" dirty="0">
              <a:solidFill>
                <a:schemeClr val="tx1"/>
              </a:solidFill>
              <a:latin typeface="Alegreya"/>
            </a:endParaRPr>
          </a:p>
          <a:p>
            <a:pPr algn="ctr"/>
            <a:r>
              <a:rPr lang="fr-FR" sz="3200" dirty="0">
                <a:solidFill>
                  <a:schemeClr val="tx1"/>
                </a:solidFill>
                <a:latin typeface="Alegreya"/>
              </a:rPr>
              <a:t>Béni soit celui qui vient au nom du Seigneur,</a:t>
            </a:r>
            <a:endParaRPr lang="en-US" sz="3200" dirty="0">
              <a:solidFill>
                <a:schemeClr val="tx1"/>
              </a:solidFill>
              <a:latin typeface="Alegreya"/>
            </a:endParaRPr>
          </a:p>
          <a:p>
            <a:pPr algn="ctr"/>
            <a:r>
              <a:rPr lang="fr-FR" sz="3200" dirty="0">
                <a:solidFill>
                  <a:schemeClr val="tx1"/>
                </a:solidFill>
                <a:latin typeface="Alegreya"/>
              </a:rPr>
              <a:t>Hosannax2  au plus haut des cieux !</a:t>
            </a:r>
            <a:endParaRPr lang="en-US" sz="3200" dirty="0">
              <a:solidFill>
                <a:schemeClr val="tx1"/>
              </a:solidFill>
              <a:latin typeface="Alegreya"/>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dirty="0">
              <a:solidFill>
                <a:schemeClr val="tx1"/>
              </a:solidFill>
              <a:latin typeface="Alegreya"/>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dirty="0">
              <a:solidFill>
                <a:schemeClr val="tx1"/>
              </a:solidFill>
              <a:latin typeface="Alegreya"/>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latin typeface="Alegreya"/>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latin typeface="Alegreya"/>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latin typeface="Alegreya"/>
              <a:cs typeface="Arial Unicode MS" charset="0"/>
            </a:endParaRPr>
          </a:p>
        </p:txBody>
      </p:sp>
      <p:sp>
        <p:nvSpPr>
          <p:cNvPr id="15362" name="Rectangle 2"/>
          <p:cNvSpPr>
            <a:spLocks noChangeArrowheads="1"/>
          </p:cNvSpPr>
          <p:nvPr/>
        </p:nvSpPr>
        <p:spPr bwMode="auto">
          <a:xfrm>
            <a:off x="240872" y="241738"/>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u="sng" dirty="0">
                <a:solidFill>
                  <a:srgbClr val="D63800"/>
                </a:solidFill>
                <a:cs typeface="Arial Unicode MS" charset="0"/>
              </a:rPr>
              <a:t>LITURGIE EUCHARISTIQUE</a:t>
            </a:r>
            <a:r>
              <a:rPr lang="en-US" sz="2400" b="1" dirty="0">
                <a:solidFill>
                  <a:srgbClr val="D63800"/>
                </a:solidFill>
                <a:cs typeface="Arial Unicode MS" charset="0"/>
              </a:rPr>
              <a:t>  </a:t>
            </a:r>
          </a:p>
        </p:txBody>
      </p:sp>
    </p:spTree>
    <p:extLst>
      <p:ext uri="{BB962C8B-B14F-4D97-AF65-F5344CB8AC3E}">
        <p14:creationId xmlns:p14="http://schemas.microsoft.com/office/powerpoint/2010/main" val="5672714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Alegreya"/>
              </a:rPr>
              <a:t>Notre Père qui es aux cieux, </a:t>
            </a:r>
          </a:p>
          <a:p>
            <a:pPr algn="ctr"/>
            <a:r>
              <a:rPr lang="fr-FR" sz="3200" dirty="0">
                <a:solidFill>
                  <a:schemeClr val="tx1"/>
                </a:solidFill>
                <a:latin typeface="Alegreya"/>
              </a:rPr>
              <a:t>que ton Nom soit sanctifié, que ton règne vienne;</a:t>
            </a:r>
          </a:p>
          <a:p>
            <a:pPr algn="ctr"/>
            <a:r>
              <a:rPr lang="fr-FR" sz="3200" dirty="0">
                <a:solidFill>
                  <a:schemeClr val="tx1"/>
                </a:solidFill>
                <a:latin typeface="Alegreya"/>
              </a:rPr>
              <a:t>Que ta volonté soit faite, sur la terre comme au ciel. Donne-nous aujourd’hui notre pain de ce jour,</a:t>
            </a:r>
            <a:br>
              <a:rPr lang="fr-FR" sz="3200" dirty="0">
                <a:solidFill>
                  <a:schemeClr val="tx1"/>
                </a:solidFill>
                <a:latin typeface="Alegreya"/>
              </a:rPr>
            </a:br>
            <a:r>
              <a:rPr lang="fr-FR" sz="3200" dirty="0">
                <a:solidFill>
                  <a:schemeClr val="tx1"/>
                </a:solidFill>
                <a:latin typeface="Alegreya"/>
              </a:rPr>
              <a:t>Pardonne-nous nos offenses, comme nous pardonnons aussi à ceux qui nous ont offensés. </a:t>
            </a:r>
          </a:p>
          <a:p>
            <a:pPr algn="ctr"/>
            <a:r>
              <a:rPr lang="fr-FR" sz="3200" dirty="0">
                <a:solidFill>
                  <a:schemeClr val="tx1"/>
                </a:solidFill>
                <a:latin typeface="Alegreya"/>
              </a:rPr>
              <a:t>Ne nous laisse pas entrer en tentation,</a:t>
            </a:r>
            <a:br>
              <a:rPr lang="fr-FR" sz="3200" dirty="0">
                <a:solidFill>
                  <a:schemeClr val="tx1"/>
                </a:solidFill>
                <a:latin typeface="Alegreya"/>
              </a:rPr>
            </a:br>
            <a:r>
              <a:rPr lang="fr-FR" sz="3200" dirty="0">
                <a:solidFill>
                  <a:schemeClr val="tx1"/>
                </a:solidFill>
                <a:latin typeface="Alegreya"/>
              </a:rPr>
              <a:t>Mais délivre-nous du mal.</a:t>
            </a:r>
          </a:p>
          <a:p>
            <a:pPr algn="ctr"/>
            <a:r>
              <a:rPr lang="fr-FR" sz="3200" dirty="0">
                <a:solidFill>
                  <a:schemeClr val="tx1"/>
                </a:solidFill>
                <a:latin typeface="Alegreya"/>
              </a:rPr>
              <a:t>Car c’est a Toi, qu’appartiennent le règne la puissance et la gloire, pour les siècles des siècles, </a:t>
            </a:r>
          </a:p>
          <a:p>
            <a:pPr algn="ctr"/>
            <a:r>
              <a:rPr lang="fr-FR" sz="3200" dirty="0">
                <a:solidFill>
                  <a:schemeClr val="tx1"/>
                </a:solidFill>
                <a:latin typeface="Alegreya"/>
              </a:rPr>
              <a:t>Amen.</a:t>
            </a:r>
          </a:p>
        </p:txBody>
      </p:sp>
    </p:spTree>
    <p:extLst>
      <p:ext uri="{BB962C8B-B14F-4D97-AF65-F5344CB8AC3E}">
        <p14:creationId xmlns:p14="http://schemas.microsoft.com/office/powerpoint/2010/main" val="1347618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2691954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6993" y="1265566"/>
            <a:ext cx="8331200" cy="29911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latin typeface="Alegreya"/>
            </a:endParaRPr>
          </a:p>
          <a:p>
            <a:pPr algn="ctr"/>
            <a:r>
              <a:rPr lang="fr-FR" sz="3200" dirty="0">
                <a:latin typeface="Alegreya"/>
              </a:rPr>
              <a:t>Agneau de Dieu qui prends nos péchés (bis)</a:t>
            </a:r>
          </a:p>
          <a:p>
            <a:pPr algn="ctr"/>
            <a:endParaRPr lang="fr-FR" sz="3200" dirty="0">
              <a:latin typeface="Alegreya"/>
            </a:endParaRPr>
          </a:p>
          <a:p>
            <a:pPr algn="ctr"/>
            <a:r>
              <a:rPr lang="fr-FR" sz="3200" dirty="0">
                <a:latin typeface="Alegreya"/>
              </a:rPr>
              <a:t>Tu donnes Joie au monde</a:t>
            </a:r>
          </a:p>
          <a:p>
            <a:pPr algn="ctr"/>
            <a:r>
              <a:rPr lang="fr-FR" sz="3200" dirty="0">
                <a:latin typeface="Alegreya"/>
              </a:rPr>
              <a:t>Joie</a:t>
            </a:r>
          </a:p>
          <a:p>
            <a:pPr algn="ctr"/>
            <a:r>
              <a:rPr lang="fr-FR" sz="3200" dirty="0">
                <a:latin typeface="Alegreya"/>
              </a:rPr>
              <a:t>Tu donnes Joie au monde</a:t>
            </a:r>
          </a:p>
          <a:p>
            <a:pPr algn="ctr"/>
            <a:endParaRPr lang="fr-FR" sz="3200" dirty="0">
              <a:latin typeface="Alegreya"/>
            </a:endParaRPr>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1/3</a:t>
            </a:r>
            <a:endParaRPr lang="fr-FR" sz="2400" i="1" dirty="0">
              <a:solidFill>
                <a:srgbClr val="D63800"/>
              </a:solidFill>
              <a:cs typeface="Arial Unicode MS" charset="0"/>
            </a:endParaRPr>
          </a:p>
        </p:txBody>
      </p:sp>
    </p:spTree>
    <p:extLst>
      <p:ext uri="{BB962C8B-B14F-4D97-AF65-F5344CB8AC3E}">
        <p14:creationId xmlns:p14="http://schemas.microsoft.com/office/powerpoint/2010/main" val="1327406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6993" y="1265566"/>
            <a:ext cx="8331200" cy="29911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Agneau de Dieu qui prends nos péchés (bis)</a:t>
            </a: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Tu donnes V</a:t>
            </a:r>
            <a:r>
              <a:rPr lang="fr-FR" sz="3200" dirty="0" err="1">
                <a:latin typeface="Alegreya"/>
              </a:rPr>
              <a:t>ie</a:t>
            </a: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 au monde</a:t>
            </a: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a:latin typeface="Alegreya"/>
              </a:rPr>
              <a:t>V</a:t>
            </a:r>
            <a:r>
              <a:rPr kumimoji="0" lang="fr-FR" sz="3200" b="0" i="0" u="none" strike="noStrike" kern="1200" cap="none" spc="0" normalizeH="0" baseline="0" noProof="0" dirty="0" err="1">
                <a:ln>
                  <a:noFill/>
                </a:ln>
                <a:solidFill>
                  <a:srgbClr val="000000"/>
                </a:solidFill>
                <a:effectLst/>
                <a:uLnTx/>
                <a:uFillTx/>
                <a:latin typeface="Alegreya"/>
                <a:ea typeface="ＭＳ Ｐゴシック" charset="0"/>
              </a:rPr>
              <a:t>ie</a:t>
            </a: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Tu donnes Vie au monde</a:t>
            </a: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1" u="none" strike="noStrike" kern="1200" cap="none" spc="0" normalizeH="0" baseline="0" noProof="0" dirty="0">
                <a:ln>
                  <a:noFill/>
                </a:ln>
                <a:solidFill>
                  <a:srgbClr val="D63800"/>
                </a:solidFill>
                <a:effectLst/>
                <a:uLnTx/>
                <a:uFillTx/>
                <a:latin typeface="Arial"/>
                <a:ea typeface="+mn-ea"/>
                <a:cs typeface="Arial Unicode MS" charset="0"/>
              </a:rPr>
              <a:t>Agneau de Dieu: 2/3</a:t>
            </a:r>
            <a:endParaRPr kumimoji="0" lang="fr-FR" sz="2400" b="0" i="1" u="none" strike="noStrike" kern="1200" cap="none" spc="0" normalizeH="0" baseline="0" noProof="0" dirty="0">
              <a:ln>
                <a:noFill/>
              </a:ln>
              <a:solidFill>
                <a:srgbClr val="D63800"/>
              </a:solidFill>
              <a:effectLst/>
              <a:uLnTx/>
              <a:uFillTx/>
              <a:latin typeface="Arial"/>
              <a:ea typeface="+mn-ea"/>
              <a:cs typeface="Arial Unicode MS" charset="0"/>
            </a:endParaRPr>
          </a:p>
        </p:txBody>
      </p:sp>
    </p:spTree>
    <p:extLst>
      <p:ext uri="{BB962C8B-B14F-4D97-AF65-F5344CB8AC3E}">
        <p14:creationId xmlns:p14="http://schemas.microsoft.com/office/powerpoint/2010/main" val="35847993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6993" y="1265566"/>
            <a:ext cx="8331200" cy="29911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Agneau de Dieu qui prends nos péchés (bis)</a:t>
            </a: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Tu donnes </a:t>
            </a:r>
            <a:r>
              <a:rPr lang="fr-FR" sz="3200" dirty="0">
                <a:latin typeface="Alegreya"/>
              </a:rPr>
              <a:t>Paix</a:t>
            </a: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 au monde</a:t>
            </a: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a:latin typeface="Alegreya"/>
              </a:rPr>
              <a:t>Paix</a:t>
            </a: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Tu donnes </a:t>
            </a:r>
            <a:r>
              <a:rPr lang="fr-FR" sz="3200" dirty="0">
                <a:latin typeface="Alegreya"/>
              </a:rPr>
              <a:t>Paix</a:t>
            </a:r>
            <a:r>
              <a:rPr kumimoji="0" lang="fr-FR" sz="3200" b="0" i="0" u="none" strike="noStrike" kern="1200" cap="none" spc="0" normalizeH="0" baseline="0" noProof="0" dirty="0">
                <a:ln>
                  <a:noFill/>
                </a:ln>
                <a:solidFill>
                  <a:srgbClr val="000000"/>
                </a:solidFill>
                <a:effectLst/>
                <a:uLnTx/>
                <a:uFillTx/>
                <a:latin typeface="Alegreya"/>
                <a:ea typeface="ＭＳ Ｐゴシック" charset="0"/>
              </a:rPr>
              <a:t> au monde</a:t>
            </a:r>
          </a:p>
          <a:p>
            <a:pPr marL="0" marR="0" lvl="0" indent="0" algn="ctr"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fr-FR" sz="3200" b="0" i="0" u="none" strike="noStrike" kern="1200" cap="none" spc="0" normalizeH="0" baseline="0" noProof="0" dirty="0">
              <a:ln>
                <a:noFill/>
              </a:ln>
              <a:solidFill>
                <a:srgbClr val="000000"/>
              </a:solidFill>
              <a:effectLst/>
              <a:uLnTx/>
              <a:uFillTx/>
              <a:latin typeface="Alegreya"/>
              <a:ea typeface="ＭＳ Ｐゴシック" charset="0"/>
            </a:endParaRPr>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1" u="none" strike="noStrike" kern="1200" cap="none" spc="0" normalizeH="0" baseline="0" noProof="0" dirty="0">
                <a:ln>
                  <a:noFill/>
                </a:ln>
                <a:solidFill>
                  <a:srgbClr val="D63800"/>
                </a:solidFill>
                <a:effectLst/>
                <a:uLnTx/>
                <a:uFillTx/>
                <a:latin typeface="Arial"/>
                <a:ea typeface="+mn-ea"/>
                <a:cs typeface="Arial Unicode MS" charset="0"/>
              </a:rPr>
              <a:t>Agneau de Dieu: 3/3</a:t>
            </a:r>
            <a:endParaRPr kumimoji="0" lang="fr-FR" sz="2400" b="0" i="1" u="none" strike="noStrike" kern="1200" cap="none" spc="0" normalizeH="0" baseline="0" noProof="0" dirty="0">
              <a:ln>
                <a:noFill/>
              </a:ln>
              <a:solidFill>
                <a:srgbClr val="D63800"/>
              </a:solidFill>
              <a:effectLst/>
              <a:uLnTx/>
              <a:uFillTx/>
              <a:latin typeface="Arial"/>
              <a:ea typeface="+mn-ea"/>
              <a:cs typeface="Arial Unicode MS" charset="0"/>
            </a:endParaRPr>
          </a:p>
        </p:txBody>
      </p:sp>
    </p:spTree>
    <p:extLst>
      <p:ext uri="{BB962C8B-B14F-4D97-AF65-F5344CB8AC3E}">
        <p14:creationId xmlns:p14="http://schemas.microsoft.com/office/powerpoint/2010/main" val="34900836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551" y="166161"/>
            <a:ext cx="8376249" cy="843130"/>
          </a:xfrm>
        </p:spPr>
        <p:txBody>
          <a:bodyPr/>
          <a:lstStyle/>
          <a:p>
            <a:pPr fontAlgn="auto">
              <a:spcAft>
                <a:spcPts val="0"/>
              </a:spcAft>
              <a:defRPr/>
            </a:pPr>
            <a:r>
              <a:rPr lang="fr-FR" sz="2800" b="1" i="1" dirty="0">
                <a:latin typeface="Arial Narrow" pitchFamily="34" charset="0"/>
              </a:rPr>
              <a:t>Entrée : </a:t>
            </a:r>
            <a:r>
              <a:rPr lang="fr-FR" sz="2800" b="1" dirty="0">
                <a:latin typeface="Arial Narrow" pitchFamily="34" charset="0"/>
              </a:rPr>
              <a:t>  Cantique de la Création ( p79 Carnet Scout ) 1/4</a:t>
            </a:r>
            <a:endParaRPr lang="fr-FR" sz="2800" dirty="0">
              <a:latin typeface="Arial Narrow" pitchFamily="34" charset="0"/>
            </a:endParaRPr>
          </a:p>
        </p:txBody>
      </p:sp>
      <p:sp>
        <p:nvSpPr>
          <p:cNvPr id="3" name="Title 1"/>
          <p:cNvSpPr txBox="1">
            <a:spLocks/>
          </p:cNvSpPr>
          <p:nvPr/>
        </p:nvSpPr>
        <p:spPr>
          <a:xfrm>
            <a:off x="457200" y="1846052"/>
            <a:ext cx="8229600" cy="479628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none" spc="-100" normalizeH="0" baseline="0" noProof="0" dirty="0">
              <a:ln>
                <a:noFill/>
              </a:ln>
              <a:solidFill>
                <a:schemeClr val="tx2"/>
              </a:solidFill>
              <a:effectLst/>
              <a:uLnTx/>
              <a:uFillTx/>
              <a:latin typeface="+mj-lt"/>
              <a:ea typeface="+mj-ea"/>
              <a:cs typeface="+mj-cs"/>
            </a:endParaRPr>
          </a:p>
        </p:txBody>
      </p:sp>
      <p:sp>
        <p:nvSpPr>
          <p:cNvPr id="32769" name="Rectangle 1"/>
          <p:cNvSpPr>
            <a:spLocks noChangeArrowheads="1"/>
          </p:cNvSpPr>
          <p:nvPr/>
        </p:nvSpPr>
        <p:spPr bwMode="auto">
          <a:xfrm>
            <a:off x="310551" y="1010028"/>
            <a:ext cx="8295567"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a:r>
              <a:rPr lang="fr-FR" altLang="zh-CN" sz="3200" b="0" i="0" dirty="0">
                <a:solidFill>
                  <a:srgbClr val="444444"/>
                </a:solidFill>
                <a:effectLst/>
                <a:latin typeface="Alegreya"/>
              </a:rPr>
              <a:t>1- Par les cieux devant toi, splendeur et majesté, par l’infiniment grand,</a:t>
            </a:r>
            <a:br>
              <a:rPr lang="fr-FR" altLang="zh-CN" sz="3200" b="0" i="0" dirty="0">
                <a:solidFill>
                  <a:srgbClr val="444444"/>
                </a:solidFill>
                <a:effectLst/>
                <a:latin typeface="Alegreya"/>
              </a:rPr>
            </a:br>
            <a:r>
              <a:rPr lang="fr-FR" altLang="zh-CN" sz="3200" b="0" i="0" dirty="0">
                <a:solidFill>
                  <a:srgbClr val="444444"/>
                </a:solidFill>
                <a:effectLst/>
                <a:latin typeface="Alegreya"/>
              </a:rPr>
              <a:t>L’infiniment petit, et par le firmament, ton manteau étoilé,</a:t>
            </a:r>
            <a:br>
              <a:rPr lang="fr-FR" altLang="zh-CN" sz="3200" b="0" i="0" dirty="0">
                <a:solidFill>
                  <a:srgbClr val="444444"/>
                </a:solidFill>
                <a:effectLst/>
                <a:latin typeface="Alegreya"/>
              </a:rPr>
            </a:br>
            <a:r>
              <a:rPr lang="fr-FR" altLang="zh-CN" sz="3200" b="0" i="0" dirty="0">
                <a:solidFill>
                  <a:srgbClr val="444444"/>
                </a:solidFill>
                <a:effectLst/>
                <a:latin typeface="Alegreya"/>
              </a:rPr>
              <a:t>Et par frère soleil, je veux crier :</a:t>
            </a:r>
          </a:p>
          <a:p>
            <a:pPr algn="l"/>
            <a:r>
              <a:rPr lang="fr-FR" altLang="zh-CN" sz="3200" b="1" i="0" dirty="0">
                <a:solidFill>
                  <a:srgbClr val="444444"/>
                </a:solidFill>
                <a:effectLst/>
                <a:latin typeface="Alegreya"/>
              </a:rPr>
              <a:t>Mon Dieu, tu es grand, tu es beau, Dieu vivant, Dieu très haut,</a:t>
            </a:r>
            <a:br>
              <a:rPr lang="fr-FR" altLang="zh-CN" sz="3200" b="0" i="0" dirty="0">
                <a:solidFill>
                  <a:srgbClr val="444444"/>
                </a:solidFill>
                <a:effectLst/>
                <a:latin typeface="Alegreya"/>
              </a:rPr>
            </a:br>
            <a:r>
              <a:rPr lang="fr-FR" altLang="zh-CN" sz="3200" b="1" i="0" dirty="0">
                <a:solidFill>
                  <a:srgbClr val="444444"/>
                </a:solidFill>
                <a:effectLst/>
                <a:latin typeface="Alegreya"/>
              </a:rPr>
              <a:t>Tu es le Dieu d’amour. Mon Dieu, tu es grand, tu es beau,</a:t>
            </a:r>
            <a:br>
              <a:rPr lang="fr-FR" altLang="zh-CN" sz="3200" b="0" i="0" dirty="0">
                <a:solidFill>
                  <a:srgbClr val="444444"/>
                </a:solidFill>
                <a:effectLst/>
                <a:latin typeface="Alegreya"/>
              </a:rPr>
            </a:br>
            <a:r>
              <a:rPr lang="fr-FR" altLang="zh-CN" sz="3200" b="1" i="0" dirty="0">
                <a:solidFill>
                  <a:srgbClr val="444444"/>
                </a:solidFill>
                <a:effectLst/>
                <a:latin typeface="Alegreya"/>
              </a:rPr>
              <a:t>Dieu vivant, Dieu très haut, Dieu présent, en toute création.</a:t>
            </a:r>
            <a:endParaRPr lang="fr-FR" altLang="zh-CN" sz="3200" b="0" i="0" dirty="0">
              <a:solidFill>
                <a:srgbClr val="444444"/>
              </a:solidFill>
              <a:effectLst/>
              <a:latin typeface="Alegreya"/>
            </a:endParaRPr>
          </a:p>
        </p:txBody>
      </p:sp>
    </p:spTree>
    <p:extLst>
      <p:ext uri="{BB962C8B-B14F-4D97-AF65-F5344CB8AC3E}">
        <p14:creationId xmlns:p14="http://schemas.microsoft.com/office/powerpoint/2010/main" val="3583504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a:t> </a:t>
            </a:r>
          </a:p>
          <a:p>
            <a:pPr algn="just" eaLnBrk="1" hangingPunct="1">
              <a:spcBef>
                <a:spcPct val="20000"/>
              </a:spcBef>
              <a:buClr>
                <a:schemeClr val="accent1"/>
              </a:buClr>
              <a:buSzPct val="85000"/>
              <a:buFont typeface="Arial" charset="0"/>
              <a:buNone/>
            </a:pPr>
            <a:r>
              <a:rPr lang="ja-JP" altLang="fr-FR" sz="2500"/>
              <a:t>友情提示：只有己经初领圣体的天主教教友才可以领受圣体。如果您这没有初领圣体，您可以双手交叉成 </a:t>
            </a:r>
            <a:r>
              <a:rPr lang="fr-FR" altLang="fr-FR" sz="2500"/>
              <a:t>X </a:t>
            </a:r>
            <a:r>
              <a:rPr lang="ja-JP" altLang="fr-FR" sz="2500"/>
              <a:t>形，置于胸前，前往接受祝福。</a:t>
            </a:r>
            <a:endParaRPr lang="fr-FR" altLang="ja-JP" sz="2500"/>
          </a:p>
          <a:p>
            <a:pPr algn="just" eaLnBrk="1" hangingPunct="1">
              <a:spcBef>
                <a:spcPct val="20000"/>
              </a:spcBef>
              <a:buClr>
                <a:schemeClr val="accent1"/>
              </a:buClr>
              <a:buSzPct val="85000"/>
              <a:buFont typeface="Arial" charset="0"/>
              <a:buNone/>
            </a:pPr>
            <a:r>
              <a:rPr lang="fr-FR" altLang="ja-JP" sz="500"/>
              <a:t> </a:t>
            </a:r>
            <a:endParaRPr lang="ja-JP" altLang="fr-FR" sz="500"/>
          </a:p>
          <a:p>
            <a:pPr algn="just" eaLnBrk="1" hangingPunct="1">
              <a:spcBef>
                <a:spcPts val="600"/>
              </a:spcBef>
              <a:buClr>
                <a:schemeClr val="accent1"/>
              </a:buClr>
              <a:buSzPct val="85000"/>
              <a:buFont typeface="Arial" charset="0"/>
              <a:buNone/>
            </a:pPr>
            <a:r>
              <a:rPr lang="fr-FR" altLang="fr-FR" sz="2500"/>
              <a:t>Please be reminded that only baptized catholics who have received First Holy Communion may receive Holy Communion. If you have not received First Holy Communion, you may approach the alter with your hands folded across the chest in an X in order to receive a blessing. </a:t>
            </a:r>
          </a:p>
        </p:txBody>
      </p:sp>
    </p:spTree>
    <p:extLst>
      <p:ext uri="{BB962C8B-B14F-4D97-AF65-F5344CB8AC3E}">
        <p14:creationId xmlns:p14="http://schemas.microsoft.com/office/powerpoint/2010/main" val="363417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a:latin typeface="Arial Narrow" panose="020B0606020202030204" pitchFamily="34" charset="0"/>
              </a:rPr>
              <a:t>Communion : </a:t>
            </a:r>
            <a:r>
              <a:rPr lang="fr-FR" sz="3000" b="1" i="1" dirty="0">
                <a:latin typeface="Arial Narrow" panose="020B0606020202030204" pitchFamily="34" charset="0"/>
              </a:rPr>
              <a:t> </a:t>
            </a:r>
            <a:r>
              <a:rPr lang="fr-FR" sz="3000" b="1" dirty="0">
                <a:latin typeface="Arial Narrow" panose="020B0606020202030204" pitchFamily="34" charset="0"/>
              </a:rPr>
              <a:t>Voici le Corps  p81 1/3</a:t>
            </a:r>
            <a:br>
              <a:rPr lang="fr-FR" sz="2800" b="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389964" y="1363000"/>
            <a:ext cx="8364071" cy="4688541"/>
          </a:xfrm>
        </p:spPr>
        <p:txBody>
          <a:bodyPr>
            <a:normAutofit/>
          </a:bodyPr>
          <a:lstStyle/>
          <a:p>
            <a:pPr algn="ctr">
              <a:buNone/>
            </a:pPr>
            <a:r>
              <a:rPr lang="fr-FR" altLang="zh-CN" sz="2800" b="0" i="0" dirty="0">
                <a:solidFill>
                  <a:srgbClr val="000000"/>
                </a:solidFill>
                <a:effectLst/>
                <a:latin typeface="Alegreya"/>
              </a:rPr>
              <a:t>REFRAIN</a:t>
            </a:r>
            <a:br>
              <a:rPr lang="fr-FR" altLang="zh-CN" sz="2800" dirty="0">
                <a:latin typeface="Alegreya"/>
              </a:rPr>
            </a:br>
            <a:r>
              <a:rPr lang="fr-FR" altLang="zh-CN" sz="2800" b="1" i="0" dirty="0">
                <a:solidFill>
                  <a:srgbClr val="000000"/>
                </a:solidFill>
                <a:effectLst/>
                <a:latin typeface="Alegreya"/>
              </a:rPr>
              <a:t>Voici le Corps et le Sang du Seigneur,</a:t>
            </a:r>
            <a:br>
              <a:rPr lang="fr-FR" altLang="zh-CN" sz="2800" b="1" dirty="0">
                <a:latin typeface="Alegreya"/>
              </a:rPr>
            </a:br>
            <a:r>
              <a:rPr lang="fr-FR" altLang="zh-CN" sz="2800" b="1" i="0" dirty="0">
                <a:solidFill>
                  <a:srgbClr val="000000"/>
                </a:solidFill>
                <a:effectLst/>
                <a:latin typeface="Alegreya"/>
              </a:rPr>
              <a:t>la coupe du salut et le pain de la vie.</a:t>
            </a:r>
            <a:br>
              <a:rPr lang="fr-FR" altLang="zh-CN" sz="2800" b="1" dirty="0">
                <a:latin typeface="Alegreya"/>
              </a:rPr>
            </a:br>
            <a:r>
              <a:rPr lang="fr-FR" altLang="zh-CN" sz="2800" b="1" i="0" dirty="0">
                <a:solidFill>
                  <a:srgbClr val="000000"/>
                </a:solidFill>
                <a:effectLst/>
                <a:latin typeface="Alegreya"/>
              </a:rPr>
              <a:t>Dieu immortel se donne en nourriture</a:t>
            </a:r>
            <a:br>
              <a:rPr lang="fr-FR" altLang="zh-CN" sz="2800" b="1" dirty="0">
                <a:latin typeface="Alegreya"/>
              </a:rPr>
            </a:br>
            <a:r>
              <a:rPr lang="fr-FR" altLang="zh-CN" sz="2800" b="1" i="0" dirty="0">
                <a:solidFill>
                  <a:srgbClr val="000000"/>
                </a:solidFill>
                <a:effectLst/>
                <a:latin typeface="Alegreya"/>
              </a:rPr>
              <a:t>pour que nous ayons la vie éternelle</a:t>
            </a:r>
            <a:br>
              <a:rPr lang="fr-FR" altLang="zh-CN" sz="2800" dirty="0">
                <a:latin typeface="Alegreya"/>
              </a:rPr>
            </a:br>
            <a:br>
              <a:rPr lang="fr-FR" altLang="zh-CN" sz="2800" dirty="0">
                <a:latin typeface="Alegreya"/>
              </a:rPr>
            </a:br>
            <a:r>
              <a:rPr lang="fr-FR" altLang="zh-CN" sz="2800" b="0" i="0" dirty="0">
                <a:solidFill>
                  <a:srgbClr val="000000"/>
                </a:solidFill>
                <a:effectLst/>
                <a:latin typeface="Alegreya"/>
              </a:rPr>
              <a:t>Au moment de passer vers le Père</a:t>
            </a:r>
            <a:br>
              <a:rPr lang="fr-FR" altLang="zh-CN" sz="2800" dirty="0">
                <a:latin typeface="Alegreya"/>
              </a:rPr>
            </a:br>
            <a:r>
              <a:rPr lang="fr-FR" altLang="zh-CN" sz="2800" b="0" i="0" dirty="0">
                <a:solidFill>
                  <a:srgbClr val="000000"/>
                </a:solidFill>
                <a:effectLst/>
                <a:latin typeface="Alegreya"/>
              </a:rPr>
              <a:t>le Seigneur prit du pain et du vin,</a:t>
            </a:r>
            <a:br>
              <a:rPr lang="fr-FR" altLang="zh-CN" sz="2800" dirty="0">
                <a:latin typeface="Alegreya"/>
              </a:rPr>
            </a:br>
            <a:r>
              <a:rPr lang="fr-FR" altLang="zh-CN" sz="2800" b="0" i="0" dirty="0">
                <a:solidFill>
                  <a:srgbClr val="000000"/>
                </a:solidFill>
                <a:effectLst/>
                <a:latin typeface="Alegreya"/>
              </a:rPr>
              <a:t>pour que soit accompli le mystère</a:t>
            </a:r>
            <a:br>
              <a:rPr lang="fr-FR" altLang="zh-CN" sz="2800" dirty="0">
                <a:latin typeface="Alegreya"/>
              </a:rPr>
            </a:br>
            <a:r>
              <a:rPr lang="fr-FR" altLang="zh-CN" sz="2800" b="0" i="0" dirty="0">
                <a:solidFill>
                  <a:srgbClr val="000000"/>
                </a:solidFill>
                <a:effectLst/>
                <a:latin typeface="Alegreya"/>
              </a:rPr>
              <a:t>qui apaise à jamais notre faim.</a:t>
            </a:r>
            <a:endParaRPr lang="fr-FR" sz="2800" dirty="0">
              <a:latin typeface="Alegrey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a:latin typeface="Arial Narrow" panose="020B0606020202030204" pitchFamily="34" charset="0"/>
              </a:rPr>
              <a:t>Communion : </a:t>
            </a:r>
            <a:r>
              <a:rPr lang="fr-FR" sz="3000" b="1" i="1" dirty="0">
                <a:latin typeface="Arial Narrow" panose="020B0606020202030204" pitchFamily="34" charset="0"/>
              </a:rPr>
              <a:t> </a:t>
            </a:r>
            <a:r>
              <a:rPr lang="fr-FR" sz="3000" b="1" dirty="0">
                <a:latin typeface="Arial Narrow" panose="020B0606020202030204" pitchFamily="34" charset="0"/>
              </a:rPr>
              <a:t>Voici le Corps  p81 2/3</a:t>
            </a:r>
            <a:br>
              <a:rPr lang="fr-FR" sz="2800" b="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389964" y="1363000"/>
            <a:ext cx="8364071" cy="4688541"/>
          </a:xfrm>
        </p:spPr>
        <p:txBody>
          <a:bodyPr>
            <a:normAutofit/>
          </a:bodyPr>
          <a:lstStyle/>
          <a:p>
            <a:pPr algn="ctr">
              <a:buNone/>
            </a:pPr>
            <a:r>
              <a:rPr lang="fr-FR" altLang="zh-CN" sz="2800" b="0" i="0" dirty="0">
                <a:solidFill>
                  <a:srgbClr val="000000"/>
                </a:solidFill>
                <a:effectLst/>
                <a:latin typeface="Alegreya"/>
              </a:rPr>
              <a:t>REFRAIN</a:t>
            </a:r>
            <a:br>
              <a:rPr lang="fr-FR" altLang="zh-CN" sz="2800" dirty="0">
                <a:latin typeface="Alegreya"/>
              </a:rPr>
            </a:br>
            <a:r>
              <a:rPr lang="fr-FR" altLang="zh-CN" sz="2800" b="1" i="0" dirty="0">
                <a:solidFill>
                  <a:srgbClr val="000000"/>
                </a:solidFill>
                <a:effectLst/>
                <a:latin typeface="Alegreya"/>
              </a:rPr>
              <a:t>Voici le Corps et le Sang du Seigneur,</a:t>
            </a:r>
            <a:br>
              <a:rPr lang="fr-FR" altLang="zh-CN" sz="2800" b="1" dirty="0">
                <a:latin typeface="Alegreya"/>
              </a:rPr>
            </a:br>
            <a:r>
              <a:rPr lang="fr-FR" altLang="zh-CN" sz="2800" b="1" i="0" dirty="0">
                <a:solidFill>
                  <a:srgbClr val="000000"/>
                </a:solidFill>
                <a:effectLst/>
                <a:latin typeface="Alegreya"/>
              </a:rPr>
              <a:t>la coupe du salut et le pain de la vie.</a:t>
            </a:r>
            <a:br>
              <a:rPr lang="fr-FR" altLang="zh-CN" sz="2800" b="1" dirty="0">
                <a:latin typeface="Alegreya"/>
              </a:rPr>
            </a:br>
            <a:r>
              <a:rPr lang="fr-FR" altLang="zh-CN" sz="2800" b="1" i="0" dirty="0">
                <a:solidFill>
                  <a:srgbClr val="000000"/>
                </a:solidFill>
                <a:effectLst/>
                <a:latin typeface="Alegreya"/>
              </a:rPr>
              <a:t>Dieu immortel se donne en nourriture</a:t>
            </a:r>
            <a:br>
              <a:rPr lang="fr-FR" altLang="zh-CN" sz="2800" b="1" dirty="0">
                <a:latin typeface="Alegreya"/>
              </a:rPr>
            </a:br>
            <a:r>
              <a:rPr lang="fr-FR" altLang="zh-CN" sz="2800" b="1" i="0" dirty="0">
                <a:solidFill>
                  <a:srgbClr val="000000"/>
                </a:solidFill>
                <a:effectLst/>
                <a:latin typeface="Alegreya"/>
              </a:rPr>
              <a:t>pour que nous ayons la vie éternelle</a:t>
            </a:r>
            <a:br>
              <a:rPr lang="fr-FR" altLang="zh-CN" sz="2800" dirty="0">
                <a:latin typeface="Alegreya"/>
              </a:rPr>
            </a:br>
            <a:br>
              <a:rPr lang="fr-FR" altLang="zh-CN" sz="2800" dirty="0">
                <a:latin typeface="Alegreya"/>
              </a:rPr>
            </a:br>
            <a:r>
              <a:rPr lang="fr-FR" altLang="zh-CN" sz="2800" b="0" i="0" dirty="0">
                <a:solidFill>
                  <a:srgbClr val="000000"/>
                </a:solidFill>
                <a:effectLst/>
                <a:latin typeface="Roboto Condensed" panose="02000000000000000000" pitchFamily="2" charset="0"/>
              </a:rPr>
              <a:t>Dieu se livre lui-même en partage,</a:t>
            </a:r>
            <a:br>
              <a:rPr lang="fr-FR" altLang="zh-CN" sz="2800" dirty="0"/>
            </a:br>
            <a:r>
              <a:rPr lang="fr-FR" altLang="zh-CN" sz="2800" b="0" i="0" dirty="0">
                <a:solidFill>
                  <a:srgbClr val="000000"/>
                </a:solidFill>
                <a:effectLst/>
                <a:latin typeface="Roboto Condensed" panose="02000000000000000000" pitchFamily="2" charset="0"/>
              </a:rPr>
              <a:t>par amour pour son peuple affamé.</a:t>
            </a:r>
            <a:br>
              <a:rPr lang="fr-FR" altLang="zh-CN" sz="2800" dirty="0"/>
            </a:br>
            <a:r>
              <a:rPr lang="fr-FR" altLang="zh-CN" sz="2800" b="0" i="0" dirty="0">
                <a:solidFill>
                  <a:srgbClr val="000000"/>
                </a:solidFill>
                <a:effectLst/>
                <a:latin typeface="Roboto Condensed" panose="02000000000000000000" pitchFamily="2" charset="0"/>
              </a:rPr>
              <a:t>Il nous comble de son héritage</a:t>
            </a:r>
            <a:br>
              <a:rPr lang="fr-FR" altLang="zh-CN" sz="2800" dirty="0"/>
            </a:br>
            <a:r>
              <a:rPr lang="fr-FR" altLang="zh-CN" sz="2800" b="0" i="0" dirty="0">
                <a:solidFill>
                  <a:srgbClr val="000000"/>
                </a:solidFill>
                <a:effectLst/>
                <a:latin typeface="Roboto Condensed" panose="02000000000000000000" pitchFamily="2" charset="0"/>
              </a:rPr>
              <a:t>afin que nous soyons rassasiés</a:t>
            </a:r>
            <a:endParaRPr lang="fr-FR" sz="2800" dirty="0">
              <a:latin typeface="Alegreya"/>
            </a:endParaRPr>
          </a:p>
        </p:txBody>
      </p:sp>
    </p:spTree>
    <p:extLst>
      <p:ext uri="{BB962C8B-B14F-4D97-AF65-F5344CB8AC3E}">
        <p14:creationId xmlns:p14="http://schemas.microsoft.com/office/powerpoint/2010/main" val="3891060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a:latin typeface="Arial Narrow" panose="020B0606020202030204" pitchFamily="34" charset="0"/>
              </a:rPr>
              <a:t>Communion : </a:t>
            </a:r>
            <a:r>
              <a:rPr lang="fr-FR" sz="3000" b="1" i="1" dirty="0">
                <a:latin typeface="Arial Narrow" panose="020B0606020202030204" pitchFamily="34" charset="0"/>
              </a:rPr>
              <a:t> </a:t>
            </a:r>
            <a:r>
              <a:rPr lang="fr-FR" sz="3000" b="1" dirty="0">
                <a:latin typeface="Arial Narrow" panose="020B0606020202030204" pitchFamily="34" charset="0"/>
              </a:rPr>
              <a:t>Voici le Corps  p81 3/3</a:t>
            </a:r>
            <a:br>
              <a:rPr lang="fr-FR" sz="2800" b="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389964" y="1363000"/>
            <a:ext cx="8364071" cy="4688541"/>
          </a:xfrm>
        </p:spPr>
        <p:txBody>
          <a:bodyPr>
            <a:normAutofit/>
          </a:bodyPr>
          <a:lstStyle/>
          <a:p>
            <a:pPr algn="ctr">
              <a:buNone/>
            </a:pPr>
            <a:r>
              <a:rPr lang="fr-FR" altLang="zh-CN" sz="2800" b="0" i="0" dirty="0">
                <a:solidFill>
                  <a:srgbClr val="000000"/>
                </a:solidFill>
                <a:effectLst/>
                <a:latin typeface="Alegreya"/>
              </a:rPr>
              <a:t>REFRAIN</a:t>
            </a:r>
            <a:br>
              <a:rPr lang="fr-FR" altLang="zh-CN" sz="2800" dirty="0">
                <a:latin typeface="Alegreya"/>
              </a:rPr>
            </a:br>
            <a:r>
              <a:rPr lang="fr-FR" altLang="zh-CN" sz="2800" b="1" i="0" dirty="0">
                <a:solidFill>
                  <a:srgbClr val="000000"/>
                </a:solidFill>
                <a:effectLst/>
                <a:latin typeface="Alegreya"/>
              </a:rPr>
              <a:t>Voici le Corps et le Sang du Seigneur,</a:t>
            </a:r>
            <a:br>
              <a:rPr lang="fr-FR" altLang="zh-CN" sz="2800" b="1" dirty="0">
                <a:latin typeface="Alegreya"/>
              </a:rPr>
            </a:br>
            <a:r>
              <a:rPr lang="fr-FR" altLang="zh-CN" sz="2800" b="1" i="0" dirty="0">
                <a:solidFill>
                  <a:srgbClr val="000000"/>
                </a:solidFill>
                <a:effectLst/>
                <a:latin typeface="Alegreya"/>
              </a:rPr>
              <a:t>la coupe du salut et le pain de la vie.</a:t>
            </a:r>
            <a:br>
              <a:rPr lang="fr-FR" altLang="zh-CN" sz="2800" b="1" dirty="0">
                <a:latin typeface="Alegreya"/>
              </a:rPr>
            </a:br>
            <a:r>
              <a:rPr lang="fr-FR" altLang="zh-CN" sz="2800" b="1" i="0" dirty="0">
                <a:solidFill>
                  <a:srgbClr val="000000"/>
                </a:solidFill>
                <a:effectLst/>
                <a:latin typeface="Alegreya"/>
              </a:rPr>
              <a:t>Dieu immortel se donne en nourriture</a:t>
            </a:r>
            <a:br>
              <a:rPr lang="fr-FR" altLang="zh-CN" sz="2800" b="1" dirty="0">
                <a:latin typeface="Alegreya"/>
              </a:rPr>
            </a:br>
            <a:r>
              <a:rPr lang="fr-FR" altLang="zh-CN" sz="2800" b="1" i="0" dirty="0">
                <a:solidFill>
                  <a:srgbClr val="000000"/>
                </a:solidFill>
                <a:effectLst/>
                <a:latin typeface="Alegreya"/>
              </a:rPr>
              <a:t>pour que nous ayons la vie éternelle</a:t>
            </a:r>
            <a:br>
              <a:rPr lang="fr-FR" altLang="zh-CN" sz="2800" dirty="0">
                <a:latin typeface="Alegreya"/>
              </a:rPr>
            </a:br>
            <a:br>
              <a:rPr lang="fr-FR" altLang="zh-CN" sz="2800" dirty="0">
                <a:latin typeface="Alegreya"/>
              </a:rPr>
            </a:br>
            <a:r>
              <a:rPr lang="fr-FR" altLang="zh-CN" sz="2800" b="0" i="0" dirty="0">
                <a:solidFill>
                  <a:srgbClr val="000000"/>
                </a:solidFill>
                <a:effectLst/>
                <a:latin typeface="Roboto Condensed" panose="02000000000000000000" pitchFamily="2" charset="0"/>
              </a:rPr>
              <a:t>C'est la foi qui nous fait reconnaître,</a:t>
            </a:r>
            <a:br>
              <a:rPr lang="fr-FR" altLang="zh-CN" sz="2800" dirty="0"/>
            </a:br>
            <a:r>
              <a:rPr lang="fr-FR" altLang="zh-CN" sz="2800" b="0" i="0" dirty="0">
                <a:solidFill>
                  <a:srgbClr val="000000"/>
                </a:solidFill>
                <a:effectLst/>
                <a:latin typeface="Roboto Condensed" panose="02000000000000000000" pitchFamily="2" charset="0"/>
              </a:rPr>
              <a:t>dans ce pain et ce vin consacrés,</a:t>
            </a:r>
            <a:br>
              <a:rPr lang="fr-FR" altLang="zh-CN" sz="2800" dirty="0"/>
            </a:br>
            <a:r>
              <a:rPr lang="fr-FR" altLang="zh-CN" sz="2800" b="0" i="0" dirty="0">
                <a:solidFill>
                  <a:srgbClr val="000000"/>
                </a:solidFill>
                <a:effectLst/>
                <a:latin typeface="Roboto Condensed" panose="02000000000000000000" pitchFamily="2" charset="0"/>
              </a:rPr>
              <a:t>la présence de Dieu notre maître</a:t>
            </a:r>
            <a:br>
              <a:rPr lang="fr-FR" altLang="zh-CN" sz="2800" dirty="0"/>
            </a:br>
            <a:r>
              <a:rPr lang="fr-FR" altLang="zh-CN" sz="2800" b="0" i="0" dirty="0">
                <a:solidFill>
                  <a:srgbClr val="000000"/>
                </a:solidFill>
                <a:effectLst/>
                <a:latin typeface="Roboto Condensed" panose="02000000000000000000" pitchFamily="2" charset="0"/>
              </a:rPr>
              <a:t>le Seigneur Jésus ressuscité.</a:t>
            </a:r>
            <a:endParaRPr lang="fr-FR" sz="2800" dirty="0">
              <a:latin typeface="Alegreya"/>
            </a:endParaRPr>
          </a:p>
        </p:txBody>
      </p:sp>
    </p:spTree>
    <p:extLst>
      <p:ext uri="{BB962C8B-B14F-4D97-AF65-F5344CB8AC3E}">
        <p14:creationId xmlns:p14="http://schemas.microsoft.com/office/powerpoint/2010/main" val="2378242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13745338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dirty="0">
                <a:solidFill>
                  <a:srgbClr val="D2533C"/>
                </a:solidFill>
              </a:rPr>
              <a:t>Prière Scoute</a:t>
            </a:r>
            <a:endParaRPr lang="fr-FR" sz="2400" dirty="0">
              <a:solidFill>
                <a:srgbClr val="D2533C"/>
              </a:solidFill>
            </a:endParaRPr>
          </a:p>
        </p:txBody>
      </p:sp>
      <p:sp>
        <p:nvSpPr>
          <p:cNvPr id="5122" name="Rectangle 2"/>
          <p:cNvSpPr>
            <a:spLocks noChangeArrowheads="1"/>
          </p:cNvSpPr>
          <p:nvPr/>
        </p:nvSpPr>
        <p:spPr bwMode="auto">
          <a:xfrm>
            <a:off x="563885"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Chantez, priez, célébrez le Seigneur !</a:t>
            </a:r>
            <a:br>
              <a:rPr lang="fr-FR" sz="3200" b="1" dirty="0">
                <a:solidFill>
                  <a:schemeClr val="tx1"/>
                </a:solidFill>
              </a:rPr>
            </a:br>
            <a:r>
              <a:rPr lang="fr-FR" sz="3200" b="1" dirty="0">
                <a:solidFill>
                  <a:schemeClr val="tx1"/>
                </a:solidFill>
              </a:rPr>
              <a:t>Dieu nous accueille, peuples du monde</a:t>
            </a:r>
          </a:p>
          <a:p>
            <a:pPr algn="ctr"/>
            <a:r>
              <a:rPr lang="fr-FR" sz="3200" b="1" dirty="0">
                <a:solidFill>
                  <a:schemeClr val="tx1"/>
                </a:solidFill>
              </a:rPr>
              <a:t>Chantez, priez, célébrez son Nom </a:t>
            </a:r>
            <a:br>
              <a:rPr lang="fr-FR" sz="3200" b="1" dirty="0">
                <a:solidFill>
                  <a:schemeClr val="tx1"/>
                </a:solidFill>
              </a:rPr>
            </a:br>
            <a:r>
              <a:rPr lang="fr-FR" sz="3200" b="1" dirty="0">
                <a:solidFill>
                  <a:schemeClr val="tx1"/>
                </a:solidFill>
              </a:rPr>
              <a:t>Dieu nous accueille dans sa maison </a:t>
            </a:r>
          </a:p>
          <a:p>
            <a:pPr algn="ctr"/>
            <a:endParaRPr lang="fr-FR" sz="3200" dirty="0">
              <a:solidFill>
                <a:schemeClr val="tx1"/>
              </a:solidFill>
            </a:endParaRPr>
          </a:p>
          <a:p>
            <a:pPr algn="ctr"/>
            <a:r>
              <a:rPr lang="fr-FR" sz="3200" dirty="0">
                <a:solidFill>
                  <a:schemeClr val="tx1"/>
                </a:solidFill>
              </a:rPr>
              <a:t>1- Il a fait le ciel et la terre</a:t>
            </a:r>
            <a:br>
              <a:rPr lang="fr-FR" sz="3200" dirty="0">
                <a:solidFill>
                  <a:schemeClr val="tx1"/>
                </a:solidFill>
              </a:rPr>
            </a:br>
            <a:r>
              <a:rPr lang="fr-FR" sz="3200" b="1" dirty="0">
                <a:solidFill>
                  <a:schemeClr val="tx1"/>
                </a:solidFill>
              </a:rPr>
              <a:t>Eternel est son amour !</a:t>
            </a:r>
            <a:br>
              <a:rPr lang="fr-FR" sz="3200" dirty="0">
                <a:solidFill>
                  <a:schemeClr val="tx1"/>
                </a:solidFill>
              </a:rPr>
            </a:br>
            <a:r>
              <a:rPr lang="fr-FR" sz="3200" dirty="0">
                <a:solidFill>
                  <a:schemeClr val="tx1"/>
                </a:solidFill>
              </a:rPr>
              <a:t>Façonné l’homme à son image</a:t>
            </a:r>
            <a:br>
              <a:rPr lang="fr-FR" sz="3200" dirty="0">
                <a:solidFill>
                  <a:schemeClr val="tx1"/>
                </a:solidFill>
              </a:rPr>
            </a:br>
            <a:r>
              <a:rPr lang="fr-FR" sz="3200" b="1" dirty="0">
                <a:solidFill>
                  <a:schemeClr val="tx1"/>
                </a:solidFill>
              </a:rPr>
              <a:t> Eternel est son amour !</a:t>
            </a:r>
            <a:endParaRPr lang="fr-FR" sz="3200" dirty="0">
              <a:solidFill>
                <a:schemeClr val="tx1"/>
              </a:solidFill>
            </a:endParaRPr>
          </a:p>
          <a:p>
            <a:pPr algn="ctr"/>
            <a:endParaRPr lang="fr-FR" sz="32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35</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dirty="0">
                <a:solidFill>
                  <a:srgbClr val="D2533C"/>
                </a:solidFill>
              </a:rPr>
              <a:t>Prière Scoute</a:t>
            </a:r>
            <a:endParaRPr lang="fr-FR" sz="2400" dirty="0">
              <a:solidFill>
                <a:srgbClr val="D2533C"/>
              </a:solidFill>
            </a:endParaRPr>
          </a:p>
        </p:txBody>
      </p:sp>
      <p:sp>
        <p:nvSpPr>
          <p:cNvPr id="5122" name="Rectangle 2"/>
          <p:cNvSpPr>
            <a:spLocks noChangeArrowheads="1"/>
          </p:cNvSpPr>
          <p:nvPr/>
        </p:nvSpPr>
        <p:spPr bwMode="auto">
          <a:xfrm>
            <a:off x="443706" y="108615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b="1" i="0" dirty="0">
                <a:solidFill>
                  <a:srgbClr val="111111"/>
                </a:solidFill>
                <a:effectLst/>
                <a:latin typeface="Alegreya"/>
              </a:rPr>
              <a:t>Seigneur Jésus</a:t>
            </a:r>
            <a:r>
              <a:rPr lang="fr-FR" altLang="zh-CN" sz="3200" b="0" i="0" dirty="0">
                <a:solidFill>
                  <a:srgbClr val="111111"/>
                </a:solidFill>
                <a:effectLst/>
                <a:latin typeface="Alegreya"/>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Apprenez-nous à être généreux,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A Vous servir comme Vous le méritez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A donner sans compter,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A combattre sans souci des blessures,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A travailler sans chercher le repos,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A nous dépenser,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sans attendre d'autre récompense,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que celle de savoir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t>que nous faisons Votre Sainte Volonté</a:t>
            </a:r>
            <a:endParaRPr kumimoji="0" lang="fr-FR" sz="3200" b="0" i="0" u="none" strike="noStrike" kern="1200" cap="none" spc="0" normalizeH="0" baseline="0" noProof="0" dirty="0">
              <a:ln>
                <a:noFill/>
              </a:ln>
              <a:solidFill>
                <a:srgbClr val="292934"/>
              </a:solidFill>
              <a:effectLst/>
              <a:uLnTx/>
              <a:uFillTx/>
              <a:latin typeface="Alegreya"/>
            </a:endParaRPr>
          </a:p>
        </p:txBody>
      </p:sp>
      <p:sp>
        <p:nvSpPr>
          <p:cNvPr id="2" name="Slide Number Placeholder 1"/>
          <p:cNvSpPr>
            <a:spLocks noGrp="1"/>
          </p:cNvSpPr>
          <p:nvPr>
            <p:ph type="sldNum"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38442B1-72CE-BD4E-9104-E469D40793C2}" type="slidenum">
              <a:rPr kumimoji="0" lang="en-US" sz="12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2564428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Sortie: </a:t>
            </a:r>
            <a:r>
              <a:rPr lang="fr-FR" sz="2400" b="1" dirty="0">
                <a:solidFill>
                  <a:srgbClr val="D2533C"/>
                </a:solidFill>
              </a:rPr>
              <a:t>Chercher avec toi dans nos vies p78 1/4</a:t>
            </a:r>
            <a:endParaRPr lang="fr-FR" sz="2400" dirty="0">
              <a:solidFill>
                <a:srgbClr val="D2533C"/>
              </a:solidFill>
            </a:endParaRPr>
          </a:p>
        </p:txBody>
      </p:sp>
      <p:sp>
        <p:nvSpPr>
          <p:cNvPr id="5122" name="Rectangle 2"/>
          <p:cNvSpPr>
            <a:spLocks noChangeArrowheads="1"/>
          </p:cNvSpPr>
          <p:nvPr/>
        </p:nvSpPr>
        <p:spPr bwMode="auto">
          <a:xfrm>
            <a:off x="443706"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514350" indent="-514350" algn="ctr">
              <a:buAutoNum type="arabicPeriod"/>
            </a:pPr>
            <a:r>
              <a:rPr lang="fr-FR" altLang="zh-CN" sz="3200" b="0" i="0" dirty="0">
                <a:solidFill>
                  <a:srgbClr val="000000"/>
                </a:solidFill>
                <a:effectLst/>
                <a:latin typeface="Alegreya"/>
              </a:rPr>
              <a:t>Puisque tu chantes avec nous,</a:t>
            </a:r>
            <a:br>
              <a:rPr lang="fr-FR" altLang="zh-CN" sz="3200" dirty="0">
                <a:latin typeface="Alegreya"/>
              </a:rPr>
            </a:br>
            <a:r>
              <a:rPr lang="fr-FR" altLang="zh-CN" sz="3200" b="0" i="0" dirty="0">
                <a:solidFill>
                  <a:srgbClr val="000000"/>
                </a:solidFill>
                <a:effectLst/>
                <a:latin typeface="Alegreya"/>
              </a:rPr>
              <a:t>Magnificat, Vierge Marie,</a:t>
            </a:r>
            <a:br>
              <a:rPr lang="fr-FR" altLang="zh-CN" sz="3200" dirty="0">
                <a:latin typeface="Alegreya"/>
              </a:rPr>
            </a:br>
            <a:r>
              <a:rPr lang="fr-FR" altLang="zh-CN" sz="3200" b="0" i="0" dirty="0">
                <a:solidFill>
                  <a:srgbClr val="000000"/>
                </a:solidFill>
                <a:effectLst/>
                <a:latin typeface="Alegreya"/>
              </a:rPr>
              <a:t>Permets la Pâque sur nos pas,</a:t>
            </a:r>
            <a:br>
              <a:rPr lang="fr-FR" altLang="zh-CN" sz="3200" dirty="0">
                <a:latin typeface="Alegreya"/>
              </a:rPr>
            </a:br>
            <a:r>
              <a:rPr lang="fr-FR" altLang="zh-CN" sz="3200" b="0" i="0" dirty="0">
                <a:solidFill>
                  <a:srgbClr val="000000"/>
                </a:solidFill>
                <a:effectLst/>
                <a:latin typeface="Alegreya"/>
              </a:rPr>
              <a:t>Nous ferons tout ce qu’il dira</a:t>
            </a:r>
          </a:p>
          <a:p>
            <a:pPr algn="ctr"/>
            <a:endParaRPr lang="fr-FR" altLang="zh-CN" sz="3200" dirty="0">
              <a:solidFill>
                <a:srgbClr val="000000"/>
              </a:solidFill>
              <a:latin typeface="Alegreya"/>
            </a:endParaRPr>
          </a:p>
          <a:p>
            <a:pPr algn="ctr"/>
            <a:r>
              <a:rPr lang="fr-FR" altLang="zh-CN" sz="3200" b="0" i="0" dirty="0">
                <a:solidFill>
                  <a:srgbClr val="000000"/>
                </a:solidFill>
                <a:effectLst/>
                <a:latin typeface="Alegreya"/>
              </a:rPr>
              <a:t>Refrain :</a:t>
            </a:r>
            <a:br>
              <a:rPr lang="fr-FR" altLang="zh-CN" sz="3200" dirty="0">
                <a:latin typeface="Alegreya"/>
              </a:rPr>
            </a:br>
            <a:r>
              <a:rPr lang="fr-FR" altLang="zh-CN" sz="3200" b="1" i="0" dirty="0">
                <a:solidFill>
                  <a:srgbClr val="000000"/>
                </a:solidFill>
                <a:effectLst/>
                <a:latin typeface="Alegreya"/>
              </a:rPr>
              <a:t>Chercher avec toi, dans nos vies</a:t>
            </a:r>
            <a:br>
              <a:rPr lang="fr-FR" altLang="zh-CN" sz="3200" b="1" dirty="0">
                <a:latin typeface="Alegreya"/>
              </a:rPr>
            </a:br>
            <a:r>
              <a:rPr lang="fr-FR" altLang="zh-CN" sz="3200" b="1" i="0" dirty="0">
                <a:solidFill>
                  <a:srgbClr val="000000"/>
                </a:solidFill>
                <a:effectLst/>
                <a:latin typeface="Alegreya"/>
              </a:rPr>
              <a:t>Les pas de Dieu, Vierge Marie,</a:t>
            </a:r>
            <a:br>
              <a:rPr lang="fr-FR" altLang="zh-CN" sz="3200" b="1" dirty="0">
                <a:latin typeface="Alegreya"/>
              </a:rPr>
            </a:br>
            <a:r>
              <a:rPr lang="fr-FR" altLang="zh-CN" sz="3200" b="1" i="0" dirty="0">
                <a:solidFill>
                  <a:srgbClr val="000000"/>
                </a:solidFill>
                <a:effectLst/>
                <a:latin typeface="Alegreya"/>
              </a:rPr>
              <a:t>Par toi, accueillir aujourd’hui</a:t>
            </a:r>
            <a:br>
              <a:rPr lang="fr-FR" altLang="zh-CN" sz="3200" b="1" dirty="0">
                <a:latin typeface="Alegreya"/>
              </a:rPr>
            </a:br>
            <a:r>
              <a:rPr lang="fr-FR" altLang="zh-CN" sz="3200" b="1" i="0" dirty="0">
                <a:solidFill>
                  <a:srgbClr val="000000"/>
                </a:solidFill>
                <a:effectLst/>
                <a:latin typeface="Alegreya"/>
              </a:rPr>
              <a:t>Le don de Dieu, Vierge Marie</a:t>
            </a:r>
            <a:r>
              <a:rPr lang="fr-FR" altLang="zh-CN" sz="3200" b="0" i="0" dirty="0">
                <a:solidFill>
                  <a:srgbClr val="000000"/>
                </a:solidFill>
                <a:effectLst/>
                <a:latin typeface="Alegreya"/>
              </a:rPr>
              <a:t>.</a:t>
            </a:r>
            <a:endParaRPr lang="fr-FR" sz="3200" dirty="0">
              <a:solidFill>
                <a:schemeClr val="tx1"/>
              </a:solidFill>
              <a:latin typeface="Alegreya"/>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37</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43706"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Refrain :</a:t>
            </a:r>
            <a:br>
              <a:rPr kumimoji="0" lang="fr-FR" altLang="zh-CN" sz="3200" b="0"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Chercher avec toi, dans nos vies</a:t>
            </a:r>
            <a:br>
              <a:rPr kumimoji="0" lang="fr-FR" altLang="zh-CN" sz="32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Les pas de Dieu, Vierge Marie,</a:t>
            </a:r>
            <a:br>
              <a:rPr kumimoji="0" lang="fr-FR" altLang="zh-CN" sz="32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Par toi, accueillir aujourd’hui</a:t>
            </a:r>
            <a:br>
              <a:rPr kumimoji="0" lang="fr-FR" altLang="zh-CN" sz="32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Le don de Dieu, Vierge Marie</a:t>
            </a:r>
            <a:r>
              <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a:t>
            </a:r>
            <a:endParaRPr kumimoji="0" lang="fr-FR" sz="3200" b="0" i="0" u="none" strike="noStrike" kern="1200" cap="none" spc="0" normalizeH="0" baseline="0" noProof="0" dirty="0">
              <a:ln>
                <a:noFill/>
              </a:ln>
              <a:solidFill>
                <a:srgbClr val="292934"/>
              </a:solidFill>
              <a:effectLst/>
              <a:uLnTx/>
              <a:uFillTx/>
              <a:latin typeface="Alegreya"/>
              <a:ea typeface="+mn-ea"/>
              <a:cs typeface="+mn-cs"/>
            </a:endParaRPr>
          </a:p>
        </p:txBody>
      </p:sp>
      <p:sp>
        <p:nvSpPr>
          <p:cNvPr id="2" name="Slide Number Placeholder 1"/>
          <p:cNvSpPr>
            <a:spLocks noGrp="1"/>
          </p:cNvSpPr>
          <p:nvPr>
            <p:ph type="sldNum"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38442B1-72CE-BD4E-9104-E469D40793C2}" type="slidenum">
              <a:rPr kumimoji="0" lang="en-US" sz="12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sp>
        <p:nvSpPr>
          <p:cNvPr id="5" name="Rectangle 1">
            <a:extLst>
              <a:ext uri="{FF2B5EF4-FFF2-40B4-BE49-F238E27FC236}">
                <a16:creationId xmlns:a16="http://schemas.microsoft.com/office/drawing/2014/main" id="{1A538D64-DBCF-2B09-8DF1-C4DDA4C79859}"/>
              </a:ext>
            </a:extLst>
          </p:cNvPr>
          <p:cNvSpPr txBox="1">
            <a:spLocks noChangeArrowheads="1"/>
          </p:cNvSpPr>
          <p:nvPr/>
        </p:nvSpPr>
        <p:spPr>
          <a:xfrm>
            <a:off x="457200" y="350838"/>
            <a:ext cx="7571184" cy="6397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Sortie: </a:t>
            </a:r>
            <a:r>
              <a:rPr lang="fr-FR" sz="2400" b="1" dirty="0">
                <a:solidFill>
                  <a:srgbClr val="D2533C"/>
                </a:solidFill>
              </a:rPr>
              <a:t>Chercher avec toi dans nos vies p78 2/4</a:t>
            </a:r>
            <a:endParaRPr lang="fr-FR" sz="2400" dirty="0">
              <a:solidFill>
                <a:srgbClr val="D2533C"/>
              </a:solidFill>
            </a:endParaRPr>
          </a:p>
        </p:txBody>
      </p:sp>
    </p:spTree>
    <p:extLst>
      <p:ext uri="{BB962C8B-B14F-4D97-AF65-F5344CB8AC3E}">
        <p14:creationId xmlns:p14="http://schemas.microsoft.com/office/powerpoint/2010/main" val="41133647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43706"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zh-CN" sz="3200" dirty="0">
                <a:solidFill>
                  <a:srgbClr val="000000"/>
                </a:solidFill>
                <a:latin typeface="Roboto Condensed" panose="02000000000000000000" pitchFamily="2" charset="0"/>
              </a:rPr>
              <a:t>2</a:t>
            </a:r>
            <a:r>
              <a:rPr lang="fr-FR" altLang="zh-CN" sz="3200" b="0" i="0" dirty="0">
                <a:solidFill>
                  <a:srgbClr val="000000"/>
                </a:solidFill>
                <a:effectLst/>
                <a:latin typeface="Roboto Condensed" panose="02000000000000000000" pitchFamily="2" charset="0"/>
              </a:rPr>
              <a:t>. Puisque tu demeures avec nous</a:t>
            </a:r>
            <a:br>
              <a:rPr lang="fr-FR" altLang="zh-CN" sz="3200" dirty="0"/>
            </a:br>
            <a:r>
              <a:rPr lang="fr-FR" altLang="zh-CN" sz="3200" b="0" i="0" dirty="0">
                <a:solidFill>
                  <a:srgbClr val="000000"/>
                </a:solidFill>
                <a:effectLst/>
                <a:latin typeface="Roboto Condensed" panose="02000000000000000000" pitchFamily="2" charset="0"/>
              </a:rPr>
              <a:t>Pour l’angélus, Vierge Marie,</a:t>
            </a:r>
            <a:br>
              <a:rPr lang="fr-FR" altLang="zh-CN" sz="3200" dirty="0"/>
            </a:br>
            <a:r>
              <a:rPr lang="fr-FR" altLang="zh-CN" sz="3200" b="0" i="0" dirty="0">
                <a:solidFill>
                  <a:srgbClr val="000000"/>
                </a:solidFill>
                <a:effectLst/>
                <a:latin typeface="Roboto Condensed" panose="02000000000000000000" pitchFamily="2" charset="0"/>
              </a:rPr>
              <a:t>Guide nos pas dans l’inconnu,</a:t>
            </a:r>
            <a:br>
              <a:rPr lang="fr-FR" altLang="zh-CN" sz="3200" dirty="0"/>
            </a:br>
            <a:r>
              <a:rPr lang="fr-FR" altLang="zh-CN" sz="3200" b="0" i="0" dirty="0">
                <a:solidFill>
                  <a:srgbClr val="000000"/>
                </a:solidFill>
                <a:effectLst/>
                <a:latin typeface="Roboto Condensed" panose="02000000000000000000" pitchFamily="2" charset="0"/>
              </a:rPr>
              <a:t>Car tu es celle qui a cru</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altLang="zh-CN" sz="3200" dirty="0">
              <a:solidFill>
                <a:srgbClr val="000000"/>
              </a:solidFill>
              <a:latin typeface="Roboto Condensed" panose="02000000000000000000" pitchFamily="2" charset="0"/>
            </a:endParaRPr>
          </a:p>
          <a:p>
            <a:pPr algn="ctr"/>
            <a:r>
              <a:rPr lang="fr-FR" altLang="zh-CN" sz="3200" dirty="0">
                <a:solidFill>
                  <a:srgbClr val="000000"/>
                </a:solidFill>
                <a:latin typeface="Roboto Condensed" panose="02000000000000000000" pitchFamily="2" charset="0"/>
              </a:rPr>
              <a:t>3</a:t>
            </a:r>
            <a:r>
              <a:rPr lang="fr-FR" altLang="zh-CN" sz="3200" b="0" i="0" dirty="0">
                <a:solidFill>
                  <a:srgbClr val="000000"/>
                </a:solidFill>
                <a:effectLst/>
                <a:latin typeface="Roboto Condensed" panose="02000000000000000000" pitchFamily="2" charset="0"/>
              </a:rPr>
              <a:t>. Puisque tu souffres avec nous,</a:t>
            </a:r>
            <a:br>
              <a:rPr lang="fr-FR" altLang="zh-CN" sz="3200" dirty="0"/>
            </a:br>
            <a:r>
              <a:rPr lang="fr-FR" altLang="zh-CN" sz="3200" b="0" i="0" dirty="0">
                <a:solidFill>
                  <a:srgbClr val="000000"/>
                </a:solidFill>
                <a:effectLst/>
                <a:latin typeface="Roboto Condensed" panose="02000000000000000000" pitchFamily="2" charset="0"/>
              </a:rPr>
              <a:t>Gethsémani, Vierge Marie,</a:t>
            </a:r>
            <a:br>
              <a:rPr lang="fr-FR" altLang="zh-CN" sz="3200" dirty="0"/>
            </a:br>
            <a:r>
              <a:rPr lang="fr-FR" altLang="zh-CN" sz="3200" b="0" i="0" dirty="0">
                <a:solidFill>
                  <a:srgbClr val="000000"/>
                </a:solidFill>
                <a:effectLst/>
                <a:latin typeface="Roboto Condensed" panose="02000000000000000000" pitchFamily="2" charset="0"/>
              </a:rPr>
              <a:t>Soutiens nos croix de l’“aujourd’hui”,</a:t>
            </a:r>
            <a:br>
              <a:rPr lang="fr-FR" altLang="zh-CN" sz="3200" dirty="0"/>
            </a:br>
            <a:r>
              <a:rPr lang="fr-FR" altLang="zh-CN" sz="3200" b="0" i="0" dirty="0">
                <a:solidFill>
                  <a:srgbClr val="000000"/>
                </a:solidFill>
                <a:effectLst/>
                <a:latin typeface="Roboto Condensed" panose="02000000000000000000" pitchFamily="2" charset="0"/>
              </a:rPr>
              <a:t>Entre tes mains, voici ma vie.</a:t>
            </a:r>
            <a:endPar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altLang="zh-CN" sz="3200" b="0" i="0" dirty="0">
              <a:solidFill>
                <a:srgbClr val="000000"/>
              </a:solidFill>
              <a:effectLst/>
              <a:latin typeface="Roboto Condens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endParaRPr>
          </a:p>
        </p:txBody>
      </p:sp>
      <p:sp>
        <p:nvSpPr>
          <p:cNvPr id="2" name="Slide Number Placeholder 1"/>
          <p:cNvSpPr>
            <a:spLocks noGrp="1"/>
          </p:cNvSpPr>
          <p:nvPr>
            <p:ph type="sldNum"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38442B1-72CE-BD4E-9104-E469D40793C2}" type="slidenum">
              <a:rPr kumimoji="0" lang="en-US" sz="12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sp>
        <p:nvSpPr>
          <p:cNvPr id="3" name="Rectangle 1">
            <a:extLst>
              <a:ext uri="{FF2B5EF4-FFF2-40B4-BE49-F238E27FC236}">
                <a16:creationId xmlns:a16="http://schemas.microsoft.com/office/drawing/2014/main" id="{0DEE4643-0197-1649-BC85-E79E3ED0C4EC}"/>
              </a:ext>
            </a:extLst>
          </p:cNvPr>
          <p:cNvSpPr txBox="1">
            <a:spLocks noChangeArrowheads="1"/>
          </p:cNvSpPr>
          <p:nvPr/>
        </p:nvSpPr>
        <p:spPr>
          <a:xfrm>
            <a:off x="443706" y="425342"/>
            <a:ext cx="7571184" cy="6397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Sortie: </a:t>
            </a:r>
            <a:r>
              <a:rPr lang="fr-FR" sz="2400" b="1" dirty="0">
                <a:solidFill>
                  <a:srgbClr val="D2533C"/>
                </a:solidFill>
              </a:rPr>
              <a:t>Chercher avec toi dans nos vies p78 3/4</a:t>
            </a:r>
            <a:endParaRPr lang="fr-FR" sz="2400" dirty="0">
              <a:solidFill>
                <a:srgbClr val="D2533C"/>
              </a:solidFill>
            </a:endParaRPr>
          </a:p>
        </p:txBody>
      </p:sp>
    </p:spTree>
    <p:extLst>
      <p:ext uri="{BB962C8B-B14F-4D97-AF65-F5344CB8AC3E}">
        <p14:creationId xmlns:p14="http://schemas.microsoft.com/office/powerpoint/2010/main" val="26957124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551" y="166161"/>
            <a:ext cx="8376249" cy="843130"/>
          </a:xfrm>
        </p:spPr>
        <p:txBody>
          <a:bodyPr/>
          <a:lstStyle/>
          <a:p>
            <a:pPr fontAlgn="auto">
              <a:spcAft>
                <a:spcPts val="0"/>
              </a:spcAft>
              <a:defRPr/>
            </a:pPr>
            <a:r>
              <a:rPr lang="fr-FR" sz="2800" b="1" i="1" dirty="0">
                <a:latin typeface="Arial Narrow" pitchFamily="34" charset="0"/>
              </a:rPr>
              <a:t>Entrée : </a:t>
            </a:r>
            <a:r>
              <a:rPr lang="fr-FR" sz="2800" b="1" dirty="0">
                <a:latin typeface="Arial Narrow" pitchFamily="34" charset="0"/>
              </a:rPr>
              <a:t>  Cantique de la Création ( p79 Carnet Scout) 2/4</a:t>
            </a:r>
            <a:endParaRPr lang="fr-FR" sz="2800" dirty="0">
              <a:latin typeface="Arial Narrow" pitchFamily="34" charset="0"/>
            </a:endParaRPr>
          </a:p>
        </p:txBody>
      </p:sp>
      <p:sp>
        <p:nvSpPr>
          <p:cNvPr id="3" name="Title 1"/>
          <p:cNvSpPr txBox="1">
            <a:spLocks/>
          </p:cNvSpPr>
          <p:nvPr/>
        </p:nvSpPr>
        <p:spPr>
          <a:xfrm>
            <a:off x="457200" y="1846052"/>
            <a:ext cx="8229600" cy="479628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none" spc="-100" normalizeH="0" baseline="0" noProof="0" dirty="0">
              <a:ln>
                <a:noFill/>
              </a:ln>
              <a:solidFill>
                <a:srgbClr val="D2533C"/>
              </a:solidFill>
              <a:effectLst/>
              <a:uLnTx/>
              <a:uFillTx/>
              <a:latin typeface="Arial"/>
              <a:ea typeface="+mn-ea"/>
              <a:cs typeface="+mn-cs"/>
            </a:endParaRPr>
          </a:p>
        </p:txBody>
      </p:sp>
      <p:sp>
        <p:nvSpPr>
          <p:cNvPr id="32769" name="Rectangle 1"/>
          <p:cNvSpPr>
            <a:spLocks noChangeArrowheads="1"/>
          </p:cNvSpPr>
          <p:nvPr/>
        </p:nvSpPr>
        <p:spPr bwMode="auto">
          <a:xfrm>
            <a:off x="310551" y="1010028"/>
            <a:ext cx="8295567"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3200" b="0" i="0" dirty="0">
                <a:solidFill>
                  <a:srgbClr val="444444"/>
                </a:solidFill>
                <a:effectLst/>
                <a:latin typeface="Alegreya"/>
              </a:rPr>
              <a:t>2- Par tous les océans, et par toutes les mers, par tous les continents,</a:t>
            </a:r>
            <a:br>
              <a:rPr lang="fr-FR" altLang="zh-CN" sz="3200" dirty="0"/>
            </a:br>
            <a:r>
              <a:rPr lang="fr-FR" altLang="zh-CN" sz="3200" b="0" i="0" dirty="0">
                <a:solidFill>
                  <a:srgbClr val="444444"/>
                </a:solidFill>
                <a:effectLst/>
                <a:latin typeface="Alegreya"/>
              </a:rPr>
              <a:t>Et par l’eau des rivières, par le feu qui te dit comme un buisson ardent,</a:t>
            </a:r>
            <a:br>
              <a:rPr lang="fr-FR" altLang="zh-CN" sz="3200" dirty="0"/>
            </a:br>
            <a:r>
              <a:rPr lang="fr-FR" altLang="zh-CN" sz="3200" b="0" i="0" dirty="0">
                <a:solidFill>
                  <a:srgbClr val="444444"/>
                </a:solidFill>
                <a:effectLst/>
                <a:latin typeface="Alegreya"/>
              </a:rPr>
              <a:t>Et par l’aile du vent, je veux crier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Mon Dieu, tu es grand, tu es beau, Dieu vivant, Dieu très haut,</a:t>
            </a:r>
            <a:br>
              <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Tu es le Dieu d’amour. Mon Dieu, tu es grand, tu es beau,</a:t>
            </a:r>
            <a:br>
              <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Dieu vivant, Dieu très haut, Dieu présent, en toute création.</a:t>
            </a:r>
            <a:endPar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endParaRPr>
          </a:p>
        </p:txBody>
      </p:sp>
    </p:spTree>
    <p:extLst>
      <p:ext uri="{BB962C8B-B14F-4D97-AF65-F5344CB8AC3E}">
        <p14:creationId xmlns:p14="http://schemas.microsoft.com/office/powerpoint/2010/main" val="9385777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43706"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Refrain :</a:t>
            </a:r>
            <a:br>
              <a:rPr kumimoji="0" lang="fr-FR" altLang="zh-CN" sz="3200" b="0"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Chercher avec toi, dans nos vies</a:t>
            </a:r>
            <a:br>
              <a:rPr kumimoji="0" lang="fr-FR" altLang="zh-CN" sz="32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Les pas de Dieu, Vierge Marie,</a:t>
            </a:r>
            <a:br>
              <a:rPr kumimoji="0" lang="fr-FR" altLang="zh-CN" sz="32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Par toi, accueillir aujourd’hui</a:t>
            </a:r>
            <a:br>
              <a:rPr kumimoji="0" lang="fr-FR" altLang="zh-CN" sz="3200" b="1" i="0" u="none" strike="noStrike" kern="1200" cap="none" spc="0" normalizeH="0" baseline="0" noProof="0" dirty="0">
                <a:ln>
                  <a:noFill/>
                </a:ln>
                <a:solidFill>
                  <a:srgbClr val="29293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Le don de Dieu, Vierge Marie</a:t>
            </a:r>
            <a:r>
              <a:rPr kumimoji="0" lang="fr-FR" altLang="zh-CN" sz="3200" b="0" i="0" u="none" strike="noStrike" kern="1200" cap="none" spc="0" normalizeH="0" baseline="0" noProof="0" dirty="0">
                <a:ln>
                  <a:noFill/>
                </a:ln>
                <a:solidFill>
                  <a:srgbClr val="000000"/>
                </a:solidFill>
                <a:effectLst/>
                <a:uLnTx/>
                <a:uFillTx/>
                <a:latin typeface="Alegreya"/>
                <a:ea typeface="方正舒体" panose="02010601030101010101" pitchFamily="2" charset="-122"/>
                <a:cs typeface="+mn-cs"/>
              </a:rPr>
              <a:t>.</a:t>
            </a:r>
            <a:endParaRPr kumimoji="0" lang="fr-FR" sz="3200" b="0" i="0" u="none" strike="noStrike" kern="1200" cap="none" spc="0" normalizeH="0" baseline="0" noProof="0" dirty="0">
              <a:ln>
                <a:noFill/>
              </a:ln>
              <a:solidFill>
                <a:srgbClr val="292934"/>
              </a:solidFill>
              <a:effectLst/>
              <a:uLnTx/>
              <a:uFillTx/>
              <a:latin typeface="Alegreya"/>
              <a:ea typeface="+mn-ea"/>
              <a:cs typeface="+mn-cs"/>
            </a:endParaRPr>
          </a:p>
        </p:txBody>
      </p:sp>
      <p:sp>
        <p:nvSpPr>
          <p:cNvPr id="2" name="Slide Number Placeholder 1"/>
          <p:cNvSpPr>
            <a:spLocks noGrp="1"/>
          </p:cNvSpPr>
          <p:nvPr>
            <p:ph type="sldNum"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38442B1-72CE-BD4E-9104-E469D40793C2}" type="slidenum">
              <a:rPr kumimoji="0" lang="en-US" sz="12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sp>
        <p:nvSpPr>
          <p:cNvPr id="5" name="Rectangle 1">
            <a:extLst>
              <a:ext uri="{FF2B5EF4-FFF2-40B4-BE49-F238E27FC236}">
                <a16:creationId xmlns:a16="http://schemas.microsoft.com/office/drawing/2014/main" id="{71A4B3A2-F50A-A97A-63DD-C6222DA9B2C7}"/>
              </a:ext>
            </a:extLst>
          </p:cNvPr>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Sortie: </a:t>
            </a:r>
            <a:r>
              <a:rPr lang="fr-FR" sz="2400" b="1" dirty="0">
                <a:solidFill>
                  <a:srgbClr val="D2533C"/>
                </a:solidFill>
              </a:rPr>
              <a:t>Chercher avec toi dans nos vies </a:t>
            </a:r>
            <a:r>
              <a:rPr lang="fr-FR" sz="2400" b="1">
                <a:solidFill>
                  <a:srgbClr val="D2533C"/>
                </a:solidFill>
              </a:rPr>
              <a:t>p78 4/4</a:t>
            </a:r>
            <a:endParaRPr lang="fr-FR" sz="2400" dirty="0">
              <a:solidFill>
                <a:srgbClr val="D2533C"/>
              </a:solidFill>
            </a:endParaRPr>
          </a:p>
        </p:txBody>
      </p:sp>
    </p:spTree>
    <p:extLst>
      <p:ext uri="{BB962C8B-B14F-4D97-AF65-F5344CB8AC3E}">
        <p14:creationId xmlns:p14="http://schemas.microsoft.com/office/powerpoint/2010/main" val="6930205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630392"/>
            <a:ext cx="7772400" cy="1470025"/>
          </a:xfrm>
        </p:spPr>
        <p:txBody>
          <a:bodyPr/>
          <a:lstStyle/>
          <a:p>
            <a:pPr algn="ctr" eaLnBrk="1" hangingPunct="1"/>
            <a:r>
              <a:rPr lang="en-GB" sz="4000" i="1" cap="none" dirty="0">
                <a:ea typeface="ＭＳ Ｐゴシック" pitchFamily="34" charset="-128"/>
              </a:rPr>
              <a:t>Bon </a:t>
            </a:r>
            <a:r>
              <a:rPr lang="en-GB" sz="4000" i="1" cap="none" dirty="0" err="1">
                <a:ea typeface="ＭＳ Ｐゴシック" pitchFamily="34" charset="-128"/>
              </a:rPr>
              <a:t>dimanche</a:t>
            </a:r>
            <a:r>
              <a:rPr lang="en-GB" sz="4000" i="1" cap="none" dirty="0">
                <a:ea typeface="ＭＳ Ｐゴシック" pitchFamily="34" charset="-128"/>
              </a:rPr>
              <a:t> à </a:t>
            </a:r>
            <a:r>
              <a:rPr lang="en-GB" sz="4000" i="1" cap="none" dirty="0" err="1">
                <a:ea typeface="ＭＳ Ｐゴシック" pitchFamily="34" charset="-128"/>
              </a:rPr>
              <a:t>tous</a:t>
            </a:r>
            <a:r>
              <a:rPr lang="en-GB" sz="4000" i="1" cap="none" dirty="0">
                <a:ea typeface="ＭＳ Ｐゴシック" pitchFamily="34" charset="-128"/>
              </a:rPr>
              <a:t> !</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551" y="166161"/>
            <a:ext cx="8376249" cy="843130"/>
          </a:xfrm>
        </p:spPr>
        <p:txBody>
          <a:bodyPr/>
          <a:lstStyle/>
          <a:p>
            <a:pPr fontAlgn="auto">
              <a:spcAft>
                <a:spcPts val="0"/>
              </a:spcAft>
              <a:defRPr/>
            </a:pPr>
            <a:r>
              <a:rPr lang="fr-FR" sz="2800" b="1" i="1" dirty="0">
                <a:latin typeface="Arial Narrow" pitchFamily="34" charset="0"/>
              </a:rPr>
              <a:t>Entrée : </a:t>
            </a:r>
            <a:r>
              <a:rPr lang="fr-FR" sz="2800" b="1" dirty="0">
                <a:latin typeface="Arial Narrow" pitchFamily="34" charset="0"/>
              </a:rPr>
              <a:t>  Cantique de la Création ( p79 Carnet Scout) 3/4</a:t>
            </a:r>
            <a:endParaRPr lang="fr-FR" sz="2800" dirty="0">
              <a:latin typeface="Arial Narrow" pitchFamily="34" charset="0"/>
            </a:endParaRPr>
          </a:p>
        </p:txBody>
      </p:sp>
      <p:sp>
        <p:nvSpPr>
          <p:cNvPr id="3" name="Title 1"/>
          <p:cNvSpPr txBox="1">
            <a:spLocks/>
          </p:cNvSpPr>
          <p:nvPr/>
        </p:nvSpPr>
        <p:spPr>
          <a:xfrm>
            <a:off x="457200" y="1846052"/>
            <a:ext cx="8229600" cy="479628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none" spc="-100" normalizeH="0" baseline="0" noProof="0" dirty="0">
              <a:ln>
                <a:noFill/>
              </a:ln>
              <a:solidFill>
                <a:srgbClr val="D2533C"/>
              </a:solidFill>
              <a:effectLst/>
              <a:uLnTx/>
              <a:uFillTx/>
              <a:latin typeface="Arial"/>
              <a:ea typeface="+mn-ea"/>
              <a:cs typeface="+mn-cs"/>
            </a:endParaRPr>
          </a:p>
        </p:txBody>
      </p:sp>
      <p:sp>
        <p:nvSpPr>
          <p:cNvPr id="32769" name="Rectangle 1"/>
          <p:cNvSpPr>
            <a:spLocks noChangeArrowheads="1"/>
          </p:cNvSpPr>
          <p:nvPr/>
        </p:nvSpPr>
        <p:spPr bwMode="auto">
          <a:xfrm>
            <a:off x="310551" y="1010028"/>
            <a:ext cx="8295567"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3200" dirty="0">
                <a:solidFill>
                  <a:srgbClr val="444444"/>
                </a:solidFill>
                <a:latin typeface="Alegreya"/>
              </a:rPr>
              <a:t>3</a:t>
            </a:r>
            <a:r>
              <a:rPr lang="fr-FR" altLang="zh-CN" sz="3200" b="0" i="0" dirty="0">
                <a:solidFill>
                  <a:srgbClr val="444444"/>
                </a:solidFill>
                <a:effectLst/>
                <a:latin typeface="Alegreya"/>
              </a:rPr>
              <a:t>-Par tous les animaux de la terre et de l’eau, par le chant des oiseaux,</a:t>
            </a:r>
            <a:br>
              <a:rPr lang="fr-FR" altLang="zh-CN" sz="3200" dirty="0"/>
            </a:br>
            <a:r>
              <a:rPr lang="fr-FR" altLang="zh-CN" sz="3200" b="0" i="0" dirty="0">
                <a:solidFill>
                  <a:srgbClr val="444444"/>
                </a:solidFill>
                <a:effectLst/>
                <a:latin typeface="Alegreya"/>
              </a:rPr>
              <a:t>Par le chant de la vie, par l’homme que tu fis juste moins grand que toi,</a:t>
            </a:r>
            <a:br>
              <a:rPr lang="fr-FR" altLang="zh-CN" sz="3200" dirty="0"/>
            </a:br>
            <a:r>
              <a:rPr lang="fr-FR" altLang="zh-CN" sz="3200" b="0" i="0" dirty="0">
                <a:solidFill>
                  <a:srgbClr val="444444"/>
                </a:solidFill>
                <a:effectLst/>
                <a:latin typeface="Alegreya"/>
              </a:rPr>
              <a:t>Et par tous ses enfants, je veux crier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Mon Dieu, tu es grand, tu es beau, Dieu vivant, Dieu très haut,</a:t>
            </a:r>
            <a:br>
              <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Tu es le Dieu d’amour. Mon Dieu, tu es grand, tu es beau,</a:t>
            </a:r>
            <a:br>
              <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Dieu vivant, Dieu très haut, Dieu présent, en toute création.</a:t>
            </a:r>
            <a:endPar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endParaRPr>
          </a:p>
        </p:txBody>
      </p:sp>
    </p:spTree>
    <p:extLst>
      <p:ext uri="{BB962C8B-B14F-4D97-AF65-F5344CB8AC3E}">
        <p14:creationId xmlns:p14="http://schemas.microsoft.com/office/powerpoint/2010/main" val="386261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551" y="166161"/>
            <a:ext cx="8376249" cy="843130"/>
          </a:xfrm>
        </p:spPr>
        <p:txBody>
          <a:bodyPr/>
          <a:lstStyle/>
          <a:p>
            <a:pPr fontAlgn="auto">
              <a:spcAft>
                <a:spcPts val="0"/>
              </a:spcAft>
              <a:defRPr/>
            </a:pPr>
            <a:r>
              <a:rPr lang="fr-FR" sz="2800" b="1" i="1" dirty="0">
                <a:latin typeface="Arial Narrow" pitchFamily="34" charset="0"/>
              </a:rPr>
              <a:t>Entrée : </a:t>
            </a:r>
            <a:r>
              <a:rPr lang="fr-FR" sz="2800" b="1" dirty="0">
                <a:latin typeface="Arial Narrow" pitchFamily="34" charset="0"/>
              </a:rPr>
              <a:t>  Cantique de la Création ( p79 Carnet Scout) 4/4</a:t>
            </a:r>
            <a:endParaRPr lang="fr-FR" sz="2800" dirty="0">
              <a:latin typeface="Arial Narrow" pitchFamily="34" charset="0"/>
            </a:endParaRPr>
          </a:p>
        </p:txBody>
      </p:sp>
      <p:sp>
        <p:nvSpPr>
          <p:cNvPr id="3" name="Title 1"/>
          <p:cNvSpPr txBox="1">
            <a:spLocks/>
          </p:cNvSpPr>
          <p:nvPr/>
        </p:nvSpPr>
        <p:spPr>
          <a:xfrm>
            <a:off x="457200" y="1846052"/>
            <a:ext cx="8229600" cy="479628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none" spc="-100" normalizeH="0" baseline="0" noProof="0" dirty="0">
              <a:ln>
                <a:noFill/>
              </a:ln>
              <a:solidFill>
                <a:srgbClr val="D2533C"/>
              </a:solidFill>
              <a:effectLst/>
              <a:uLnTx/>
              <a:uFillTx/>
              <a:latin typeface="Arial"/>
              <a:ea typeface="+mn-ea"/>
              <a:cs typeface="+mn-cs"/>
            </a:endParaRPr>
          </a:p>
        </p:txBody>
      </p:sp>
      <p:sp>
        <p:nvSpPr>
          <p:cNvPr id="32769" name="Rectangle 1"/>
          <p:cNvSpPr>
            <a:spLocks noChangeArrowheads="1"/>
          </p:cNvSpPr>
          <p:nvPr/>
        </p:nvSpPr>
        <p:spPr bwMode="auto">
          <a:xfrm>
            <a:off x="310551" y="1256249"/>
            <a:ext cx="8295567"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3200" dirty="0">
                <a:latin typeface="Alegreya"/>
              </a:rPr>
              <a:t>4-Par cette main tendue qui invite à la danse, Par ce baiser jailli d'un élan d'espérance, Par ce regard d'amour qui relève et réchauffe, Par le pain et le vin, je veux crier</a:t>
            </a:r>
            <a:r>
              <a:rPr lang="fr-FR" altLang="zh-CN" sz="32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Mon Dieu, tu es grand, tu es beau, Dieu vivant, Dieu très haut,</a:t>
            </a:r>
            <a:br>
              <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Tu es le Dieu d’amour. Mon Dieu, tu es grand, tu es beau,</a:t>
            </a:r>
            <a:br>
              <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br>
            <a:r>
              <a:rPr kumimoji="0" lang="fr-FR" altLang="zh-CN" sz="3200" b="1"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rPr>
              <a:t>Dieu vivant, Dieu très haut, Dieu présent, en toute création.</a:t>
            </a:r>
            <a:endParaRPr kumimoji="0" lang="fr-FR" altLang="zh-CN" sz="3200" b="0" i="0" u="none" strike="noStrike" kern="1200" cap="none" spc="0" normalizeH="0" baseline="0" noProof="0" dirty="0">
              <a:ln>
                <a:noFill/>
              </a:ln>
              <a:solidFill>
                <a:srgbClr val="444444"/>
              </a:solidFill>
              <a:effectLst/>
              <a:uLnTx/>
              <a:uFillTx/>
              <a:latin typeface="Alegreya"/>
              <a:ea typeface="方正舒体" panose="02010601030101010101" pitchFamily="2" charset="-122"/>
              <a:cs typeface="+mn-cs"/>
            </a:endParaRPr>
          </a:p>
        </p:txBody>
      </p:sp>
    </p:spTree>
    <p:extLst>
      <p:ext uri="{BB962C8B-B14F-4D97-AF65-F5344CB8AC3E}">
        <p14:creationId xmlns:p14="http://schemas.microsoft.com/office/powerpoint/2010/main" val="354504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47625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Kyrié</a:t>
            </a:r>
            <a:r>
              <a:rPr lang="en-US" sz="2400" b="1" i="1" dirty="0">
                <a:solidFill>
                  <a:srgbClr val="D2533C"/>
                </a:solidFill>
              </a:rPr>
              <a:t>: </a:t>
            </a:r>
            <a:endParaRPr lang="en-US" sz="2400" i="1" dirty="0">
              <a:solidFill>
                <a:srgbClr val="D2533C"/>
              </a:solidFill>
            </a:endParaRPr>
          </a:p>
        </p:txBody>
      </p:sp>
      <p:sp>
        <p:nvSpPr>
          <p:cNvPr id="7170" name="Rectangle 2"/>
          <p:cNvSpPr>
            <a:spLocks noChangeArrowheads="1"/>
          </p:cNvSpPr>
          <p:nvPr/>
        </p:nvSpPr>
        <p:spPr bwMode="auto">
          <a:xfrm>
            <a:off x="785786" y="1571612"/>
            <a:ext cx="7803580" cy="46805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0" indent="0" algn="ctr">
              <a:buNone/>
            </a:pPr>
            <a:r>
              <a:rPr lang="fr-FR" sz="3600" dirty="0">
                <a:solidFill>
                  <a:schemeClr val="tx1"/>
                </a:solidFill>
                <a:latin typeface="Alegreya"/>
              </a:rPr>
              <a:t>Kyrie eleison </a:t>
            </a:r>
          </a:p>
          <a:p>
            <a:pPr marL="0" indent="0" algn="ctr">
              <a:buNone/>
            </a:pPr>
            <a:endParaRPr lang="fr-FR" sz="3600" dirty="0">
              <a:solidFill>
                <a:schemeClr val="tx1"/>
              </a:solidFill>
              <a:latin typeface="Alegreya"/>
            </a:endParaRPr>
          </a:p>
          <a:p>
            <a:pPr marL="0" indent="0" algn="ctr">
              <a:buNone/>
            </a:pPr>
            <a:r>
              <a:rPr lang="fr-FR" sz="3600" dirty="0" err="1">
                <a:solidFill>
                  <a:schemeClr val="tx1"/>
                </a:solidFill>
                <a:latin typeface="Alegreya"/>
              </a:rPr>
              <a:t>Christe</a:t>
            </a:r>
            <a:r>
              <a:rPr lang="fr-FR" sz="3600" dirty="0">
                <a:solidFill>
                  <a:schemeClr val="tx1"/>
                </a:solidFill>
                <a:latin typeface="Alegreya"/>
              </a:rPr>
              <a:t> eleison </a:t>
            </a:r>
          </a:p>
          <a:p>
            <a:pPr marL="0" indent="0" algn="ctr">
              <a:buNone/>
            </a:pPr>
            <a:r>
              <a:rPr lang="fr-FR" sz="3600" dirty="0">
                <a:solidFill>
                  <a:schemeClr val="tx1"/>
                </a:solidFill>
                <a:latin typeface="Alegreya"/>
              </a:rPr>
              <a:t>	</a:t>
            </a:r>
          </a:p>
          <a:p>
            <a:pPr marL="0" indent="0" algn="ctr">
              <a:buNone/>
            </a:pPr>
            <a:r>
              <a:rPr lang="fr-FR" sz="3600" dirty="0">
                <a:solidFill>
                  <a:schemeClr val="tx1"/>
                </a:solidFill>
                <a:latin typeface="Alegreya"/>
              </a:rPr>
              <a:t>Kyrie eleison</a:t>
            </a:r>
          </a:p>
        </p:txBody>
      </p:sp>
    </p:spTree>
    <p:extLst>
      <p:ext uri="{BB962C8B-B14F-4D97-AF65-F5344CB8AC3E}">
        <p14:creationId xmlns:p14="http://schemas.microsoft.com/office/powerpoint/2010/main" val="1779364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a:solidFill>
                  <a:schemeClr val="tx1"/>
                </a:solidFill>
              </a:rPr>
              <a:t>H</a:t>
            </a:r>
            <a:r>
              <a:rPr lang="fr-FR" dirty="0">
                <a:solidFill>
                  <a:schemeClr val="tx1"/>
                </a:solidFill>
              </a:rPr>
              <a:t> au plus haut des cieux !</a:t>
            </a:r>
            <a:endParaRPr lang="en-US" dirty="0">
              <a:solidFill>
                <a:schemeClr val="tx1"/>
              </a:solidFill>
            </a:endParaRPr>
          </a:p>
        </p:txBody>
      </p:sp>
      <p:pic>
        <p:nvPicPr>
          <p:cNvPr id="5" name="Picture 4">
            <a:extLst>
              <a:ext uri="{FF2B5EF4-FFF2-40B4-BE49-F238E27FC236}">
                <a16:creationId xmlns:a16="http://schemas.microsoft.com/office/drawing/2014/main" id="{C691B7A3-EBDD-8726-CCD4-670818D8B9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742" y="738117"/>
            <a:ext cx="7782515" cy="5178590"/>
          </a:xfrm>
          <a:prstGeom prst="rect">
            <a:avLst/>
          </a:prstGeom>
        </p:spPr>
      </p:pic>
      <p:sp>
        <p:nvSpPr>
          <p:cNvPr id="3" name="TextBox 2">
            <a:extLst>
              <a:ext uri="{FF2B5EF4-FFF2-40B4-BE49-F238E27FC236}">
                <a16:creationId xmlns:a16="http://schemas.microsoft.com/office/drawing/2014/main" id="{C8B4C169-4C18-E049-EF2C-E39504C5DCCD}"/>
              </a:ext>
            </a:extLst>
          </p:cNvPr>
          <p:cNvSpPr txBox="1"/>
          <p:nvPr/>
        </p:nvSpPr>
        <p:spPr>
          <a:xfrm>
            <a:off x="6060142" y="6068887"/>
            <a:ext cx="5199529" cy="323165"/>
          </a:xfrm>
          <a:prstGeom prst="rect">
            <a:avLst/>
          </a:prstGeom>
          <a:noFill/>
        </p:spPr>
        <p:txBody>
          <a:bodyPr wrap="square" rtlCol="0">
            <a:spAutoFit/>
          </a:bodyPr>
          <a:lstStyle/>
          <a:p>
            <a:r>
              <a:rPr lang="en-US" sz="1500" i="1" dirty="0" err="1">
                <a:solidFill>
                  <a:schemeClr val="bg1"/>
                </a:solidFill>
              </a:rPr>
              <a:t>L’arbre</a:t>
            </a:r>
            <a:r>
              <a:rPr lang="en-US" sz="1500" i="1" dirty="0">
                <a:solidFill>
                  <a:schemeClr val="bg1"/>
                </a:solidFill>
              </a:rPr>
              <a:t> de vie – G. Klimt</a:t>
            </a:r>
            <a:endParaRPr lang="en-GB" sz="1500" i="1" dirty="0">
              <a:solidFill>
                <a:schemeClr val="bg1"/>
              </a:solidFill>
            </a:endParaRPr>
          </a:p>
        </p:txBody>
      </p:sp>
    </p:spTree>
    <p:extLst>
      <p:ext uri="{BB962C8B-B14F-4D97-AF65-F5344CB8AC3E}">
        <p14:creationId xmlns:p14="http://schemas.microsoft.com/office/powerpoint/2010/main" val="3707830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endParaRPr lang="en-US" sz="2400" i="1" dirty="0">
              <a:solidFill>
                <a:srgbClr val="D2533C"/>
              </a:solidFill>
            </a:endParaRPr>
          </a:p>
        </p:txBody>
      </p:sp>
      <p:sp>
        <p:nvSpPr>
          <p:cNvPr id="8194" name="Rectangle 2"/>
          <p:cNvSpPr>
            <a:spLocks noChangeArrowheads="1"/>
          </p:cNvSpPr>
          <p:nvPr/>
        </p:nvSpPr>
        <p:spPr bwMode="auto">
          <a:xfrm>
            <a:off x="251520" y="1097261"/>
            <a:ext cx="8640960" cy="509650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latin typeface="Alegreya"/>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a:t>
            </a:r>
            <a:r>
              <a:rPr lang="fr-FR" altLang="zh-CN" sz="3000" b="1" dirty="0" err="1">
                <a:solidFill>
                  <a:srgbClr val="292934"/>
                </a:solidFill>
                <a:latin typeface="Alegreya"/>
                <a:cs typeface="Arial Unicode MS" charset="0"/>
              </a:rPr>
              <a:t>Gloire</a:t>
            </a:r>
            <a:r>
              <a:rPr lang="fr-FR" altLang="zh-CN" sz="3000" b="1" dirty="0">
                <a:solidFill>
                  <a:srgbClr val="292934"/>
                </a:solidFill>
                <a:latin typeface="Alegreya"/>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altLang="zh-CN" sz="3000" b="1" dirty="0">
                <a:solidFill>
                  <a:srgbClr val="292934"/>
                </a:solidFill>
                <a:latin typeface="Alegreya"/>
                <a:cs typeface="Arial Unicode MS" charset="0"/>
              </a:rPr>
              <a:t>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p14="http://schemas.microsoft.com/office/powerpoint/2010/main" val="10795556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1686</TotalTime>
  <Words>2328</Words>
  <Application>Microsoft Office PowerPoint</Application>
  <PresentationFormat>On-screen Show (4:3)</PresentationFormat>
  <Paragraphs>281</Paragraphs>
  <Slides>41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Alegreya</vt:lpstr>
      <vt:lpstr>Arial</vt:lpstr>
      <vt:lpstr>Arial</vt:lpstr>
      <vt:lpstr>Arial Narrow</vt:lpstr>
      <vt:lpstr>Calibri</vt:lpstr>
      <vt:lpstr>Roboto Condensed</vt:lpstr>
      <vt:lpstr>Clarity</vt:lpstr>
      <vt:lpstr>Dimanche 16 Juin 2024</vt:lpstr>
      <vt:lpstr>PowerPoint Presentation</vt:lpstr>
      <vt:lpstr>Entrée :   Cantique de la Création ( p79 Carnet Scout ) 1/4</vt:lpstr>
      <vt:lpstr>Entrée :   Cantique de la Création ( p79 Carnet Scout) 2/4</vt:lpstr>
      <vt:lpstr>Entrée :   Cantique de la Création ( p79 Carnet Scout) 3/4</vt:lpstr>
      <vt:lpstr>Entrée :   Cantique de la Création ( p79 Carnet Scout) 4/4</vt:lpstr>
      <vt:lpstr>Kyrié: </vt:lpstr>
      <vt:lpstr>PowerPoint Presentation</vt:lpstr>
      <vt:lpstr>Gloria: </vt:lpstr>
      <vt:lpstr>Gloria: </vt:lpstr>
      <vt:lpstr>Gloria: Messe du Peuple de Dieu (2/2)</vt:lpstr>
      <vt:lpstr>Gloria: Messe du Peuple de Dieu (2/2)</vt:lpstr>
      <vt:lpstr>Gloria: Messe du Peuple de Dieu (2/2)</vt:lpstr>
      <vt:lpstr>PowerPoint Presentation</vt:lpstr>
      <vt:lpstr>LITURGIE DE LA PAROLE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Communion :  Voici le Corps  p81 1/3  </vt:lpstr>
      <vt:lpstr>Communion :  Voici le Corps  p81 2/3  </vt:lpstr>
      <vt:lpstr>Communion :  Voici le Corps  p81 3/3  </vt:lpstr>
      <vt:lpstr>PowerPoint Presentation</vt:lpstr>
      <vt:lpstr>Prière Scoute</vt:lpstr>
      <vt:lpstr>Prière Scoute</vt:lpstr>
      <vt:lpstr>Sortie: Chercher avec toi dans nos vies p78 1/4</vt:lpstr>
      <vt:lpstr>PowerPoint Presentation</vt:lpstr>
      <vt:lpstr>PowerPoint Presentation</vt:lpstr>
      <vt:lpstr>Sortie: Chercher avec toi dans nos vies p78 4/4</vt:lpstr>
      <vt:lpstr>Bon dimanche à tous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CHAY Quoc</cp:lastModifiedBy>
  <cp:revision>255</cp:revision>
  <cp:lastPrinted>2024-06-08T12:27:11Z</cp:lastPrinted>
  <dcterms:created xsi:type="dcterms:W3CDTF">2016-09-24T10:23:28Z</dcterms:created>
  <dcterms:modified xsi:type="dcterms:W3CDTF">2024-06-15T00:25:54Z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3b7177-c66c-4b22-a350-7ee86f9a1e74_Enabled">
    <vt:lpwstr>true</vt:lpwstr>
  </property>
  <property fmtid="{D5CDD505-2E9C-101B-9397-08002B2CF9AE}" pid="3" name="MSIP_Label_f43b7177-c66c-4b22-a350-7ee86f9a1e74_SetDate">
    <vt:lpwstr>2024-06-14T23:19:24Z</vt:lpwstr>
  </property>
  <property fmtid="{D5CDD505-2E9C-101B-9397-08002B2CF9AE}" pid="4" name="MSIP_Label_f43b7177-c66c-4b22-a350-7ee86f9a1e74_Method">
    <vt:lpwstr>Standard</vt:lpwstr>
  </property>
  <property fmtid="{D5CDD505-2E9C-101B-9397-08002B2CF9AE}" pid="5" name="MSIP_Label_f43b7177-c66c-4b22-a350-7ee86f9a1e74_Name">
    <vt:lpwstr>C1_Internal use</vt:lpwstr>
  </property>
  <property fmtid="{D5CDD505-2E9C-101B-9397-08002B2CF9AE}" pid="6" name="MSIP_Label_f43b7177-c66c-4b22-a350-7ee86f9a1e74_SiteId">
    <vt:lpwstr>e4e1abd9-eac7-4a71-ab52-da5c998aa7ba</vt:lpwstr>
  </property>
  <property fmtid="{D5CDD505-2E9C-101B-9397-08002B2CF9AE}" pid="7" name="MSIP_Label_f43b7177-c66c-4b22-a350-7ee86f9a1e74_ActionId">
    <vt:lpwstr>fca6701f-3407-4890-bb4d-5d7ae43a111c</vt:lpwstr>
  </property>
  <property fmtid="{D5CDD505-2E9C-101B-9397-08002B2CF9AE}" pid="8" name="MSIP_Label_f43b7177-c66c-4b22-a350-7ee86f9a1e74_ContentBits">
    <vt:lpwstr>2</vt:lpwstr>
  </property>
  <property fmtid="{D5CDD505-2E9C-101B-9397-08002B2CF9AE}" pid="9" name="ClassificationContentMarkingFooterLocations">
    <vt:lpwstr>Clarity:9</vt:lpwstr>
  </property>
  <property fmtid="{D5CDD505-2E9C-101B-9397-08002B2CF9AE}" pid="10" name="ClassificationContentMarkingFooterText">
    <vt:lpwstr>C1 - Internal use</vt:lpwstr>
  </property>
</Properties>
</file>