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 id="2147483850" r:id="rId3"/>
  </p:sldMasterIdLst>
  <p:notesMasterIdLst>
    <p:notesMasterId r:id="rId48"/>
  </p:notesMasterIdLst>
  <p:sldIdLst>
    <p:sldId id="549" r:id="rId4"/>
    <p:sldId id="642" r:id="rId5"/>
    <p:sldId id="649" r:id="rId6"/>
    <p:sldId id="650" r:id="rId7"/>
    <p:sldId id="657" r:id="rId8"/>
    <p:sldId id="602" r:id="rId9"/>
    <p:sldId id="328" r:id="rId10"/>
    <p:sldId id="623" r:id="rId11"/>
    <p:sldId id="612" r:id="rId12"/>
    <p:sldId id="444" r:id="rId13"/>
    <p:sldId id="624" r:id="rId14"/>
    <p:sldId id="329" r:id="rId15"/>
    <p:sldId id="330" r:id="rId16"/>
    <p:sldId id="625" r:id="rId17"/>
    <p:sldId id="413" r:id="rId18"/>
    <p:sldId id="626" r:id="rId19"/>
    <p:sldId id="409" r:id="rId20"/>
    <p:sldId id="627" r:id="rId21"/>
    <p:sldId id="658" r:id="rId22"/>
    <p:sldId id="660" r:id="rId23"/>
    <p:sldId id="661" r:id="rId24"/>
    <p:sldId id="659" r:id="rId25"/>
    <p:sldId id="267" r:id="rId26"/>
    <p:sldId id="401" r:id="rId27"/>
    <p:sldId id="375" r:id="rId28"/>
    <p:sldId id="402" r:id="rId29"/>
    <p:sldId id="337" r:id="rId30"/>
    <p:sldId id="520" r:id="rId31"/>
    <p:sldId id="403" r:id="rId32"/>
    <p:sldId id="662" r:id="rId33"/>
    <p:sldId id="663" r:id="rId34"/>
    <p:sldId id="645" r:id="rId35"/>
    <p:sldId id="646" r:id="rId36"/>
    <p:sldId id="647" r:id="rId37"/>
    <p:sldId id="629" r:id="rId38"/>
    <p:sldId id="512" r:id="rId39"/>
    <p:sldId id="652" r:id="rId40"/>
    <p:sldId id="654" r:id="rId41"/>
    <p:sldId id="666" r:id="rId42"/>
    <p:sldId id="653" r:id="rId43"/>
    <p:sldId id="667" r:id="rId44"/>
    <p:sldId id="664" r:id="rId45"/>
    <p:sldId id="668" r:id="rId46"/>
    <p:sldId id="630" r:id="rId47"/>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EC85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02"/>
    <p:restoredTop sz="94918"/>
  </p:normalViewPr>
  <p:slideViewPr>
    <p:cSldViewPr>
      <p:cViewPr varScale="1">
        <p:scale>
          <a:sx n="70" d="100"/>
          <a:sy n="70" d="100"/>
        </p:scale>
        <p:origin x="-870" y="-90"/>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86915CD8-191E-44C2-A8A3-93D89627D50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ln>
            <a:miter lim="800000"/>
            <a:headEnd/>
            <a:tailEnd/>
          </a:ln>
        </p:spPr>
        <p:txBody>
          <a:bodyPr/>
          <a:lstStyle/>
          <a:p>
            <a:fld id="{6C0FF6EE-C171-41AF-8534-EF3D512CCA9C}" type="slidenum">
              <a:rPr lang="en-US" altLang="en-US"/>
              <a:pPr/>
              <a:t>2</a:t>
            </a:fld>
            <a:endParaRPr lang="en-US" altLang="en-US"/>
          </a:p>
        </p:txBody>
      </p:sp>
      <p:sp>
        <p:nvSpPr>
          <p:cNvPr id="1843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1843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ln>
            <a:miter lim="800000"/>
            <a:headEnd/>
            <a:tailEnd/>
          </a:ln>
        </p:spPr>
        <p:txBody>
          <a:bodyPr/>
          <a:lstStyle/>
          <a:p>
            <a:fld id="{5004E125-BF68-4FC9-93F4-F57E8E7D8603}" type="slidenum">
              <a:rPr lang="en-US" altLang="en-US">
                <a:ea typeface="Arial Unicode MS" pitchFamily="34" charset="-122"/>
                <a:cs typeface="Arial Unicode MS" pitchFamily="34" charset="-122"/>
              </a:rPr>
              <a:pPr/>
              <a:t>17</a:t>
            </a:fld>
            <a:endParaRPr lang="en-US" altLang="en-US">
              <a:ea typeface="Arial Unicode MS" pitchFamily="34" charset="-122"/>
              <a:cs typeface="Arial Unicode MS" pitchFamily="34" charset="-122"/>
            </a:endParaRPr>
          </a:p>
        </p:txBody>
      </p:sp>
      <p:sp>
        <p:nvSpPr>
          <p:cNvPr id="4301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301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a:ln>
            <a:miter lim="800000"/>
            <a:headEnd/>
            <a:tailEnd/>
          </a:ln>
        </p:spPr>
        <p:txBody>
          <a:bodyPr/>
          <a:lstStyle/>
          <a:p>
            <a:fld id="{FE3AAC4F-D9A3-4A1A-B89B-FEDF4351E5B7}" type="slidenum">
              <a:rPr lang="en-US" altLang="en-US">
                <a:ea typeface="Arial Unicode MS" pitchFamily="34" charset="-122"/>
                <a:cs typeface="Arial Unicode MS" pitchFamily="34" charset="-122"/>
              </a:rPr>
              <a:pPr/>
              <a:t>19</a:t>
            </a:fld>
            <a:endParaRPr lang="en-US" altLang="en-US">
              <a:ea typeface="Arial Unicode MS" pitchFamily="34" charset="-122"/>
              <a:cs typeface="Arial Unicode MS" pitchFamily="34" charset="-122"/>
            </a:endParaRPr>
          </a:p>
        </p:txBody>
      </p:sp>
      <p:sp>
        <p:nvSpPr>
          <p:cNvPr id="4608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608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p:cNvSpPr>
            <a:spLocks noGrp="1" noChangeArrowheads="1"/>
          </p:cNvSpPr>
          <p:nvPr>
            <p:ph type="sldNum" sz="quarter"/>
          </p:nvPr>
        </p:nvSpPr>
        <p:spPr>
          <a:noFill/>
          <a:ln>
            <a:miter lim="800000"/>
            <a:headEnd/>
            <a:tailEnd/>
          </a:ln>
        </p:spPr>
        <p:txBody>
          <a:bodyPr/>
          <a:lstStyle/>
          <a:p>
            <a:fld id="{934D4DD7-4DE1-4CF4-89FC-3B63940E1282}" type="slidenum">
              <a:rPr lang="en-US" altLang="en-US">
                <a:ea typeface="Arial Unicode MS" pitchFamily="34" charset="-122"/>
                <a:cs typeface="Arial Unicode MS" pitchFamily="34" charset="-122"/>
              </a:rPr>
              <a:pPr/>
              <a:t>20</a:t>
            </a:fld>
            <a:endParaRPr lang="en-US" altLang="en-US">
              <a:ea typeface="Arial Unicode MS" pitchFamily="34" charset="-122"/>
              <a:cs typeface="Arial Unicode MS" pitchFamily="34" charset="-122"/>
            </a:endParaRPr>
          </a:p>
        </p:txBody>
      </p:sp>
      <p:sp>
        <p:nvSpPr>
          <p:cNvPr id="4813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4813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p:cNvSpPr>
            <a:spLocks noGrp="1" noChangeArrowheads="1"/>
          </p:cNvSpPr>
          <p:nvPr>
            <p:ph type="sldNum" sz="quarter"/>
          </p:nvPr>
        </p:nvSpPr>
        <p:spPr>
          <a:noFill/>
          <a:ln>
            <a:miter lim="800000"/>
            <a:headEnd/>
            <a:tailEnd/>
          </a:ln>
        </p:spPr>
        <p:txBody>
          <a:bodyPr/>
          <a:lstStyle/>
          <a:p>
            <a:fld id="{5AEAA499-2855-4F48-8386-9067493E29DA}" type="slidenum">
              <a:rPr lang="en-US" altLang="en-US">
                <a:ea typeface="Arial Unicode MS" pitchFamily="34" charset="-122"/>
                <a:cs typeface="Arial Unicode MS" pitchFamily="34" charset="-122"/>
              </a:rPr>
              <a:pPr/>
              <a:t>21</a:t>
            </a:fld>
            <a:endParaRPr lang="en-US" altLang="en-US">
              <a:ea typeface="Arial Unicode MS" pitchFamily="34" charset="-122"/>
              <a:cs typeface="Arial Unicode MS" pitchFamily="34" charset="-122"/>
            </a:endParaRPr>
          </a:p>
        </p:txBody>
      </p:sp>
      <p:sp>
        <p:nvSpPr>
          <p:cNvPr id="5017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018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3102B526-6087-4E09-901F-B09E8FF4F487}" type="slidenum">
              <a:rPr lang="en-US" altLang="en-US">
                <a:ea typeface="Arial Unicode MS" pitchFamily="34" charset="-122"/>
                <a:cs typeface="Arial Unicode MS" pitchFamily="34" charset="-122"/>
              </a:rPr>
              <a:pPr/>
              <a:t>23</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p:cNvSpPr>
            <a:spLocks noGrp="1" noChangeArrowheads="1"/>
          </p:cNvSpPr>
          <p:nvPr>
            <p:ph type="sldNum" sz="quarter"/>
          </p:nvPr>
        </p:nvSpPr>
        <p:spPr>
          <a:noFill/>
          <a:ln>
            <a:miter lim="800000"/>
            <a:headEnd/>
            <a:tailEnd/>
          </a:ln>
        </p:spPr>
        <p:txBody>
          <a:bodyPr/>
          <a:lstStyle/>
          <a:p>
            <a:fld id="{DAA6CA07-2271-4032-9635-BACA5B9F9A4E}" type="slidenum">
              <a:rPr lang="en-US" altLang="en-US">
                <a:ea typeface="Arial Unicode MS" pitchFamily="34" charset="-122"/>
                <a:cs typeface="Arial Unicode MS" pitchFamily="34" charset="-122"/>
              </a:rPr>
              <a:pPr/>
              <a:t>27</a:t>
            </a:fld>
            <a:endParaRPr lang="en-US" altLang="en-US">
              <a:ea typeface="Arial Unicode MS" pitchFamily="34" charset="-122"/>
              <a:cs typeface="Arial Unicode MS" pitchFamily="34" charset="-122"/>
            </a:endParaRPr>
          </a:p>
        </p:txBody>
      </p:sp>
      <p:sp>
        <p:nvSpPr>
          <p:cNvPr id="5837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837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ChangeArrowheads="1" noTextEdit="1"/>
          </p:cNvSpPr>
          <p:nvPr>
            <p:ph type="sldImg"/>
          </p:nvPr>
        </p:nvSpPr>
        <p:spPr/>
      </p:sp>
      <p:sp>
        <p:nvSpPr>
          <p:cNvPr id="60419" name="Espace réservé des notes 2"/>
          <p:cNvSpPr>
            <a:spLocks noGrp="1" noChangeArrowheads="1"/>
          </p:cNvSpPr>
          <p:nvPr>
            <p:ph type="body" idx="1"/>
          </p:nvPr>
        </p:nvSpPr>
        <p:spPr>
          <a:noFill/>
        </p:spPr>
        <p:txBody>
          <a:bodyPr/>
          <a:lstStyle/>
          <a:p>
            <a:endParaRPr lang="fr-FR" altLang="en-US" smtClean="0">
              <a:latin typeface="Times New Roman" pitchFamily="18" charset="0"/>
            </a:endParaRPr>
          </a:p>
        </p:txBody>
      </p:sp>
      <p:sp>
        <p:nvSpPr>
          <p:cNvPr id="60420" name="Espace réservé du numéro de diapositive 3"/>
          <p:cNvSpPr>
            <a:spLocks noGrp="1" noChangeArrowheads="1"/>
          </p:cNvSpPr>
          <p:nvPr>
            <p:ph type="sldNum" sz="quarter"/>
          </p:nvPr>
        </p:nvSpPr>
        <p:spPr>
          <a:noFill/>
          <a:ln>
            <a:miter lim="800000"/>
            <a:headEnd/>
            <a:tailEnd/>
          </a:ln>
        </p:spPr>
        <p:txBody>
          <a:bodyPr/>
          <a:lstStyle/>
          <a:p>
            <a:fld id="{0D47F0FD-1036-419B-97EA-790A311F47E5}" type="slidenum">
              <a:rPr lang="fr-FR" altLang="en-US"/>
              <a:pPr/>
              <a:t>28</a:t>
            </a:fld>
            <a:endParaRPr lang="fr-FR"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miter lim="800000"/>
            <a:headEnd/>
            <a:tailEnd/>
          </a:ln>
        </p:spPr>
        <p:txBody>
          <a:bodyPr/>
          <a:lstStyle/>
          <a:p>
            <a:fld id="{728AE965-8D4F-4B64-9071-919A07D94BE3}" type="slidenum">
              <a:rPr lang="en-US" altLang="en-US">
                <a:ea typeface="Arial Unicode MS" pitchFamily="34" charset="-122"/>
                <a:cs typeface="Arial Unicode MS" pitchFamily="34" charset="-122"/>
              </a:rPr>
              <a:pPr/>
              <a:t>30</a:t>
            </a:fld>
            <a:endParaRPr lang="en-US" altLang="en-US">
              <a:ea typeface="Arial Unicode MS" pitchFamily="34" charset="-122"/>
              <a:cs typeface="Arial Unicode MS" pitchFamily="34" charset="-122"/>
            </a:endParaRPr>
          </a:p>
        </p:txBody>
      </p:sp>
      <p:sp>
        <p:nvSpPr>
          <p:cNvPr id="634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34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8"/>
          <p:cNvSpPr>
            <a:spLocks noGrp="1" noChangeArrowheads="1"/>
          </p:cNvSpPr>
          <p:nvPr>
            <p:ph type="sldNum" sz="quarter"/>
          </p:nvPr>
        </p:nvSpPr>
        <p:spPr>
          <a:noFill/>
          <a:ln>
            <a:miter lim="800000"/>
            <a:headEnd/>
            <a:tailEnd/>
          </a:ln>
        </p:spPr>
        <p:txBody>
          <a:bodyPr/>
          <a:lstStyle/>
          <a:p>
            <a:fld id="{1D6D5F33-6FC8-4A90-9EC9-F4C94B4D21A4}" type="slidenum">
              <a:rPr lang="en-US" altLang="en-US">
                <a:ea typeface="Arial Unicode MS" pitchFamily="34" charset="-122"/>
                <a:cs typeface="Arial Unicode MS" pitchFamily="34" charset="-122"/>
              </a:rPr>
              <a:pPr/>
              <a:t>31</a:t>
            </a:fld>
            <a:endParaRPr lang="en-US" altLang="en-US">
              <a:ea typeface="Arial Unicode MS" pitchFamily="34" charset="-122"/>
              <a:cs typeface="Arial Unicode MS" pitchFamily="34" charset="-122"/>
            </a:endParaRPr>
          </a:p>
        </p:txBody>
      </p:sp>
      <p:sp>
        <p:nvSpPr>
          <p:cNvPr id="6553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554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8"/>
          <p:cNvSpPr>
            <a:spLocks noGrp="1" noChangeArrowheads="1"/>
          </p:cNvSpPr>
          <p:nvPr>
            <p:ph type="sldNum" sz="quarter"/>
          </p:nvPr>
        </p:nvSpPr>
        <p:spPr>
          <a:noFill/>
          <a:ln>
            <a:miter lim="800000"/>
            <a:headEnd/>
            <a:tailEnd/>
          </a:ln>
        </p:spPr>
        <p:txBody>
          <a:bodyPr/>
          <a:lstStyle/>
          <a:p>
            <a:fld id="{A0F12065-9A36-4F76-999D-6B9C941149B1}" type="slidenum">
              <a:rPr lang="en-US" altLang="en-US">
                <a:ea typeface="Arial Unicode MS" pitchFamily="34" charset="-122"/>
                <a:cs typeface="Arial Unicode MS" pitchFamily="34" charset="-122"/>
              </a:rPr>
              <a:pPr/>
              <a:t>32</a:t>
            </a:fld>
            <a:endParaRPr lang="en-US" altLang="en-US">
              <a:ea typeface="Arial Unicode MS" pitchFamily="34" charset="-122"/>
              <a:cs typeface="Arial Unicode MS" pitchFamily="34" charset="-122"/>
            </a:endParaRPr>
          </a:p>
        </p:txBody>
      </p:sp>
      <p:sp>
        <p:nvSpPr>
          <p:cNvPr id="67587"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7588"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ln>
            <a:miter lim="800000"/>
            <a:headEnd/>
            <a:tailEnd/>
          </a:ln>
        </p:spPr>
        <p:txBody>
          <a:bodyPr/>
          <a:lstStyle/>
          <a:p>
            <a:fld id="{DFD4140F-77FF-4C1C-AB7B-A72746C8E8AA}" type="slidenum">
              <a:rPr lang="en-US" altLang="en-US"/>
              <a:pPr/>
              <a:t>3</a:t>
            </a:fld>
            <a:endParaRPr lang="en-US" altLang="en-US"/>
          </a:p>
        </p:txBody>
      </p:sp>
      <p:sp>
        <p:nvSpPr>
          <p:cNvPr id="2048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048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p:nvPr>
        </p:nvSpPr>
        <p:spPr>
          <a:noFill/>
          <a:ln>
            <a:miter lim="800000"/>
            <a:headEnd/>
            <a:tailEnd/>
          </a:ln>
        </p:spPr>
        <p:txBody>
          <a:bodyPr/>
          <a:lstStyle/>
          <a:p>
            <a:fld id="{94DC0659-8EBD-460E-8C83-B17331A0D807}" type="slidenum">
              <a:rPr lang="en-US" altLang="en-US">
                <a:ea typeface="Arial Unicode MS" pitchFamily="34" charset="-122"/>
                <a:cs typeface="Arial Unicode MS" pitchFamily="34" charset="-122"/>
              </a:rPr>
              <a:pPr/>
              <a:t>33</a:t>
            </a:fld>
            <a:endParaRPr lang="en-US" altLang="en-US">
              <a:ea typeface="Arial Unicode MS" pitchFamily="34" charset="-122"/>
              <a:cs typeface="Arial Unicode MS" pitchFamily="34" charset="-122"/>
            </a:endParaRPr>
          </a:p>
        </p:txBody>
      </p:sp>
      <p:sp>
        <p:nvSpPr>
          <p:cNvPr id="6963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6963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8"/>
          <p:cNvSpPr>
            <a:spLocks noGrp="1" noChangeArrowheads="1"/>
          </p:cNvSpPr>
          <p:nvPr>
            <p:ph type="sldNum" sz="quarter"/>
          </p:nvPr>
        </p:nvSpPr>
        <p:spPr>
          <a:noFill/>
          <a:ln>
            <a:miter lim="800000"/>
            <a:headEnd/>
            <a:tailEnd/>
          </a:ln>
        </p:spPr>
        <p:txBody>
          <a:bodyPr/>
          <a:lstStyle/>
          <a:p>
            <a:fld id="{678B6C85-76CC-4E31-9317-9EBCE578EE10}" type="slidenum">
              <a:rPr lang="en-US" altLang="en-US">
                <a:ea typeface="Arial Unicode MS" pitchFamily="34" charset="-122"/>
                <a:cs typeface="Arial Unicode MS" pitchFamily="34" charset="-122"/>
              </a:rPr>
              <a:pPr/>
              <a:t>34</a:t>
            </a:fld>
            <a:endParaRPr lang="en-US" altLang="en-US">
              <a:ea typeface="Arial Unicode MS" pitchFamily="34" charset="-122"/>
              <a:cs typeface="Arial Unicode MS" pitchFamily="34" charset="-122"/>
            </a:endParaRPr>
          </a:p>
        </p:txBody>
      </p:sp>
      <p:sp>
        <p:nvSpPr>
          <p:cNvPr id="7168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168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8"/>
          <p:cNvSpPr>
            <a:spLocks noGrp="1" noChangeArrowheads="1"/>
          </p:cNvSpPr>
          <p:nvPr>
            <p:ph type="sldNum" sz="quarter"/>
          </p:nvPr>
        </p:nvSpPr>
        <p:spPr>
          <a:noFill/>
          <a:ln>
            <a:miter lim="800000"/>
            <a:headEnd/>
            <a:tailEnd/>
          </a:ln>
        </p:spPr>
        <p:txBody>
          <a:bodyPr/>
          <a:lstStyle/>
          <a:p>
            <a:fld id="{36AF2AA8-A2B4-4FFE-B685-E80B84203513}" type="slidenum">
              <a:rPr lang="en-US" altLang="en-US">
                <a:ea typeface="Arial Unicode MS" pitchFamily="34" charset="-122"/>
                <a:cs typeface="Arial Unicode MS" pitchFamily="34" charset="-122"/>
              </a:rPr>
              <a:pPr/>
              <a:t>36</a:t>
            </a:fld>
            <a:endParaRPr lang="en-US" altLang="en-US">
              <a:ea typeface="Arial Unicode MS" pitchFamily="34" charset="-122"/>
              <a:cs typeface="Arial Unicode MS" pitchFamily="34" charset="-122"/>
            </a:endParaRPr>
          </a:p>
        </p:txBody>
      </p:sp>
      <p:sp>
        <p:nvSpPr>
          <p:cNvPr id="7475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475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p:nvPr>
        </p:nvSpPr>
        <p:spPr>
          <a:noFill/>
          <a:ln>
            <a:miter lim="800000"/>
            <a:headEnd/>
            <a:tailEnd/>
          </a:ln>
        </p:spPr>
        <p:txBody>
          <a:bodyPr/>
          <a:lstStyle/>
          <a:p>
            <a:fld id="{D3AD6B6C-A287-49A5-A949-9D05A475955E}" type="slidenum">
              <a:rPr lang="en-US" altLang="en-US">
                <a:ea typeface="Arial Unicode MS" pitchFamily="34" charset="-122"/>
                <a:cs typeface="Arial Unicode MS" pitchFamily="34" charset="-122"/>
              </a:rPr>
              <a:pPr/>
              <a:t>37</a:t>
            </a:fld>
            <a:endParaRPr lang="en-US" altLang="en-US">
              <a:ea typeface="Arial Unicode MS" pitchFamily="34" charset="-122"/>
              <a:cs typeface="Arial Unicode MS" pitchFamily="34" charset="-122"/>
            </a:endParaRPr>
          </a:p>
        </p:txBody>
      </p:sp>
      <p:sp>
        <p:nvSpPr>
          <p:cNvPr id="7680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680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ln>
            <a:miter lim="800000"/>
            <a:headEnd/>
            <a:tailEnd/>
          </a:ln>
        </p:spPr>
        <p:txBody>
          <a:bodyPr/>
          <a:lstStyle/>
          <a:p>
            <a:fld id="{27C189BE-30FE-4308-BC4B-744C110E2503}" type="slidenum">
              <a:rPr lang="en-US" altLang="en-US">
                <a:ea typeface="Arial Unicode MS" pitchFamily="34" charset="-122"/>
                <a:cs typeface="Arial Unicode MS" pitchFamily="34" charset="-122"/>
              </a:rPr>
              <a:pPr/>
              <a:t>38</a:t>
            </a:fld>
            <a:endParaRPr lang="en-US" altLang="en-US">
              <a:ea typeface="Arial Unicode MS" pitchFamily="34" charset="-122"/>
              <a:cs typeface="Arial Unicode MS" pitchFamily="34" charset="-122"/>
            </a:endParaRPr>
          </a:p>
        </p:txBody>
      </p:sp>
      <p:sp>
        <p:nvSpPr>
          <p:cNvPr id="788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788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ln>
            <a:miter lim="800000"/>
            <a:headEnd/>
            <a:tailEnd/>
          </a:ln>
        </p:spPr>
        <p:txBody>
          <a:bodyPr/>
          <a:lstStyle/>
          <a:p>
            <a:fld id="{000215EA-00EF-421D-8F8E-0764DDBA3968}" type="slidenum">
              <a:rPr lang="en-US" altLang="en-US">
                <a:ea typeface="Arial Unicode MS" pitchFamily="34" charset="-122"/>
                <a:cs typeface="Arial Unicode MS" pitchFamily="34" charset="-122"/>
              </a:rPr>
              <a:pPr/>
              <a:t>39</a:t>
            </a:fld>
            <a:endParaRPr lang="en-US" altLang="en-US">
              <a:ea typeface="Arial Unicode MS" pitchFamily="34" charset="-122"/>
              <a:cs typeface="Arial Unicode MS" pitchFamily="34" charset="-122"/>
            </a:endParaRPr>
          </a:p>
        </p:txBody>
      </p:sp>
      <p:sp>
        <p:nvSpPr>
          <p:cNvPr id="8089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090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8"/>
          <p:cNvSpPr>
            <a:spLocks noGrp="1" noChangeArrowheads="1"/>
          </p:cNvSpPr>
          <p:nvPr>
            <p:ph type="sldNum" sz="quarter"/>
          </p:nvPr>
        </p:nvSpPr>
        <p:spPr>
          <a:noFill/>
          <a:ln>
            <a:miter lim="800000"/>
            <a:headEnd/>
            <a:tailEnd/>
          </a:ln>
        </p:spPr>
        <p:txBody>
          <a:bodyPr/>
          <a:lstStyle/>
          <a:p>
            <a:fld id="{9A787CBC-1442-4CD0-BB93-924DFDF4C327}" type="slidenum">
              <a:rPr lang="en-US" altLang="en-US">
                <a:ea typeface="Arial Unicode MS" pitchFamily="34" charset="-122"/>
                <a:cs typeface="Arial Unicode MS" pitchFamily="34" charset="-122"/>
              </a:rPr>
              <a:pPr/>
              <a:t>40</a:t>
            </a:fld>
            <a:endParaRPr lang="en-US" altLang="en-US">
              <a:ea typeface="Arial Unicode MS" pitchFamily="34" charset="-122"/>
              <a:cs typeface="Arial Unicode MS" pitchFamily="34" charset="-122"/>
            </a:endParaRPr>
          </a:p>
        </p:txBody>
      </p:sp>
      <p:sp>
        <p:nvSpPr>
          <p:cNvPr id="82947"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2948"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a:ln>
            <a:miter lim="800000"/>
            <a:headEnd/>
            <a:tailEnd/>
          </a:ln>
        </p:spPr>
        <p:txBody>
          <a:bodyPr/>
          <a:lstStyle/>
          <a:p>
            <a:fld id="{DFBC7FA3-A50C-4166-8FC6-D3498B8F5594}" type="slidenum">
              <a:rPr lang="en-US" altLang="en-US">
                <a:ea typeface="Arial Unicode MS" pitchFamily="34" charset="-122"/>
                <a:cs typeface="Arial Unicode MS" pitchFamily="34" charset="-122"/>
              </a:rPr>
              <a:pPr/>
              <a:t>41</a:t>
            </a:fld>
            <a:endParaRPr lang="en-US" altLang="en-US">
              <a:ea typeface="Arial Unicode MS" pitchFamily="34" charset="-122"/>
              <a:cs typeface="Arial Unicode MS" pitchFamily="34" charset="-122"/>
            </a:endParaRPr>
          </a:p>
        </p:txBody>
      </p:sp>
      <p:sp>
        <p:nvSpPr>
          <p:cNvPr id="8499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4996"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8"/>
          <p:cNvSpPr>
            <a:spLocks noGrp="1" noChangeArrowheads="1"/>
          </p:cNvSpPr>
          <p:nvPr>
            <p:ph type="sldNum" sz="quarter"/>
          </p:nvPr>
        </p:nvSpPr>
        <p:spPr>
          <a:noFill/>
          <a:ln>
            <a:miter lim="800000"/>
            <a:headEnd/>
            <a:tailEnd/>
          </a:ln>
        </p:spPr>
        <p:txBody>
          <a:bodyPr/>
          <a:lstStyle/>
          <a:p>
            <a:fld id="{EFBAE082-3CC1-4331-9740-BFE78C62C275}" type="slidenum">
              <a:rPr lang="en-US" altLang="en-US">
                <a:ea typeface="Arial Unicode MS" pitchFamily="34" charset="-122"/>
                <a:cs typeface="Arial Unicode MS" pitchFamily="34" charset="-122"/>
              </a:rPr>
              <a:pPr/>
              <a:t>42</a:t>
            </a:fld>
            <a:endParaRPr lang="en-US" altLang="en-US">
              <a:ea typeface="Arial Unicode MS" pitchFamily="34" charset="-122"/>
              <a:cs typeface="Arial Unicode MS" pitchFamily="34" charset="-122"/>
            </a:endParaRPr>
          </a:p>
        </p:txBody>
      </p:sp>
      <p:sp>
        <p:nvSpPr>
          <p:cNvPr id="870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704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8"/>
          <p:cNvSpPr>
            <a:spLocks noGrp="1" noChangeArrowheads="1"/>
          </p:cNvSpPr>
          <p:nvPr>
            <p:ph type="sldNum" sz="quarter"/>
          </p:nvPr>
        </p:nvSpPr>
        <p:spPr>
          <a:noFill/>
          <a:ln>
            <a:miter lim="800000"/>
            <a:headEnd/>
            <a:tailEnd/>
          </a:ln>
        </p:spPr>
        <p:txBody>
          <a:bodyPr/>
          <a:lstStyle/>
          <a:p>
            <a:fld id="{D06D527C-54C0-480F-87BA-2F6947A80BD8}" type="slidenum">
              <a:rPr lang="en-US" altLang="en-US">
                <a:ea typeface="Arial Unicode MS" pitchFamily="34" charset="-122"/>
                <a:cs typeface="Arial Unicode MS" pitchFamily="34" charset="-122"/>
              </a:rPr>
              <a:pPr/>
              <a:t>43</a:t>
            </a:fld>
            <a:endParaRPr lang="en-US" altLang="en-US">
              <a:ea typeface="Arial Unicode MS" pitchFamily="34" charset="-122"/>
              <a:cs typeface="Arial Unicode MS" pitchFamily="34" charset="-122"/>
            </a:endParaRPr>
          </a:p>
        </p:txBody>
      </p:sp>
      <p:sp>
        <p:nvSpPr>
          <p:cNvPr id="890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890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ln>
            <a:miter lim="800000"/>
            <a:headEnd/>
            <a:tailEnd/>
          </a:ln>
        </p:spPr>
        <p:txBody>
          <a:bodyPr/>
          <a:lstStyle/>
          <a:p>
            <a:fld id="{327FEE74-39BB-48FB-89AB-4D64638AD443}" type="slidenum">
              <a:rPr lang="en-US" altLang="en-US"/>
              <a:pPr/>
              <a:t>4</a:t>
            </a:fld>
            <a:endParaRPr lang="en-US" altLang="en-US"/>
          </a:p>
        </p:txBody>
      </p:sp>
      <p:sp>
        <p:nvSpPr>
          <p:cNvPr id="2253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253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8"/>
          <p:cNvSpPr>
            <a:spLocks noGrp="1" noChangeArrowheads="1"/>
          </p:cNvSpPr>
          <p:nvPr>
            <p:ph type="sldNum" sz="quarter"/>
          </p:nvPr>
        </p:nvSpPr>
        <p:spPr>
          <a:noFill/>
          <a:ln>
            <a:miter lim="800000"/>
            <a:headEnd/>
            <a:tailEnd/>
          </a:ln>
        </p:spPr>
        <p:txBody>
          <a:bodyPr/>
          <a:lstStyle/>
          <a:p>
            <a:fld id="{673C7480-BB3E-43E8-9D66-39D6C63DD224}" type="slidenum">
              <a:rPr lang="en-US" altLang="en-US"/>
              <a:pPr/>
              <a:t>5</a:t>
            </a:fld>
            <a:endParaRPr lang="en-US" altLang="en-US"/>
          </a:p>
        </p:txBody>
      </p:sp>
      <p:sp>
        <p:nvSpPr>
          <p:cNvPr id="24579"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4580"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p:cNvSpPr>
            <a:spLocks noGrp="1" noChangeArrowheads="1"/>
          </p:cNvSpPr>
          <p:nvPr>
            <p:ph type="sldNum" sz="quarter"/>
          </p:nvPr>
        </p:nvSpPr>
        <p:spPr>
          <a:noFill/>
          <a:ln>
            <a:miter lim="800000"/>
            <a:headEnd/>
            <a:tailEnd/>
          </a:ln>
        </p:spPr>
        <p:txBody>
          <a:bodyPr/>
          <a:lstStyle/>
          <a:p>
            <a:fld id="{8C811531-EB3B-405A-BFCB-535860ED96A2}" type="slidenum">
              <a:rPr lang="en-US" altLang="en-US">
                <a:ea typeface="Arial Unicode MS" pitchFamily="34" charset="-122"/>
                <a:cs typeface="Arial Unicode MS" pitchFamily="34" charset="-122"/>
              </a:rPr>
              <a:pPr/>
              <a:t>7</a:t>
            </a:fld>
            <a:endParaRPr lang="en-US" altLang="en-US">
              <a:ea typeface="Arial Unicode MS" pitchFamily="34" charset="-122"/>
              <a:cs typeface="Arial Unicode MS" pitchFamily="34" charset="-122"/>
            </a:endParaRPr>
          </a:p>
        </p:txBody>
      </p:sp>
      <p:sp>
        <p:nvSpPr>
          <p:cNvPr id="276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2765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ln>
            <a:miter lim="800000"/>
            <a:headEnd/>
            <a:tailEnd/>
          </a:ln>
        </p:spPr>
        <p:txBody>
          <a:bodyPr/>
          <a:lstStyle/>
          <a:p>
            <a:fld id="{91EFE44E-D81F-4BC4-A886-4D1C3CEF35A4}" type="slidenum">
              <a:rPr lang="en-US" altLang="en-US">
                <a:ea typeface="Arial Unicode MS" pitchFamily="34" charset="-122"/>
                <a:cs typeface="Arial Unicode MS" pitchFamily="34" charset="-122"/>
              </a:rPr>
              <a:pPr/>
              <a:t>9</a:t>
            </a:fld>
            <a:endParaRPr lang="en-US" altLang="en-US">
              <a:ea typeface="Arial Unicode MS" pitchFamily="34" charset="-122"/>
              <a:cs typeface="Arial Unicode MS" pitchFamily="34" charset="-122"/>
            </a:endParaRPr>
          </a:p>
        </p:txBody>
      </p:sp>
      <p:sp>
        <p:nvSpPr>
          <p:cNvPr id="3072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072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ln>
            <a:miter lim="800000"/>
            <a:headEnd/>
            <a:tailEnd/>
          </a:ln>
        </p:spPr>
        <p:txBody>
          <a:bodyPr/>
          <a:lstStyle/>
          <a:p>
            <a:fld id="{DB9B2B2C-778F-42C1-951F-1D1DEBDA8714}" type="slidenum">
              <a:rPr lang="en-US" altLang="en-US">
                <a:ea typeface="Arial Unicode MS" pitchFamily="34" charset="-122"/>
                <a:cs typeface="Arial Unicode MS" pitchFamily="34" charset="-122"/>
              </a:rPr>
              <a:pPr/>
              <a:t>10</a:t>
            </a:fld>
            <a:endParaRPr lang="en-US" altLang="en-US">
              <a:ea typeface="Arial Unicode MS" pitchFamily="34" charset="-122"/>
              <a:cs typeface="Arial Unicode MS" pitchFamily="34" charset="-122"/>
            </a:endParaRPr>
          </a:p>
        </p:txBody>
      </p:sp>
      <p:sp>
        <p:nvSpPr>
          <p:cNvPr id="3277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277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F0A2011-6803-446C-87E3-3F6BC4E0EC6A}"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9473336F-FB67-45D0-9CDD-33381309414F}"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0D71C3AB-1C9F-4394-B248-29114B210B10}"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E9E0FC10-7E15-4F63-80B8-864F716C0A77}"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9A9FF9E2-C808-4B55-9B3B-D4787C9BCA66}"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96139764-4704-465D-A066-6B0DC60F60F7}" type="datetime2">
              <a:rPr lang="en-US" altLang="en-US"/>
              <a:pPr>
                <a:defRPr/>
              </a:pPr>
              <a:t>Saturday, June 22,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28E8E5A5-4876-4159-8E7E-95F3BDC8084B}"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EE693C2B-3089-441B-88B5-1BA1F16EB060}" type="datetime2">
              <a:rPr lang="en-US" altLang="en-US"/>
              <a:pPr>
                <a:defRPr/>
              </a:pPr>
              <a:t>Saturday, June 22,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36C2BBC-3D49-4F84-8A7C-9D6A2B53D6ED}"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DF7E5ED0-E9A8-48F0-95C7-C648E35190E4}" type="datetime2">
              <a:rPr lang="en-US" altLang="en-US"/>
              <a:pPr>
                <a:defRPr/>
              </a:pPr>
              <a:t>Saturday, June 22,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BBB7D94C-00D3-4AA2-998C-C7801DB11FD0}"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0C9E1D75-E862-44BD-A6FF-25D3AC28DAB8}" type="datetime2">
              <a:rPr lang="en-US" altLang="en-US"/>
              <a:pPr>
                <a:defRPr/>
              </a:pPr>
              <a:t>Saturday, June 22,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DDDC489C-8685-4C94-919A-D913A13BEAAB}"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10F65636-3A30-4B59-9BC8-C8EA0E33CDBC}" type="datetime2">
              <a:rPr lang="en-US" altLang="en-US"/>
              <a:pPr>
                <a:defRPr/>
              </a:pPr>
              <a:t>Saturday, June 22,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48B593D-6F8C-412C-BC04-F002B8AEFD24}"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A6D9C60-CF57-4355-85FA-54BEE5263441}" type="datetime2">
              <a:rPr lang="en-US" altLang="en-US"/>
              <a:pPr>
                <a:defRPr/>
              </a:pPr>
              <a:t>Saturday, June 22,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BE938257-38F0-439E-AFE9-954A9A918251}"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228039E0-2710-40B0-9215-51AFC37E3F79}" type="datetime2">
              <a:rPr lang="en-US" altLang="en-US"/>
              <a:pPr>
                <a:defRPr/>
              </a:pPr>
              <a:t>Saturday, June 22,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3D75AA97-B163-40A6-BD75-EE2F555E4EBD}"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3A57084-1B7C-4E88-9740-E5F293B99BCD}" type="datetime2">
              <a:rPr lang="en-US" altLang="en-US"/>
              <a:pPr>
                <a:defRPr/>
              </a:pPr>
              <a:t>Saturday, June 22,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7426B4AD-134C-43E8-B6C7-A0462D0C2C5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12B5EBBB-268C-4017-B30A-8F33173C7D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341C619-2E0C-4A33-88B8-C5511CD042CB}" type="datetime2">
              <a:rPr lang="en-US" altLang="en-US"/>
              <a:pPr>
                <a:defRPr/>
              </a:pPr>
              <a:t>Saturday, June 22,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BC4BAB63-9496-41E7-99C9-0BD513AE4747}"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99ACE8C-2BE4-45DF-A8C9-188900750D76}" type="datetime2">
              <a:rPr lang="en-US" altLang="en-US"/>
              <a:pPr>
                <a:defRPr/>
              </a:pPr>
              <a:t>Saturday, June 22,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101C54EF-CBFC-42E3-9B25-6D773927E90F}"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329F7520-A4FD-4BF2-80C9-57CFA0D37380}" type="datetime2">
              <a:rPr lang="en-US" altLang="en-US"/>
              <a:pPr>
                <a:defRPr/>
              </a:pPr>
              <a:t>Saturday, June 22,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977D9683-23A1-45BC-9EE2-729AEA576464}"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66312020-1543-4BD3-825E-CD5C46C9DBB3}" type="slidenum">
              <a:rPr lang="en-US"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B49BDA1-0EBC-4F31-98D3-72B9B0CF0677}" type="slidenum">
              <a:rPr lang="en-US" altLang="en-US"/>
              <a:pPr/>
              <a:t>‹#›</a:t>
            </a:fld>
            <a:endParaRPr lang="en-US"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0E1E25A2-4CDF-4E0B-A2BA-A28B3BE165DC}" type="slidenum">
              <a:rPr lang="en-US" altLang="en-US"/>
              <a:pPr/>
              <a:t>‹#›</a:t>
            </a:fld>
            <a:endParaRPr lang="en-US"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F9B05178-64CF-4E15-A1E3-AA02D403FEE1}" type="slidenum">
              <a:rPr lang="en-US" altLang="en-US"/>
              <a:pPr/>
              <a:t>‹#›</a:t>
            </a:fld>
            <a:endParaRPr lang="en-US"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1D31A7A2-4C7B-4A2B-94E2-3EC9716978DB}" type="slidenum">
              <a:rPr lang="en-US" altLang="en-US"/>
              <a:pPr/>
              <a:t>‹#›</a:t>
            </a:fld>
            <a:endParaRPr lang="en-US"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CD55C4BA-CFEF-41A1-AB00-C01B27C0EA17}" type="slidenum">
              <a:rPr lang="en-US" altLang="en-US"/>
              <a:pPr/>
              <a:t>‹#›</a:t>
            </a:fld>
            <a:endParaRPr lang="en-US"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C2E82BA2-8A0B-47C4-96BA-94736C6F9CBE}"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52C68662-C92D-4209-A286-B115A38C7BBB}" type="slidenum">
              <a:rPr lang="en-US" altLang="en-US"/>
              <a:pPr/>
              <a:t>‹#›</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6311C880-7745-40A9-BFD2-C9DC59B85C33}" type="slidenum">
              <a:rPr lang="en-US" altLang="en-US"/>
              <a:pPr/>
              <a:t>‹#›</a:t>
            </a:fld>
            <a:endParaRPr lang="en-US"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DACD5753-6BAD-4494-9374-87D3F7BA3990}" type="slidenum">
              <a:rPr lang="en-US" altLang="en-US"/>
              <a:pPr/>
              <a:t>‹#›</a:t>
            </a:fld>
            <a:endParaRPr lang="en-US"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A728B51-5AD2-4A09-911D-62D159F1E0E3}" type="slidenum">
              <a:rPr lang="en-US" altLang="en-US"/>
              <a:pPr/>
              <a:t>‹#›</a:t>
            </a:fld>
            <a:endParaRPr lang="en-US"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CC7CF7C6-50D4-4CF8-9BF0-A92255FB8291}"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F499A68A-ED97-4E91-AEAE-05496DA66CEC}"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EEE8D1BB-0B64-47B7-A9AA-FB86D04F917A}"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87C26F76-1CAA-4B53-8347-A3024392F707}"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40907F17-CFF5-4137-BC37-2A05777E0DC8}"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E2A4289F-3B9C-45C3-9B4C-86C1E6C07F1A}"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A7E81460-AD39-4125-97E3-59597024C188}"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670C083E-6A36-4852-9ADD-11241022881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endParaRPr lang="en-US" altLang="en-US"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BBE266AD-8BD4-4DA2-B5B7-58B426B8B43F}" type="datetime2">
              <a:rPr lang="en-US" altLang="en-US"/>
              <a:pPr>
                <a:defRPr/>
              </a:pPr>
              <a:t>Saturday, June 22,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EDB233FB-A24E-49DE-9201-A598B06FBB0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endParaRPr lang="en-US" altLang="en-US"/>
          </a:p>
        </p:txBody>
      </p:sp>
      <p:sp>
        <p:nvSpPr>
          <p:cNvPr id="3075"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endParaRPr lang="en-US" altLang="en-US"/>
          </a:p>
        </p:txBody>
      </p:sp>
      <p:sp>
        <p:nvSpPr>
          <p:cNvPr id="3076"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texte-titre</a:t>
            </a:r>
          </a:p>
        </p:txBody>
      </p:sp>
      <p:sp>
        <p:nvSpPr>
          <p:cNvPr id="3077"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smtClean="0"/>
              <a:t>Cliquez pour éditer le format du plan de texte</a:t>
            </a:r>
          </a:p>
          <a:p>
            <a:pPr lvl="1"/>
            <a:r>
              <a:rPr lang="en-GB" altLang="en-US" smtClean="0"/>
              <a:t>Second niveau de plan</a:t>
            </a:r>
          </a:p>
          <a:p>
            <a:pPr lvl="2"/>
            <a:r>
              <a:rPr lang="en-GB" altLang="en-US" smtClean="0"/>
              <a:t>Troisième niveau de plan</a:t>
            </a:r>
          </a:p>
          <a:p>
            <a:pPr lvl="3"/>
            <a:r>
              <a:rPr lang="en-GB" altLang="en-US" smtClean="0"/>
              <a:t>Quatrième niveau de plan</a:t>
            </a:r>
          </a:p>
          <a:p>
            <a:pPr lvl="4"/>
            <a:r>
              <a:rPr lang="en-GB" altLang="en-US" smtClean="0"/>
              <a:t>Cinquième niveau de plan</a:t>
            </a:r>
          </a:p>
          <a:p>
            <a:pPr lvl="4"/>
            <a:r>
              <a:rPr lang="en-GB" altLang="en-US" smtClean="0"/>
              <a:t>Sixième niveau de plan</a:t>
            </a:r>
          </a:p>
          <a:p>
            <a:pPr lvl="4"/>
            <a:r>
              <a:rPr lang="en-GB" altLang="en-US" smtClean="0"/>
              <a:t>Septième niveau de plan</a:t>
            </a:r>
          </a:p>
          <a:p>
            <a:pPr lvl="4"/>
            <a:r>
              <a:rPr lang="en-GB" altLang="en-US" smtClean="0"/>
              <a:t>Huitième niveau de plan</a:t>
            </a:r>
          </a:p>
          <a:p>
            <a:pPr lvl="4"/>
            <a:r>
              <a:rPr lang="en-GB" altLang="en-US" smtClean="0"/>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hangingPunct="1">
              <a:lnSpc>
                <a:spcPct val="100000"/>
              </a:lnSpc>
              <a:buClrTx/>
              <a:buFontTx/>
              <a:buNone/>
              <a:tabLst>
                <a:tab pos="723900" algn="l"/>
                <a:tab pos="1447800" algn="l"/>
                <a:tab pos="2171700" algn="l"/>
              </a:tabLst>
              <a:defRPr>
                <a:solidFill>
                  <a:srgbClr val="292934"/>
                </a:solidFill>
                <a:latin typeface="Arial" panose="020B0604020202020204" pitchFamily="34" charset="0"/>
                <a:ea typeface="ＭＳ Ｐゴシック" panose="020B0600070205080204" pitchFamily="34" charset="-128"/>
                <a:cs typeface="Arial Unicode MS" charset="0"/>
              </a:defRPr>
            </a:lvl1pPr>
          </a:lstStyle>
          <a:p>
            <a:pPr>
              <a:defRPr/>
            </a:pPr>
            <a:r>
              <a:rPr lang="en-US"/>
              <a:t>11/15/16</a:t>
            </a:r>
          </a:p>
        </p:txBody>
      </p:sp>
      <p:sp>
        <p:nvSpPr>
          <p:cNvPr id="3079"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endParaRPr lang="en-US" altLang="en-US"/>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hangingPunct="1">
              <a:tabLst>
                <a:tab pos="723900" algn="l"/>
              </a:tabLst>
              <a:defRPr>
                <a:solidFill>
                  <a:srgbClr val="292934"/>
                </a:solidFill>
              </a:defRPr>
            </a:lvl1pPr>
          </a:lstStyle>
          <a:p>
            <a:fld id="{EA0BFCBC-2935-4BCB-A734-440989FD560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88" r:id="rId1"/>
    <p:sldLayoutId id="2147484589" r:id="rId2"/>
    <p:sldLayoutId id="2147484590" r:id="rId3"/>
    <p:sldLayoutId id="2147484591" r:id="rId4"/>
    <p:sldLayoutId id="2147484592" r:id="rId5"/>
    <p:sldLayoutId id="2147484593" r:id="rId6"/>
    <p:sldLayoutId id="2147484594" r:id="rId7"/>
    <p:sldLayoutId id="2147484595" r:id="rId8"/>
    <p:sldLayoutId id="2147484596" r:id="rId9"/>
    <p:sldLayoutId id="2147484597" r:id="rId10"/>
    <p:sldLayoutId id="2147484598"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sz="4000" i="1" cap="none" dirty="0"/>
              <a:t/>
            </a:r>
            <a:br>
              <a:rPr lang="fr-FR" altLang="en-US" sz="4000" i="1" cap="none" dirty="0"/>
            </a:br>
            <a:r>
              <a:rPr lang="fr-FR" altLang="en-US" sz="4000" b="1" cap="none" dirty="0">
                <a:latin typeface="Arial Narrow" panose="020B0606020202030204" pitchFamily="34" charset="0"/>
              </a:rPr>
              <a:t>DIMANCHE 2 JUIN 2024</a:t>
            </a:r>
            <a:endParaRPr lang="en-US" altLang="en-US" sz="4000"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39713" y="1504950"/>
            <a:ext cx="8869362" cy="4876800"/>
          </a:xfrm>
          <a:prstGeom prst="rect">
            <a:avLst/>
          </a:prstGeom>
          <a:noFill/>
          <a:ln w="9525">
            <a:noFill/>
            <a:miter lim="800000"/>
            <a:headEnd/>
            <a:tailEnd/>
          </a:ln>
        </p:spPr>
        <p:txBody>
          <a:bodyPr/>
          <a:lstStyle/>
          <a:p>
            <a:pPr algn="ctr" eaLnBrk="1" hangingPunct="1"/>
            <a:r>
              <a:rPr lang="en-US" altLang="en-US" sz="2800" b="1">
                <a:solidFill>
                  <a:srgbClr val="262699"/>
                </a:solidFill>
              </a:rPr>
              <a:t>Gloire à Dieu au plus haut des cieux et paix sur la terre aux hommes qu’Il aime </a:t>
            </a:r>
            <a:r>
              <a:rPr lang="en-US" altLang="en-US" b="1">
                <a:solidFill>
                  <a:srgbClr val="262699"/>
                </a:solidFill>
              </a:rPr>
              <a:t>(bis)</a:t>
            </a:r>
          </a:p>
          <a:p>
            <a:pPr eaLnBrk="1" hangingPunct="1"/>
            <a:endParaRPr lang="en-US" altLang="en-US" sz="2800">
              <a:solidFill>
                <a:schemeClr val="tx1"/>
              </a:solidFill>
              <a:latin typeface="Baskerville Old Face" pitchFamily="18" charset="0"/>
            </a:endParaRPr>
          </a:p>
          <a:p>
            <a:pPr eaLnBrk="1" hangingPunct="1"/>
            <a:r>
              <a:rPr lang="en-US" altLang="en-US">
                <a:solidFill>
                  <a:schemeClr val="tx1"/>
                </a:solidFill>
              </a:rPr>
              <a:t>3. Toi qui enlèves le péché du monde, reçois notre prière, </a:t>
            </a:r>
          </a:p>
          <a:p>
            <a:pPr eaLnBrk="1" hangingPunct="1"/>
            <a:r>
              <a:rPr lang="en-US" altLang="en-US">
                <a:solidFill>
                  <a:schemeClr val="tx1"/>
                </a:solidFill>
              </a:rPr>
              <a:t>Toi qui est assis à la droite du Père, Prends pitié de nous!</a:t>
            </a:r>
          </a:p>
          <a:p>
            <a:pPr eaLnBrk="1" hangingPunct="1"/>
            <a:endParaRPr lang="en-US" altLang="en-US">
              <a:solidFill>
                <a:schemeClr val="tx1"/>
              </a:solidFill>
            </a:endParaRPr>
          </a:p>
          <a:p>
            <a:pPr eaLnBrk="1" hangingPunct="1"/>
            <a:r>
              <a:rPr lang="en-US" altLang="en-US">
                <a:solidFill>
                  <a:schemeClr val="tx1"/>
                </a:solidFill>
              </a:rPr>
              <a:t>4. Car Toi seul es saint, Toi seul es Seigneur, Toi seul es le </a:t>
            </a:r>
          </a:p>
          <a:p>
            <a:pPr eaLnBrk="1" hangingPunct="1"/>
            <a:r>
              <a:rPr lang="en-US" altLang="en-US">
                <a:solidFill>
                  <a:schemeClr val="tx1"/>
                </a:solidFill>
              </a:rPr>
              <a:t>Très-Haut, </a:t>
            </a:r>
          </a:p>
          <a:p>
            <a:pPr eaLnBrk="1" hangingPunct="1"/>
            <a:r>
              <a:rPr lang="en-US" altLang="en-US">
                <a:solidFill>
                  <a:schemeClr val="tx1"/>
                </a:solidFill>
              </a:rPr>
              <a:t>Jésus Christ avec le Saint Esprit dans la gloire de Dieu le Père!</a:t>
            </a:r>
          </a:p>
          <a:p>
            <a:pPr eaLnBrk="1" hangingPunct="1"/>
            <a:endParaRPr lang="en-US" altLang="en-US">
              <a:solidFill>
                <a:schemeClr val="tx1"/>
              </a:solidFill>
            </a:endParaRPr>
          </a:p>
          <a:p>
            <a:pPr eaLnBrk="1" hangingPunct="1"/>
            <a:endParaRPr lang="en-US" altLang="en-US" sz="3200">
              <a:solidFill>
                <a:schemeClr val="tx1"/>
              </a:solidFill>
            </a:endParaRPr>
          </a:p>
        </p:txBody>
      </p:sp>
      <p:sp>
        <p:nvSpPr>
          <p:cNvPr id="6" name="Rectangle 2"/>
          <p:cNvSpPr>
            <a:spLocks noChangeArrowheads="1"/>
          </p:cNvSpPr>
          <p:nvPr/>
        </p:nvSpPr>
        <p:spPr bwMode="auto">
          <a:xfrm>
            <a:off x="2987675" y="563563"/>
            <a:ext cx="4824413" cy="771525"/>
          </a:xfrm>
          <a:prstGeom prst="rect">
            <a:avLst/>
          </a:prstGeom>
          <a:noFill/>
          <a:ln>
            <a:noFill/>
          </a:ln>
        </p:spPr>
        <p:txBody>
          <a:bodyPr/>
          <a:lstStyle/>
          <a:p>
            <a:pPr>
              <a:defRPr/>
            </a:pPr>
            <a:r>
              <a:rPr lang="fr-FR" altLang="en-US" sz="2800" b="1" dirty="0">
                <a:solidFill>
                  <a:srgbClr val="262699"/>
                </a:solidFill>
                <a:latin typeface="+mj-lt"/>
                <a:ea typeface="ＭＳ Ｐゴシック" panose="020B0600070205080204" pitchFamily="34" charset="-128"/>
              </a:rPr>
              <a:t>Gloire</a:t>
            </a:r>
            <a:r>
              <a:rPr lang="fr-FR" altLang="en-US" sz="2800" b="1" dirty="0">
                <a:solidFill>
                  <a:srgbClr val="22228B"/>
                </a:solidFill>
                <a:latin typeface="+mj-lt"/>
                <a:ea typeface="ＭＳ Ｐゴシック" panose="020B0600070205080204" pitchFamily="34" charset="-128"/>
                <a:cs typeface="Times New Roman" panose="02020603050405020304" pitchFamily="18" charset="0"/>
              </a:rPr>
              <a:t> à Dieu</a:t>
            </a:r>
            <a:r>
              <a:rPr lang="fr-FR" altLang="en-US" sz="2000" b="1" dirty="0">
                <a:solidFill>
                  <a:srgbClr val="22228B"/>
                </a:solidFill>
                <a:latin typeface="+mj-lt"/>
                <a:ea typeface="ＭＳ Ｐゴシック" panose="020B0600070205080204" pitchFamily="34" charset="-128"/>
                <a:cs typeface="Times New Roman" panose="02020603050405020304" pitchFamily="18" charset="0"/>
              </a:rPr>
              <a: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(2/2)</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sp>
        <p:nvSpPr>
          <p:cNvPr id="31748" name="TextBox 1"/>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174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477043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Première lecture</a:t>
            </a:r>
            <a:r>
              <a:rPr lang="en-US" altLang="en-US" sz="2200" b="1">
                <a:solidFill>
                  <a:srgbClr val="292934"/>
                </a:solidFill>
              </a:rPr>
              <a:t> </a:t>
            </a: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a:solidFill>
                  <a:srgbClr val="000000"/>
                </a:solidFill>
              </a:rPr>
              <a:t>Lecture du livre de l’Exode </a:t>
            </a:r>
            <a:r>
              <a:rPr lang="en-US" altLang="en-US" sz="2200">
                <a:solidFill>
                  <a:srgbClr val="000000"/>
                </a:solidFill>
              </a:rPr>
              <a:t>(Ex 24, 3-8)</a:t>
            </a:r>
          </a:p>
          <a:p>
            <a:pPr eaLnBrk="1" hangingPunct="1">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000">
              <a:solidFill>
                <a:srgbClr val="000000"/>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Psaume </a:t>
            </a:r>
            <a:r>
              <a:rPr lang="fr-FR" sz="2200" b="1" i="1">
                <a:solidFill>
                  <a:srgbClr val="292934"/>
                </a:solidFill>
              </a:rPr>
              <a:t>(115 (116b), 12-13, 15-16ac, 17-18)</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200" b="1" i="1">
              <a:solidFill>
                <a:srgbClr val="292934"/>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200" b="1" i="1">
                <a:solidFill>
                  <a:srgbClr val="262699"/>
                </a:solidFill>
              </a:rPr>
              <a:t>J’élèverai la coupe du salut,</a:t>
            </a:r>
            <a:br>
              <a:rPr lang="fr-FR" sz="2200" b="1" i="1">
                <a:solidFill>
                  <a:srgbClr val="262699"/>
                </a:solidFill>
              </a:rPr>
            </a:br>
            <a:r>
              <a:rPr lang="fr-FR" sz="2200" b="1" i="1">
                <a:solidFill>
                  <a:srgbClr val="262699"/>
                </a:solidFill>
              </a:rPr>
              <a:t>j’invoquerai le nom du Seigneur.</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200" b="1" i="1">
              <a:solidFill>
                <a:srgbClr val="262699"/>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a:solidFill>
                  <a:srgbClr val="292934"/>
                </a:solidFill>
              </a:rPr>
              <a:t>Deuxième lecture</a:t>
            </a:r>
            <a:endParaRPr lang="en-US" altLang="en-US" sz="2200" b="1">
              <a:solidFill>
                <a:srgbClr val="292934"/>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a:solidFill>
                  <a:srgbClr val="292934"/>
                </a:solidFill>
              </a:rPr>
              <a:t>Lecture de la lettre aux Hébreux (He 9, 11-15)</a:t>
            </a:r>
            <a:endParaRPr lang="fr-FR" altLang="en-US" sz="2200">
              <a:solidFill>
                <a:srgbClr val="000000"/>
              </a:solidFill>
            </a:endParaRP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1628775"/>
            <a:ext cx="8893175" cy="3024188"/>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a:solidFill>
                  <a:srgbClr val="262699"/>
                </a:solidFill>
              </a:rPr>
              <a:t>Alleluia</a:t>
            </a:r>
            <a:endParaRPr lang="en-US" altLang="en-US" b="1" i="1">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a:solidFill>
                  <a:schemeClr val="tx1"/>
                </a:solidFill>
              </a:rPr>
              <a:t>« Moi, je suis le pain vivant qui est descendu du ciel,</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a:solidFill>
                  <a:schemeClr val="tx1"/>
                </a:solidFill>
              </a:rPr>
              <a:t>dit le Seigneur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b="1" i="1">
                <a:solidFill>
                  <a:schemeClr val="tx1"/>
                </a:solidFill>
              </a:rPr>
              <a:t>si quelqu’un mange de ce pain, il vivra éternellement. »</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b="1">
                <a:solidFill>
                  <a:srgbClr val="000000"/>
                </a:solidFill>
              </a:rPr>
              <a:t>Évangile de Jésus Christ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a:solidFill>
                  <a:srgbClr val="000000"/>
                </a:solidFill>
              </a:rPr>
              <a:t>Évangile de Jésus Christ selon saint Marc</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800">
                <a:solidFill>
                  <a:srgbClr val="000000"/>
                </a:solidFill>
              </a:rPr>
              <a:t>(Mc 14, 12-16.22-26)</a:t>
            </a:r>
            <a:endParaRPr lang="fr-FR" altLang="en-US" sz="3200">
              <a:solidFill>
                <a:srgbClr val="000000"/>
              </a:solidFill>
            </a:endParaRP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a:solidFill>
                  <a:srgbClr val="292934"/>
                </a:solidFill>
                <a:latin typeface="Arial Narrow" pitchFamily="34" charset="0"/>
              </a:rPr>
              <a:t>à la résurrection de la chair, à la vie éternelle.</a:t>
            </a:r>
          </a:p>
          <a:p>
            <a:pPr defTabSz="914400" eaLnBrk="1" hangingPunct="1">
              <a:spcBef>
                <a:spcPts val="488"/>
              </a:spcBef>
              <a:buSzPct val="85000"/>
              <a:buFont typeface="Arial" charset="0"/>
              <a:buNone/>
            </a:pPr>
            <a:endParaRPr lang="fr-FR" altLang="en-US" sz="280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684213" y="1268413"/>
            <a:ext cx="7777162" cy="2246312"/>
          </a:xfrm>
          <a:prstGeom prst="rect">
            <a:avLst/>
          </a:prstGeom>
          <a:noFill/>
          <a:ln w="9525">
            <a:noFill/>
            <a:miter lim="800000"/>
            <a:headEnd/>
            <a:tailEnd/>
          </a:ln>
        </p:spPr>
        <p:txBody>
          <a:bodyPr>
            <a:spAutoFit/>
          </a:bodyPr>
          <a:lstStyle/>
          <a:p>
            <a:pPr algn="ctr" eaLnBrk="1" hangingPunct="1"/>
            <a:r>
              <a:rPr lang="fr-FR" altLang="en-US" sz="2800" b="1">
                <a:solidFill>
                  <a:srgbClr val="000000"/>
                </a:solidFill>
              </a:rPr>
              <a:t>Pour les hommes,</a:t>
            </a:r>
          </a:p>
          <a:p>
            <a:pPr algn="ctr" eaLnBrk="1" hangingPunct="1"/>
            <a:r>
              <a:rPr lang="fr-FR" altLang="en-US" sz="2800" b="1">
                <a:solidFill>
                  <a:srgbClr val="000000"/>
                </a:solidFill>
              </a:rPr>
              <a:t>Pour les femmes,</a:t>
            </a:r>
          </a:p>
          <a:p>
            <a:pPr algn="ctr" eaLnBrk="1" hangingPunct="1"/>
            <a:r>
              <a:rPr lang="fr-FR" altLang="en-US" sz="2800" b="1">
                <a:solidFill>
                  <a:srgbClr val="000000"/>
                </a:solidFill>
              </a:rPr>
              <a:t>Pour les enfants de la terre.</a:t>
            </a:r>
          </a:p>
          <a:p>
            <a:pPr algn="ctr" eaLnBrk="1" hangingPunct="1"/>
            <a:r>
              <a:rPr lang="fr-FR" altLang="en-US" sz="2800" b="1">
                <a:solidFill>
                  <a:srgbClr val="000000"/>
                </a:solidFill>
              </a:rPr>
              <a:t>Ton Eglise qui t’acclame, </a:t>
            </a:r>
          </a:p>
          <a:p>
            <a:pPr algn="ctr" eaLnBrk="1" hangingPunct="1"/>
            <a:r>
              <a:rPr lang="fr-FR" altLang="en-US" sz="2800" b="1">
                <a:solidFill>
                  <a:srgbClr val="000000"/>
                </a:solidFill>
              </a:rPr>
              <a:t>Viens te confier sa prière.</a:t>
            </a:r>
            <a:endParaRPr lang="en-US" altLang="en-US" sz="2800" b="1">
              <a:solidFill>
                <a:srgbClr val="000000"/>
              </a:solidFill>
            </a:endParaRPr>
          </a:p>
        </p:txBody>
      </p:sp>
      <p:sp>
        <p:nvSpPr>
          <p:cNvPr id="41987" name="Rectangle 2"/>
          <p:cNvSpPr>
            <a:spLocks noChangeArrowheads="1"/>
          </p:cNvSpPr>
          <p:nvPr/>
        </p:nvSpPr>
        <p:spPr bwMode="auto">
          <a:xfrm>
            <a:off x="2411413" y="569913"/>
            <a:ext cx="7308850" cy="771525"/>
          </a:xfrm>
          <a:prstGeom prst="rect">
            <a:avLst/>
          </a:prstGeom>
          <a:noFill/>
          <a:ln w="9525">
            <a:noFill/>
            <a:miter lim="800000"/>
            <a:headEnd/>
            <a:tailEnd/>
          </a:ln>
        </p:spPr>
        <p:txBody>
          <a:bodyPr/>
          <a:lstStyle/>
          <a:p>
            <a:r>
              <a:rPr lang="en-US" altLang="en-US" sz="2800" b="1">
                <a:solidFill>
                  <a:srgbClr val="EC8514"/>
                </a:solidFill>
              </a:rPr>
              <a:t>PRIERE UNIVERSELLE</a:t>
            </a:r>
            <a:endParaRPr lang="fr-FR" altLang="en-US" sz="2800" b="1">
              <a:solidFill>
                <a:srgbClr val="EC8514"/>
              </a:solidFill>
              <a:cs typeface="Times New Roman" pitchFamily="18" charset="0"/>
            </a:endParaRPr>
          </a:p>
        </p:txBody>
      </p:sp>
      <p:pic>
        <p:nvPicPr>
          <p:cNvPr id="41988"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1989" name="Picture 1" descr="3 600+ Dessin Croix Catholique Stock Illustrations, graphiques vectoriels  libre de droits et Clip Art - iStock"/>
          <p:cNvPicPr>
            <a:picLocks noChangeAspect="1" noChangeArrowheads="1"/>
          </p:cNvPicPr>
          <p:nvPr/>
        </p:nvPicPr>
        <p:blipFill>
          <a:blip r:embed="rId4"/>
          <a:srcRect l="17735" t="15063" r="13078" b="17180"/>
          <a:stretch>
            <a:fillRect/>
          </a:stretch>
        </p:blipFill>
        <p:spPr bwMode="auto">
          <a:xfrm>
            <a:off x="457200" y="5516563"/>
            <a:ext cx="1811338" cy="11144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684213" y="1268413"/>
            <a:ext cx="7777162" cy="3786187"/>
          </a:xfrm>
          <a:prstGeom prst="rect">
            <a:avLst/>
          </a:prstGeom>
          <a:noFill/>
          <a:ln w="9525">
            <a:noFill/>
            <a:miter lim="800000"/>
            <a:headEnd/>
            <a:tailEnd/>
          </a:ln>
        </p:spPr>
        <p:txBody>
          <a:bodyPr>
            <a:spAutoFit/>
          </a:bodyPr>
          <a:lstStyle/>
          <a:p>
            <a:pPr eaLnBrk="1" hangingPunct="1"/>
            <a:r>
              <a:rPr lang="fr-FR" altLang="en-US" sz="2000" b="1">
                <a:solidFill>
                  <a:srgbClr val="000000"/>
                </a:solidFill>
              </a:rPr>
              <a:t>R/</a:t>
            </a:r>
            <a:r>
              <a:rPr lang="fr-FR" altLang="en-US" b="1">
                <a:solidFill>
                  <a:srgbClr val="22228B"/>
                </a:solidFill>
              </a:rPr>
              <a:t>Trouver dans ma vie ta présence,</a:t>
            </a:r>
          </a:p>
          <a:p>
            <a:pPr eaLnBrk="1" hangingPunct="1"/>
            <a:r>
              <a:rPr lang="fr-FR" altLang="en-US" b="1">
                <a:solidFill>
                  <a:srgbClr val="22228B"/>
                </a:solidFill>
              </a:rPr>
              <a:t>Tenir une lampe allumée,</a:t>
            </a:r>
          </a:p>
          <a:p>
            <a:pPr eaLnBrk="1" hangingPunct="1"/>
            <a:r>
              <a:rPr lang="fr-FR" altLang="en-US" b="1">
                <a:solidFill>
                  <a:srgbClr val="22228B"/>
                </a:solidFill>
              </a:rPr>
              <a:t>Choisir d’habiter la confiance,</a:t>
            </a:r>
          </a:p>
          <a:p>
            <a:pPr eaLnBrk="1" hangingPunct="1"/>
            <a:r>
              <a:rPr lang="fr-FR" altLang="en-US" b="1">
                <a:solidFill>
                  <a:srgbClr val="22228B"/>
                </a:solidFill>
              </a:rPr>
              <a:t>Aimer et se savoir aimé.</a:t>
            </a:r>
          </a:p>
          <a:p>
            <a:pPr eaLnBrk="1" hangingPunct="1"/>
            <a:endParaRPr lang="fr-FR" altLang="en-US" sz="2800" b="1">
              <a:solidFill>
                <a:srgbClr val="000000"/>
              </a:solidFill>
            </a:endParaRPr>
          </a:p>
          <a:p>
            <a:pPr eaLnBrk="1" hangingPunct="1"/>
            <a:r>
              <a:rPr lang="fr-FR" altLang="en-US" sz="2800">
                <a:solidFill>
                  <a:srgbClr val="000000"/>
                </a:solidFill>
              </a:rPr>
              <a:t>1. Croiser ton regard dans le doute,</a:t>
            </a:r>
          </a:p>
          <a:p>
            <a:pPr eaLnBrk="1" hangingPunct="1"/>
            <a:r>
              <a:rPr lang="fr-FR" altLang="en-US" sz="2800">
                <a:solidFill>
                  <a:srgbClr val="000000"/>
                </a:solidFill>
              </a:rPr>
              <a:t>Brûler à l’écho de ta voix,</a:t>
            </a:r>
          </a:p>
          <a:p>
            <a:pPr eaLnBrk="1" hangingPunct="1"/>
            <a:r>
              <a:rPr lang="fr-FR" altLang="en-US" sz="2800">
                <a:solidFill>
                  <a:srgbClr val="000000"/>
                </a:solidFill>
              </a:rPr>
              <a:t>Rester pour le pain de la route,</a:t>
            </a:r>
          </a:p>
          <a:p>
            <a:pPr eaLnBrk="1" hangingPunct="1"/>
            <a:r>
              <a:rPr lang="fr-FR" altLang="en-US" sz="2800">
                <a:solidFill>
                  <a:srgbClr val="000000"/>
                </a:solidFill>
              </a:rPr>
              <a:t>Savoir reconnaître ton pas.</a:t>
            </a:r>
          </a:p>
        </p:txBody>
      </p:sp>
      <p:sp>
        <p:nvSpPr>
          <p:cNvPr id="45059" name="Rectangle 2"/>
          <p:cNvSpPr>
            <a:spLocks noChangeArrowheads="1"/>
          </p:cNvSpPr>
          <p:nvPr/>
        </p:nvSpPr>
        <p:spPr bwMode="auto">
          <a:xfrm>
            <a:off x="395288" y="469900"/>
            <a:ext cx="7308850" cy="771525"/>
          </a:xfrm>
          <a:prstGeom prst="rect">
            <a:avLst/>
          </a:prstGeom>
          <a:noFill/>
          <a:ln w="9525">
            <a:noFill/>
            <a:miter lim="800000"/>
            <a:headEnd/>
            <a:tailEnd/>
          </a:ln>
        </p:spPr>
        <p:txBody>
          <a:bodyPr/>
          <a:lstStyle/>
          <a:p>
            <a:r>
              <a:rPr lang="en-US" altLang="en-US" sz="2800" b="1">
                <a:solidFill>
                  <a:srgbClr val="EC8514"/>
                </a:solidFill>
              </a:rPr>
              <a:t>OFFERTOIRE</a:t>
            </a:r>
            <a:endParaRPr lang="fr-FR" altLang="en-US" sz="2800" b="1">
              <a:solidFill>
                <a:srgbClr val="EC8514"/>
              </a:solidFill>
              <a:cs typeface="Times New Roman" pitchFamily="18" charset="0"/>
            </a:endParaRPr>
          </a:p>
        </p:txBody>
      </p:sp>
      <p:pic>
        <p:nvPicPr>
          <p:cNvPr id="4506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5061" name="Picture 1" descr="Image result for prière croix bapteme"/>
          <p:cNvPicPr>
            <a:picLocks noChangeAspect="1" noChangeArrowheads="1"/>
          </p:cNvPicPr>
          <p:nvPr/>
        </p:nvPicPr>
        <p:blipFill>
          <a:blip r:embed="rId4"/>
          <a:srcRect/>
          <a:stretch>
            <a:fillRect/>
          </a:stretch>
        </p:blipFill>
        <p:spPr bwMode="auto">
          <a:xfrm>
            <a:off x="6743700" y="1268413"/>
            <a:ext cx="1546225" cy="12350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50825" y="1358900"/>
            <a:ext cx="9001125" cy="4086225"/>
          </a:xfrm>
          <a:prstGeom prst="rect">
            <a:avLst/>
          </a:prstGeom>
          <a:noFill/>
          <a:ln w="9525">
            <a:noFill/>
            <a:miter lim="800000"/>
            <a:headEnd/>
            <a:tailEnd/>
          </a:ln>
        </p:spPr>
        <p:txBody>
          <a:bodyPr/>
          <a:lstStyle/>
          <a:p>
            <a:r>
              <a:rPr lang="fr-FR" altLang="en-US">
                <a:solidFill>
                  <a:schemeClr val="tx2"/>
                </a:solidFill>
              </a:rPr>
              <a:t>1. Comme un enfant qui marche sur la route,</a:t>
            </a:r>
          </a:p>
          <a:p>
            <a:r>
              <a:rPr lang="fr-FR" altLang="en-US">
                <a:solidFill>
                  <a:schemeClr val="tx2"/>
                </a:solidFill>
              </a:rPr>
              <a:t>Le nez en l’air et les cheveux au vent,</a:t>
            </a:r>
          </a:p>
          <a:p>
            <a:r>
              <a:rPr lang="fr-FR" altLang="en-US">
                <a:solidFill>
                  <a:schemeClr val="tx2"/>
                </a:solidFill>
              </a:rPr>
              <a:t>Comme un enfant que n’effleure aucun doute</a:t>
            </a:r>
          </a:p>
          <a:p>
            <a:r>
              <a:rPr lang="fr-FR" altLang="en-US">
                <a:solidFill>
                  <a:schemeClr val="tx2"/>
                </a:solidFill>
              </a:rPr>
              <a:t>Et qui sourit en rêvant.</a:t>
            </a:r>
          </a:p>
          <a:p>
            <a:endParaRPr lang="fr-FR" altLang="en-US">
              <a:solidFill>
                <a:schemeClr val="tx2"/>
              </a:solidFill>
            </a:endParaRPr>
          </a:p>
          <a:p>
            <a:r>
              <a:rPr lang="fr-FR" altLang="en-US">
                <a:solidFill>
                  <a:schemeClr val="tx2"/>
                </a:solidFill>
              </a:rPr>
              <a:t>R. </a:t>
            </a:r>
            <a:r>
              <a:rPr lang="fr-FR" altLang="en-US" b="1">
                <a:solidFill>
                  <a:srgbClr val="22228B"/>
                </a:solidFill>
              </a:rPr>
              <a:t>Me voici Seigneur !</a:t>
            </a:r>
          </a:p>
          <a:p>
            <a:r>
              <a:rPr lang="fr-FR" altLang="en-US" b="1">
                <a:solidFill>
                  <a:srgbClr val="22228B"/>
                </a:solidFill>
              </a:rPr>
              <a:t>Me voici, comme un enfant</a:t>
            </a:r>
          </a:p>
          <a:p>
            <a:r>
              <a:rPr lang="fr-FR" altLang="en-US" b="1">
                <a:solidFill>
                  <a:srgbClr val="22228B"/>
                </a:solidFill>
              </a:rPr>
              <a:t>Me voici, Seigneur !</a:t>
            </a:r>
          </a:p>
          <a:p>
            <a:r>
              <a:rPr lang="fr-FR" altLang="en-US" b="1">
                <a:solidFill>
                  <a:srgbClr val="22228B"/>
                </a:solidFill>
              </a:rPr>
              <a:t>Me voici comme un enfant.</a:t>
            </a:r>
          </a:p>
          <a:p>
            <a:pPr>
              <a:buFontTx/>
              <a:buAutoNum type="arabicPeriod"/>
            </a:pPr>
            <a:endParaRPr lang="fr-FR" altLang="en-US" sz="3200">
              <a:solidFill>
                <a:schemeClr val="tx2"/>
              </a:solidFill>
            </a:endParaRPr>
          </a:p>
        </p:txBody>
      </p:sp>
      <p:pic>
        <p:nvPicPr>
          <p:cNvPr id="1741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17412"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Comme un enfant</a:t>
            </a:r>
            <a:r>
              <a:rPr lang="fr-FR" altLang="en-US" sz="1800" b="1" i="1">
                <a:solidFill>
                  <a:srgbClr val="262699"/>
                </a:solidFill>
              </a:rPr>
              <a:t>(1/3)</a:t>
            </a:r>
            <a:endParaRPr lang="en-US" altLang="en-US" sz="1600" b="1">
              <a:solidFill>
                <a:srgbClr val="22228B"/>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p:cNvSpPr>
          <p:nvPr/>
        </p:nvSpPr>
        <p:spPr bwMode="auto">
          <a:xfrm>
            <a:off x="684213" y="1268413"/>
            <a:ext cx="7777162" cy="3786187"/>
          </a:xfrm>
          <a:prstGeom prst="rect">
            <a:avLst/>
          </a:prstGeom>
          <a:noFill/>
          <a:ln w="9525">
            <a:noFill/>
            <a:miter lim="800000"/>
            <a:headEnd/>
            <a:tailEnd/>
          </a:ln>
        </p:spPr>
        <p:txBody>
          <a:bodyPr>
            <a:spAutoFit/>
          </a:bodyPr>
          <a:lstStyle/>
          <a:p>
            <a:pPr eaLnBrk="1" hangingPunct="1"/>
            <a:r>
              <a:rPr lang="fr-FR" altLang="en-US" sz="2000" b="1">
                <a:solidFill>
                  <a:srgbClr val="000000"/>
                </a:solidFill>
              </a:rPr>
              <a:t>R/</a:t>
            </a:r>
            <a:r>
              <a:rPr lang="fr-FR" altLang="en-US" b="1">
                <a:solidFill>
                  <a:srgbClr val="22228B"/>
                </a:solidFill>
              </a:rPr>
              <a:t>Trouver dans ma vie ta présence,</a:t>
            </a:r>
          </a:p>
          <a:p>
            <a:pPr eaLnBrk="1" hangingPunct="1"/>
            <a:r>
              <a:rPr lang="fr-FR" altLang="en-US" b="1">
                <a:solidFill>
                  <a:srgbClr val="22228B"/>
                </a:solidFill>
              </a:rPr>
              <a:t>Tenir une lampe allumée,</a:t>
            </a:r>
          </a:p>
          <a:p>
            <a:pPr eaLnBrk="1" hangingPunct="1"/>
            <a:r>
              <a:rPr lang="fr-FR" altLang="en-US" b="1">
                <a:solidFill>
                  <a:srgbClr val="22228B"/>
                </a:solidFill>
              </a:rPr>
              <a:t>Choisir d’habiter la confiance,</a:t>
            </a:r>
          </a:p>
          <a:p>
            <a:pPr eaLnBrk="1" hangingPunct="1"/>
            <a:r>
              <a:rPr lang="fr-FR" altLang="en-US" b="1">
                <a:solidFill>
                  <a:srgbClr val="22228B"/>
                </a:solidFill>
              </a:rPr>
              <a:t>Aimer et se savoir aimé.</a:t>
            </a:r>
          </a:p>
          <a:p>
            <a:pPr eaLnBrk="1" hangingPunct="1"/>
            <a:endParaRPr lang="fr-FR" altLang="en-US" sz="2800" b="1">
              <a:solidFill>
                <a:srgbClr val="000000"/>
              </a:solidFill>
            </a:endParaRPr>
          </a:p>
          <a:p>
            <a:pPr eaLnBrk="1" hangingPunct="1"/>
            <a:r>
              <a:rPr lang="fr-FR" altLang="en-US" sz="2800">
                <a:solidFill>
                  <a:srgbClr val="000000"/>
                </a:solidFill>
              </a:rPr>
              <a:t>2. Brûler quand le feu devient cendre,</a:t>
            </a:r>
          </a:p>
          <a:p>
            <a:pPr eaLnBrk="1" hangingPunct="1"/>
            <a:r>
              <a:rPr lang="fr-FR" altLang="en-US" sz="2800">
                <a:solidFill>
                  <a:srgbClr val="000000"/>
                </a:solidFill>
              </a:rPr>
              <a:t>Partir vers celui qui attend,</a:t>
            </a:r>
          </a:p>
          <a:p>
            <a:pPr eaLnBrk="1" hangingPunct="1"/>
            <a:r>
              <a:rPr lang="fr-FR" altLang="en-US" sz="2800">
                <a:solidFill>
                  <a:srgbClr val="000000"/>
                </a:solidFill>
              </a:rPr>
              <a:t>Choisir de donner sans reprendre,</a:t>
            </a:r>
          </a:p>
          <a:p>
            <a:pPr eaLnBrk="1" hangingPunct="1"/>
            <a:r>
              <a:rPr lang="fr-FR" altLang="en-US" sz="2800">
                <a:solidFill>
                  <a:srgbClr val="000000"/>
                </a:solidFill>
              </a:rPr>
              <a:t>Fêter le retour d’un enfant.</a:t>
            </a:r>
          </a:p>
        </p:txBody>
      </p:sp>
      <p:sp>
        <p:nvSpPr>
          <p:cNvPr id="47107" name="Rectangle 2"/>
          <p:cNvSpPr>
            <a:spLocks noChangeArrowheads="1"/>
          </p:cNvSpPr>
          <p:nvPr/>
        </p:nvSpPr>
        <p:spPr bwMode="auto">
          <a:xfrm>
            <a:off x="395288" y="469900"/>
            <a:ext cx="7308850" cy="771525"/>
          </a:xfrm>
          <a:prstGeom prst="rect">
            <a:avLst/>
          </a:prstGeom>
          <a:noFill/>
          <a:ln w="9525">
            <a:noFill/>
            <a:miter lim="800000"/>
            <a:headEnd/>
            <a:tailEnd/>
          </a:ln>
        </p:spPr>
        <p:txBody>
          <a:bodyPr/>
          <a:lstStyle/>
          <a:p>
            <a:r>
              <a:rPr lang="en-US" altLang="en-US" sz="2800" b="1">
                <a:solidFill>
                  <a:srgbClr val="EC8514"/>
                </a:solidFill>
              </a:rPr>
              <a:t>OFFERTOIRE</a:t>
            </a:r>
            <a:endParaRPr lang="fr-FR" altLang="en-US" sz="2800" b="1">
              <a:solidFill>
                <a:srgbClr val="EC8514"/>
              </a:solidFill>
              <a:cs typeface="Times New Roman" pitchFamily="18" charset="0"/>
            </a:endParaRPr>
          </a:p>
        </p:txBody>
      </p:sp>
      <p:pic>
        <p:nvPicPr>
          <p:cNvPr id="47108"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7109" name="Picture 1" descr="Image result for prière croix bapteme"/>
          <p:cNvPicPr>
            <a:picLocks noChangeAspect="1" noChangeArrowheads="1"/>
          </p:cNvPicPr>
          <p:nvPr/>
        </p:nvPicPr>
        <p:blipFill>
          <a:blip r:embed="rId4"/>
          <a:srcRect/>
          <a:stretch>
            <a:fillRect/>
          </a:stretch>
        </p:blipFill>
        <p:spPr bwMode="auto">
          <a:xfrm>
            <a:off x="6743700" y="1268413"/>
            <a:ext cx="1546225" cy="12350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684213" y="1268413"/>
            <a:ext cx="7777162" cy="4154487"/>
          </a:xfrm>
          <a:prstGeom prst="rect">
            <a:avLst/>
          </a:prstGeom>
          <a:noFill/>
          <a:ln w="9525">
            <a:noFill/>
            <a:miter lim="800000"/>
            <a:headEnd/>
            <a:tailEnd/>
          </a:ln>
        </p:spPr>
        <p:txBody>
          <a:bodyPr>
            <a:spAutoFit/>
          </a:bodyPr>
          <a:lstStyle/>
          <a:p>
            <a:pPr eaLnBrk="1" hangingPunct="1"/>
            <a:r>
              <a:rPr lang="fr-FR" altLang="en-US" sz="2000" b="1">
                <a:solidFill>
                  <a:srgbClr val="000000"/>
                </a:solidFill>
              </a:rPr>
              <a:t>R/</a:t>
            </a:r>
            <a:r>
              <a:rPr lang="fr-FR" altLang="en-US" b="1">
                <a:solidFill>
                  <a:srgbClr val="22228B"/>
                </a:solidFill>
              </a:rPr>
              <a:t>Trouver dans ma vie ta présence,</a:t>
            </a:r>
          </a:p>
          <a:p>
            <a:pPr eaLnBrk="1" hangingPunct="1"/>
            <a:r>
              <a:rPr lang="fr-FR" altLang="en-US" b="1">
                <a:solidFill>
                  <a:srgbClr val="22228B"/>
                </a:solidFill>
              </a:rPr>
              <a:t>Tenir une lampe allumée,</a:t>
            </a:r>
          </a:p>
          <a:p>
            <a:pPr eaLnBrk="1" hangingPunct="1"/>
            <a:r>
              <a:rPr lang="fr-FR" altLang="en-US" b="1">
                <a:solidFill>
                  <a:srgbClr val="22228B"/>
                </a:solidFill>
              </a:rPr>
              <a:t>Choisir d’habiter la confiance,</a:t>
            </a:r>
          </a:p>
          <a:p>
            <a:pPr eaLnBrk="1" hangingPunct="1"/>
            <a:r>
              <a:rPr lang="fr-FR" altLang="en-US" b="1">
                <a:solidFill>
                  <a:srgbClr val="22228B"/>
                </a:solidFill>
              </a:rPr>
              <a:t>Aimer et se savoir aimé.</a:t>
            </a:r>
          </a:p>
          <a:p>
            <a:pPr eaLnBrk="1" hangingPunct="1"/>
            <a:endParaRPr lang="fr-FR" altLang="en-US" sz="2800">
              <a:solidFill>
                <a:srgbClr val="000000"/>
              </a:solidFill>
            </a:endParaRPr>
          </a:p>
          <a:p>
            <a:pPr eaLnBrk="1" hangingPunct="1"/>
            <a:r>
              <a:rPr lang="fr-FR" altLang="en-US" sz="2800">
                <a:solidFill>
                  <a:srgbClr val="000000"/>
                </a:solidFill>
              </a:rPr>
              <a:t>3. Ouvrir quand tu frappes à ma porte,</a:t>
            </a:r>
          </a:p>
          <a:p>
            <a:pPr eaLnBrk="1" hangingPunct="1"/>
            <a:r>
              <a:rPr lang="fr-FR" altLang="en-US" sz="2800">
                <a:solidFill>
                  <a:srgbClr val="000000"/>
                </a:solidFill>
              </a:rPr>
              <a:t>Briser les verrous de la peur,</a:t>
            </a:r>
          </a:p>
          <a:p>
            <a:pPr eaLnBrk="1" hangingPunct="1"/>
            <a:r>
              <a:rPr lang="fr-FR" altLang="en-US" sz="2800">
                <a:solidFill>
                  <a:srgbClr val="000000"/>
                </a:solidFill>
              </a:rPr>
              <a:t>Savoir tout ce que tu m’apportes,</a:t>
            </a:r>
          </a:p>
          <a:p>
            <a:pPr eaLnBrk="1" hangingPunct="1"/>
            <a:r>
              <a:rPr lang="fr-FR" altLang="en-US" sz="2800">
                <a:solidFill>
                  <a:srgbClr val="000000"/>
                </a:solidFill>
              </a:rPr>
              <a:t>Rester et devenir veilleur.</a:t>
            </a:r>
          </a:p>
          <a:p>
            <a:pPr eaLnBrk="1" hangingPunct="1"/>
            <a:endParaRPr lang="fr-FR" altLang="en-US" sz="2800" b="1">
              <a:solidFill>
                <a:srgbClr val="000000"/>
              </a:solidFill>
            </a:endParaRPr>
          </a:p>
        </p:txBody>
      </p:sp>
      <p:sp>
        <p:nvSpPr>
          <p:cNvPr id="49155" name="Rectangle 2"/>
          <p:cNvSpPr>
            <a:spLocks noChangeArrowheads="1"/>
          </p:cNvSpPr>
          <p:nvPr/>
        </p:nvSpPr>
        <p:spPr bwMode="auto">
          <a:xfrm>
            <a:off x="395288" y="469900"/>
            <a:ext cx="7308850" cy="771525"/>
          </a:xfrm>
          <a:prstGeom prst="rect">
            <a:avLst/>
          </a:prstGeom>
          <a:noFill/>
          <a:ln w="9525">
            <a:noFill/>
            <a:miter lim="800000"/>
            <a:headEnd/>
            <a:tailEnd/>
          </a:ln>
        </p:spPr>
        <p:txBody>
          <a:bodyPr/>
          <a:lstStyle/>
          <a:p>
            <a:r>
              <a:rPr lang="en-US" altLang="en-US" sz="2800" b="1">
                <a:solidFill>
                  <a:srgbClr val="EC8514"/>
                </a:solidFill>
              </a:rPr>
              <a:t>OFFERTOIRE</a:t>
            </a:r>
            <a:endParaRPr lang="fr-FR" altLang="en-US" sz="2800" b="1">
              <a:solidFill>
                <a:srgbClr val="EC8514"/>
              </a:solidFill>
              <a:cs typeface="Times New Roman" pitchFamily="18" charset="0"/>
            </a:endParaRPr>
          </a:p>
        </p:txBody>
      </p:sp>
      <p:pic>
        <p:nvPicPr>
          <p:cNvPr id="49156"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49157" name="Picture 1" descr="Image result for prière croix bapteme"/>
          <p:cNvPicPr>
            <a:picLocks noChangeAspect="1" noChangeArrowheads="1"/>
          </p:cNvPicPr>
          <p:nvPr/>
        </p:nvPicPr>
        <p:blipFill>
          <a:blip r:embed="rId4"/>
          <a:srcRect/>
          <a:stretch>
            <a:fillRect/>
          </a:stretch>
        </p:blipFill>
        <p:spPr bwMode="auto">
          <a:xfrm>
            <a:off x="6743700" y="1268413"/>
            <a:ext cx="1546225" cy="12350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539750" y="1412875"/>
            <a:ext cx="8496300" cy="4156075"/>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a:solidFill>
                  <a:srgbClr val="262699"/>
                </a:solidFill>
              </a:rPr>
              <a:t>Sanctus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800" b="1">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a:solidFill>
                  <a:srgbClr val="262699"/>
                </a:solidFill>
              </a:rPr>
              <a:t>Saint, Saint, Saint le Seigneur, Dieu de l’univers !</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Le ciel et la terre sont remplis de ta Gloire.</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Hosanna au plus haut des cieux ! (bis)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200">
              <a:solidFill>
                <a:srgbClr val="292934"/>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Béni soit celui qui vient au nom du Seigneur,</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Hosanna au plus haut des cieux ! (bis)</a:t>
            </a: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a:solidFill>
                <a:srgbClr val="292934"/>
              </a:solidFill>
            </a:endParaRPr>
          </a:p>
        </p:txBody>
      </p:sp>
      <p:sp>
        <p:nvSpPr>
          <p:cNvPr id="5222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5222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522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txBox="1">
            <a:spLocks noChangeArrowheads="1"/>
          </p:cNvSpPr>
          <p:nvPr/>
        </p:nvSpPr>
        <p:spPr bwMode="auto">
          <a:xfrm>
            <a:off x="250825" y="1196975"/>
            <a:ext cx="8229600" cy="5761038"/>
          </a:xfrm>
          <a:prstGeom prst="rect">
            <a:avLst/>
          </a:prstGeom>
          <a:noFill/>
          <a:ln w="9525">
            <a:noFill/>
            <a:miter lim="800000"/>
            <a:headEnd/>
            <a:tailEnd/>
          </a:ln>
        </p:spPr>
        <p:txBody>
          <a:bodyPr anchor="ctr"/>
          <a:lstStyle/>
          <a:p>
            <a:pPr defTabSz="914400" eaLnBrk="1" hangingPunct="1">
              <a:lnSpc>
                <a:spcPct val="90000"/>
              </a:lnSpc>
            </a:pPr>
            <a:r>
              <a:rPr lang="fr-FR" altLang="en-US">
                <a:solidFill>
                  <a:schemeClr val="tx1"/>
                </a:solidFill>
              </a:rPr>
              <a:t>Notre Père qui es aux cieux, </a:t>
            </a:r>
          </a:p>
          <a:p>
            <a:pPr defTabSz="914400" eaLnBrk="1" hangingPunct="1">
              <a:lnSpc>
                <a:spcPct val="90000"/>
              </a:lnSpc>
            </a:pPr>
            <a:r>
              <a:rPr lang="fr-FR" altLang="en-US">
                <a:solidFill>
                  <a:schemeClr val="tx1"/>
                </a:solidFill>
              </a:rPr>
              <a:t>que ton Nom soit sanctifié,</a:t>
            </a:r>
          </a:p>
          <a:p>
            <a:pPr defTabSz="914400" eaLnBrk="1" hangingPunct="1">
              <a:lnSpc>
                <a:spcPct val="90000"/>
              </a:lnSpc>
            </a:pPr>
            <a:r>
              <a:rPr lang="fr-FR" altLang="en-US">
                <a:solidFill>
                  <a:schemeClr val="tx1"/>
                </a:solidFill>
              </a:rPr>
              <a:t>que ton règne vienne;</a:t>
            </a:r>
          </a:p>
          <a:p>
            <a:pPr defTabSz="914400" eaLnBrk="1" hangingPunct="1">
              <a:lnSpc>
                <a:spcPct val="90000"/>
              </a:lnSpc>
            </a:pPr>
            <a:r>
              <a:rPr lang="fr-FR" altLang="en-US">
                <a:solidFill>
                  <a:schemeClr val="tx1"/>
                </a:solidFill>
              </a:rPr>
              <a:t>Que ta volonté soit faite, </a:t>
            </a:r>
          </a:p>
          <a:p>
            <a:pPr defTabSz="914400" eaLnBrk="1" hangingPunct="1">
              <a:lnSpc>
                <a:spcPct val="90000"/>
              </a:lnSpc>
            </a:pPr>
            <a:r>
              <a:rPr lang="fr-FR" altLang="en-US">
                <a:solidFill>
                  <a:schemeClr val="tx1"/>
                </a:solidFill>
              </a:rPr>
              <a:t>sur la terre comme au ciel. </a:t>
            </a:r>
          </a:p>
          <a:p>
            <a:pPr defTabSz="914400" eaLnBrk="1" hangingPunct="1">
              <a:lnSpc>
                <a:spcPct val="90000"/>
              </a:lnSpc>
            </a:pPr>
            <a:r>
              <a:rPr lang="fr-FR" altLang="en-US">
                <a:solidFill>
                  <a:schemeClr val="tx1"/>
                </a:solidFill>
              </a:rPr>
              <a:t>Donne-nous aujourd’hui notre pain de ce jour, pardonne-nous nos offenses, </a:t>
            </a:r>
          </a:p>
          <a:p>
            <a:pPr defTabSz="914400" eaLnBrk="1" hangingPunct="1">
              <a:lnSpc>
                <a:spcPct val="90000"/>
              </a:lnSpc>
            </a:pPr>
            <a:r>
              <a:rPr lang="fr-FR" altLang="en-US">
                <a:solidFill>
                  <a:schemeClr val="tx1"/>
                </a:solidFill>
              </a:rPr>
              <a:t>comme nous pardonnons aussi à ceux qui nous ont offensés. </a:t>
            </a:r>
          </a:p>
          <a:p>
            <a:pPr defTabSz="914400" eaLnBrk="1" hangingPunct="1">
              <a:lnSpc>
                <a:spcPct val="90000"/>
              </a:lnSpc>
            </a:pPr>
            <a:r>
              <a:rPr lang="fr-FR" altLang="en-US">
                <a:solidFill>
                  <a:schemeClr val="tx2"/>
                </a:solidFill>
              </a:rPr>
              <a:t>Ne nous laisse pas entrer en tentation, </a:t>
            </a:r>
          </a:p>
          <a:p>
            <a:pPr defTabSz="914400" eaLnBrk="1" hangingPunct="1">
              <a:lnSpc>
                <a:spcPct val="90000"/>
              </a:lnSpc>
            </a:pPr>
            <a:r>
              <a:rPr lang="fr-FR" altLang="en-US">
                <a:solidFill>
                  <a:schemeClr val="tx1"/>
                </a:solidFill>
              </a:rPr>
              <a:t>mais délivre-nous du mal.</a:t>
            </a:r>
          </a:p>
          <a:p>
            <a:pPr defTabSz="914400" eaLnBrk="1" hangingPunct="1">
              <a:lnSpc>
                <a:spcPct val="90000"/>
              </a:lnSpc>
            </a:pPr>
            <a:r>
              <a:rPr lang="fr-FR" altLang="en-US">
                <a:solidFill>
                  <a:schemeClr val="tx1"/>
                </a:solidFill>
              </a:rPr>
              <a:t>Car c’est à toi, qu’ appartiennent,</a:t>
            </a:r>
          </a:p>
          <a:p>
            <a:pPr defTabSz="914400" eaLnBrk="1" hangingPunct="1">
              <a:lnSpc>
                <a:spcPct val="90000"/>
              </a:lnSpc>
            </a:pPr>
            <a:r>
              <a:rPr lang="fr-FR" altLang="en-US">
                <a:solidFill>
                  <a:schemeClr val="tx1"/>
                </a:solidFill>
              </a:rPr>
              <a:t>Le règne, la puissance et la gloire</a:t>
            </a:r>
          </a:p>
          <a:p>
            <a:pPr defTabSz="914400" eaLnBrk="1" hangingPunct="1">
              <a:lnSpc>
                <a:spcPct val="90000"/>
              </a:lnSpc>
            </a:pPr>
            <a:r>
              <a:rPr lang="fr-FR" altLang="en-US">
                <a:solidFill>
                  <a:schemeClr val="tx1"/>
                </a:solidFill>
              </a:rPr>
              <a:t>Pour les siècles des siècles </a:t>
            </a:r>
          </a:p>
          <a:p>
            <a:pPr defTabSz="914400" eaLnBrk="1" hangingPunct="1">
              <a:lnSpc>
                <a:spcPct val="90000"/>
              </a:lnSpc>
            </a:pPr>
            <a:r>
              <a:rPr lang="fr-FR" altLang="en-US">
                <a:solidFill>
                  <a:schemeClr val="tx1"/>
                </a:solidFill>
              </a:rPr>
              <a:t>Amen</a:t>
            </a:r>
          </a:p>
          <a:p>
            <a:pPr defTabSz="914400" eaLnBrk="1" hangingPunct="1">
              <a:lnSpc>
                <a:spcPct val="90000"/>
              </a:lnSpc>
            </a:pPr>
            <a:endParaRPr lang="fr-FR" altLang="en-US" sz="2800">
              <a:solidFill>
                <a:schemeClr val="tx1"/>
              </a:solidFill>
            </a:endParaRPr>
          </a:p>
        </p:txBody>
      </p:sp>
      <p:sp>
        <p:nvSpPr>
          <p:cNvPr id="55299" name="Rectangle 2"/>
          <p:cNvSpPr>
            <a:spLocks noChangeArrowheads="1"/>
          </p:cNvSpPr>
          <p:nvPr/>
        </p:nvSpPr>
        <p:spPr bwMode="auto">
          <a:xfrm>
            <a:off x="250825" y="-242888"/>
            <a:ext cx="8229600" cy="990601"/>
          </a:xfrm>
          <a:prstGeom prst="rect">
            <a:avLst/>
          </a:prstGeom>
          <a:noFill/>
          <a:ln w="9525">
            <a:noFill/>
            <a:miter lim="800000"/>
            <a:headEnd/>
            <a:tailEnd/>
          </a:ln>
        </p:spPr>
        <p:txBody>
          <a:bodyPr anchor="ct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b="1">
              <a:solidFill>
                <a:srgbClr val="000000"/>
              </a:solidFill>
            </a:endParaRPr>
          </a:p>
        </p:txBody>
      </p:sp>
      <p:sp>
        <p:nvSpPr>
          <p:cNvPr id="55300" name="Rectangle 2"/>
          <p:cNvSpPr>
            <a:spLocks noChangeArrowheads="1"/>
          </p:cNvSpPr>
          <p:nvPr/>
        </p:nvSpPr>
        <p:spPr bwMode="auto">
          <a:xfrm>
            <a:off x="250825" y="549275"/>
            <a:ext cx="9037638" cy="771525"/>
          </a:xfrm>
          <a:prstGeom prst="rect">
            <a:avLst/>
          </a:prstGeom>
          <a:noFill/>
          <a:ln w="9525">
            <a:noFill/>
            <a:miter lim="800000"/>
            <a:headEnd/>
            <a:tailEnd/>
          </a:ln>
        </p:spPr>
        <p:txBody>
          <a:bodyPr/>
          <a:lstStyle/>
          <a:p>
            <a:pPr algn="ctr" defTabSz="914400" eaLnBrk="1" hangingPunct="1">
              <a:spcBef>
                <a:spcPct val="20000"/>
              </a:spcBef>
              <a:buClr>
                <a:schemeClr val="accent1"/>
              </a:buClr>
              <a:buSzPct val="85000"/>
            </a:pPr>
            <a:r>
              <a:rPr lang="en-US" altLang="en-US" sz="2800" b="1">
                <a:solidFill>
                  <a:srgbClr val="EC8514"/>
                </a:solidFill>
              </a:rPr>
              <a:t>NOTRE PERE </a:t>
            </a:r>
            <a:r>
              <a:rPr lang="en-US" altLang="en-US" sz="1800" b="1">
                <a:solidFill>
                  <a:srgbClr val="EC8514"/>
                </a:solidFill>
              </a:rPr>
              <a:t>(Glorious)</a:t>
            </a:r>
          </a:p>
        </p:txBody>
      </p:sp>
      <p:pic>
        <p:nvPicPr>
          <p:cNvPr id="55301"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457200" y="1341438"/>
            <a:ext cx="8331200" cy="4391025"/>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a:solidFill>
                  <a:srgbClr val="22228B"/>
                </a:solidFill>
                <a:cs typeface="Times New Roman" pitchFamily="18" charset="0"/>
              </a:rPr>
              <a:t>Agneau de Dieu</a:t>
            </a:r>
          </a:p>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rgbClr val="292934"/>
                </a:solidFill>
              </a:rPr>
              <a:t>1.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Prends pitié de nous !</a:t>
            </a:r>
            <a:br>
              <a:rPr lang="en-US" altLang="en-US">
                <a:solidFill>
                  <a:srgbClr val="292934"/>
                </a:solidFill>
              </a:rPr>
            </a:br>
            <a:r>
              <a:rPr lang="en-US" altLang="en-US">
                <a:solidFill>
                  <a:srgbClr val="292934"/>
                </a:solidFill>
              </a:rPr>
              <a:t/>
            </a:r>
            <a:br>
              <a:rPr lang="en-US" altLang="en-US">
                <a:solidFill>
                  <a:srgbClr val="292934"/>
                </a:solidFill>
              </a:rPr>
            </a:br>
            <a:r>
              <a:rPr lang="en-US" altLang="en-US">
                <a:solidFill>
                  <a:srgbClr val="292934"/>
                </a:solidFill>
              </a:rPr>
              <a:t>2.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Prends pitié de nous!</a:t>
            </a:r>
            <a:br>
              <a:rPr lang="en-US" altLang="en-US">
                <a:solidFill>
                  <a:srgbClr val="292934"/>
                </a:solidFill>
              </a:rPr>
            </a:br>
            <a:r>
              <a:rPr lang="en-US" altLang="en-US">
                <a:solidFill>
                  <a:srgbClr val="292934"/>
                </a:solidFill>
              </a:rPr>
              <a:t/>
            </a:r>
            <a:br>
              <a:rPr lang="en-US" altLang="en-US">
                <a:solidFill>
                  <a:srgbClr val="292934"/>
                </a:solidFill>
              </a:rPr>
            </a:br>
            <a:r>
              <a:rPr lang="en-US" altLang="en-US">
                <a:solidFill>
                  <a:srgbClr val="292934"/>
                </a:solidFill>
              </a:rPr>
              <a:t>3. 	Agneau de Dieu, </a:t>
            </a:r>
            <a:br>
              <a:rPr lang="en-US" altLang="en-US">
                <a:solidFill>
                  <a:srgbClr val="292934"/>
                </a:solidFill>
              </a:rPr>
            </a:br>
            <a:r>
              <a:rPr lang="en-US" altLang="en-US">
                <a:solidFill>
                  <a:srgbClr val="292934"/>
                </a:solidFill>
              </a:rPr>
              <a:t>Qui enlèves le péché du monde, </a:t>
            </a:r>
            <a:br>
              <a:rPr lang="en-US" altLang="en-US">
                <a:solidFill>
                  <a:srgbClr val="292934"/>
                </a:solidFill>
              </a:rPr>
            </a:br>
            <a:r>
              <a:rPr lang="en-US" altLang="en-US">
                <a:solidFill>
                  <a:srgbClr val="292934"/>
                </a:solidFill>
              </a:rPr>
              <a:t>Donne-nous la paix !</a:t>
            </a:r>
          </a:p>
        </p:txBody>
      </p:sp>
      <p:sp>
        <p:nvSpPr>
          <p:cNvPr id="57347" name="Rectangle 2"/>
          <p:cNvSpPr>
            <a:spLocks noChangeArrowheads="1"/>
          </p:cNvSpPr>
          <p:nvPr/>
        </p:nvSpPr>
        <p:spPr bwMode="auto">
          <a:xfrm>
            <a:off x="2051050" y="569913"/>
            <a:ext cx="7669213" cy="771525"/>
          </a:xfrm>
          <a:prstGeom prst="rect">
            <a:avLst/>
          </a:prstGeom>
          <a:noFill/>
          <a:ln w="9525">
            <a:noFill/>
            <a:miter lim="800000"/>
            <a:headEnd/>
            <a:tailEnd/>
          </a:ln>
        </p:spPr>
        <p:txBody>
          <a:bodyPr/>
          <a:lstStyle/>
          <a:p>
            <a:pPr eaLnBrk="1" hangingPunct="1"/>
            <a:r>
              <a:rPr lang="en-US" altLang="en-US" sz="2800" b="1">
                <a:solidFill>
                  <a:srgbClr val="EC8514"/>
                </a:solidFill>
              </a:rPr>
              <a:t>LITURGIE EUCHARISTIQUE</a:t>
            </a:r>
            <a:r>
              <a:rPr lang="en-US" altLang="en-US" sz="2800" b="1">
                <a:solidFill>
                  <a:schemeClr val="tx1"/>
                </a:solidFill>
              </a:rPr>
              <a:t> </a:t>
            </a:r>
          </a:p>
        </p:txBody>
      </p:sp>
      <p:sp>
        <p:nvSpPr>
          <p:cNvPr id="5734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5734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txBox="1">
            <a:spLocks noChangeArrowheads="1"/>
          </p:cNvSpPr>
          <p:nvPr/>
        </p:nvSpPr>
        <p:spPr bwMode="auto">
          <a:xfrm>
            <a:off x="107950" y="692150"/>
            <a:ext cx="8870950" cy="5753100"/>
          </a:xfrm>
          <a:prstGeom prst="rect">
            <a:avLst/>
          </a:prstGeom>
          <a:noFill/>
          <a:ln w="9525">
            <a:noFill/>
            <a:miter lim="800000"/>
            <a:headEnd/>
            <a:tailEnd/>
          </a:ln>
        </p:spPr>
        <p:txBody>
          <a:bodyPr/>
          <a:lstStyle/>
          <a:p>
            <a:pPr algn="just">
              <a:spcBef>
                <a:spcPct val="20000"/>
              </a:spcBef>
              <a:buClr>
                <a:schemeClr val="accent1"/>
              </a:buClr>
              <a:buSzPct val="85000"/>
              <a:buFont typeface="Arial" charset="0"/>
              <a:buNone/>
            </a:pPr>
            <a:r>
              <a:rPr lang="fr-FR" altLang="en-US">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a:spcBef>
                <a:spcPct val="20000"/>
              </a:spcBef>
              <a:buClr>
                <a:schemeClr val="accent1"/>
              </a:buClr>
              <a:buSzPct val="85000"/>
              <a:buFont typeface="Arial" charset="0"/>
              <a:buNone/>
            </a:pPr>
            <a:r>
              <a:rPr lang="fr-FR" altLang="en-US">
                <a:solidFill>
                  <a:schemeClr val="tx1"/>
                </a:solidFill>
              </a:rPr>
              <a:t> </a:t>
            </a:r>
          </a:p>
          <a:p>
            <a:pPr algn="just">
              <a:spcBef>
                <a:spcPct val="20000"/>
              </a:spcBef>
              <a:buClr>
                <a:schemeClr val="accent1"/>
              </a:buClr>
              <a:buSzPct val="85000"/>
              <a:buFont typeface="Arial" charset="0"/>
              <a:buNone/>
            </a:pPr>
            <a:r>
              <a:rPr lang="ja-JP" altLang="fr-FR">
                <a:solidFill>
                  <a:schemeClr val="tx1"/>
                </a:solidFill>
              </a:rPr>
              <a:t>友情提示：只有己经初领圣体的天主教教友才可以领受圣体。如果您这没有初领圣体，您可以双手交叉成 </a:t>
            </a:r>
            <a:r>
              <a:rPr lang="fr-FR" altLang="en-US">
                <a:solidFill>
                  <a:schemeClr val="tx1"/>
                </a:solidFill>
              </a:rPr>
              <a:t>X </a:t>
            </a:r>
            <a:r>
              <a:rPr lang="ja-JP" altLang="fr-FR">
                <a:solidFill>
                  <a:schemeClr val="tx1"/>
                </a:solidFill>
              </a:rPr>
              <a:t>形，置于胸前，前往接受祝福。</a:t>
            </a:r>
            <a:endParaRPr lang="fr-FR" altLang="ja-JP">
              <a:solidFill>
                <a:schemeClr val="tx1"/>
              </a:solidFill>
            </a:endParaRPr>
          </a:p>
          <a:p>
            <a:pPr algn="just">
              <a:spcBef>
                <a:spcPct val="20000"/>
              </a:spcBef>
              <a:buClr>
                <a:schemeClr val="accent1"/>
              </a:buClr>
              <a:buSzPct val="85000"/>
              <a:buFont typeface="Arial" charset="0"/>
              <a:buNone/>
            </a:pPr>
            <a:r>
              <a:rPr lang="fr-FR" altLang="ja-JP">
                <a:solidFill>
                  <a:schemeClr val="tx1"/>
                </a:solidFill>
              </a:rPr>
              <a:t> </a:t>
            </a:r>
            <a:endParaRPr lang="ja-JP" altLang="fr-FR">
              <a:solidFill>
                <a:schemeClr val="tx1"/>
              </a:solidFill>
            </a:endParaRPr>
          </a:p>
          <a:p>
            <a:pPr algn="just">
              <a:spcBef>
                <a:spcPts val="600"/>
              </a:spcBef>
              <a:buClr>
                <a:schemeClr val="accent1"/>
              </a:buClr>
              <a:buSzPct val="85000"/>
              <a:buFont typeface="Arial" charset="0"/>
              <a:buNone/>
            </a:pPr>
            <a:r>
              <a:rPr lang="fr-FR" altLang="en-US">
                <a:solidFill>
                  <a:schemeClr val="tx1"/>
                </a:solidFill>
              </a:rPr>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50825" y="1358900"/>
            <a:ext cx="9001125" cy="4086225"/>
          </a:xfrm>
          <a:prstGeom prst="rect">
            <a:avLst/>
          </a:prstGeom>
          <a:noFill/>
          <a:ln>
            <a:noFill/>
          </a:ln>
        </p:spPr>
        <p:txBody>
          <a:bodyPr/>
          <a:lstStyle/>
          <a:p>
            <a:pPr>
              <a:defRPr/>
            </a:pPr>
            <a:r>
              <a:rPr lang="fr-FR" altLang="en-US" dirty="0">
                <a:solidFill>
                  <a:schemeClr val="tx2"/>
                </a:solidFill>
                <a:latin typeface="+mj-lt"/>
              </a:rPr>
              <a:t>2. </a:t>
            </a:r>
            <a:r>
              <a:rPr lang="fr-FR" altLang="en-US" dirty="0">
                <a:solidFill>
                  <a:srgbClr val="000000"/>
                </a:solidFill>
                <a:latin typeface="+mj-lt"/>
              </a:rPr>
              <a:t>Comme un enfant tient la main de son père</a:t>
            </a:r>
            <a:r>
              <a:rPr lang="fr-FR" altLang="en-US" dirty="0">
                <a:latin typeface="+mj-lt"/>
              </a:rPr>
              <a:t/>
            </a:r>
            <a:br>
              <a:rPr lang="fr-FR" altLang="en-US" dirty="0">
                <a:latin typeface="+mj-lt"/>
              </a:rPr>
            </a:br>
            <a:r>
              <a:rPr lang="fr-FR" altLang="en-US" dirty="0">
                <a:solidFill>
                  <a:srgbClr val="000000"/>
                </a:solidFill>
                <a:latin typeface="+mj-lt"/>
              </a:rPr>
              <a:t>Sans bien savoir où la route conduit</a:t>
            </a:r>
            <a:r>
              <a:rPr lang="fr-FR" altLang="en-US" dirty="0">
                <a:latin typeface="+mj-lt"/>
              </a:rPr>
              <a:t/>
            </a:r>
            <a:br>
              <a:rPr lang="fr-FR" altLang="en-US" dirty="0">
                <a:latin typeface="+mj-lt"/>
              </a:rPr>
            </a:br>
            <a:r>
              <a:rPr lang="fr-FR" altLang="en-US" dirty="0">
                <a:solidFill>
                  <a:srgbClr val="000000"/>
                </a:solidFill>
                <a:latin typeface="+mj-lt"/>
              </a:rPr>
              <a:t>Comme un enfant, chantant dans la lumière</a:t>
            </a:r>
            <a:r>
              <a:rPr lang="fr-FR" altLang="en-US" dirty="0">
                <a:latin typeface="+mj-lt"/>
              </a:rPr>
              <a:t/>
            </a:r>
            <a:br>
              <a:rPr lang="fr-FR" altLang="en-US" dirty="0">
                <a:latin typeface="+mj-lt"/>
              </a:rPr>
            </a:br>
            <a:r>
              <a:rPr lang="fr-FR" altLang="en-US" dirty="0">
                <a:solidFill>
                  <a:srgbClr val="000000"/>
                </a:solidFill>
                <a:latin typeface="+mj-lt"/>
              </a:rPr>
              <a:t>Chante aussi bien dans la nuit.</a:t>
            </a:r>
          </a:p>
          <a:p>
            <a:pPr>
              <a:defRPr/>
            </a:pPr>
            <a:endParaRPr lang="fr-FR" altLang="en-US" dirty="0">
              <a:solidFill>
                <a:schemeClr val="tx2"/>
              </a:solidFill>
              <a:latin typeface="Arial" panose="020B0604020202020204" pitchFamily="34" charset="0"/>
            </a:endParaRPr>
          </a:p>
          <a:p>
            <a:pPr>
              <a:defRPr/>
            </a:pPr>
            <a:r>
              <a:rPr lang="fr-FR" altLang="en-US" dirty="0">
                <a:solidFill>
                  <a:schemeClr val="tx2"/>
                </a:solidFill>
                <a:latin typeface="Arial" panose="020B0604020202020204" pitchFamily="34" charset="0"/>
              </a:rPr>
              <a:t>R. </a:t>
            </a: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defRPr/>
            </a:pP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buFontTx/>
              <a:buAutoNum type="arabicPeriod"/>
              <a:defRPr/>
            </a:pPr>
            <a:endParaRPr lang="fr-FR" altLang="en-US" sz="3200" dirty="0">
              <a:solidFill>
                <a:schemeClr val="tx2"/>
              </a:solidFill>
              <a:latin typeface="Arial" panose="020B0604020202020204" pitchFamily="34" charset="0"/>
            </a:endParaRPr>
          </a:p>
        </p:txBody>
      </p:sp>
      <p:pic>
        <p:nvPicPr>
          <p:cNvPr id="1945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19460"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Comme un enfant</a:t>
            </a:r>
            <a:r>
              <a:rPr lang="fr-FR" altLang="en-US" sz="1800" b="1" i="1">
                <a:solidFill>
                  <a:srgbClr val="262699"/>
                </a:solidFill>
              </a:rPr>
              <a:t>(2/3)</a:t>
            </a:r>
            <a:endParaRPr lang="en-US" altLang="en-US" sz="1600" b="1">
              <a:solidFill>
                <a:srgbClr val="22228B"/>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p:nvPr>
        </p:nvSpPr>
        <p:spPr>
          <a:xfrm>
            <a:off x="250825" y="1628775"/>
            <a:ext cx="8893175" cy="4087813"/>
          </a:xfrm>
        </p:spPr>
        <p:txBody>
          <a:bodyPr/>
          <a:lstStyle/>
          <a:p>
            <a:r>
              <a:rPr lang="fr-FR" altLang="en-US" sz="2600" smtClean="0"/>
              <a:t>1. Voici le Fils aimé du Père,</a:t>
            </a:r>
            <a:br>
              <a:rPr lang="fr-FR" altLang="en-US" sz="2600" smtClean="0"/>
            </a:br>
            <a:r>
              <a:rPr lang="fr-FR" altLang="en-US" sz="2600" smtClean="0"/>
              <a:t>Don de Dieu pour sauver le monde.</a:t>
            </a:r>
            <a:br>
              <a:rPr lang="fr-FR" altLang="en-US" sz="2600" smtClean="0"/>
            </a:br>
            <a:r>
              <a:rPr lang="fr-FR" altLang="en-US" sz="2600" smtClean="0"/>
              <a:t>Devant nous il est là, il se fait proche,</a:t>
            </a:r>
            <a:br>
              <a:rPr lang="fr-FR" altLang="en-US" sz="2600" smtClean="0"/>
            </a:br>
            <a:r>
              <a:rPr lang="fr-FR" altLang="en-US" sz="2600" smtClean="0"/>
              <a:t>Jésus, l’Agneau de Dieu !</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(1/5)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2468"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2469" name="Picture 1" descr="Dessin Messe Vectores, Ilustraciones y Gráficos - 123RF"/>
          <p:cNvPicPr>
            <a:picLocks noChangeAspect="1" noChangeArrowheads="1"/>
          </p:cNvPicPr>
          <p:nvPr/>
        </p:nvPicPr>
        <p:blipFill>
          <a:blip r:embed="rId4"/>
          <a:srcRect/>
          <a:stretch>
            <a:fillRect/>
          </a:stretch>
        </p:blipFill>
        <p:spPr bwMode="auto">
          <a:xfrm>
            <a:off x="457200" y="5524500"/>
            <a:ext cx="1166813" cy="100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p:nvPr>
        </p:nvSpPr>
        <p:spPr>
          <a:xfrm>
            <a:off x="250825" y="1628775"/>
            <a:ext cx="8893175" cy="4087813"/>
          </a:xfrm>
        </p:spPr>
        <p:txBody>
          <a:bodyPr/>
          <a:lstStyle/>
          <a:p>
            <a:r>
              <a:rPr lang="fr-FR" altLang="en-US" sz="2600" smtClean="0"/>
              <a:t>2. Jésus, jusqu’au bout tu nous aimes,</a:t>
            </a:r>
            <a:br>
              <a:rPr lang="fr-FR" altLang="en-US" sz="2600" smtClean="0"/>
            </a:br>
            <a:r>
              <a:rPr lang="fr-FR" altLang="en-US" sz="2600" smtClean="0"/>
              <a:t>Tu prends la condition d’esclave.</a:t>
            </a:r>
            <a:br>
              <a:rPr lang="fr-FR" altLang="en-US" sz="2600" smtClean="0"/>
            </a:br>
            <a:r>
              <a:rPr lang="fr-FR" altLang="en-US" sz="2600" smtClean="0"/>
              <a:t>Roi des rois, tu t’abaisses jusqu’à terre</a:t>
            </a:r>
            <a:br>
              <a:rPr lang="fr-FR" altLang="en-US" sz="2600" smtClean="0"/>
            </a:br>
            <a:r>
              <a:rPr lang="fr-FR" altLang="en-US" sz="2600" smtClean="0"/>
              <a:t>Pour nous laver les pieds.</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(2/5)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4516"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4517" name="Picture 1" descr="Dessin Messe Vectores, Ilustraciones y Gráficos - 123RF"/>
          <p:cNvPicPr>
            <a:picLocks noChangeAspect="1" noChangeArrowheads="1"/>
          </p:cNvPicPr>
          <p:nvPr/>
        </p:nvPicPr>
        <p:blipFill>
          <a:blip r:embed="rId4"/>
          <a:srcRect/>
          <a:stretch>
            <a:fillRect/>
          </a:stretch>
        </p:blipFill>
        <p:spPr bwMode="auto">
          <a:xfrm>
            <a:off x="457200" y="5524500"/>
            <a:ext cx="1166813" cy="100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a:xfrm>
            <a:off x="250825" y="1628775"/>
            <a:ext cx="8893175" cy="4087813"/>
          </a:xfrm>
        </p:spPr>
        <p:txBody>
          <a:bodyPr/>
          <a:lstStyle/>
          <a:p>
            <a:r>
              <a:rPr lang="fr-FR" altLang="en-US" sz="2600" smtClean="0"/>
              <a:t>3. Seigneur, comme est grand ce mystère,</a:t>
            </a:r>
            <a:br>
              <a:rPr lang="fr-FR" altLang="en-US" sz="2600" smtClean="0"/>
            </a:br>
            <a:r>
              <a:rPr lang="fr-FR" altLang="en-US" sz="2600" smtClean="0"/>
              <a:t>Maître comment te laisser faire ?</a:t>
            </a:r>
            <a:br>
              <a:rPr lang="fr-FR" altLang="en-US" sz="2600" smtClean="0"/>
            </a:br>
            <a:r>
              <a:rPr lang="fr-FR" altLang="en-US" sz="2600" smtClean="0"/>
              <a:t>En mon corps, en mon âme pécheresse,</a:t>
            </a:r>
            <a:br>
              <a:rPr lang="fr-FR" altLang="en-US" sz="2600" smtClean="0"/>
            </a:br>
            <a:r>
              <a:rPr lang="fr-FR" altLang="en-US" sz="2600" smtClean="0"/>
              <a:t>Tu viens pour demeurer.</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(3/5)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6564"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6565" name="Picture 1" descr="Dessin Messe Vectores, Ilustraciones y Gráficos - 123RF"/>
          <p:cNvPicPr>
            <a:picLocks noChangeAspect="1" noChangeArrowheads="1"/>
          </p:cNvPicPr>
          <p:nvPr/>
        </p:nvPicPr>
        <p:blipFill>
          <a:blip r:embed="rId4"/>
          <a:srcRect/>
          <a:stretch>
            <a:fillRect/>
          </a:stretch>
        </p:blipFill>
        <p:spPr bwMode="auto">
          <a:xfrm>
            <a:off x="457200" y="5524500"/>
            <a:ext cx="1166813" cy="100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Grp="1" noChangeArrowheads="1"/>
          </p:cNvSpPr>
          <p:nvPr>
            <p:ph type="title"/>
          </p:nvPr>
        </p:nvSpPr>
        <p:spPr>
          <a:xfrm>
            <a:off x="250825" y="1628775"/>
            <a:ext cx="8893175" cy="4087813"/>
          </a:xfrm>
        </p:spPr>
        <p:txBody>
          <a:bodyPr/>
          <a:lstStyle/>
          <a:p>
            <a:r>
              <a:rPr lang="fr-FR" altLang="en-US" sz="2600" smtClean="0"/>
              <a:t>4. Je crois, mon Dieu, en toi j’espère.</a:t>
            </a:r>
            <a:br>
              <a:rPr lang="fr-FR" altLang="en-US" sz="2600" smtClean="0"/>
            </a:br>
            <a:r>
              <a:rPr lang="fr-FR" altLang="en-US" sz="2600" smtClean="0"/>
              <a:t>Lave mes pieds et tout mon être :</a:t>
            </a:r>
            <a:br>
              <a:rPr lang="fr-FR" altLang="en-US" sz="2600" smtClean="0"/>
            </a:br>
            <a:r>
              <a:rPr lang="fr-FR" altLang="en-US" sz="2600" smtClean="0"/>
              <a:t>De ton coeur, fais jaillir en moi la source,</a:t>
            </a:r>
            <a:br>
              <a:rPr lang="fr-FR" altLang="en-US" sz="2600" smtClean="0"/>
            </a:br>
            <a:r>
              <a:rPr lang="fr-FR" altLang="en-US" sz="2600" smtClean="0"/>
              <a:t>L’eau vive de l’Esprit.</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(4/5)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68612"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68613" name="Picture 1" descr="Dessin Messe Vectores, Ilustraciones y Gráficos - 123RF"/>
          <p:cNvPicPr>
            <a:picLocks noChangeAspect="1" noChangeArrowheads="1"/>
          </p:cNvPicPr>
          <p:nvPr/>
        </p:nvPicPr>
        <p:blipFill>
          <a:blip r:embed="rId4"/>
          <a:srcRect/>
          <a:stretch>
            <a:fillRect/>
          </a:stretch>
        </p:blipFill>
        <p:spPr bwMode="auto">
          <a:xfrm>
            <a:off x="457200" y="5524500"/>
            <a:ext cx="1166813" cy="100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
          <p:cNvSpPr>
            <a:spLocks noGrp="1" noChangeArrowheads="1"/>
          </p:cNvSpPr>
          <p:nvPr>
            <p:ph type="title"/>
          </p:nvPr>
        </p:nvSpPr>
        <p:spPr>
          <a:xfrm>
            <a:off x="250825" y="1628775"/>
            <a:ext cx="8893175" cy="4087813"/>
          </a:xfrm>
        </p:spPr>
        <p:txBody>
          <a:bodyPr/>
          <a:lstStyle/>
          <a:p>
            <a:r>
              <a:rPr lang="fr-FR" altLang="en-US" sz="2600" smtClean="0"/>
              <a:t>5. Seigneur, tu m’appelles à te suivre.</a:t>
            </a:r>
            <a:br>
              <a:rPr lang="fr-FR" altLang="en-US" sz="2600" smtClean="0"/>
            </a:br>
            <a:r>
              <a:rPr lang="fr-FR" altLang="en-US" sz="2600" smtClean="0"/>
              <a:t>Viens au secours de ma faiblesse.</a:t>
            </a:r>
            <a:br>
              <a:rPr lang="fr-FR" altLang="en-US" sz="2600" smtClean="0"/>
            </a:br>
            <a:r>
              <a:rPr lang="fr-FR" altLang="en-US" sz="2600" smtClean="0"/>
              <a:t>En mon coeur, viens, établis ta demeure,</a:t>
            </a:r>
            <a:br>
              <a:rPr lang="fr-FR" altLang="en-US" sz="2600" smtClean="0"/>
            </a:br>
            <a:r>
              <a:rPr lang="fr-FR" altLang="en-US" sz="2600" smtClean="0"/>
              <a:t>Que brûle ton Amour.</a:t>
            </a:r>
            <a:br>
              <a:rPr lang="fr-FR" altLang="en-US" sz="2600" smtClean="0"/>
            </a:br>
            <a:r>
              <a:rPr lang="fr-FR" altLang="en-US" sz="2600" smtClean="0"/>
              <a:t/>
            </a:r>
            <a:br>
              <a:rPr lang="fr-FR" altLang="en-US" sz="2600" smtClean="0"/>
            </a:b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r>
              <a:rPr lang="en-US" altLang="en-US" smtClean="0">
                <a:latin typeface="Times New Roman" pitchFamily="18" charset="0"/>
                <a:cs typeface="Times New Roman" pitchFamily="18" charset="0"/>
              </a:rPr>
              <a:t>R. </a:t>
            </a:r>
            <a:r>
              <a:rPr lang="fr-FR" altLang="en-US" b="1" smtClean="0">
                <a:solidFill>
                  <a:srgbClr val="444444"/>
                </a:solidFill>
                <a:latin typeface="Georgia" pitchFamily="18" charset="0"/>
                <a:cs typeface="Times New Roman" pitchFamily="18" charset="0"/>
              </a:rPr>
              <a:t> </a:t>
            </a:r>
            <a:r>
              <a:rPr lang="fr-FR" altLang="en-US" sz="2800" b="1" smtClean="0">
                <a:solidFill>
                  <a:srgbClr val="22228B"/>
                </a:solidFill>
              </a:rPr>
              <a:t>Recevez le Christ doux et humble,</a:t>
            </a:r>
            <a:br>
              <a:rPr lang="fr-FR" altLang="en-US" sz="2800" b="1" smtClean="0">
                <a:solidFill>
                  <a:srgbClr val="22228B"/>
                </a:solidFill>
              </a:rPr>
            </a:br>
            <a:r>
              <a:rPr lang="fr-FR" altLang="en-US" sz="2800" b="1" smtClean="0">
                <a:solidFill>
                  <a:srgbClr val="22228B"/>
                </a:solidFill>
              </a:rPr>
              <a:t>Dieu caché en cette hostie.</a:t>
            </a:r>
            <a:br>
              <a:rPr lang="fr-FR" altLang="en-US" sz="2800" b="1" smtClean="0">
                <a:solidFill>
                  <a:srgbClr val="22228B"/>
                </a:solidFill>
              </a:rPr>
            </a:br>
            <a:r>
              <a:rPr lang="fr-FR" altLang="en-US" sz="2800" b="1" smtClean="0">
                <a:solidFill>
                  <a:srgbClr val="22228B"/>
                </a:solidFill>
              </a:rPr>
              <a:t>Bienheureux disciples du Seigneur,</a:t>
            </a:r>
            <a:br>
              <a:rPr lang="fr-FR" altLang="en-US" sz="2800" b="1" smtClean="0">
                <a:solidFill>
                  <a:srgbClr val="22228B"/>
                </a:solidFill>
              </a:rPr>
            </a:br>
            <a:r>
              <a:rPr lang="fr-FR" altLang="en-US" sz="2800" b="1" smtClean="0">
                <a:solidFill>
                  <a:srgbClr val="22228B"/>
                </a:solidFill>
              </a:rPr>
              <a:t>Reposez sur son coeur, apprenez tout de lui.</a:t>
            </a:r>
            <a:r>
              <a:rPr lang="en-US" altLang="en-US" smtClean="0">
                <a:latin typeface="Times New Roman" pitchFamily="18" charset="0"/>
                <a:cs typeface="Times New Roman" pitchFamily="18" charset="0"/>
              </a:rPr>
              <a:t/>
            </a:r>
            <a:br>
              <a:rPr lang="en-US" altLang="en-US" smtClean="0">
                <a:latin typeface="Times New Roman" pitchFamily="18" charset="0"/>
                <a:cs typeface="Times New Roman" pitchFamily="18" charset="0"/>
              </a:rPr>
            </a:br>
            <a:endParaRPr lang="en-US" altLang="en-US" sz="2800" smtClean="0"/>
          </a:p>
        </p:txBody>
      </p:sp>
      <p:sp>
        <p:nvSpPr>
          <p:cNvPr id="5"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sz="2800" b="1" dirty="0">
                <a:solidFill>
                  <a:schemeClr val="accent6">
                    <a:lumMod val="75000"/>
                  </a:schemeClr>
                </a:solidFill>
                <a:latin typeface="Arial" panose="020B0604020202020204" pitchFamily="34" charset="0"/>
                <a:ea typeface="ＭＳ Ｐゴシック" panose="020B0600070205080204" pitchFamily="34" charset="-128"/>
              </a:rPr>
              <a:t>Recevez le Christ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(5/5)</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pic>
        <p:nvPicPr>
          <p:cNvPr id="7066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pic>
        <p:nvPicPr>
          <p:cNvPr id="70661" name="Picture 1" descr="Dessin Messe Vectores, Ilustraciones y Gráficos - 123RF"/>
          <p:cNvPicPr>
            <a:picLocks noChangeAspect="1" noChangeArrowheads="1"/>
          </p:cNvPicPr>
          <p:nvPr/>
        </p:nvPicPr>
        <p:blipFill>
          <a:blip r:embed="rId4"/>
          <a:srcRect/>
          <a:stretch>
            <a:fillRect/>
          </a:stretch>
        </p:blipFill>
        <p:spPr bwMode="auto">
          <a:xfrm>
            <a:off x="457200" y="5524500"/>
            <a:ext cx="1166813" cy="10001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3731" name="TextBox 2"/>
          <p:cNvSpPr txBox="1">
            <a:spLocks noChangeArrowheads="1"/>
          </p:cNvSpPr>
          <p:nvPr/>
        </p:nvSpPr>
        <p:spPr bwMode="auto">
          <a:xfrm>
            <a:off x="325438" y="1484313"/>
            <a:ext cx="8820150" cy="4710112"/>
          </a:xfrm>
          <a:prstGeom prst="rect">
            <a:avLst/>
          </a:prstGeom>
          <a:noFill/>
          <a:ln w="9525">
            <a:noFill/>
            <a:miter lim="800000"/>
            <a:headEnd/>
            <a:tailEnd/>
          </a:ln>
        </p:spPr>
        <p:txBody>
          <a:bodyPr>
            <a:spAutoFit/>
          </a:bodyPr>
          <a:lstStyle/>
          <a:p>
            <a:r>
              <a:rPr lang="en-US" altLang="en-US" sz="2800">
                <a:solidFill>
                  <a:schemeClr val="tx1"/>
                </a:solidFill>
              </a:rPr>
              <a:t>1.</a:t>
            </a:r>
            <a:r>
              <a:rPr lang="fr-FR" altLang="en-US" sz="2800">
                <a:solidFill>
                  <a:schemeClr val="tx1"/>
                </a:solidFill>
              </a:rPr>
              <a:t>De toi, Seigneur, nous attendons la vie</a:t>
            </a:r>
          </a:p>
          <a:p>
            <a:r>
              <a:rPr lang="fr-FR" altLang="en-US" sz="2800" b="1" i="1">
                <a:solidFill>
                  <a:schemeClr val="tx1"/>
                </a:solidFill>
              </a:rPr>
              <a:t>Que ma bouche chante ta louange</a:t>
            </a:r>
          </a:p>
          <a:p>
            <a:r>
              <a:rPr lang="fr-FR" altLang="en-US" sz="2800">
                <a:solidFill>
                  <a:schemeClr val="tx1"/>
                </a:solidFill>
              </a:rPr>
              <a:t>Tu es pour nous un rempart un appui</a:t>
            </a:r>
          </a:p>
          <a:p>
            <a:r>
              <a:rPr lang="fr-FR" altLang="en-US" sz="2800" b="1" i="1">
                <a:solidFill>
                  <a:schemeClr val="tx1"/>
                </a:solidFill>
              </a:rPr>
              <a:t>Que ma bouche chante ta louange</a:t>
            </a:r>
          </a:p>
          <a:p>
            <a:r>
              <a:rPr lang="fr-FR" altLang="en-US" sz="2800">
                <a:solidFill>
                  <a:schemeClr val="tx1"/>
                </a:solidFill>
              </a:rPr>
              <a:t>La joie du coeur vient de toi, ô Seigneur</a:t>
            </a:r>
          </a:p>
          <a:p>
            <a:r>
              <a:rPr lang="fr-FR" altLang="en-US" sz="2800" b="1" i="1">
                <a:solidFill>
                  <a:schemeClr val="tx1"/>
                </a:solidFill>
              </a:rPr>
              <a:t>Que ma bouche chante ta louange</a:t>
            </a:r>
          </a:p>
          <a:p>
            <a:r>
              <a:rPr lang="fr-FR" altLang="en-US" sz="2800">
                <a:solidFill>
                  <a:schemeClr val="tx1"/>
                </a:solidFill>
              </a:rPr>
              <a:t>Notre confiance est en ton nom très saint</a:t>
            </a:r>
          </a:p>
          <a:p>
            <a:r>
              <a:rPr lang="fr-FR" altLang="en-US" sz="2800" b="1" i="1">
                <a:solidFill>
                  <a:schemeClr val="tx1"/>
                </a:solidFill>
              </a:rPr>
              <a:t>Que ma bouche chante ta louange</a:t>
            </a:r>
          </a:p>
          <a:p>
            <a:endParaRPr lang="fr-FR" altLang="en-US" sz="2800" b="1" i="1">
              <a:solidFill>
                <a:schemeClr val="tx1"/>
              </a:solidFill>
            </a:endParaRPr>
          </a:p>
          <a:p>
            <a:r>
              <a:rPr lang="en-US" altLang="en-US">
                <a:solidFill>
                  <a:schemeClr val="tx1"/>
                </a:solidFill>
              </a:rPr>
              <a:t/>
            </a:r>
            <a:br>
              <a:rPr lang="en-US" altLang="en-US">
                <a:solidFill>
                  <a:schemeClr val="tx1"/>
                </a:solidFill>
              </a:rPr>
            </a:br>
            <a:endParaRPr lang="en-US" altLang="en-US">
              <a:solidFill>
                <a:schemeClr val="tx1"/>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(1/8)</a:t>
            </a:r>
          </a:p>
        </p:txBody>
      </p:sp>
      <p:pic>
        <p:nvPicPr>
          <p:cNvPr id="73733"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5779"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(2/8)</a:t>
            </a:r>
          </a:p>
        </p:txBody>
      </p:sp>
      <p:pic>
        <p:nvPicPr>
          <p:cNvPr id="7578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7827" name="TextBox 2"/>
          <p:cNvSpPr txBox="1">
            <a:spLocks noChangeArrowheads="1"/>
          </p:cNvSpPr>
          <p:nvPr/>
        </p:nvSpPr>
        <p:spPr bwMode="auto">
          <a:xfrm>
            <a:off x="323850" y="1373188"/>
            <a:ext cx="8820150" cy="3538537"/>
          </a:xfrm>
          <a:prstGeom prst="rect">
            <a:avLst/>
          </a:prstGeom>
          <a:noFill/>
          <a:ln w="9525">
            <a:noFill/>
            <a:miter lim="800000"/>
            <a:headEnd/>
            <a:tailEnd/>
          </a:ln>
        </p:spPr>
        <p:txBody>
          <a:bodyPr>
            <a:spAutoFit/>
          </a:bodyPr>
          <a:lstStyle/>
          <a:p>
            <a:r>
              <a:rPr lang="en-US" altLang="en-US" sz="2800">
                <a:solidFill>
                  <a:schemeClr val="tx1"/>
                </a:solidFill>
              </a:rPr>
              <a:t>2.</a:t>
            </a:r>
            <a:r>
              <a:rPr lang="fr-FR" altLang="en-US" sz="2800">
                <a:solidFill>
                  <a:schemeClr val="tx1"/>
                </a:solidFill>
              </a:rPr>
              <a:t> Seigneur, tu as éclairé notre nuit</a:t>
            </a:r>
          </a:p>
          <a:p>
            <a:r>
              <a:rPr lang="fr-FR" altLang="en-US" sz="2800" b="1" i="1">
                <a:solidFill>
                  <a:schemeClr val="tx1"/>
                </a:solidFill>
              </a:rPr>
              <a:t>Que ma bouche chante ta louange</a:t>
            </a:r>
          </a:p>
          <a:p>
            <a:r>
              <a:rPr lang="fr-FR" altLang="en-US" sz="2800">
                <a:solidFill>
                  <a:schemeClr val="tx1"/>
                </a:solidFill>
              </a:rPr>
              <a:t>Tu es lumière et clarté sur nos pas</a:t>
            </a:r>
          </a:p>
          <a:p>
            <a:r>
              <a:rPr lang="fr-FR" altLang="en-US" sz="2800" b="1" i="1">
                <a:solidFill>
                  <a:schemeClr val="tx1"/>
                </a:solidFill>
              </a:rPr>
              <a:t>Que ma bouche chante ta louange</a:t>
            </a:r>
          </a:p>
          <a:p>
            <a:r>
              <a:rPr lang="fr-FR" altLang="en-US" sz="2800">
                <a:solidFill>
                  <a:schemeClr val="tx1"/>
                </a:solidFill>
              </a:rPr>
              <a:t>Je te rends grâce au milieu des nations</a:t>
            </a:r>
          </a:p>
          <a:p>
            <a:r>
              <a:rPr lang="fr-FR" altLang="en-US" sz="2800" b="1" i="1">
                <a:solidFill>
                  <a:schemeClr val="tx1"/>
                </a:solidFill>
              </a:rPr>
              <a:t>Que ma bouche chante ta louange</a:t>
            </a:r>
          </a:p>
          <a:p>
            <a:r>
              <a:rPr lang="fr-FR" altLang="en-US" sz="2800">
                <a:solidFill>
                  <a:schemeClr val="tx1"/>
                </a:solidFill>
              </a:rPr>
              <a:t>Seigneur, en tous temps, je fête ton nom</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(3/8)</a:t>
            </a:r>
          </a:p>
        </p:txBody>
      </p:sp>
      <p:pic>
        <p:nvPicPr>
          <p:cNvPr id="778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79875"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(4/8)</a:t>
            </a:r>
          </a:p>
        </p:txBody>
      </p:sp>
      <p:pic>
        <p:nvPicPr>
          <p:cNvPr id="7987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50825" y="1358900"/>
            <a:ext cx="9001125" cy="4086225"/>
          </a:xfrm>
          <a:prstGeom prst="rect">
            <a:avLst/>
          </a:prstGeom>
          <a:noFill/>
          <a:ln>
            <a:noFill/>
          </a:ln>
        </p:spPr>
        <p:txBody>
          <a:bodyPr/>
          <a:lstStyle/>
          <a:p>
            <a:pPr>
              <a:defRPr/>
            </a:pPr>
            <a:r>
              <a:rPr lang="fr-FR" altLang="en-US" dirty="0">
                <a:solidFill>
                  <a:schemeClr val="tx2"/>
                </a:solidFill>
                <a:latin typeface="+mj-lt"/>
              </a:rPr>
              <a:t>3. </a:t>
            </a:r>
            <a:r>
              <a:rPr lang="fr-FR" altLang="en-US" dirty="0">
                <a:solidFill>
                  <a:srgbClr val="000000"/>
                </a:solidFill>
                <a:latin typeface="+mj-lt"/>
              </a:rPr>
              <a:t>Comme un enfant qui s’est rendu coupable</a:t>
            </a:r>
            <a:r>
              <a:rPr lang="fr-FR" altLang="en-US" dirty="0">
                <a:latin typeface="+mj-lt"/>
              </a:rPr>
              <a:t/>
            </a:r>
            <a:br>
              <a:rPr lang="fr-FR" altLang="en-US" dirty="0">
                <a:latin typeface="+mj-lt"/>
              </a:rPr>
            </a:br>
            <a:r>
              <a:rPr lang="fr-FR" altLang="en-US" dirty="0">
                <a:solidFill>
                  <a:srgbClr val="000000"/>
                </a:solidFill>
                <a:latin typeface="+mj-lt"/>
              </a:rPr>
              <a:t>Mais qui sait bien qu’on lui pardonnera</a:t>
            </a:r>
            <a:r>
              <a:rPr lang="fr-FR" altLang="en-US" dirty="0">
                <a:latin typeface="+mj-lt"/>
              </a:rPr>
              <a:t/>
            </a:r>
            <a:br>
              <a:rPr lang="fr-FR" altLang="en-US" dirty="0">
                <a:latin typeface="+mj-lt"/>
              </a:rPr>
            </a:br>
            <a:r>
              <a:rPr lang="fr-FR" altLang="en-US" dirty="0">
                <a:solidFill>
                  <a:srgbClr val="000000"/>
                </a:solidFill>
                <a:latin typeface="+mj-lt"/>
              </a:rPr>
              <a:t>Pour s’excuser d’être si misérable</a:t>
            </a:r>
            <a:r>
              <a:rPr lang="fr-FR" altLang="en-US" dirty="0">
                <a:latin typeface="+mj-lt"/>
              </a:rPr>
              <a:t/>
            </a:r>
            <a:br>
              <a:rPr lang="fr-FR" altLang="en-US" dirty="0">
                <a:latin typeface="+mj-lt"/>
              </a:rPr>
            </a:br>
            <a:r>
              <a:rPr lang="fr-FR" altLang="en-US" dirty="0">
                <a:solidFill>
                  <a:srgbClr val="000000"/>
                </a:solidFill>
                <a:latin typeface="+mj-lt"/>
              </a:rPr>
              <a:t>Vient se jeter dans vos bras.</a:t>
            </a:r>
          </a:p>
          <a:p>
            <a:pPr>
              <a:defRPr/>
            </a:pPr>
            <a:endParaRPr lang="fr-FR" altLang="en-US" dirty="0">
              <a:solidFill>
                <a:schemeClr val="tx2"/>
              </a:solidFill>
              <a:latin typeface="Arial" panose="020B0604020202020204" pitchFamily="34" charset="0"/>
            </a:endParaRPr>
          </a:p>
          <a:p>
            <a:pPr>
              <a:defRPr/>
            </a:pPr>
            <a:r>
              <a:rPr lang="fr-FR" altLang="en-US" dirty="0">
                <a:solidFill>
                  <a:schemeClr val="tx2"/>
                </a:solidFill>
                <a:latin typeface="Arial" panose="020B0604020202020204" pitchFamily="34" charset="0"/>
              </a:rPr>
              <a:t>R. </a:t>
            </a: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defRPr/>
            </a:pP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buFontTx/>
              <a:buAutoNum type="arabicPeriod"/>
              <a:defRPr/>
            </a:pPr>
            <a:endParaRPr lang="fr-FR" altLang="en-US" sz="3200" dirty="0">
              <a:solidFill>
                <a:schemeClr val="tx2"/>
              </a:solidFill>
              <a:latin typeface="Arial" panose="020B0604020202020204" pitchFamily="34" charset="0"/>
            </a:endParaRPr>
          </a:p>
        </p:txBody>
      </p:sp>
      <p:pic>
        <p:nvPicPr>
          <p:cNvPr id="21507"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21508"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Comme un enfant</a:t>
            </a:r>
            <a:r>
              <a:rPr lang="fr-FR" altLang="en-US" sz="1800" b="1" i="1">
                <a:solidFill>
                  <a:srgbClr val="262699"/>
                </a:solidFill>
              </a:rPr>
              <a:t>(3/3)</a:t>
            </a:r>
            <a:endParaRPr lang="en-US" altLang="en-US" sz="1600" b="1">
              <a:solidFill>
                <a:srgbClr val="22228B"/>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81923" name="TextBox 2"/>
          <p:cNvSpPr txBox="1">
            <a:spLocks noChangeArrowheads="1"/>
          </p:cNvSpPr>
          <p:nvPr/>
        </p:nvSpPr>
        <p:spPr bwMode="auto">
          <a:xfrm>
            <a:off x="323850" y="1409700"/>
            <a:ext cx="8820150" cy="3538538"/>
          </a:xfrm>
          <a:prstGeom prst="rect">
            <a:avLst/>
          </a:prstGeom>
          <a:noFill/>
          <a:ln w="9525">
            <a:noFill/>
            <a:miter lim="800000"/>
            <a:headEnd/>
            <a:tailEnd/>
          </a:ln>
        </p:spPr>
        <p:txBody>
          <a:bodyPr>
            <a:spAutoFit/>
          </a:bodyPr>
          <a:lstStyle/>
          <a:p>
            <a:r>
              <a:rPr lang="en-US" altLang="en-US" sz="2800">
                <a:solidFill>
                  <a:schemeClr val="tx1"/>
                </a:solidFill>
              </a:rPr>
              <a:t>3.</a:t>
            </a:r>
            <a:r>
              <a:rPr lang="fr-FR" altLang="en-US" sz="2800">
                <a:solidFill>
                  <a:schemeClr val="tx1"/>
                </a:solidFill>
              </a:rPr>
              <a:t> Tu viens sauver tes enfants égarés</a:t>
            </a:r>
          </a:p>
          <a:p>
            <a:r>
              <a:rPr lang="fr-FR" altLang="en-US" sz="2800" b="1" i="1">
                <a:solidFill>
                  <a:schemeClr val="tx1"/>
                </a:solidFill>
              </a:rPr>
              <a:t>Que ma bouche chante ta louange</a:t>
            </a:r>
          </a:p>
          <a:p>
            <a:r>
              <a:rPr lang="fr-FR" altLang="en-US" sz="2800">
                <a:solidFill>
                  <a:schemeClr val="tx1"/>
                </a:solidFill>
              </a:rPr>
              <a:t>Qui dans leur cœur espèrent en ton amour</a:t>
            </a:r>
          </a:p>
          <a:p>
            <a:r>
              <a:rPr lang="fr-FR" altLang="en-US" sz="2800" b="1" i="1">
                <a:solidFill>
                  <a:schemeClr val="tx1"/>
                </a:solidFill>
              </a:rPr>
              <a:t>Que ma bouche chante ta louange</a:t>
            </a:r>
          </a:p>
          <a:p>
            <a:r>
              <a:rPr lang="fr-FR" altLang="en-US" sz="2800">
                <a:solidFill>
                  <a:schemeClr val="tx1"/>
                </a:solidFill>
              </a:rPr>
              <a:t>Dans leur angoisse, ils ont crié vers toi</a:t>
            </a:r>
          </a:p>
          <a:p>
            <a:r>
              <a:rPr lang="fr-FR" altLang="en-US" sz="2800" b="1" i="1">
                <a:solidFill>
                  <a:schemeClr val="tx1"/>
                </a:solidFill>
              </a:rPr>
              <a:t>Que ma bouche chante ta louange</a:t>
            </a:r>
          </a:p>
          <a:p>
            <a:r>
              <a:rPr lang="fr-FR" altLang="en-US" sz="2800">
                <a:solidFill>
                  <a:schemeClr val="tx1"/>
                </a:solidFill>
              </a:rPr>
              <a:t>Seigneur, tu entends le son de leur voix</a:t>
            </a:r>
          </a:p>
          <a:p>
            <a:r>
              <a:rPr lang="fr-FR" altLang="en-US" sz="2800" b="1" i="1">
                <a:solidFill>
                  <a:schemeClr val="tx1"/>
                </a:solidFill>
              </a:rPr>
              <a:t>Que ma bouche chante ta louange</a:t>
            </a: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(5/8)</a:t>
            </a:r>
          </a:p>
        </p:txBody>
      </p:sp>
      <p:pic>
        <p:nvPicPr>
          <p:cNvPr id="81925"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83971"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(6/8)</a:t>
            </a:r>
          </a:p>
        </p:txBody>
      </p:sp>
      <p:pic>
        <p:nvPicPr>
          <p:cNvPr id="83973"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86019" name="TextBox 2"/>
          <p:cNvSpPr txBox="1">
            <a:spLocks noChangeArrowheads="1"/>
          </p:cNvSpPr>
          <p:nvPr/>
        </p:nvSpPr>
        <p:spPr bwMode="auto">
          <a:xfrm>
            <a:off x="323850" y="1373188"/>
            <a:ext cx="8820150" cy="3970337"/>
          </a:xfrm>
          <a:prstGeom prst="rect">
            <a:avLst/>
          </a:prstGeom>
          <a:noFill/>
          <a:ln w="9525">
            <a:noFill/>
            <a:miter lim="800000"/>
            <a:headEnd/>
            <a:tailEnd/>
          </a:ln>
        </p:spPr>
        <p:txBody>
          <a:bodyPr>
            <a:spAutoFit/>
          </a:bodyPr>
          <a:lstStyle/>
          <a:p>
            <a:r>
              <a:rPr lang="en-US" altLang="en-US" sz="2800">
                <a:solidFill>
                  <a:schemeClr val="tx1"/>
                </a:solidFill>
              </a:rPr>
              <a:t>4.</a:t>
            </a:r>
            <a:r>
              <a:rPr lang="fr-FR" altLang="en-US" sz="2800">
                <a:solidFill>
                  <a:schemeClr val="tx1"/>
                </a:solidFill>
              </a:rPr>
              <a:t> Des ennemis, toi, tu m’as délivré,</a:t>
            </a:r>
          </a:p>
          <a:p>
            <a:r>
              <a:rPr lang="fr-FR" altLang="en-US" sz="2800" b="1" i="1">
                <a:solidFill>
                  <a:schemeClr val="tx1"/>
                </a:solidFill>
              </a:rPr>
              <a:t>Que ma bouche chante ta louange</a:t>
            </a:r>
          </a:p>
          <a:p>
            <a:r>
              <a:rPr lang="fr-FR" altLang="en-US" sz="2800">
                <a:solidFill>
                  <a:schemeClr val="tx1"/>
                </a:solidFill>
              </a:rPr>
              <a:t>De l’agresseur, tu m’as fait triompher,</a:t>
            </a:r>
          </a:p>
          <a:p>
            <a:r>
              <a:rPr lang="fr-FR" altLang="en-US" sz="2800" b="1" i="1">
                <a:solidFill>
                  <a:schemeClr val="tx1"/>
                </a:solidFill>
              </a:rPr>
              <a:t>Que ma bouche chante ta louange</a:t>
            </a:r>
          </a:p>
          <a:p>
            <a:r>
              <a:rPr lang="fr-FR" altLang="en-US" sz="2800">
                <a:solidFill>
                  <a:schemeClr val="tx1"/>
                </a:solidFill>
              </a:rPr>
              <a:t>Je te rends grâce au milieu des nations,</a:t>
            </a:r>
          </a:p>
          <a:p>
            <a:r>
              <a:rPr lang="fr-FR" altLang="en-US" sz="2800" b="1" i="1">
                <a:solidFill>
                  <a:schemeClr val="tx1"/>
                </a:solidFill>
              </a:rPr>
              <a:t>Que ma bouche chante ta louange</a:t>
            </a:r>
          </a:p>
          <a:p>
            <a:r>
              <a:rPr lang="fr-FR" altLang="en-US" sz="2800">
                <a:solidFill>
                  <a:schemeClr val="tx1"/>
                </a:solidFill>
              </a:rPr>
              <a:t>Seigneur, en tous temps, je fête ton nom</a:t>
            </a:r>
          </a:p>
          <a:p>
            <a:r>
              <a:rPr lang="fr-FR" altLang="en-US" sz="2800" b="1" i="1">
                <a:solidFill>
                  <a:schemeClr val="tx1"/>
                </a:solidFill>
              </a:rPr>
              <a:t>Que ma bouche chante ta louange</a:t>
            </a:r>
          </a:p>
          <a:p>
            <a:endParaRPr lang="fr-FR" altLang="en-US" sz="2800" b="1" i="1">
              <a:solidFill>
                <a:schemeClr val="tx1"/>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(7/8)</a:t>
            </a:r>
          </a:p>
        </p:txBody>
      </p:sp>
      <p:pic>
        <p:nvPicPr>
          <p:cNvPr id="8602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1763713" y="260350"/>
            <a:ext cx="6372225" cy="771525"/>
          </a:xfrm>
          <a:prstGeom prst="rect">
            <a:avLst/>
          </a:prstGeom>
          <a:noFill/>
          <a:ln w="9525">
            <a:noFill/>
            <a:miter lim="800000"/>
            <a:headEnd/>
            <a:tailEnd/>
          </a:ln>
        </p:spPr>
        <p:txBody>
          <a:bodyPr/>
          <a:lstStyle/>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a:p>
            <a:pPr>
              <a:lnSpc>
                <a:spcPts val="36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200" b="1">
              <a:solidFill>
                <a:srgbClr val="262699"/>
              </a:solidFill>
            </a:endParaRPr>
          </a:p>
        </p:txBody>
      </p:sp>
      <p:sp>
        <p:nvSpPr>
          <p:cNvPr id="88067" name="TextBox 2"/>
          <p:cNvSpPr txBox="1">
            <a:spLocks noChangeArrowheads="1"/>
          </p:cNvSpPr>
          <p:nvPr/>
        </p:nvSpPr>
        <p:spPr bwMode="auto">
          <a:xfrm>
            <a:off x="323850" y="1844675"/>
            <a:ext cx="8820150" cy="2646363"/>
          </a:xfrm>
          <a:prstGeom prst="rect">
            <a:avLst/>
          </a:prstGeom>
          <a:noFill/>
          <a:ln w="9525">
            <a:noFill/>
            <a:miter lim="800000"/>
            <a:headEnd/>
            <a:tailEnd/>
          </a:ln>
        </p:spPr>
        <p:txBody>
          <a:bodyPr>
            <a:spAutoFit/>
          </a:bodyPr>
          <a:lstStyle/>
          <a:p>
            <a:r>
              <a:rPr lang="fr-FR" altLang="en-US" sz="2600" b="1">
                <a:solidFill>
                  <a:schemeClr val="tx1"/>
                </a:solidFill>
              </a:rPr>
              <a:t>R. </a:t>
            </a:r>
            <a:r>
              <a:rPr lang="fr-FR" altLang="en-US" sz="2800" b="1">
                <a:solidFill>
                  <a:srgbClr val="22228B"/>
                </a:solidFill>
              </a:rPr>
              <a:t>Sois loué, Seigneur, pour ta grandeur</a:t>
            </a:r>
          </a:p>
          <a:p>
            <a:r>
              <a:rPr lang="fr-FR" altLang="en-US" sz="2800" b="1">
                <a:solidFill>
                  <a:srgbClr val="22228B"/>
                </a:solidFill>
              </a:rPr>
              <a:t>Sois loué pour tous tes bienfaits</a:t>
            </a:r>
          </a:p>
          <a:p>
            <a:r>
              <a:rPr lang="fr-FR" altLang="en-US" sz="2800" b="1">
                <a:solidFill>
                  <a:srgbClr val="22228B"/>
                </a:solidFill>
              </a:rPr>
              <a:t>Gloire à toi, Seigneur, tu es vainqueur</a:t>
            </a:r>
          </a:p>
          <a:p>
            <a:r>
              <a:rPr lang="fr-FR" altLang="en-US" sz="2800" b="1">
                <a:solidFill>
                  <a:srgbClr val="22228B"/>
                </a:solidFill>
              </a:rPr>
              <a:t>Ton amour inonde nos cœurs</a:t>
            </a:r>
          </a:p>
          <a:p>
            <a:r>
              <a:rPr lang="fr-FR" altLang="en-US" sz="2800" b="1">
                <a:solidFill>
                  <a:srgbClr val="22228B"/>
                </a:solidFill>
              </a:rPr>
              <a:t>Que ma bouche chante ta louange</a:t>
            </a:r>
          </a:p>
          <a:p>
            <a:endParaRPr lang="fr-FR" altLang="en-US" sz="2600" b="1">
              <a:solidFill>
                <a:srgbClr val="22228B"/>
              </a:solidFill>
            </a:endParaRPr>
          </a:p>
        </p:txBody>
      </p:sp>
      <p:sp>
        <p:nvSpPr>
          <p:cNvPr id="6" name="Rectangle 2"/>
          <p:cNvSpPr>
            <a:spLocks noChangeArrowheads="1"/>
          </p:cNvSpPr>
          <p:nvPr/>
        </p:nvSpPr>
        <p:spPr bwMode="auto">
          <a:xfrm>
            <a:off x="323850" y="549275"/>
            <a:ext cx="9107488" cy="771525"/>
          </a:xfrm>
          <a:prstGeom prst="rect">
            <a:avLst/>
          </a:prstGeom>
          <a:noFill/>
          <a:ln>
            <a:noFill/>
          </a:ln>
        </p:spPr>
        <p:txBody>
          <a:bodyPr/>
          <a:lstStyle/>
          <a:p>
            <a:pPr algn="ctr">
              <a:defRPr/>
            </a:pPr>
            <a:r>
              <a:rPr lang="fr-FR" altLang="en-US" sz="2800" b="1" dirty="0">
                <a:solidFill>
                  <a:schemeClr val="accent6">
                    <a:lumMod val="75000"/>
                  </a:schemeClr>
                </a:solidFill>
                <a:latin typeface="Arial" panose="020B0604020202020204" pitchFamily="34" charset="0"/>
                <a:ea typeface="ＭＳ Ｐゴシック" panose="020B0600070205080204" pitchFamily="34" charset="-128"/>
              </a:rPr>
              <a:t>Que ma bouche chante ta louange </a:t>
            </a:r>
            <a:r>
              <a:rPr lang="fr-FR" altLang="en-US" sz="1400" b="1" dirty="0">
                <a:solidFill>
                  <a:schemeClr val="accent6">
                    <a:lumMod val="75000"/>
                  </a:schemeClr>
                </a:solidFill>
                <a:latin typeface="Arial" panose="020B0604020202020204" pitchFamily="34" charset="0"/>
                <a:ea typeface="ＭＳ Ｐゴシック" panose="020B0600070205080204" pitchFamily="34" charset="-128"/>
              </a:rPr>
              <a:t>(8/8)</a:t>
            </a:r>
          </a:p>
        </p:txBody>
      </p:sp>
      <p:pic>
        <p:nvPicPr>
          <p:cNvPr id="880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50825" y="1358900"/>
            <a:ext cx="9001125" cy="4086225"/>
          </a:xfrm>
          <a:prstGeom prst="rect">
            <a:avLst/>
          </a:prstGeom>
          <a:noFill/>
          <a:ln>
            <a:noFill/>
          </a:ln>
        </p:spPr>
        <p:txBody>
          <a:bodyPr/>
          <a:lstStyle/>
          <a:p>
            <a:pPr>
              <a:defRPr/>
            </a:pPr>
            <a:r>
              <a:rPr lang="fr-FR" altLang="en-US" dirty="0">
                <a:solidFill>
                  <a:schemeClr val="tx2"/>
                </a:solidFill>
                <a:latin typeface="+mj-lt"/>
              </a:rPr>
              <a:t>4- Comme un enfant </a:t>
            </a:r>
          </a:p>
          <a:p>
            <a:pPr>
              <a:defRPr/>
            </a:pPr>
            <a:r>
              <a:rPr lang="fr-FR" altLang="en-US" dirty="0">
                <a:solidFill>
                  <a:schemeClr val="tx2"/>
                </a:solidFill>
                <a:latin typeface="+mj-lt"/>
              </a:rPr>
              <a:t>Regarde vers son père </a:t>
            </a:r>
          </a:p>
          <a:p>
            <a:pPr>
              <a:defRPr/>
            </a:pPr>
            <a:r>
              <a:rPr lang="fr-FR" altLang="en-US" dirty="0">
                <a:solidFill>
                  <a:schemeClr val="tx2"/>
                </a:solidFill>
                <a:latin typeface="+mj-lt"/>
              </a:rPr>
              <a:t>Pour deviner ce qu’il attend de lui </a:t>
            </a:r>
          </a:p>
          <a:p>
            <a:pPr>
              <a:defRPr/>
            </a:pPr>
            <a:r>
              <a:rPr lang="fr-FR" altLang="en-US" dirty="0">
                <a:solidFill>
                  <a:schemeClr val="tx2"/>
                </a:solidFill>
                <a:latin typeface="+mj-lt"/>
              </a:rPr>
              <a:t>Avec Jésus nous irons vers le Père </a:t>
            </a:r>
          </a:p>
          <a:p>
            <a:pPr>
              <a:defRPr/>
            </a:pPr>
            <a:r>
              <a:rPr lang="fr-FR" altLang="en-US" dirty="0">
                <a:solidFill>
                  <a:schemeClr val="tx2"/>
                </a:solidFill>
                <a:latin typeface="+mj-lt"/>
              </a:rPr>
              <a:t>Au royaume des Petits.</a:t>
            </a:r>
          </a:p>
          <a:p>
            <a:pPr>
              <a:defRPr/>
            </a:pPr>
            <a:endParaRPr lang="fr-FR" altLang="en-US" dirty="0">
              <a:solidFill>
                <a:schemeClr val="tx2"/>
              </a:solidFill>
              <a:latin typeface="Arial" panose="020B0604020202020204" pitchFamily="34" charset="0"/>
            </a:endParaRPr>
          </a:p>
          <a:p>
            <a:pPr>
              <a:defRPr/>
            </a:pPr>
            <a:r>
              <a:rPr lang="fr-FR" altLang="en-US" dirty="0">
                <a:solidFill>
                  <a:schemeClr val="tx2"/>
                </a:solidFill>
                <a:latin typeface="Arial" panose="020B0604020202020204" pitchFamily="34" charset="0"/>
              </a:rPr>
              <a:t>R. </a:t>
            </a: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defRPr/>
            </a:pPr>
            <a:r>
              <a:rPr lang="fr-FR" altLang="en-US" b="1" dirty="0">
                <a:solidFill>
                  <a:srgbClr val="22228B"/>
                </a:solidFill>
                <a:latin typeface="Arial" panose="020B0604020202020204" pitchFamily="34" charset="0"/>
              </a:rPr>
              <a:t>Me voici, Seigneur !</a:t>
            </a:r>
          </a:p>
          <a:p>
            <a:pPr>
              <a:defRPr/>
            </a:pPr>
            <a:r>
              <a:rPr lang="fr-FR" altLang="en-US" b="1" dirty="0">
                <a:solidFill>
                  <a:srgbClr val="22228B"/>
                </a:solidFill>
                <a:latin typeface="Arial" panose="020B0604020202020204" pitchFamily="34" charset="0"/>
              </a:rPr>
              <a:t>Me voici comme un enfant.</a:t>
            </a:r>
          </a:p>
          <a:p>
            <a:pPr>
              <a:buFontTx/>
              <a:buAutoNum type="arabicPeriod"/>
              <a:defRPr/>
            </a:pPr>
            <a:endParaRPr lang="fr-FR" altLang="en-US" sz="3200" dirty="0">
              <a:solidFill>
                <a:schemeClr val="tx2"/>
              </a:solidFill>
              <a:latin typeface="Arial" panose="020B0604020202020204" pitchFamily="34" charset="0"/>
            </a:endParaRPr>
          </a:p>
        </p:txBody>
      </p:sp>
      <p:pic>
        <p:nvPicPr>
          <p:cNvPr id="23555"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
        <p:nvSpPr>
          <p:cNvPr id="23556" name="Rectangle 2"/>
          <p:cNvSpPr>
            <a:spLocks noChangeArrowheads="1"/>
          </p:cNvSpPr>
          <p:nvPr/>
        </p:nvSpPr>
        <p:spPr bwMode="auto">
          <a:xfrm>
            <a:off x="2555875" y="582613"/>
            <a:ext cx="7273925" cy="771525"/>
          </a:xfrm>
          <a:prstGeom prst="rect">
            <a:avLst/>
          </a:prstGeom>
          <a:noFill/>
          <a:ln w="9525">
            <a:noFill/>
            <a:miter lim="800000"/>
            <a:headEnd/>
            <a:tailEnd/>
          </a:ln>
        </p:spPr>
        <p:txBody>
          <a:bodyPr/>
          <a:lstStyle/>
          <a:p>
            <a:r>
              <a:rPr lang="fr-FR" altLang="en-US" sz="2800" b="1">
                <a:solidFill>
                  <a:srgbClr val="22228B"/>
                </a:solidFill>
              </a:rPr>
              <a:t>Comme un enfant</a:t>
            </a:r>
            <a:r>
              <a:rPr lang="fr-FR" altLang="en-US" sz="1800" b="1" i="1">
                <a:solidFill>
                  <a:srgbClr val="262699"/>
                </a:solidFill>
              </a:rPr>
              <a:t>(3/3)</a:t>
            </a:r>
            <a:endParaRPr lang="en-US" altLang="en-US" sz="1600" b="1">
              <a:solidFill>
                <a:srgbClr val="22228B"/>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350" y="981075"/>
            <a:ext cx="7804150" cy="4679950"/>
          </a:xfrm>
          <a:prstGeom prst="rect">
            <a:avLst/>
          </a:prstGeom>
          <a:noFill/>
          <a:ln w="9525">
            <a:noFill/>
            <a:miter lim="800000"/>
            <a:headEnd/>
            <a:tailEnd/>
          </a:ln>
        </p:spPr>
        <p:txBody>
          <a:bodyPr/>
          <a:lstStyle/>
          <a:p>
            <a:pPr algn="ct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3300">
              <a:solidFill>
                <a:srgbClr val="292934"/>
              </a:solidFill>
            </a:endParaRPr>
          </a:p>
        </p:txBody>
      </p:sp>
      <p:sp>
        <p:nvSpPr>
          <p:cNvPr id="26627" name="TextBox 1"/>
          <p:cNvSpPr txBox="1">
            <a:spLocks noChangeArrowheads="1"/>
          </p:cNvSpPr>
          <p:nvPr/>
        </p:nvSpPr>
        <p:spPr bwMode="auto">
          <a:xfrm>
            <a:off x="323850" y="1062038"/>
            <a:ext cx="9001125" cy="4027487"/>
          </a:xfrm>
          <a:prstGeom prst="rect">
            <a:avLst/>
          </a:prstGeom>
          <a:noFill/>
          <a:ln w="9525">
            <a:noFill/>
            <a:miter lim="800000"/>
            <a:headEnd/>
            <a:tailEnd/>
          </a:ln>
        </p:spPr>
        <p:txBody>
          <a:bodyPr>
            <a:spAutoFit/>
          </a:bodyPr>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sz="2800" b="1" i="1">
                <a:solidFill>
                  <a:srgbClr val="262699"/>
                </a:solidFill>
              </a:rPr>
              <a:t>Kyrie</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de nous</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Ô Christ,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Ô Christ, prends pitié de nous</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(bis) </a:t>
            </a: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fr-FR">
                <a:solidFill>
                  <a:schemeClr val="tx1"/>
                </a:solidFill>
              </a:rPr>
              <a:t>Seigneur, prends pitié de nous</a:t>
            </a:r>
            <a:endParaRPr lang="en-US" altLang="fr-FR">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solidFill>
                  <a:schemeClr val="tx1"/>
                </a:solidFill>
              </a:rPr>
              <a:t> </a:t>
            </a:r>
          </a:p>
        </p:txBody>
      </p:sp>
      <p:sp>
        <p:nvSpPr>
          <p:cNvPr id="26628" name="TextBox 5"/>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266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endParaRPr lang="fr-FR" altLang="en-US" sz="2000">
              <a:solidFill>
                <a:schemeClr val="tx1"/>
              </a:solidFill>
              <a:latin typeface="Arial Narrow" pitchFamily="34" charset="0"/>
            </a:endParaRPr>
          </a:p>
          <a:p>
            <a:pPr defTabSz="914400" eaLnBrk="1" hangingPunct="1">
              <a:spcBef>
                <a:spcPct val="20000"/>
              </a:spcBef>
              <a:buClr>
                <a:schemeClr val="accent1"/>
              </a:buClr>
              <a:buSzPct val="85000"/>
              <a:buFont typeface="Arial" charset="0"/>
              <a:buNone/>
            </a:pPr>
            <a:endParaRPr lang="en-US" alt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39713" y="1504950"/>
            <a:ext cx="8869362" cy="4876800"/>
          </a:xfrm>
          <a:prstGeom prst="rect">
            <a:avLst/>
          </a:prstGeom>
          <a:noFill/>
          <a:ln w="9525">
            <a:noFill/>
            <a:miter lim="800000"/>
            <a:headEnd/>
            <a:tailEnd/>
          </a:ln>
        </p:spPr>
        <p:txBody>
          <a:bodyPr/>
          <a:lstStyle/>
          <a:p>
            <a:pPr algn="ctr" eaLnBrk="1" hangingPunct="1"/>
            <a:r>
              <a:rPr lang="en-US" altLang="en-US" sz="2800" b="1">
                <a:solidFill>
                  <a:srgbClr val="262699"/>
                </a:solidFill>
              </a:rPr>
              <a:t>Gloire à Dieu au plus haut des cieux et paix sur la terre aux hommes qu’Il aime </a:t>
            </a:r>
            <a:r>
              <a:rPr lang="en-US" altLang="en-US" b="1">
                <a:solidFill>
                  <a:srgbClr val="262699"/>
                </a:solidFill>
              </a:rPr>
              <a:t>(bis)</a:t>
            </a:r>
          </a:p>
          <a:p>
            <a:pPr eaLnBrk="1" hangingPunct="1"/>
            <a:endParaRPr lang="en-US" altLang="en-US" sz="2800">
              <a:solidFill>
                <a:schemeClr val="tx1"/>
              </a:solidFill>
            </a:endParaRPr>
          </a:p>
          <a:p>
            <a:pPr eaLnBrk="1" hangingPunct="1"/>
            <a:r>
              <a:rPr lang="en-US" altLang="en-US">
                <a:solidFill>
                  <a:schemeClr val="tx1"/>
                </a:solidFill>
              </a:rPr>
              <a:t>1. Nous te louons, nous te bénissons, nous t’adorons!</a:t>
            </a:r>
          </a:p>
          <a:p>
            <a:pPr eaLnBrk="1" hangingPunct="1"/>
            <a:r>
              <a:rPr lang="en-US" altLang="en-US">
                <a:solidFill>
                  <a:schemeClr val="tx1"/>
                </a:solidFill>
              </a:rPr>
              <a:t>Nous te glorifions nous te rendons grâce pour ton immense gloire!</a:t>
            </a:r>
          </a:p>
          <a:p>
            <a:pPr eaLnBrk="1" hangingPunct="1"/>
            <a:endParaRPr lang="fr-FR" altLang="en-US">
              <a:solidFill>
                <a:schemeClr val="tx1"/>
              </a:solidFill>
            </a:endParaRPr>
          </a:p>
          <a:p>
            <a:pPr eaLnBrk="1" hangingPunct="1"/>
            <a:r>
              <a:rPr lang="en-US" altLang="en-US">
                <a:solidFill>
                  <a:schemeClr val="tx1"/>
                </a:solidFill>
              </a:rPr>
              <a:t>2. Seigneur Dieu Roi du ciel le père Tout puissant</a:t>
            </a:r>
          </a:p>
          <a:p>
            <a:pPr eaLnBrk="1" hangingPunct="1"/>
            <a:r>
              <a:rPr lang="en-US" altLang="en-US">
                <a:solidFill>
                  <a:schemeClr val="tx1"/>
                </a:solidFill>
              </a:rPr>
              <a:t>Seigneur fils unique Agneau de Dieu le Fils du Père!</a:t>
            </a:r>
          </a:p>
          <a:p>
            <a:pPr eaLnBrk="1" hangingPunct="1"/>
            <a:endParaRPr lang="en-US" altLang="en-US" sz="2800">
              <a:solidFill>
                <a:schemeClr val="tx1"/>
              </a:solidFill>
            </a:endParaRPr>
          </a:p>
        </p:txBody>
      </p:sp>
      <p:sp>
        <p:nvSpPr>
          <p:cNvPr id="6" name="Rectangle 2"/>
          <p:cNvSpPr>
            <a:spLocks noChangeArrowheads="1"/>
          </p:cNvSpPr>
          <p:nvPr/>
        </p:nvSpPr>
        <p:spPr bwMode="auto">
          <a:xfrm>
            <a:off x="2987675" y="563563"/>
            <a:ext cx="4824413" cy="771525"/>
          </a:xfrm>
          <a:prstGeom prst="rect">
            <a:avLst/>
          </a:prstGeom>
          <a:noFill/>
          <a:ln>
            <a:noFill/>
          </a:ln>
        </p:spPr>
        <p:txBody>
          <a:bodyPr/>
          <a:lstStyle/>
          <a:p>
            <a:pPr>
              <a:defRPr/>
            </a:pPr>
            <a:r>
              <a:rPr lang="fr-FR" altLang="en-US" sz="2800" b="1" dirty="0">
                <a:solidFill>
                  <a:srgbClr val="262699"/>
                </a:solidFill>
                <a:latin typeface="+mj-lt"/>
                <a:ea typeface="ＭＳ Ｐゴシック" panose="020B0600070205080204" pitchFamily="34" charset="-128"/>
              </a:rPr>
              <a:t>Gloire</a:t>
            </a:r>
            <a:r>
              <a:rPr lang="fr-FR" altLang="en-US" sz="2800" b="1" dirty="0">
                <a:solidFill>
                  <a:srgbClr val="22228B"/>
                </a:solidFill>
                <a:latin typeface="+mj-lt"/>
                <a:ea typeface="ＭＳ Ｐゴシック" panose="020B0600070205080204" pitchFamily="34" charset="-128"/>
                <a:cs typeface="Times New Roman" panose="02020603050405020304" pitchFamily="18" charset="0"/>
              </a:rPr>
              <a:t> à Dieu</a:t>
            </a:r>
            <a:r>
              <a:rPr lang="fr-FR" altLang="en-US" sz="2000" b="1" dirty="0">
                <a:solidFill>
                  <a:srgbClr val="22228B"/>
                </a:solidFill>
                <a:latin typeface="+mj-lt"/>
                <a:ea typeface="ＭＳ Ｐゴシック" panose="020B0600070205080204" pitchFamily="34" charset="-128"/>
                <a:cs typeface="Times New Roman" panose="02020603050405020304" pitchFamily="18" charset="0"/>
              </a:rPr>
              <a:t> </a:t>
            </a:r>
            <a:r>
              <a:rPr lang="fr-FR" altLang="en-US" sz="1600" b="1" dirty="0">
                <a:solidFill>
                  <a:srgbClr val="22228B"/>
                </a:solidFill>
                <a:latin typeface="+mj-lt"/>
                <a:ea typeface="ＭＳ Ｐゴシック" panose="020B0600070205080204" pitchFamily="34" charset="-128"/>
                <a:cs typeface="Times New Roman" panose="02020603050405020304" pitchFamily="18" charset="0"/>
              </a:rPr>
              <a:t>(1/2)</a:t>
            </a:r>
            <a:endParaRPr lang="fr-FR" altLang="en-US" sz="1600" b="1" dirty="0">
              <a:solidFill>
                <a:srgbClr val="22228B"/>
              </a:solidFill>
              <a:latin typeface="Arial" panose="020B0604020202020204" pitchFamily="34" charset="0"/>
              <a:ea typeface="ＭＳ Ｐゴシック" panose="020B0600070205080204" pitchFamily="34" charset="-128"/>
              <a:cs typeface="Times New Roman" panose="02020603050405020304" pitchFamily="18" charset="0"/>
            </a:endParaRPr>
          </a:p>
        </p:txBody>
      </p:sp>
      <p:sp>
        <p:nvSpPr>
          <p:cNvPr id="29700" name="TextBox 6"/>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29701"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37842</TotalTime>
  <Words>1522</Words>
  <Application>Microsoft Office PowerPoint</Application>
  <PresentationFormat>On-screen Show (4:3)</PresentationFormat>
  <Paragraphs>276</Paragraphs>
  <Slides>44</Slides>
  <Notes>29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44</vt:i4>
      </vt:variant>
    </vt:vector>
  </HeadingPairs>
  <TitlesOfParts>
    <vt:vector size="54" baseType="lpstr">
      <vt:lpstr>Arial</vt:lpstr>
      <vt:lpstr>MS PGothic</vt:lpstr>
      <vt:lpstr>Arial Unicode MS</vt:lpstr>
      <vt:lpstr>Times New Roman</vt:lpstr>
      <vt:lpstr>Arial Narrow</vt:lpstr>
      <vt:lpstr>Baskerville Old Face</vt:lpstr>
      <vt:lpstr>Georgia</vt:lpstr>
      <vt:lpstr>1_Office Theme</vt:lpstr>
      <vt:lpstr>Clarity</vt:lpstr>
      <vt:lpstr>2_Office Theme</vt:lpstr>
      <vt:lpstr> DIMANCHE 2 JUIN 2024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1. Voici le Fils aimé du Père, Don de Dieu pour sauver le monde. Devant nous il est là, il se fait proche, Jésus, l’Agneau de Dieu !   R.  Recevez le Christ doux et humble, Dieu caché en cette hostie. Bienheureux disciples du Seigneur, Reposez sur son coeur, apprenez tout de lui. </vt:lpstr>
      <vt:lpstr>2. Jésus, jusqu’au bout tu nous aimes, Tu prends la condition d’esclave. Roi des rois, tu t’abaisses jusqu’à terre Pour nous laver les pieds.   R.  Recevez le Christ doux et humble, Dieu caché en cette hostie. Bienheureux disciples du Seigneur, Reposez sur son coeur, apprenez tout de lui. </vt:lpstr>
      <vt:lpstr>3. Seigneur, comme est grand ce mystère, Maître comment te laisser faire ? En mon corps, en mon âme pécheresse, Tu viens pour demeurer.   R.  Recevez le Christ doux et humble, Dieu caché en cette hostie. Bienheureux disciples du Seigneur, Reposez sur son coeur, apprenez tout de lui. </vt:lpstr>
      <vt:lpstr>4. Je crois, mon Dieu, en toi j’espère. Lave mes pieds et tout mon être : De ton coeur, fais jaillir en moi la source, L’eau vive de l’Esprit.   R.  Recevez le Christ doux et humble, Dieu caché en cette hostie. Bienheureux disciples du Seigneur, Reposez sur son coeur, apprenez tout de lui. </vt:lpstr>
      <vt:lpstr>5. Seigneur, tu m’appelles à te suivre. Viens au secours de ma faiblesse. En mon coeur, viens, établis ta demeure, Que brûle ton Amour.   R.  Recevez le Christ doux et humble, Dieu caché en cette hostie. Bienheureux disciples du Seigneur, Reposez sur son coeur, apprenez tout de lui. </vt:lpstr>
      <vt:lpstr>Slide 35</vt:lpstr>
      <vt:lpstr>Slide 36</vt:lpstr>
      <vt:lpstr>Slide 37</vt:lpstr>
      <vt:lpstr>Slide 38</vt:lpstr>
      <vt:lpstr>Slide 39</vt:lpstr>
      <vt:lpstr>Slide 40</vt:lpstr>
      <vt:lpstr>Slide 41</vt:lpstr>
      <vt:lpstr>Slide 42</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291</cp:revision>
  <cp:lastPrinted>2018-05-13T00:38:21Z</cp:lastPrinted>
  <dcterms:created xsi:type="dcterms:W3CDTF">1601-01-01T00:00:00Z</dcterms:created>
  <dcterms:modified xsi:type="dcterms:W3CDTF">2024-06-22T08:01:24Z</dcterms:modified>
</cp:coreProperties>
</file>