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9"/>
  </p:notesMasterIdLst>
  <p:sldIdLst>
    <p:sldId id="617" r:id="rId2"/>
    <p:sldId id="684" r:id="rId3"/>
    <p:sldId id="706" r:id="rId4"/>
    <p:sldId id="705" r:id="rId5"/>
    <p:sldId id="744" r:id="rId6"/>
    <p:sldId id="647" r:id="rId7"/>
    <p:sldId id="713" r:id="rId8"/>
    <p:sldId id="714" r:id="rId9"/>
    <p:sldId id="745" r:id="rId10"/>
    <p:sldId id="697" r:id="rId11"/>
    <p:sldId id="746" r:id="rId12"/>
    <p:sldId id="696" r:id="rId13"/>
    <p:sldId id="747" r:id="rId14"/>
    <p:sldId id="707" r:id="rId15"/>
    <p:sldId id="267" r:id="rId16"/>
    <p:sldId id="737" r:id="rId17"/>
    <p:sldId id="738" r:id="rId18"/>
    <p:sldId id="739" r:id="rId19"/>
    <p:sldId id="748" r:id="rId20"/>
    <p:sldId id="678" r:id="rId21"/>
    <p:sldId id="751" r:id="rId22"/>
    <p:sldId id="732" r:id="rId23"/>
    <p:sldId id="750" r:id="rId24"/>
    <p:sldId id="699" r:id="rId25"/>
    <p:sldId id="749" r:id="rId26"/>
    <p:sldId id="613" r:id="rId27"/>
    <p:sldId id="614" r:id="rId28"/>
    <p:sldId id="615" r:id="rId29"/>
    <p:sldId id="616" r:id="rId30"/>
    <p:sldId id="743" r:id="rId31"/>
    <p:sldId id="618" r:id="rId32"/>
    <p:sldId id="752" r:id="rId33"/>
    <p:sldId id="700" r:id="rId34"/>
    <p:sldId id="701" r:id="rId35"/>
    <p:sldId id="704" r:id="rId36"/>
    <p:sldId id="702" r:id="rId37"/>
    <p:sldId id="7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4DB"/>
    <a:srgbClr val="EBD3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snapToObjects="1">
      <p:cViewPr varScale="1">
        <p:scale>
          <a:sx n="107" d="100"/>
          <a:sy n="107" d="100"/>
        </p:scale>
        <p:origin x="1752" y="114"/>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2820B-0842-2148-BFD2-8841B28375AB}" type="datetimeFigureOut">
              <a:rPr lang="fr-FR" smtClean="0"/>
              <a:pPr/>
              <a:t>24/05/2024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B1725-74BF-6347-8242-CA107353125C}" type="slidenum">
              <a:rPr lang="fr-FR" smtClean="0"/>
              <a:pPr/>
              <a:t>‹#›</a:t>
            </a:fld>
            <a:endParaRPr lang="fr-FR"/>
          </a:p>
        </p:txBody>
      </p:sp>
    </p:spTree>
    <p:extLst>
      <p:ext uri="{BB962C8B-B14F-4D97-AF65-F5344CB8AC3E}">
        <p14:creationId xmlns:p14="http://schemas.microsoft.com/office/powerpoint/2010/main" val="605962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0A59B798-FE3C-B54B-8461-23FA0D47244A}" type="slidenum">
              <a:rPr lang="en-US"/>
              <a:pPr>
                <a:defRPr/>
              </a:pPr>
              <a:t>7</a:t>
            </a:fld>
            <a:endParaRPr lang="en-US"/>
          </a:p>
        </p:txBody>
      </p:sp>
      <p:sp>
        <p:nvSpPr>
          <p:cNvPr id="27649"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30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E35D093-C0B8-D245-A02D-DEE4C1774BD7}" type="slidenum">
              <a:rPr lang="en-US"/>
              <a:pPr>
                <a:defRPr/>
              </a:pPr>
              <a:t>27</a:t>
            </a:fld>
            <a:endParaRPr lang="en-US"/>
          </a:p>
        </p:txBody>
      </p:sp>
      <p:sp>
        <p:nvSpPr>
          <p:cNvPr id="378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140859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E35D093-C0B8-D245-A02D-DEE4C1774BD7}" type="slidenum">
              <a:rPr lang="en-US"/>
              <a:pPr>
                <a:defRPr/>
              </a:pPr>
              <a:t>28</a:t>
            </a:fld>
            <a:endParaRPr lang="en-US"/>
          </a:p>
        </p:txBody>
      </p:sp>
      <p:sp>
        <p:nvSpPr>
          <p:cNvPr id="378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192437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E35D093-C0B8-D245-A02D-DEE4C1774BD7}" type="slidenum">
              <a:rPr lang="en-US"/>
              <a:pPr>
                <a:defRPr/>
              </a:pPr>
              <a:t>29</a:t>
            </a:fld>
            <a:endParaRPr lang="en-US"/>
          </a:p>
        </p:txBody>
      </p:sp>
      <p:sp>
        <p:nvSpPr>
          <p:cNvPr id="378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7140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E35D093-C0B8-D245-A02D-DEE4C1774BD7}" type="slidenum">
              <a:rPr lang="en-US"/>
              <a:pPr>
                <a:defRPr/>
              </a:pPr>
              <a:t>30</a:t>
            </a:fld>
            <a:endParaRPr lang="en-US"/>
          </a:p>
        </p:txBody>
      </p:sp>
      <p:sp>
        <p:nvSpPr>
          <p:cNvPr id="378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110273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E35D093-C0B8-D245-A02D-DEE4C1774BD7}" type="slidenum">
              <a:rPr lang="en-US"/>
              <a:pPr>
                <a:defRPr/>
              </a:pPr>
              <a:t>31</a:t>
            </a:fld>
            <a:endParaRPr lang="en-US"/>
          </a:p>
        </p:txBody>
      </p:sp>
      <p:sp>
        <p:nvSpPr>
          <p:cNvPr id="378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10008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6AD7811-4846-534F-B9B2-45C2DD9EA4D0}" type="slidenum">
              <a:rPr lang="en-US"/>
              <a:pPr>
                <a:defRPr/>
              </a:pPr>
              <a:t>33</a:t>
            </a:fld>
            <a:endParaRPr lang="en-US"/>
          </a:p>
        </p:txBody>
      </p:sp>
      <p:sp>
        <p:nvSpPr>
          <p:cNvPr id="2457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94180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6AD7811-4846-534F-B9B2-45C2DD9EA4D0}" type="slidenum">
              <a:rPr lang="en-US"/>
              <a:pPr>
                <a:defRPr/>
              </a:pPr>
              <a:t>34</a:t>
            </a:fld>
            <a:endParaRPr lang="en-US"/>
          </a:p>
        </p:txBody>
      </p:sp>
      <p:sp>
        <p:nvSpPr>
          <p:cNvPr id="2457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94180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6AD7811-4846-534F-B9B2-45C2DD9EA4D0}" type="slidenum">
              <a:rPr lang="en-US"/>
              <a:pPr>
                <a:defRPr/>
              </a:pPr>
              <a:t>35</a:t>
            </a:fld>
            <a:endParaRPr lang="en-US"/>
          </a:p>
        </p:txBody>
      </p:sp>
      <p:sp>
        <p:nvSpPr>
          <p:cNvPr id="2457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94180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6AD7811-4846-534F-B9B2-45C2DD9EA4D0}" type="slidenum">
              <a:rPr lang="en-US"/>
              <a:pPr>
                <a:defRPr/>
              </a:pPr>
              <a:t>36</a:t>
            </a:fld>
            <a:endParaRPr lang="en-US"/>
          </a:p>
        </p:txBody>
      </p:sp>
      <p:sp>
        <p:nvSpPr>
          <p:cNvPr id="2457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94180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6AD7811-4846-534F-B9B2-45C2DD9EA4D0}" type="slidenum">
              <a:rPr lang="en-US"/>
              <a:pPr>
                <a:defRPr/>
              </a:pPr>
              <a:t>37</a:t>
            </a:fld>
            <a:endParaRPr lang="en-US"/>
          </a:p>
        </p:txBody>
      </p:sp>
      <p:sp>
        <p:nvSpPr>
          <p:cNvPr id="2457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94180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0A59B798-FE3C-B54B-8461-23FA0D47244A}" type="slidenum">
              <a:rPr lang="en-US"/>
              <a:pPr>
                <a:defRPr/>
              </a:pPr>
              <a:t>8</a:t>
            </a:fld>
            <a:endParaRPr lang="en-US"/>
          </a:p>
        </p:txBody>
      </p:sp>
      <p:sp>
        <p:nvSpPr>
          <p:cNvPr id="27649" name="Text Box 1"/>
          <p:cNvSpPr txBox="1">
            <a:spLocks noGrp="1" noRot="1" noChangeAspect="1" noChangeArrowheads="1"/>
          </p:cNvSpPr>
          <p:nvPr>
            <p:ph type="sldImg"/>
          </p:nvPr>
        </p:nvSpPr>
        <p:spPr>
          <a:xfrm>
            <a:off x="1210236" y="694171"/>
            <a:ext cx="4437529"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0730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6B1725-74BF-6347-8242-CA107353125C}" type="slidenum">
              <a:rPr lang="fr-FR" smtClean="0"/>
              <a:pPr/>
              <a:t>12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8CE2D101-F247-4F4C-A56A-4DF611B779DE}" type="slidenum">
              <a:rPr lang="en-US"/>
              <a:pPr>
                <a:defRPr/>
              </a:pPr>
              <a:t>16</a:t>
            </a:fld>
            <a:endParaRPr lang="en-US"/>
          </a:p>
        </p:txBody>
      </p:sp>
      <p:sp>
        <p:nvSpPr>
          <p:cNvPr id="3686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59198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8CE2D101-F247-4F4C-A56A-4DF611B779DE}" type="slidenum">
              <a:rPr lang="en-US"/>
              <a:pPr>
                <a:defRPr/>
              </a:pPr>
              <a:t>17</a:t>
            </a:fld>
            <a:endParaRPr lang="en-US"/>
          </a:p>
        </p:txBody>
      </p:sp>
      <p:sp>
        <p:nvSpPr>
          <p:cNvPr id="3686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6800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8CE2D101-F247-4F4C-A56A-4DF611B779DE}" type="slidenum">
              <a:rPr lang="en-US"/>
              <a:pPr>
                <a:defRPr/>
              </a:pPr>
              <a:t>18</a:t>
            </a:fld>
            <a:endParaRPr lang="en-US"/>
          </a:p>
        </p:txBody>
      </p:sp>
      <p:sp>
        <p:nvSpPr>
          <p:cNvPr id="36865"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686360" y="4342535"/>
            <a:ext cx="5486681" cy="4114511"/>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53651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0EE9E079-2CF1-2C43-9B20-E1B4393468DB}" type="slidenum">
              <a:rPr lang="en-US"/>
              <a:pPr>
                <a:defRPr/>
              </a:pPr>
              <a:t>20</a:t>
            </a:fld>
            <a:endParaRPr lang="en-US"/>
          </a:p>
        </p:txBody>
      </p:sp>
      <p:sp>
        <p:nvSpPr>
          <p:cNvPr id="34817"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4818" name="Text Box 2"/>
          <p:cNvSpPr txBox="1">
            <a:spLocks noGrp="1" noChangeArrowheads="1"/>
          </p:cNvSpPr>
          <p:nvPr>
            <p:ph type="body" idx="1"/>
          </p:nvPr>
        </p:nvSpPr>
        <p:spPr>
          <a:xfrm>
            <a:off x="686360" y="4342535"/>
            <a:ext cx="5486681" cy="4114511"/>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45125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6AAC5551-C455-6F41-BAC7-CB62396FEF1D}" type="slidenum">
              <a:rPr lang="en-US"/>
              <a:pPr>
                <a:defRPr/>
              </a:pPr>
              <a:t>24</a:t>
            </a:fld>
            <a:endParaRPr lang="en-US"/>
          </a:p>
        </p:txBody>
      </p:sp>
      <p:sp>
        <p:nvSpPr>
          <p:cNvPr id="35841" name="Text Box 1"/>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a:xfrm>
            <a:off x="686360" y="4342535"/>
            <a:ext cx="5486681" cy="4114511"/>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5342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E35D093-C0B8-D245-A02D-DEE4C1774BD7}" type="slidenum">
              <a:rPr lang="en-US"/>
              <a:pPr>
                <a:defRPr/>
              </a:pPr>
              <a:t>26</a:t>
            </a:fld>
            <a:endParaRPr lang="en-US"/>
          </a:p>
        </p:txBody>
      </p:sp>
      <p:sp>
        <p:nvSpPr>
          <p:cNvPr id="378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777875" y="4776788"/>
            <a:ext cx="6218238" cy="4525962"/>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103412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May 24,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Friday, May 24,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May 24,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Friday, May 24,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May 24, 2024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May 24,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May 24, 2024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Friday, May 24, 2024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May 24, 2024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May 24,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May 24, 2024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Friday, May 24, 2024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r-FR" sz="4000" b="1" cap="small" dirty="0">
                <a:latin typeface="Arial Narrow" panose="020B0606020202030204" pitchFamily="34" charset="0"/>
              </a:rPr>
              <a:t>Messe</a:t>
            </a:r>
            <a:br>
              <a:rPr lang="fr-FR" sz="4000" b="1" cap="small" dirty="0">
                <a:latin typeface="Arial Narrow" panose="020B0606020202030204" pitchFamily="34" charset="0"/>
              </a:rPr>
            </a:br>
            <a:r>
              <a:rPr lang="fr-FR" sz="4000" b="1" cap="small" dirty="0">
                <a:latin typeface="Arial Narrow" panose="020B0606020202030204" pitchFamily="34" charset="0"/>
              </a:rPr>
              <a:t>Dimanche 2</a:t>
            </a:r>
            <a:r>
              <a:rPr lang="" sz="4000" b="1" cap="small" dirty="0">
                <a:latin typeface="Arial Narrow" panose="020B0606020202030204" pitchFamily="34" charset="0"/>
              </a:rPr>
              <a:t>6</a:t>
            </a:r>
            <a:r>
              <a:rPr lang="fr-FR" sz="4000" b="1" cap="small" dirty="0">
                <a:latin typeface="Arial Narrow" panose="020B0606020202030204" pitchFamily="34" charset="0"/>
              </a:rPr>
              <a:t> </a:t>
            </a:r>
            <a:r>
              <a:rPr lang="en-US" sz="4000" b="1" cap="small" dirty="0">
                <a:latin typeface="Arial Narrow" panose="020B0606020202030204" pitchFamily="34" charset="0"/>
              </a:rPr>
              <a:t>Mai</a:t>
            </a:r>
            <a:r>
              <a:rPr lang="fr-FR" sz="4000" b="1" cap="small" dirty="0">
                <a:latin typeface="Arial Narrow" panose="020B0606020202030204" pitchFamily="34" charset="0"/>
              </a:rPr>
              <a:t> 2024</a:t>
            </a:r>
            <a:br>
              <a:rPr lang="fr-FR" sz="4000" b="1" cap="small" dirty="0">
                <a:latin typeface="Arial Narrow" panose="020B0606020202030204" pitchFamily="34" charset="0"/>
              </a:rPr>
            </a:br>
            <a:r>
              <a:rPr lang="fr-FR" sz="4000" b="1" cap="small" dirty="0">
                <a:latin typeface="Arial Narrow" panose="020B0606020202030204" pitchFamily="34" charset="0"/>
              </a:rPr>
              <a:t>Sainte Trinite</a:t>
            </a:r>
            <a:endParaRPr lang="en-US" sz="4000" b="1" cap="small" dirty="0">
              <a:latin typeface="Arial Narrow" panose="020B0606020202030204" pitchFamily="34" charset="0"/>
            </a:endParaRPr>
          </a:p>
        </p:txBody>
      </p:sp>
      <p:sp>
        <p:nvSpPr>
          <p:cNvPr id="3" name="Subtitle 2"/>
          <p:cNvSpPr>
            <a:spLocks noGrp="1"/>
          </p:cNvSpPr>
          <p:nvPr>
            <p:ph type="subTitle" idx="1"/>
          </p:nvPr>
        </p:nvSpPr>
        <p:spPr>
          <a:xfrm>
            <a:off x="38100" y="3851761"/>
            <a:ext cx="9143999" cy="1852127"/>
          </a:xfrm>
        </p:spPr>
        <p:txBody>
          <a:bodyPr>
            <a:normAutofit/>
          </a:bodyPr>
          <a:lstStyle/>
          <a:p>
            <a:pPr algn="ctr"/>
            <a:r>
              <a:rPr lang="en-US" sz="3200" cap="small" dirty="0" err="1"/>
              <a:t>bienvenue</a:t>
            </a:r>
            <a:r>
              <a:rPr lang="en-US" sz="3200" cap="small" dirty="0"/>
              <a:t> a </a:t>
            </a:r>
            <a:r>
              <a:rPr lang="en-US" sz="3200" cap="small" dirty="0" err="1"/>
              <a:t>toutes</a:t>
            </a:r>
            <a:r>
              <a:rPr lang="en-US" sz="3200" cap="small" dirty="0"/>
              <a:t> les </a:t>
            </a:r>
            <a:r>
              <a:rPr lang="en-US" sz="3200" cap="small" dirty="0" err="1"/>
              <a:t>familles</a:t>
            </a:r>
            <a:r>
              <a:rPr lang="en-US" sz="3200" cap="small" dirty="0"/>
              <a:t> !</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000" y="5195888"/>
            <a:ext cx="812800" cy="1016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Rectangle 3"/>
          <p:cNvSpPr>
            <a:spLocks noChangeArrowheads="1"/>
          </p:cNvSpPr>
          <p:nvPr/>
        </p:nvSpPr>
        <p:spPr bwMode="auto">
          <a:xfrm>
            <a:off x="5436096" y="6211888"/>
            <a:ext cx="3250704" cy="3678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5000" rIns="90000" bIns="45000">
            <a:spAutoFit/>
          </a:bodyPr>
          <a:lstStyle/>
          <a:p>
            <a:pPr algn="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err="1">
                <a:solidFill>
                  <a:srgbClr val="292934"/>
                </a:solidFill>
                <a:cs typeface="Arial Unicode MS" charset="0"/>
              </a:rPr>
              <a:t>Paroisse</a:t>
            </a:r>
            <a:r>
              <a:rPr lang="en-US" dirty="0">
                <a:solidFill>
                  <a:srgbClr val="292934"/>
                </a:solidFill>
                <a:cs typeface="Arial Unicode MS" charset="0"/>
              </a:rPr>
              <a:t> St Michel Shanghai</a:t>
            </a:r>
          </a:p>
        </p:txBody>
      </p:sp>
    </p:spTree>
    <p:extLst>
      <p:ext uri="{BB962C8B-B14F-4D97-AF65-F5344CB8AC3E}">
        <p14:creationId xmlns:p14="http://schemas.microsoft.com/office/powerpoint/2010/main" val="282770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9270" y="1009291"/>
            <a:ext cx="8478587" cy="5271819"/>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l">
              <a:buNone/>
            </a:pPr>
            <a:r>
              <a:rPr lang="" sz="3000" b="1" i="1" dirty="0">
                <a:solidFill>
                  <a:schemeClr val="tx2"/>
                </a:solidFill>
                <a:latin typeface="Arial Narrow" panose="020B0606020202030204" pitchFamily="34" charset="0"/>
                <a:cs typeface="Arial Narrow"/>
              </a:rPr>
              <a:t>1</a:t>
            </a:r>
            <a:r>
              <a:rPr lang="fr-FR" sz="3000" b="1" i="1" dirty="0">
                <a:solidFill>
                  <a:schemeClr val="tx2"/>
                </a:solidFill>
                <a:latin typeface="Arial Narrow" panose="020B0606020202030204" pitchFamily="34" charset="0"/>
                <a:cs typeface="Arial Narrow"/>
              </a:rPr>
              <a:t>ère lecture: </a:t>
            </a:r>
            <a:r>
              <a:rPr lang="fr-FR" sz="3000" b="1" i="0" dirty="0">
                <a:solidFill>
                  <a:srgbClr val="333333"/>
                </a:solidFill>
                <a:effectLst/>
                <a:latin typeface="Arial Narrow" panose="020B0606020202030204" pitchFamily="34" charset="0"/>
              </a:rPr>
              <a:t>« C’est le Seigneur qui est Dieu, là-haut dans le ciel comme ici-bas sur la terre ; il n’y en a pas d’autre » (</a:t>
            </a:r>
            <a:r>
              <a:rPr lang="fr-FR" sz="3000" b="1" i="0" dirty="0" err="1">
                <a:solidFill>
                  <a:srgbClr val="333333"/>
                </a:solidFill>
                <a:effectLst/>
                <a:latin typeface="Arial Narrow" panose="020B0606020202030204" pitchFamily="34" charset="0"/>
              </a:rPr>
              <a:t>Dt</a:t>
            </a:r>
            <a:r>
              <a:rPr lang="fr-FR" sz="3000" b="1" i="0" dirty="0">
                <a:solidFill>
                  <a:srgbClr val="333333"/>
                </a:solidFill>
                <a:effectLst/>
                <a:latin typeface="Arial Narrow" panose="020B0606020202030204" pitchFamily="34" charset="0"/>
              </a:rPr>
              <a:t> 4, 32-34.39-40)</a:t>
            </a:r>
          </a:p>
          <a:p>
            <a:pPr marL="0" indent="0">
              <a:buNone/>
            </a:pPr>
            <a:endParaRPr lang="fr-FR" sz="3000" dirty="0">
              <a:latin typeface="Arial Narrow" panose="020B0606020202030204" pitchFamily="34" charset="0"/>
            </a:endParaRPr>
          </a:p>
          <a:p>
            <a:pPr marL="0" indent="0">
              <a:buNone/>
            </a:pPr>
            <a:r>
              <a:rPr lang="fr-FR" sz="3000" b="1" i="1" dirty="0">
                <a:solidFill>
                  <a:schemeClr val="tx2"/>
                </a:solidFill>
                <a:latin typeface="Arial Narrow" panose="020B0606020202030204" pitchFamily="34" charset="0"/>
                <a:cs typeface="Arial Narrow"/>
              </a:rPr>
              <a:t>Psaume 32 (33)</a:t>
            </a:r>
            <a:r>
              <a:rPr lang="" sz="3000" b="1" i="1" dirty="0">
                <a:solidFill>
                  <a:schemeClr val="tx2"/>
                </a:solidFill>
                <a:latin typeface="Arial Narrow" panose="020B0606020202030204" pitchFamily="34" charset="0"/>
                <a:cs typeface="Arial Narrow"/>
              </a:rPr>
              <a:t> </a:t>
            </a:r>
            <a:r>
              <a:rPr lang="fr-FR" sz="3000" b="1" i="1" dirty="0">
                <a:solidFill>
                  <a:schemeClr val="tx2"/>
                </a:solidFill>
                <a:latin typeface="Arial Narrow" panose="020B0606020202030204" pitchFamily="34" charset="0"/>
                <a:cs typeface="Arial Narrow"/>
              </a:rPr>
              <a:t>:</a:t>
            </a:r>
            <a:r>
              <a:rPr lang="fr-FR" sz="3000" i="1" dirty="0">
                <a:solidFill>
                  <a:schemeClr val="tx2"/>
                </a:solidFill>
                <a:latin typeface="Arial Narrow" panose="020B0606020202030204" pitchFamily="34" charset="0"/>
                <a:cs typeface="Arial Narrow"/>
              </a:rPr>
              <a:t> </a:t>
            </a:r>
          </a:p>
          <a:p>
            <a:pPr marL="0" indent="0" algn="ctr">
              <a:buNone/>
            </a:pPr>
            <a:r>
              <a:rPr lang="fr-FR" sz="3000" b="1" i="0" dirty="0">
                <a:solidFill>
                  <a:srgbClr val="333333"/>
                </a:solidFill>
                <a:effectLst/>
                <a:latin typeface="Arial Narrow" panose="020B0606020202030204" pitchFamily="34" charset="0"/>
              </a:rPr>
              <a:t>Heureux le peuple dont le Seigneur est le Dieu</a:t>
            </a:r>
            <a:endParaRPr lang="fr-FR" sz="3000" dirty="0">
              <a:latin typeface="Arial Narrow" panose="020B0606020202030204" pitchFamily="34" charset="0"/>
            </a:endParaRPr>
          </a:p>
          <a:p>
            <a:pPr marL="0" indent="0">
              <a:buNone/>
            </a:pPr>
            <a:endParaRPr lang="" sz="3000" dirty="0">
              <a:latin typeface="Arial Narrow" panose="020B0606020202030204" pitchFamily="34" charset="0"/>
            </a:endParaRPr>
          </a:p>
          <a:p>
            <a:pPr marL="0" indent="0" algn="l">
              <a:buNone/>
            </a:pPr>
            <a:r>
              <a:rPr lang="" sz="3000" b="1" i="1" dirty="0">
                <a:solidFill>
                  <a:schemeClr val="tx2"/>
                </a:solidFill>
                <a:latin typeface="Arial Narrow" panose="020B0606020202030204" pitchFamily="34" charset="0"/>
                <a:cs typeface="Arial Narrow"/>
              </a:rPr>
              <a:t>2</a:t>
            </a:r>
            <a:r>
              <a:rPr lang="fr-FR" sz="3000" b="1" i="1" dirty="0" err="1">
                <a:solidFill>
                  <a:schemeClr val="tx2"/>
                </a:solidFill>
                <a:latin typeface="Arial Narrow" panose="020B0606020202030204" pitchFamily="34" charset="0"/>
                <a:cs typeface="Arial Narrow"/>
              </a:rPr>
              <a:t>ème</a:t>
            </a:r>
            <a:r>
              <a:rPr lang="fr-FR" sz="3000" b="1" i="1" dirty="0">
                <a:solidFill>
                  <a:schemeClr val="tx2"/>
                </a:solidFill>
                <a:latin typeface="Arial Narrow" panose="020B0606020202030204" pitchFamily="34" charset="0"/>
                <a:cs typeface="Arial Narrow"/>
              </a:rPr>
              <a:t> lecture : </a:t>
            </a:r>
            <a:r>
              <a:rPr lang="fr-FR" sz="3000" b="1" i="0" dirty="0">
                <a:solidFill>
                  <a:srgbClr val="333333"/>
                </a:solidFill>
                <a:effectLst/>
                <a:latin typeface="Arial Narrow" panose="020B0606020202030204" pitchFamily="34" charset="0"/>
              </a:rPr>
              <a:t>« Vous avez reçu un Esprit qui fait de vous des fils ; en lui nous crions “Abba !”, Père ! » </a:t>
            </a:r>
          </a:p>
          <a:p>
            <a:pPr marL="0" indent="0" algn="l">
              <a:buNone/>
            </a:pPr>
            <a:r>
              <a:rPr lang="fr-FR" sz="3000" b="1" i="0" dirty="0">
                <a:solidFill>
                  <a:srgbClr val="333333"/>
                </a:solidFill>
                <a:effectLst/>
                <a:latin typeface="Arial Narrow" panose="020B0606020202030204" pitchFamily="34" charset="0"/>
              </a:rPr>
              <a:t>(</a:t>
            </a:r>
            <a:r>
              <a:rPr lang="fr-FR" sz="3000" b="1" i="0" dirty="0" err="1">
                <a:solidFill>
                  <a:srgbClr val="333333"/>
                </a:solidFill>
                <a:effectLst/>
                <a:latin typeface="Arial Narrow" panose="020B0606020202030204" pitchFamily="34" charset="0"/>
              </a:rPr>
              <a:t>Rm</a:t>
            </a:r>
            <a:r>
              <a:rPr lang="fr-FR" sz="3000" b="1" i="0" dirty="0">
                <a:solidFill>
                  <a:srgbClr val="333333"/>
                </a:solidFill>
                <a:effectLst/>
                <a:latin typeface="Arial Narrow" panose="020B0606020202030204" pitchFamily="34" charset="0"/>
              </a:rPr>
              <a:t> 8, 14-17)</a:t>
            </a:r>
          </a:p>
          <a:p>
            <a:pPr marL="0" indent="0">
              <a:buNone/>
            </a:pPr>
            <a:endParaRPr lang="fr-FR" sz="3200" dirty="0"/>
          </a:p>
        </p:txBody>
      </p:sp>
      <p:sp>
        <p:nvSpPr>
          <p:cNvPr id="3" name="Rectangle 1">
            <a:extLst>
              <a:ext uri="{FF2B5EF4-FFF2-40B4-BE49-F238E27FC236}">
                <a16:creationId xmlns:a16="http://schemas.microsoft.com/office/drawing/2014/main" id="{B7C3900D-7C04-4168-A16B-4F5909D720AE}"/>
              </a:ext>
            </a:extLst>
          </p:cNvPr>
          <p:cNvSpPr>
            <a:spLocks noGrp="1" noChangeArrowheads="1"/>
          </p:cNvSpPr>
          <p:nvPr>
            <p:ph type="title"/>
          </p:nvPr>
        </p:nvSpPr>
        <p:spPr>
          <a:xfrm>
            <a:off x="226142" y="178258"/>
            <a:ext cx="8229600" cy="990600"/>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fr-FR" sz="2400" b="1" u="sng" dirty="0">
                <a:solidFill>
                  <a:srgbClr val="D2533C"/>
                </a:solidFill>
              </a:rPr>
              <a:t>LITURGIE DE LA PAROLE</a:t>
            </a:r>
            <a:endParaRPr lang="en-US" altLang="fr-FR" sz="2400" b="1" dirty="0">
              <a:solidFill>
                <a:srgbClr val="D2533C"/>
              </a:solidFill>
            </a:endParaRPr>
          </a:p>
        </p:txBody>
      </p:sp>
    </p:spTree>
    <p:extLst>
      <p:ext uri="{BB962C8B-B14F-4D97-AF65-F5344CB8AC3E}">
        <p14:creationId xmlns:p14="http://schemas.microsoft.com/office/powerpoint/2010/main" val="215926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82727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05774" y="482000"/>
            <a:ext cx="7888601" cy="538988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fr-FR" sz="3200" b="1" dirty="0">
                <a:latin typeface="Arial Narrow" pitchFamily="34" charset="0"/>
              </a:rPr>
              <a:t>Alléluia. Alléluia.</a:t>
            </a:r>
          </a:p>
          <a:p>
            <a:pPr marL="0" indent="0">
              <a:spcBef>
                <a:spcPts val="0"/>
              </a:spcBef>
              <a:buNone/>
            </a:pPr>
            <a:r>
              <a:rPr lang="fr-FR" sz="2400" b="0" i="0" dirty="0">
                <a:solidFill>
                  <a:srgbClr val="333333"/>
                </a:solidFill>
                <a:effectLst/>
                <a:latin typeface="Open Sans" panose="020B0606030504020204" pitchFamily="34" charset="0"/>
              </a:rPr>
              <a:t>Gloire au Père, et au Fils, et au Saint-Esprit :</a:t>
            </a:r>
            <a:br>
              <a:rPr lang="fr-FR" sz="2400" dirty="0"/>
            </a:br>
            <a:r>
              <a:rPr lang="fr-FR" sz="2400" b="0" i="0" dirty="0">
                <a:solidFill>
                  <a:srgbClr val="333333"/>
                </a:solidFill>
                <a:effectLst/>
                <a:latin typeface="Open Sans" panose="020B0606030504020204" pitchFamily="34" charset="0"/>
              </a:rPr>
              <a:t>au Dieu qui est, qui était et qui vient !</a:t>
            </a:r>
            <a:r>
              <a:rPr lang="fr-FR" sz="3200" dirty="0">
                <a:latin typeface="Arial Narrow" pitchFamily="34" charset="0"/>
              </a:rPr>
              <a:t> </a:t>
            </a:r>
            <a:r>
              <a:rPr lang="" sz="3200" b="1" dirty="0">
                <a:latin typeface="Arial Narrow" pitchFamily="34" charset="0"/>
              </a:rPr>
              <a:t>A</a:t>
            </a:r>
            <a:r>
              <a:rPr lang="fr-FR" sz="3200" b="1" dirty="0">
                <a:latin typeface="Arial Narrow" pitchFamily="34" charset="0"/>
              </a:rPr>
              <a:t>lléluia.</a:t>
            </a:r>
          </a:p>
          <a:p>
            <a:pPr marL="0" indent="0">
              <a:spcBef>
                <a:spcPts val="0"/>
              </a:spcBef>
              <a:buNone/>
            </a:pPr>
            <a:endParaRPr lang="fr-FR" sz="3200" b="1" dirty="0">
              <a:latin typeface="Arial Narrow" pitchFamily="34" charset="0"/>
            </a:endParaRPr>
          </a:p>
          <a:p>
            <a:pPr marL="0" indent="0">
              <a:spcBef>
                <a:spcPts val="0"/>
              </a:spcBef>
              <a:buNone/>
            </a:pPr>
            <a:endParaRPr lang="fr-FR" sz="3200" b="1" dirty="0">
              <a:latin typeface="Arial Narrow" pitchFamily="34" charset="0"/>
            </a:endParaRPr>
          </a:p>
          <a:p>
            <a:pPr marL="0" indent="0">
              <a:spcBef>
                <a:spcPts val="0"/>
              </a:spcBef>
              <a:buNone/>
            </a:pPr>
            <a:r>
              <a:rPr lang="fr-FR" sz="3200" b="1" dirty="0">
                <a:solidFill>
                  <a:srgbClr val="D2533C"/>
                </a:solidFill>
                <a:latin typeface="Arial Narrow" pitchFamily="34" charset="0"/>
                <a:cs typeface="Arial Narrow"/>
              </a:rPr>
              <a:t>Evangile de Jésus Christ </a:t>
            </a:r>
          </a:p>
          <a:p>
            <a:pPr marL="0" indent="0">
              <a:spcBef>
                <a:spcPts val="0"/>
              </a:spcBef>
              <a:buNone/>
            </a:pPr>
            <a:r>
              <a:rPr lang="" sz="3200" dirty="0">
                <a:latin typeface="Arial Narrow" pitchFamily="34" charset="0"/>
                <a:cs typeface="Arial Narrow"/>
              </a:rPr>
              <a:t>se</a:t>
            </a:r>
            <a:r>
              <a:rPr lang="fr-FR" sz="3200" dirty="0" err="1">
                <a:latin typeface="Arial Narrow" pitchFamily="34" charset="0"/>
                <a:cs typeface="Arial Narrow"/>
              </a:rPr>
              <a:t>lon</a:t>
            </a:r>
            <a:r>
              <a:rPr lang="fr-FR" sz="3200" dirty="0">
                <a:latin typeface="Arial Narrow" pitchFamily="34" charset="0"/>
                <a:cs typeface="Arial Narrow"/>
              </a:rPr>
              <a:t> </a:t>
            </a:r>
            <a:r>
              <a:rPr lang="" sz="3200" dirty="0">
                <a:latin typeface="Arial Narrow" pitchFamily="34" charset="0"/>
                <a:cs typeface="Arial Narrow"/>
              </a:rPr>
              <a:t>St</a:t>
            </a:r>
            <a:r>
              <a:rPr lang="fr-FR" sz="3200" dirty="0">
                <a:latin typeface="Arial Narrow" pitchFamily="34" charset="0"/>
                <a:cs typeface="Arial Narrow"/>
              </a:rPr>
              <a:t> </a:t>
            </a:r>
            <a:r>
              <a:rPr lang="" sz="3200" dirty="0">
                <a:latin typeface="Arial Narrow" pitchFamily="34" charset="0"/>
                <a:cs typeface="Arial Narrow"/>
              </a:rPr>
              <a:t>M</a:t>
            </a:r>
            <a:r>
              <a:rPr lang="fr-FR" sz="3200" dirty="0">
                <a:latin typeface="Arial Narrow" pitchFamily="34" charset="0"/>
                <a:cs typeface="Arial Narrow"/>
              </a:rPr>
              <a:t>atthieu (2</a:t>
            </a:r>
            <a:r>
              <a:rPr lang="" sz="3200" dirty="0">
                <a:latin typeface="Arial Narrow" pitchFamily="34" charset="0"/>
                <a:cs typeface="Arial Narrow"/>
              </a:rPr>
              <a:t>2</a:t>
            </a:r>
            <a:r>
              <a:rPr lang="fr-FR" sz="3200" dirty="0">
                <a:latin typeface="Arial Narrow" pitchFamily="34" charset="0"/>
                <a:cs typeface="Arial Narrow"/>
              </a:rPr>
              <a:t>, </a:t>
            </a:r>
            <a:r>
              <a:rPr lang="" sz="3200" dirty="0">
                <a:latin typeface="Arial Narrow" pitchFamily="34" charset="0"/>
                <a:cs typeface="Arial Narrow"/>
              </a:rPr>
              <a:t>34</a:t>
            </a:r>
            <a:r>
              <a:rPr lang="fr-FR" sz="3200" dirty="0">
                <a:latin typeface="Arial Narrow" pitchFamily="34" charset="0"/>
                <a:cs typeface="Arial Narrow"/>
              </a:rPr>
              <a:t>-</a:t>
            </a:r>
            <a:r>
              <a:rPr lang="" sz="3200" dirty="0">
                <a:latin typeface="Arial Narrow" pitchFamily="34" charset="0"/>
                <a:cs typeface="Arial Narrow"/>
              </a:rPr>
              <a:t>40</a:t>
            </a:r>
            <a:r>
              <a:rPr lang="fr-FR" sz="3200" dirty="0">
                <a:latin typeface="Arial Narrow" pitchFamily="34" charset="0"/>
                <a:cs typeface="Arial Narrow"/>
              </a:rPr>
              <a:t>) </a:t>
            </a:r>
          </a:p>
          <a:p>
            <a:pPr marL="0" indent="0" algn="l">
              <a:buNone/>
            </a:pPr>
            <a:r>
              <a:rPr lang="fr-FR" sz="3200" b="1" i="0" dirty="0">
                <a:solidFill>
                  <a:srgbClr val="333333"/>
                </a:solidFill>
                <a:effectLst/>
                <a:latin typeface="Open Sans" panose="020B0606030504020204" pitchFamily="34" charset="0"/>
              </a:rPr>
              <a:t>Baptisez-les au nom du Père, et du Fils, et du Saint-Esprit » (Mt 28, 16-20)</a:t>
            </a:r>
          </a:p>
        </p:txBody>
      </p:sp>
    </p:spTree>
    <p:extLst>
      <p:ext uri="{BB962C8B-B14F-4D97-AF65-F5344CB8AC3E}">
        <p14:creationId xmlns:p14="http://schemas.microsoft.com/office/powerpoint/2010/main" val="223176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262579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5233" y="-103517"/>
            <a:ext cx="8445084" cy="696151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800" b="1" i="1" dirty="0">
                <a:solidFill>
                  <a:schemeClr val="tx2"/>
                </a:solidFill>
                <a:latin typeface="Arial Narrow" panose="020B0606020202030204" pitchFamily="34" charset="0"/>
              </a:rPr>
              <a:t>Credo</a:t>
            </a:r>
            <a:r>
              <a:rPr lang="fr-FR" sz="2800" i="1" dirty="0">
                <a:latin typeface="Arial Narrow" panose="020B0606020202030204" pitchFamily="34" charset="0"/>
              </a:rPr>
              <a:t> </a:t>
            </a:r>
            <a:r>
              <a:rPr lang="fr-FR" sz="2800" dirty="0">
                <a:latin typeface="Arial Narrow" panose="020B0606020202030204" pitchFamily="34" charset="0"/>
              </a:rPr>
              <a:t>: </a:t>
            </a:r>
          </a:p>
          <a:p>
            <a:pPr marL="0" indent="0">
              <a:buNone/>
            </a:pPr>
            <a:r>
              <a:rPr lang="fr-FR" sz="2800" dirty="0">
                <a:latin typeface="+mj-lt"/>
              </a:rPr>
              <a:t>Je crois en Dieu, le Père tout-puissant, </a:t>
            </a:r>
            <a:br>
              <a:rPr lang="fr-FR" sz="2800" dirty="0">
                <a:latin typeface="+mj-lt"/>
              </a:rPr>
            </a:br>
            <a:r>
              <a:rPr lang="fr-FR" sz="2800" dirty="0">
                <a:latin typeface="+mj-lt"/>
              </a:rPr>
              <a:t>créateur du ciel et de la terre ; et en Jésus-Christ, son Fils unique, notre Seigneur, qui a été conçu du Saint-Esprit, est né de la Vierge Marie, a souffert sous Ponce Pilate, a été crucifié, est mort et a été enseveli, est descendu aux enfers, le troisième jour est ressuscité des morts, est monté aux cieux, est assis à la droite de Dieu le Père tout-puissant, d’où il viendra juger les vivants et les morts.</a:t>
            </a:r>
          </a:p>
          <a:p>
            <a:pPr marL="0" indent="0">
              <a:buNone/>
            </a:pPr>
            <a:r>
              <a:rPr lang="fr-FR" sz="2800" dirty="0">
                <a:latin typeface="+mj-lt"/>
              </a:rPr>
              <a:t>Je crois en l’Esprit-Saint, à la sainte Église catholique, à la communion des saints, à la rémission des péchés, à la résurrection de la chair, à la vie éternelle. Amen.</a:t>
            </a:r>
            <a:endParaRPr lang="en-US" sz="2800" dirty="0">
              <a:latin typeface="+mj-lt"/>
            </a:endParaRPr>
          </a:p>
        </p:txBody>
      </p:sp>
    </p:spTree>
    <p:extLst>
      <p:ext uri="{BB962C8B-B14F-4D97-AF65-F5344CB8AC3E}">
        <p14:creationId xmlns:p14="http://schemas.microsoft.com/office/powerpoint/2010/main" val="243803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93630" y="715992"/>
            <a:ext cx="6987397" cy="2894232"/>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3200" b="1" i="1" dirty="0">
                <a:solidFill>
                  <a:schemeClr val="tx2"/>
                </a:solidFill>
                <a:latin typeface="Arial Narrow"/>
                <a:cs typeface="Arial Narrow"/>
              </a:rPr>
              <a:t>Prière universelle</a:t>
            </a:r>
            <a:r>
              <a:rPr lang="fr-FR" sz="3200" b="1" i="1" dirty="0">
                <a:solidFill>
                  <a:srgbClr val="D2533C"/>
                </a:solidFill>
                <a:latin typeface="Arial Narrow"/>
                <a:cs typeface="Arial Narrow"/>
              </a:rPr>
              <a:t> </a:t>
            </a:r>
            <a:r>
              <a:rPr lang="fr-FR" sz="3200" b="1" dirty="0">
                <a:solidFill>
                  <a:srgbClr val="D2533C"/>
                </a:solidFill>
                <a:latin typeface="Arial Narrow"/>
                <a:cs typeface="Arial Narrow"/>
              </a:rPr>
              <a:t>: </a:t>
            </a:r>
          </a:p>
          <a:p>
            <a:pPr marL="0" indent="0">
              <a:buNone/>
            </a:pPr>
            <a:endParaRPr lang="fr-FR" sz="3600" b="1" dirty="0">
              <a:solidFill>
                <a:srgbClr val="D2533C"/>
              </a:solidFill>
              <a:latin typeface="Arial Narrow"/>
              <a:cs typeface="Arial Narrow"/>
            </a:endParaRPr>
          </a:p>
          <a:p>
            <a:pPr marL="0" indent="0">
              <a:buNone/>
            </a:pPr>
            <a:endParaRPr lang="fr-FR" sz="3600" b="1" dirty="0">
              <a:solidFill>
                <a:srgbClr val="D2533C"/>
              </a:solidFill>
              <a:latin typeface="Arial Narrow"/>
              <a:cs typeface="Arial Narrow"/>
            </a:endParaRPr>
          </a:p>
          <a:p>
            <a:pPr marL="0" indent="0" algn="ctr">
              <a:buNone/>
            </a:pPr>
            <a:r>
              <a:rPr lang="fr-FR" sz="3200" i="1" dirty="0"/>
              <a:t>Accueille au creux de tes mains</a:t>
            </a:r>
          </a:p>
          <a:p>
            <a:pPr marL="0" indent="0" algn="ctr">
              <a:buNone/>
            </a:pPr>
            <a:r>
              <a:rPr lang="fr-FR" sz="3200" i="1" dirty="0"/>
              <a:t>la prière de tes enfants</a:t>
            </a:r>
            <a:endParaRPr lang="fr-FR" sz="3200" b="1" i="1" dirty="0">
              <a:latin typeface="Arial Narrow"/>
              <a:cs typeface="Arial Narrow"/>
            </a:endParaRPr>
          </a:p>
        </p:txBody>
      </p:sp>
    </p:spTree>
    <p:extLst>
      <p:ext uri="{BB962C8B-B14F-4D97-AF65-F5344CB8AC3E}">
        <p14:creationId xmlns:p14="http://schemas.microsoft.com/office/powerpoint/2010/main" val="271335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8312" y="332656"/>
            <a:ext cx="8064128" cy="60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hangingPunct="1">
              <a:lnSpc>
                <a:spcPct val="100000"/>
              </a:lnSpc>
              <a:buClrTx/>
              <a:buFontTx/>
              <a:buNone/>
              <a:defRPr/>
            </a:pPr>
            <a:r>
              <a:rPr lang="fr-FR" sz="2400" b="1" dirty="0">
                <a:solidFill>
                  <a:srgbClr val="D2533C"/>
                </a:solidFill>
              </a:rPr>
              <a:t>Offertoire: </a:t>
            </a:r>
            <a:r>
              <a:rPr lang="fr-FR" sz="2400" b="1" i="1" dirty="0">
                <a:solidFill>
                  <a:srgbClr val="D2533C"/>
                </a:solidFill>
              </a:rPr>
              <a:t>Donne moi seulement de t’aimer (</a:t>
            </a:r>
            <a:r>
              <a:rPr lang="fr-FR" sz="2400" b="1" dirty="0">
                <a:solidFill>
                  <a:srgbClr val="D2533C"/>
                </a:solidFill>
              </a:rPr>
              <a:t>1/3)</a:t>
            </a:r>
            <a:r>
              <a:rPr lang="fr-FR" sz="2400" dirty="0">
                <a:solidFill>
                  <a:srgbClr val="D2533C"/>
                </a:solidFill>
              </a:rPr>
              <a:t> </a:t>
            </a:r>
          </a:p>
        </p:txBody>
      </p:sp>
      <p:sp>
        <p:nvSpPr>
          <p:cNvPr id="6" name="Rectangle 2"/>
          <p:cNvSpPr>
            <a:spLocks noChangeArrowheads="1"/>
          </p:cNvSpPr>
          <p:nvPr/>
        </p:nvSpPr>
        <p:spPr bwMode="auto">
          <a:xfrm>
            <a:off x="563885" y="1142975"/>
            <a:ext cx="8256587" cy="408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fr-FR" sz="3200" dirty="0">
                <a:solidFill>
                  <a:schemeClr val="tx1"/>
                </a:solidFill>
              </a:rPr>
              <a:t>1-  Prends Seigneur et reçois </a:t>
            </a:r>
          </a:p>
          <a:p>
            <a:r>
              <a:rPr lang="fr-FR" sz="3200" dirty="0">
                <a:solidFill>
                  <a:schemeClr val="tx1"/>
                </a:solidFill>
              </a:rPr>
              <a:t>Toute ma liberté</a:t>
            </a:r>
          </a:p>
          <a:p>
            <a:r>
              <a:rPr lang="fr-FR" sz="3200" dirty="0">
                <a:solidFill>
                  <a:schemeClr val="tx1"/>
                </a:solidFill>
              </a:rPr>
              <a:t>Ma mémoire, mon intelligence </a:t>
            </a:r>
          </a:p>
          <a:p>
            <a:r>
              <a:rPr lang="fr-FR" sz="3200" dirty="0">
                <a:solidFill>
                  <a:schemeClr val="tx1"/>
                </a:solidFill>
              </a:rPr>
              <a:t>toute la volonté</a:t>
            </a:r>
          </a:p>
          <a:p>
            <a:pPr algn="ctr"/>
            <a:endParaRPr lang="fr-FR" sz="3200" dirty="0">
              <a:solidFill>
                <a:schemeClr val="tx1"/>
              </a:solidFill>
            </a:endParaRPr>
          </a:p>
          <a:p>
            <a:pPr algn="ctr"/>
            <a:r>
              <a:rPr lang="fr-FR" sz="3200" b="1" dirty="0">
                <a:solidFill>
                  <a:schemeClr val="tx1"/>
                </a:solidFill>
              </a:rPr>
              <a:t>Et donne-moi, donne-moi</a:t>
            </a:r>
          </a:p>
          <a:p>
            <a:pPr algn="ctr"/>
            <a:r>
              <a:rPr lang="fr-FR" sz="3200" b="1" dirty="0">
                <a:solidFill>
                  <a:schemeClr val="tx1"/>
                </a:solidFill>
              </a:rPr>
              <a:t>Donne-moi seulement de t’aimer.</a:t>
            </a:r>
            <a:endParaRPr lang="fr-FR"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19322805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8312" y="332656"/>
            <a:ext cx="8064128" cy="60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Offertoire: </a:t>
            </a:r>
            <a:r>
              <a:rPr lang="fr-FR" sz="2400" b="1" i="1" dirty="0">
                <a:solidFill>
                  <a:srgbClr val="D2533C"/>
                </a:solidFill>
              </a:rPr>
              <a:t>Donne moi seulement de t’aimer (2</a:t>
            </a:r>
            <a:r>
              <a:rPr lang="fr-FR" sz="2400" b="1" dirty="0">
                <a:solidFill>
                  <a:srgbClr val="D2533C"/>
                </a:solidFill>
              </a:rPr>
              <a:t>/3) </a:t>
            </a:r>
          </a:p>
        </p:txBody>
      </p:sp>
      <p:sp>
        <p:nvSpPr>
          <p:cNvPr id="6" name="Rectangle 2"/>
          <p:cNvSpPr>
            <a:spLocks noChangeArrowheads="1"/>
          </p:cNvSpPr>
          <p:nvPr/>
        </p:nvSpPr>
        <p:spPr bwMode="auto">
          <a:xfrm>
            <a:off x="563885" y="1142975"/>
            <a:ext cx="8256587" cy="408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fr-FR" sz="3200" dirty="0">
                <a:solidFill>
                  <a:schemeClr val="tx1"/>
                </a:solidFill>
              </a:rPr>
              <a:t>2-  Reçois tout ce que j’ai</a:t>
            </a:r>
          </a:p>
          <a:p>
            <a:r>
              <a:rPr lang="fr-FR" sz="3200" dirty="0">
                <a:solidFill>
                  <a:schemeClr val="tx1"/>
                </a:solidFill>
              </a:rPr>
              <a:t>Tout ce que je possède</a:t>
            </a:r>
          </a:p>
          <a:p>
            <a:r>
              <a:rPr lang="fr-FR" sz="3200" dirty="0">
                <a:solidFill>
                  <a:schemeClr val="tx1"/>
                </a:solidFill>
              </a:rPr>
              <a:t>C’est toi qui m’a tout donné</a:t>
            </a:r>
          </a:p>
          <a:p>
            <a:r>
              <a:rPr lang="fr-FR" sz="3200" dirty="0">
                <a:solidFill>
                  <a:schemeClr val="tx1"/>
                </a:solidFill>
              </a:rPr>
              <a:t>à toi Seigneur je le rends</a:t>
            </a:r>
          </a:p>
          <a:p>
            <a:endParaRPr lang="fr-FR" sz="3200" dirty="0">
              <a:solidFill>
                <a:schemeClr val="tx1"/>
              </a:solidFill>
            </a:endParaRPr>
          </a:p>
          <a:p>
            <a:pPr algn="ctr"/>
            <a:r>
              <a:rPr lang="fr-FR" sz="3200" b="1" dirty="0">
                <a:solidFill>
                  <a:schemeClr val="tx1"/>
                </a:solidFill>
              </a:rPr>
              <a:t>Et donne-moi, donne-moi</a:t>
            </a:r>
          </a:p>
          <a:p>
            <a:pPr algn="ctr"/>
            <a:r>
              <a:rPr lang="fr-FR" sz="3200" b="1" dirty="0">
                <a:solidFill>
                  <a:schemeClr val="tx1"/>
                </a:solidFill>
              </a:rPr>
              <a:t>Donne-moi seulement de t’aimer.</a:t>
            </a:r>
            <a:endParaRPr lang="fr-FR"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16151846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68312" y="332656"/>
            <a:ext cx="8064128" cy="608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Offertoire: </a:t>
            </a:r>
            <a:r>
              <a:rPr lang="fr-FR" sz="2400" b="1" i="1" dirty="0">
                <a:solidFill>
                  <a:srgbClr val="D2533C"/>
                </a:solidFill>
              </a:rPr>
              <a:t>Donne moi seulement de t’aimer (3</a:t>
            </a:r>
            <a:r>
              <a:rPr lang="fr-FR" sz="2400" b="1" dirty="0">
                <a:solidFill>
                  <a:srgbClr val="D2533C"/>
                </a:solidFill>
              </a:rPr>
              <a:t>/3) </a:t>
            </a:r>
          </a:p>
        </p:txBody>
      </p:sp>
      <p:sp>
        <p:nvSpPr>
          <p:cNvPr id="6" name="Rectangle 2"/>
          <p:cNvSpPr>
            <a:spLocks noChangeArrowheads="1"/>
          </p:cNvSpPr>
          <p:nvPr/>
        </p:nvSpPr>
        <p:spPr bwMode="auto">
          <a:xfrm>
            <a:off x="563885" y="1142975"/>
            <a:ext cx="8256587" cy="408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fr-FR" sz="3200" dirty="0">
                <a:solidFill>
                  <a:schemeClr val="tx1"/>
                </a:solidFill>
              </a:rPr>
              <a:t>3-  Tout est à toi, disposes-en</a:t>
            </a:r>
          </a:p>
          <a:p>
            <a:r>
              <a:rPr lang="fr-FR" sz="3200" dirty="0">
                <a:solidFill>
                  <a:schemeClr val="tx1"/>
                </a:solidFill>
              </a:rPr>
              <a:t>Selon ton entière volonté</a:t>
            </a:r>
          </a:p>
          <a:p>
            <a:r>
              <a:rPr lang="fr-FR" sz="3200" dirty="0">
                <a:solidFill>
                  <a:schemeClr val="tx1"/>
                </a:solidFill>
              </a:rPr>
              <a:t>Et donne-moi ta grâce</a:t>
            </a:r>
          </a:p>
          <a:p>
            <a:r>
              <a:rPr lang="fr-FR" sz="3200" dirty="0">
                <a:solidFill>
                  <a:schemeClr val="tx1"/>
                </a:solidFill>
              </a:rPr>
              <a:t>Elle seule me suffit</a:t>
            </a:r>
          </a:p>
          <a:p>
            <a:endParaRPr lang="fr-FR" sz="3200" dirty="0">
              <a:solidFill>
                <a:schemeClr val="tx1"/>
              </a:solidFill>
            </a:endParaRPr>
          </a:p>
          <a:p>
            <a:pPr algn="ctr"/>
            <a:r>
              <a:rPr lang="fr-FR" sz="3200" b="1" dirty="0">
                <a:solidFill>
                  <a:schemeClr val="tx1"/>
                </a:solidFill>
              </a:rPr>
              <a:t>Et donne-moi, donne-moi</a:t>
            </a:r>
          </a:p>
          <a:p>
            <a:pPr algn="ctr"/>
            <a:r>
              <a:rPr lang="fr-FR" sz="3200" b="1" dirty="0">
                <a:solidFill>
                  <a:schemeClr val="tx1"/>
                </a:solidFill>
              </a:rPr>
              <a:t>Donne-moi seulement de t’aimer.</a:t>
            </a:r>
            <a:endParaRPr lang="fr-FR" sz="3200" dirty="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7597029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15368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55" y="66869"/>
            <a:ext cx="8229600" cy="990600"/>
          </a:xfrm>
        </p:spPr>
        <p:txBody>
          <a:bodyPr>
            <a:normAutofit/>
          </a:bodyPr>
          <a:lstStyle/>
          <a:p>
            <a:r>
              <a:rPr lang="fr-FR" sz="2800" b="1" i="1" dirty="0">
                <a:latin typeface="Arial Narrow" panose="020B0606020202030204" pitchFamily="34" charset="0"/>
              </a:rPr>
              <a:t>Entrée : Comme un enfant 1/3</a:t>
            </a:r>
            <a:endParaRPr lang="en-US" sz="2800" dirty="0">
              <a:latin typeface="Arial Narrow" panose="020B0606020202030204" pitchFamily="34" charset="0"/>
            </a:endParaRPr>
          </a:p>
        </p:txBody>
      </p:sp>
      <p:sp>
        <p:nvSpPr>
          <p:cNvPr id="5" name="Espace réservé du contenu 4"/>
          <p:cNvSpPr>
            <a:spLocks noGrp="1"/>
          </p:cNvSpPr>
          <p:nvPr>
            <p:ph idx="1"/>
          </p:nvPr>
        </p:nvSpPr>
        <p:spPr>
          <a:xfrm>
            <a:off x="0" y="923026"/>
            <a:ext cx="9144000" cy="5494953"/>
          </a:xfrm>
        </p:spPr>
        <p:txBody>
          <a:bodyPr>
            <a:noAutofit/>
          </a:bodyPr>
          <a:lstStyle/>
          <a:p>
            <a:pPr marL="0" indent="0" algn="ctr">
              <a:spcBef>
                <a:spcPts val="0"/>
              </a:spcBef>
              <a:buNone/>
            </a:pPr>
            <a:r>
              <a:rPr lang="fr-FR" sz="3400" dirty="0">
                <a:latin typeface="Arial Narrow"/>
                <a:cs typeface="Arial Narrow"/>
              </a:rPr>
              <a:t>1. Comme un enfant qui marche sur la route,</a:t>
            </a:r>
          </a:p>
          <a:p>
            <a:pPr marL="0" indent="0" algn="ctr">
              <a:spcBef>
                <a:spcPts val="0"/>
              </a:spcBef>
              <a:buNone/>
            </a:pPr>
            <a:r>
              <a:rPr lang="fr-FR" sz="3400" dirty="0">
                <a:latin typeface="Arial Narrow"/>
                <a:cs typeface="Arial Narrow"/>
              </a:rPr>
              <a:t>Le nez en l’air et les cheveux au vent,</a:t>
            </a:r>
          </a:p>
          <a:p>
            <a:pPr marL="0" indent="0" algn="ctr">
              <a:spcBef>
                <a:spcPts val="0"/>
              </a:spcBef>
              <a:buNone/>
            </a:pPr>
            <a:r>
              <a:rPr lang="fr-FR" sz="3400" dirty="0">
                <a:latin typeface="Arial Narrow"/>
                <a:cs typeface="Arial Narrow"/>
              </a:rPr>
              <a:t>Comme un enfant que n’effleure aucun doute</a:t>
            </a:r>
          </a:p>
          <a:p>
            <a:pPr marL="0" indent="0" algn="ctr">
              <a:spcBef>
                <a:spcPts val="0"/>
              </a:spcBef>
              <a:buNone/>
            </a:pPr>
            <a:r>
              <a:rPr lang="fr-FR" sz="3400" dirty="0">
                <a:latin typeface="Arial Narrow"/>
                <a:cs typeface="Arial Narrow"/>
              </a:rPr>
              <a:t>Et qui sourit en rêvant.</a:t>
            </a:r>
          </a:p>
          <a:p>
            <a:pPr marL="0" indent="0" algn="ctr">
              <a:spcBef>
                <a:spcPts val="0"/>
              </a:spcBef>
              <a:buNone/>
            </a:pPr>
            <a:endParaRPr lang="en-US" sz="3400" kern="0" dirty="0">
              <a:latin typeface="Arial Narrow"/>
              <a:cs typeface="Arial Narrow"/>
            </a:endParaRPr>
          </a:p>
          <a:p>
            <a:pPr marL="0" indent="0" algn="ctr">
              <a:spcBef>
                <a:spcPts val="0"/>
              </a:spcBef>
              <a:buNone/>
            </a:pPr>
            <a:r>
              <a:rPr lang="fr-FR" sz="3400" b="1" dirty="0">
                <a:latin typeface="Arial Narrow"/>
                <a:cs typeface="Arial Narrow"/>
              </a:rPr>
              <a:t>R. Me voici Seigneur !</a:t>
            </a:r>
          </a:p>
          <a:p>
            <a:pPr marL="0" indent="0" algn="ctr">
              <a:spcBef>
                <a:spcPts val="0"/>
              </a:spcBef>
              <a:buNone/>
            </a:pPr>
            <a:r>
              <a:rPr lang="fr-FR" sz="3400" b="1" dirty="0">
                <a:latin typeface="Arial Narrow"/>
                <a:cs typeface="Arial Narrow"/>
              </a:rPr>
              <a:t>Me voici, comme un enfant</a:t>
            </a:r>
          </a:p>
          <a:p>
            <a:pPr marL="0" indent="0" algn="ctr">
              <a:spcBef>
                <a:spcPts val="0"/>
              </a:spcBef>
              <a:buNone/>
            </a:pPr>
            <a:r>
              <a:rPr lang="fr-FR" sz="3400" b="1" dirty="0">
                <a:latin typeface="Arial Narrow"/>
                <a:cs typeface="Arial Narrow"/>
              </a:rPr>
              <a:t>Me voici, Seigneur !</a:t>
            </a:r>
          </a:p>
          <a:p>
            <a:pPr marL="0" indent="0" algn="ctr">
              <a:spcBef>
                <a:spcPts val="0"/>
              </a:spcBef>
              <a:buNone/>
            </a:pPr>
            <a:r>
              <a:rPr lang="fr-FR" sz="3400" b="1" dirty="0">
                <a:latin typeface="Arial Narrow"/>
                <a:cs typeface="Arial Narrow"/>
              </a:rPr>
              <a:t>Me voici comme un enfant.</a:t>
            </a:r>
            <a:br>
              <a:rPr lang="fr-FR" sz="3200" dirty="0">
                <a:latin typeface="Arial Narrow"/>
                <a:cs typeface="Arial Narrow"/>
              </a:rPr>
            </a:br>
            <a:endParaRPr lang="en-US" sz="1200" kern="0" dirty="0">
              <a:latin typeface="Arial Narrow"/>
              <a:cs typeface="Arial Narrow"/>
            </a:endParaRPr>
          </a:p>
          <a:p>
            <a:pPr marL="0" indent="0">
              <a:buNone/>
            </a:pPr>
            <a:r>
              <a:rPr lang="fr-FR" sz="3200" kern="0" dirty="0">
                <a:latin typeface="Arial Narrow"/>
                <a:cs typeface="Arial Narrow"/>
              </a:rPr>
              <a:t> </a:t>
            </a:r>
            <a:endParaRPr lang="en-US" sz="3200" kern="0" dirty="0">
              <a:latin typeface="Arial Narrow"/>
              <a:cs typeface="Arial Narrow"/>
            </a:endParaRPr>
          </a:p>
        </p:txBody>
      </p:sp>
    </p:spTree>
    <p:extLst>
      <p:ext uri="{BB962C8B-B14F-4D97-AF65-F5344CB8AC3E}">
        <p14:creationId xmlns:p14="http://schemas.microsoft.com/office/powerpoint/2010/main" val="320021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41540" y="692150"/>
            <a:ext cx="8375410" cy="62652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700" b="1" i="1" dirty="0">
                <a:solidFill>
                  <a:srgbClr val="D63800"/>
                </a:solidFill>
                <a:cs typeface="Arial Unicode MS" charset="0"/>
              </a:rPr>
              <a:t>Sanctus</a:t>
            </a:r>
            <a:r>
              <a:rPr lang="en-US" sz="2700" i="1" dirty="0">
                <a:solidFill>
                  <a:srgbClr val="D63800"/>
                </a:solidFill>
                <a:cs typeface="Arial Unicode MS" charset="0"/>
              </a:rPr>
              <a:t> (</a:t>
            </a:r>
            <a:r>
              <a:rPr lang="en-US" sz="2700" i="1" dirty="0" err="1">
                <a:solidFill>
                  <a:srgbClr val="D63800"/>
                </a:solidFill>
                <a:cs typeface="Arial Unicode MS" charset="0"/>
              </a:rPr>
              <a:t>Messe</a:t>
            </a:r>
            <a:r>
              <a:rPr lang="en-US" sz="2700" i="1" dirty="0">
                <a:solidFill>
                  <a:srgbClr val="D63800"/>
                </a:solidFill>
                <a:cs typeface="Arial Unicode MS" charset="0"/>
              </a:rPr>
              <a:t> du </a:t>
            </a:r>
            <a:r>
              <a:rPr lang="en-US" sz="2700" i="1" dirty="0" err="1">
                <a:solidFill>
                  <a:srgbClr val="D63800"/>
                </a:solidFill>
                <a:cs typeface="Arial Unicode MS" charset="0"/>
              </a:rPr>
              <a:t>Peuple</a:t>
            </a:r>
            <a:r>
              <a:rPr lang="en-US" sz="2700" i="1" dirty="0">
                <a:solidFill>
                  <a:srgbClr val="D63800"/>
                </a:solidFill>
                <a:cs typeface="Arial Unicode MS" charset="0"/>
              </a:rPr>
              <a:t>)</a:t>
            </a:r>
          </a:p>
          <a:p>
            <a:pPr algn="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3200" b="1" i="1" dirty="0">
              <a:solidFill>
                <a:schemeClr val="tx1"/>
              </a:solidFill>
              <a:cs typeface="Arial Unicode MS" charset="0"/>
            </a:endParaRPr>
          </a:p>
          <a:p>
            <a:pPr algn="ctr"/>
            <a:r>
              <a:rPr lang="fr-FR" sz="3200" b="1" dirty="0">
                <a:solidFill>
                  <a:schemeClr val="tx1"/>
                </a:solidFill>
              </a:rPr>
              <a:t>Saint ! Saint ! Saint le Seigneur, </a:t>
            </a:r>
          </a:p>
          <a:p>
            <a:pPr algn="ctr"/>
            <a:r>
              <a:rPr lang="fr-FR" sz="3200" b="1" dirty="0">
                <a:solidFill>
                  <a:schemeClr val="tx1"/>
                </a:solidFill>
              </a:rPr>
              <a:t>Dieu de l’univers ! (bis)</a:t>
            </a:r>
            <a:endParaRPr lang="en-US" sz="3200" dirty="0">
              <a:solidFill>
                <a:schemeClr val="tx1"/>
              </a:solidFill>
            </a:endParaRPr>
          </a:p>
          <a:p>
            <a:pPr algn="ctr"/>
            <a:endParaRPr lang="fr-FR" sz="3200" dirty="0">
              <a:solidFill>
                <a:schemeClr val="tx1"/>
              </a:solidFill>
            </a:endParaRPr>
          </a:p>
          <a:p>
            <a:pPr algn="ctr"/>
            <a:r>
              <a:rPr lang="fr-FR" sz="3200" dirty="0">
                <a:solidFill>
                  <a:schemeClr val="tx1"/>
                </a:solidFill>
              </a:rPr>
              <a:t>Le ciel et la terre sont remplis de ta Gloire.</a:t>
            </a:r>
            <a:endParaRPr lang="en-US" sz="3200" dirty="0">
              <a:solidFill>
                <a:schemeClr val="tx1"/>
              </a:solidFill>
            </a:endParaRPr>
          </a:p>
          <a:p>
            <a:pPr algn="ctr"/>
            <a:r>
              <a:rPr lang="fr-FR" sz="3200" dirty="0">
                <a:solidFill>
                  <a:schemeClr val="tx1"/>
                </a:solidFill>
              </a:rPr>
              <a:t>Hosanna,  au plus haut des cieux !</a:t>
            </a:r>
            <a:endParaRPr lang="en-US" sz="3200" dirty="0">
              <a:solidFill>
                <a:schemeClr val="tx1"/>
              </a:solidFill>
            </a:endParaRPr>
          </a:p>
          <a:p>
            <a:pPr algn="ctr"/>
            <a:r>
              <a:rPr lang="fr-FR" sz="3200" dirty="0">
                <a:solidFill>
                  <a:schemeClr val="tx1"/>
                </a:solidFill>
              </a:rPr>
              <a:t>Béni soit celui qui vient au nom du Seigneur,</a:t>
            </a:r>
            <a:endParaRPr lang="en-US" sz="3200" dirty="0">
              <a:solidFill>
                <a:schemeClr val="tx1"/>
              </a:solidFill>
            </a:endParaRPr>
          </a:p>
          <a:p>
            <a:pPr algn="ctr"/>
            <a:r>
              <a:rPr lang="fr-FR" sz="3200" dirty="0">
                <a:solidFill>
                  <a:schemeClr val="tx1"/>
                </a:solidFill>
              </a:rPr>
              <a:t>Hosanna au plus haut des cieux !</a:t>
            </a:r>
            <a:endParaRPr lang="en-US" sz="3200" dirty="0">
              <a:solidFill>
                <a:schemeClr val="tx1"/>
              </a:solidFill>
            </a:endParaRPr>
          </a:p>
          <a:p>
            <a:pPr algn="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3200" b="1" dirty="0">
              <a:solidFill>
                <a:schemeClr val="tx1"/>
              </a:solidFill>
              <a:cs typeface="Arial Unicode MS" charset="0"/>
            </a:endParaRPr>
          </a:p>
          <a:p>
            <a:pPr algn="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3200" b="1" dirty="0">
              <a:solidFill>
                <a:schemeClr val="tx1"/>
              </a:solidFill>
              <a:cs typeface="Arial Unicode MS" charset="0"/>
            </a:endParaRPr>
          </a:p>
          <a:p>
            <a:pPr algn="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700" dirty="0">
              <a:solidFill>
                <a:srgbClr val="292934"/>
              </a:solidFill>
              <a:cs typeface="Arial Unicode MS" charset="0"/>
            </a:endParaRPr>
          </a:p>
          <a:p>
            <a:pPr algn="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700" dirty="0">
              <a:solidFill>
                <a:srgbClr val="292934"/>
              </a:solidFill>
              <a:cs typeface="Arial Unicode MS" charset="0"/>
            </a:endParaRPr>
          </a:p>
          <a:p>
            <a:pPr algn="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700" dirty="0">
              <a:solidFill>
                <a:srgbClr val="292934"/>
              </a:solidFill>
              <a:cs typeface="Arial Unicode MS" charset="0"/>
            </a:endParaRPr>
          </a:p>
        </p:txBody>
      </p:sp>
      <p:sp>
        <p:nvSpPr>
          <p:cNvPr id="15362" name="Rectangle 2"/>
          <p:cNvSpPr>
            <a:spLocks noChangeArrowheads="1"/>
          </p:cNvSpPr>
          <p:nvPr/>
        </p:nvSpPr>
        <p:spPr bwMode="auto">
          <a:xfrm>
            <a:off x="468313" y="0"/>
            <a:ext cx="8229600" cy="990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u="sng" dirty="0">
                <a:solidFill>
                  <a:srgbClr val="D63800"/>
                </a:solidFill>
                <a:cs typeface="Arial Unicode MS" charset="0"/>
              </a:rPr>
              <a:t>LITURGIE EUCHARISTIQUE</a:t>
            </a:r>
            <a:r>
              <a:rPr lang="en-US" sz="2400" b="1" dirty="0">
                <a:solidFill>
                  <a:srgbClr val="D63800"/>
                </a:solidFill>
                <a:cs typeface="Arial Unicode MS" charset="0"/>
              </a:rPr>
              <a:t>  </a:t>
            </a:r>
          </a:p>
        </p:txBody>
      </p:sp>
    </p:spTree>
    <p:extLst>
      <p:ext uri="{BB962C8B-B14F-4D97-AF65-F5344CB8AC3E}">
        <p14:creationId xmlns:p14="http://schemas.microsoft.com/office/powerpoint/2010/main" val="5672714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341080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0825" y="837754"/>
            <a:ext cx="8497888" cy="5759598"/>
          </a:xfrm>
          <a:prstGeom prst="rect">
            <a:avLst/>
          </a:prstGeom>
        </p:spPr>
        <p:txBody>
          <a:bodyPr anchor="ctr">
            <a:normAutofit/>
          </a:bodyPr>
          <a:lstStyle/>
          <a:p>
            <a:pPr algn="ctr" defTabSz="914400">
              <a:lnSpc>
                <a:spcPct val="90000"/>
              </a:lnSpc>
            </a:pPr>
            <a:r>
              <a:rPr lang="fr-FR" sz="3200" dirty="0">
                <a:solidFill>
                  <a:schemeClr val="tx1"/>
                </a:solidFill>
              </a:rPr>
              <a:t>Notre Père qui es aux cieux, </a:t>
            </a:r>
            <a:endParaRPr lang="" sz="3200" dirty="0">
              <a:solidFill>
                <a:schemeClr val="tx1"/>
              </a:solidFill>
            </a:endParaRPr>
          </a:p>
          <a:p>
            <a:pPr algn="ctr" defTabSz="914400">
              <a:lnSpc>
                <a:spcPct val="90000"/>
              </a:lnSpc>
            </a:pPr>
            <a:r>
              <a:rPr lang="fr-FR" sz="3200" dirty="0">
                <a:solidFill>
                  <a:schemeClr val="tx1"/>
                </a:solidFill>
              </a:rPr>
              <a:t>que ton Nom soit sanctifié,</a:t>
            </a:r>
          </a:p>
          <a:p>
            <a:pPr algn="ctr" defTabSz="914400">
              <a:lnSpc>
                <a:spcPct val="90000"/>
              </a:lnSpc>
            </a:pPr>
            <a:r>
              <a:rPr lang="fr-FR" sz="3200" dirty="0">
                <a:solidFill>
                  <a:schemeClr val="tx1"/>
                </a:solidFill>
              </a:rPr>
              <a:t>que ton règne vienne;</a:t>
            </a:r>
          </a:p>
          <a:p>
            <a:pPr algn="ctr" defTabSz="914400">
              <a:lnSpc>
                <a:spcPct val="90000"/>
              </a:lnSpc>
            </a:pPr>
            <a:r>
              <a:rPr lang="fr-FR" sz="3200" dirty="0">
                <a:solidFill>
                  <a:schemeClr val="tx1"/>
                </a:solidFill>
              </a:rPr>
              <a:t>Que ta volonté soit faite, </a:t>
            </a:r>
          </a:p>
          <a:p>
            <a:pPr algn="ctr" defTabSz="914400">
              <a:lnSpc>
                <a:spcPct val="90000"/>
              </a:lnSpc>
            </a:pPr>
            <a:r>
              <a:rPr lang="fr-FR" sz="3200" dirty="0">
                <a:solidFill>
                  <a:schemeClr val="tx1"/>
                </a:solidFill>
              </a:rPr>
              <a:t>sur la terre comme au ciel. </a:t>
            </a:r>
          </a:p>
          <a:p>
            <a:pPr algn="ctr" defTabSz="914400">
              <a:lnSpc>
                <a:spcPct val="90000"/>
              </a:lnSpc>
            </a:pPr>
            <a:r>
              <a:rPr lang="fr-FR" sz="3200" dirty="0">
                <a:solidFill>
                  <a:schemeClr val="tx1"/>
                </a:solidFill>
              </a:rPr>
              <a:t>Donne-nous aujourd</a:t>
            </a:r>
            <a:r>
              <a:rPr lang="fr-FR" altLang="en-US" sz="3200" dirty="0">
                <a:solidFill>
                  <a:schemeClr val="tx1"/>
                </a:solidFill>
              </a:rPr>
              <a:t>’</a:t>
            </a:r>
            <a:r>
              <a:rPr lang="fr-FR" sz="3200" dirty="0">
                <a:solidFill>
                  <a:schemeClr val="tx1"/>
                </a:solidFill>
              </a:rPr>
              <a:t>hui notre pain de ce jour, Pardonne-nous nos offenses, </a:t>
            </a:r>
          </a:p>
          <a:p>
            <a:pPr algn="ctr" defTabSz="914400">
              <a:lnSpc>
                <a:spcPct val="90000"/>
              </a:lnSpc>
            </a:pPr>
            <a:r>
              <a:rPr lang="fr-FR" sz="3200" dirty="0">
                <a:solidFill>
                  <a:schemeClr val="tx1"/>
                </a:solidFill>
              </a:rPr>
              <a:t>comme nous pardonnons aussi </a:t>
            </a:r>
            <a:br>
              <a:rPr lang="fr-FR" sz="3200" dirty="0">
                <a:solidFill>
                  <a:schemeClr val="tx1"/>
                </a:solidFill>
              </a:rPr>
            </a:br>
            <a:r>
              <a:rPr lang="fr-FR" sz="3200" dirty="0">
                <a:solidFill>
                  <a:schemeClr val="tx1"/>
                </a:solidFill>
              </a:rPr>
              <a:t>à ceux qui nous ont offensés. </a:t>
            </a:r>
          </a:p>
          <a:p>
            <a:pPr algn="ctr" defTabSz="914400">
              <a:lnSpc>
                <a:spcPct val="90000"/>
              </a:lnSpc>
            </a:pPr>
            <a:r>
              <a:rPr lang="fr-FR" sz="3200" dirty="0">
                <a:solidFill>
                  <a:schemeClr val="tx2"/>
                </a:solidFill>
              </a:rPr>
              <a:t>Et</a:t>
            </a:r>
            <a:r>
              <a:rPr lang="fr-FR" sz="3200" dirty="0">
                <a:solidFill>
                  <a:schemeClr val="tx1"/>
                </a:solidFill>
              </a:rPr>
              <a:t> </a:t>
            </a:r>
            <a:r>
              <a:rPr lang="fr-FR" sz="3200" dirty="0">
                <a:solidFill>
                  <a:schemeClr val="tx2"/>
                </a:solidFill>
              </a:rPr>
              <a:t>ne nous laisse pas entrer en tentation, </a:t>
            </a:r>
          </a:p>
          <a:p>
            <a:pPr algn="ctr" defTabSz="914400">
              <a:lnSpc>
                <a:spcPct val="90000"/>
              </a:lnSpc>
            </a:pPr>
            <a:r>
              <a:rPr lang="fr-FR" sz="3200" dirty="0">
                <a:solidFill>
                  <a:schemeClr val="tx1"/>
                </a:solidFill>
              </a:rPr>
              <a:t>mais délivre-nous du mal.</a:t>
            </a:r>
          </a:p>
        </p:txBody>
      </p:sp>
      <p:sp>
        <p:nvSpPr>
          <p:cNvPr id="5" name="Rectangle 2"/>
          <p:cNvSpPr>
            <a:spLocks noChangeArrowheads="1"/>
          </p:cNvSpPr>
          <p:nvPr/>
        </p:nvSpPr>
        <p:spPr bwMode="auto">
          <a:xfrm>
            <a:off x="250825" y="-242888"/>
            <a:ext cx="8229600" cy="9906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000000"/>
              </a:solidFill>
            </a:endParaRPr>
          </a:p>
        </p:txBody>
      </p:sp>
      <p:sp>
        <p:nvSpPr>
          <p:cNvPr id="71685" name="TextBox 1"/>
          <p:cNvSpPr txBox="1">
            <a:spLocks noChangeArrowheads="1"/>
          </p:cNvSpPr>
          <p:nvPr/>
        </p:nvSpPr>
        <p:spPr bwMode="auto">
          <a:xfrm>
            <a:off x="106213" y="406871"/>
            <a:ext cx="6049963" cy="1077913"/>
          </a:xfrm>
          <a:prstGeom prst="rect">
            <a:avLst/>
          </a:prstGeom>
          <a:noFill/>
          <a:ln w="9525">
            <a:noFill/>
            <a:miter lim="800000"/>
            <a:headEnd/>
            <a:tailEnd/>
          </a:ln>
        </p:spPr>
        <p:txBody>
          <a:bodyPr wrap="square">
            <a:spAutoFit/>
          </a:bodyPr>
          <a:lstStyle/>
          <a:p>
            <a:r>
              <a:rPr lang="en-US" sz="3200" dirty="0">
                <a:solidFill>
                  <a:srgbClr val="D63800"/>
                </a:solidFill>
              </a:rPr>
              <a:t>Notre </a:t>
            </a:r>
            <a:r>
              <a:rPr lang="en-US" sz="3200" dirty="0" err="1">
                <a:solidFill>
                  <a:srgbClr val="D63800"/>
                </a:solidFill>
              </a:rPr>
              <a:t>Père</a:t>
            </a:r>
            <a:endParaRPr lang="" sz="3200">
              <a:solidFill>
                <a:srgbClr val="D63800"/>
              </a:solidFill>
            </a:endParaRPr>
          </a:p>
          <a:p>
            <a:endParaRPr lang="en-US" sz="3200" dirty="0">
              <a:solidFill>
                <a:srgbClr val="D638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73142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855662"/>
            <a:ext cx="8331200" cy="61737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endParaRPr lang="fr-FR" sz="3200" dirty="0"/>
          </a:p>
          <a:p>
            <a:pPr algn="ctr"/>
            <a:r>
              <a:rPr lang="fr-FR" sz="3200" dirty="0"/>
              <a:t>Agneau de Dieu</a:t>
            </a:r>
            <a:r>
              <a:rPr lang="" sz="3200"/>
              <a:t>,</a:t>
            </a:r>
            <a:r>
              <a:rPr lang="fr-FR" sz="3200" dirty="0"/>
              <a:t> </a:t>
            </a:r>
            <a:endParaRPr lang="" sz="3200"/>
          </a:p>
          <a:p>
            <a:pPr algn="ctr"/>
            <a:r>
              <a:rPr lang="fr-FR" sz="3200" dirty="0"/>
              <a:t>qui enlève</a:t>
            </a:r>
            <a:r>
              <a:rPr lang="" sz="3200"/>
              <a:t> </a:t>
            </a:r>
            <a:r>
              <a:rPr lang="fr-FR" sz="3200" dirty="0"/>
              <a:t>le péché du monde, </a:t>
            </a:r>
            <a:endParaRPr lang="" sz="3200"/>
          </a:p>
          <a:p>
            <a:pPr algn="ctr"/>
            <a:r>
              <a:rPr lang="fr-FR" sz="3200" dirty="0"/>
              <a:t>prends pitié de nous , </a:t>
            </a:r>
            <a:endParaRPr lang="" sz="3200"/>
          </a:p>
          <a:p>
            <a:pPr algn="ctr"/>
            <a:r>
              <a:rPr lang="fr-FR" sz="3200" dirty="0"/>
              <a:t>prends pitié de nous. (bis)</a:t>
            </a:r>
          </a:p>
          <a:p>
            <a:pPr algn="ctr"/>
            <a:endParaRPr lang="fr-FR" sz="3200" dirty="0"/>
          </a:p>
          <a:p>
            <a:pPr algn="ctr"/>
            <a:r>
              <a:rPr lang="fr-FR" sz="3200" dirty="0"/>
              <a:t>Agneau de Dieu</a:t>
            </a:r>
            <a:r>
              <a:rPr lang="" sz="3200"/>
              <a:t>,</a:t>
            </a:r>
            <a:r>
              <a:rPr lang="fr-FR" sz="3200" dirty="0"/>
              <a:t> </a:t>
            </a:r>
            <a:endParaRPr lang="" sz="3200"/>
          </a:p>
          <a:p>
            <a:pPr algn="ctr"/>
            <a:r>
              <a:rPr lang="fr-FR" sz="3200" dirty="0"/>
              <a:t>qui enlève le péché du monde, </a:t>
            </a:r>
            <a:endParaRPr lang="" sz="3200"/>
          </a:p>
          <a:p>
            <a:pPr algn="ctr"/>
            <a:r>
              <a:rPr lang="fr-FR" sz="3200" dirty="0"/>
              <a:t>donne-nous la paix , </a:t>
            </a:r>
            <a:endParaRPr lang="" sz="3200"/>
          </a:p>
          <a:p>
            <a:pPr algn="ctr"/>
            <a:r>
              <a:rPr lang="fr-FR" sz="3200" dirty="0"/>
              <a:t>donne-nous la paix.</a:t>
            </a:r>
            <a:endParaRPr lang="fr-FR" sz="3200" b="1" dirty="0"/>
          </a:p>
        </p:txBody>
      </p:sp>
      <p:sp>
        <p:nvSpPr>
          <p:cNvPr id="6" name="Rectangle 2"/>
          <p:cNvSpPr>
            <a:spLocks noChangeArrowheads="1"/>
          </p:cNvSpPr>
          <p:nvPr/>
        </p:nvSpPr>
        <p:spPr bwMode="auto">
          <a:xfrm>
            <a:off x="468313" y="62136"/>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400" b="1" i="1" dirty="0">
                <a:solidFill>
                  <a:srgbClr val="D63800"/>
                </a:solidFill>
                <a:cs typeface="Arial Unicode MS" charset="0"/>
              </a:rPr>
              <a:t>Agneau de Dieu: </a:t>
            </a:r>
            <a:r>
              <a:rPr lang="fr-FR" sz="2400" i="1" dirty="0">
                <a:solidFill>
                  <a:srgbClr val="D63800"/>
                </a:solidFill>
                <a:cs typeface="Arial Unicode MS" charset="0"/>
              </a:rPr>
              <a:t>Messe du Peuple de Dieu</a:t>
            </a:r>
          </a:p>
        </p:txBody>
      </p:sp>
    </p:spTree>
    <p:extLst>
      <p:ext uri="{BB962C8B-B14F-4D97-AF65-F5344CB8AC3E}">
        <p14:creationId xmlns:p14="http://schemas.microsoft.com/office/powerpoint/2010/main" val="13274060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3309390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692696"/>
            <a:ext cx="8495928" cy="4950296"/>
          </a:xfrm>
        </p:spPr>
        <p:txBody>
          <a:bodyPr>
            <a:normAutofit fontScale="90000"/>
          </a:bodyPr>
          <a:lstStyle/>
          <a:p>
            <a:pPr algn="ctr"/>
            <a:br>
              <a:rPr lang="fr-FR" sz="3600" dirty="0"/>
            </a:br>
            <a:r>
              <a:rPr lang="fr-FR" sz="3800" dirty="0">
                <a:solidFill>
                  <a:schemeClr val="tx1"/>
                </a:solidFill>
              </a:rPr>
              <a:t>1- Notre Dieu s'est fait homme </a:t>
            </a:r>
            <a:br>
              <a:rPr lang="fr-FR" sz="3800" dirty="0">
                <a:solidFill>
                  <a:schemeClr val="tx1"/>
                </a:solidFill>
              </a:rPr>
            </a:br>
            <a:r>
              <a:rPr lang="fr-FR" sz="3800" dirty="0">
                <a:solidFill>
                  <a:schemeClr val="tx1"/>
                </a:solidFill>
              </a:rPr>
              <a:t>pour que l'homme soit Dieu</a:t>
            </a:r>
            <a:br>
              <a:rPr lang="fr-FR" sz="3800" dirty="0">
                <a:solidFill>
                  <a:schemeClr val="tx1"/>
                </a:solidFill>
              </a:rPr>
            </a:br>
            <a:r>
              <a:rPr lang="fr-FR" sz="3800" dirty="0">
                <a:solidFill>
                  <a:schemeClr val="tx1"/>
                </a:solidFill>
              </a:rPr>
              <a:t>Mystère inépuisable</a:t>
            </a:r>
            <a:br>
              <a:rPr lang="fr-FR" sz="3800" dirty="0">
                <a:solidFill>
                  <a:schemeClr val="tx1"/>
                </a:solidFill>
              </a:rPr>
            </a:br>
            <a:r>
              <a:rPr lang="fr-FR" sz="3800" dirty="0">
                <a:solidFill>
                  <a:schemeClr val="tx1"/>
                </a:solidFill>
              </a:rPr>
              <a:t>fontaine du Salut.</a:t>
            </a:r>
            <a:br>
              <a:rPr lang="fr-FR" sz="3800" dirty="0">
                <a:solidFill>
                  <a:schemeClr val="tx1"/>
                </a:solidFill>
              </a:rPr>
            </a:br>
            <a:r>
              <a:rPr lang="fr-FR" sz="3800" dirty="0">
                <a:solidFill>
                  <a:schemeClr val="tx1"/>
                </a:solidFill>
              </a:rPr>
              <a:t>Quand Dieu dresse la table</a:t>
            </a:r>
            <a:br>
              <a:rPr lang="fr-FR" sz="3800" dirty="0">
                <a:solidFill>
                  <a:schemeClr val="tx1"/>
                </a:solidFill>
              </a:rPr>
            </a:br>
            <a:r>
              <a:rPr lang="fr-FR" sz="3800" dirty="0">
                <a:solidFill>
                  <a:schemeClr val="tx1"/>
                </a:solidFill>
              </a:rPr>
              <a:t>Il convie Ses amis</a:t>
            </a:r>
            <a:br>
              <a:rPr lang="fr-FR" sz="3800" dirty="0">
                <a:solidFill>
                  <a:schemeClr val="tx1"/>
                </a:solidFill>
              </a:rPr>
            </a:br>
            <a:r>
              <a:rPr lang="fr-FR" sz="3800" dirty="0">
                <a:solidFill>
                  <a:schemeClr val="tx1"/>
                </a:solidFill>
              </a:rPr>
              <a:t>Pour que Sa vie divine </a:t>
            </a:r>
            <a:br>
              <a:rPr lang="fr-FR" sz="3800" dirty="0">
                <a:solidFill>
                  <a:schemeClr val="tx1"/>
                </a:solidFill>
              </a:rPr>
            </a:br>
            <a:r>
              <a:rPr lang="fr-FR" sz="3800" dirty="0">
                <a:solidFill>
                  <a:schemeClr val="tx1"/>
                </a:solidFill>
              </a:rPr>
              <a:t>soit aussi notre vie!</a:t>
            </a:r>
            <a:endParaRPr lang="en-US" sz="3800" dirty="0">
              <a:solidFill>
                <a:schemeClr val="tx1"/>
              </a:solidFill>
            </a:endParaRPr>
          </a:p>
        </p:txBody>
      </p:sp>
      <p:sp>
        <p:nvSpPr>
          <p:cNvPr id="4" name="Text Box 3"/>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Communion: </a:t>
            </a:r>
            <a:r>
              <a:rPr lang="fr-FR" sz="2400" i="1" dirty="0">
                <a:solidFill>
                  <a:srgbClr val="D2533C"/>
                </a:solidFill>
              </a:rPr>
              <a:t>Notre Dieu s'est fait homme (</a:t>
            </a:r>
            <a:r>
              <a:rPr lang="fr-FR" sz="2400" dirty="0">
                <a:solidFill>
                  <a:srgbClr val="D2533C"/>
                </a:solidFill>
              </a:rPr>
              <a:t>1/6) </a:t>
            </a:r>
          </a:p>
        </p:txBody>
      </p:sp>
    </p:spTree>
    <p:extLst>
      <p:ext uri="{BB962C8B-B14F-4D97-AF65-F5344CB8AC3E}">
        <p14:creationId xmlns:p14="http://schemas.microsoft.com/office/powerpoint/2010/main" val="7344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692696"/>
            <a:ext cx="8495928" cy="4950296"/>
          </a:xfrm>
        </p:spPr>
        <p:txBody>
          <a:bodyPr>
            <a:normAutofit fontScale="90000"/>
          </a:bodyPr>
          <a:lstStyle/>
          <a:p>
            <a:pPr algn="ctr"/>
            <a:br>
              <a:rPr lang="fr-FR" sz="3600" dirty="0"/>
            </a:br>
            <a:r>
              <a:rPr lang="fr-FR" sz="3800" dirty="0">
                <a:solidFill>
                  <a:schemeClr val="tx1"/>
                </a:solidFill>
              </a:rPr>
              <a:t>2- Le Seigneur nous convoque </a:t>
            </a:r>
            <a:br>
              <a:rPr lang="fr-FR" sz="3800" dirty="0">
                <a:solidFill>
                  <a:schemeClr val="tx1"/>
                </a:solidFill>
              </a:rPr>
            </a:br>
            <a:r>
              <a:rPr lang="fr-FR" sz="3800" dirty="0">
                <a:solidFill>
                  <a:schemeClr val="tx1"/>
                </a:solidFill>
              </a:rPr>
              <a:t>par le feu de l'Esprit</a:t>
            </a:r>
            <a:br>
              <a:rPr lang="fr-FR" sz="3800" dirty="0">
                <a:solidFill>
                  <a:schemeClr val="tx1"/>
                </a:solidFill>
              </a:rPr>
            </a:br>
            <a:r>
              <a:rPr lang="fr-FR" sz="3800" dirty="0">
                <a:solidFill>
                  <a:schemeClr val="tx1"/>
                </a:solidFill>
              </a:rPr>
              <a:t>Au banquet de Ses noces </a:t>
            </a:r>
            <a:br>
              <a:rPr lang="fr-FR" sz="3800" dirty="0">
                <a:solidFill>
                  <a:schemeClr val="tx1"/>
                </a:solidFill>
              </a:rPr>
            </a:br>
            <a:r>
              <a:rPr lang="fr-FR" sz="3800" dirty="0">
                <a:solidFill>
                  <a:schemeClr val="tx1"/>
                </a:solidFill>
              </a:rPr>
              <a:t>célébrées dans la joie</a:t>
            </a:r>
            <a:br>
              <a:rPr lang="fr-FR" sz="3800" dirty="0">
                <a:solidFill>
                  <a:schemeClr val="tx1"/>
                </a:solidFill>
              </a:rPr>
            </a:br>
            <a:r>
              <a:rPr lang="fr-FR" sz="3800" dirty="0">
                <a:solidFill>
                  <a:schemeClr val="tx1"/>
                </a:solidFill>
              </a:rPr>
              <a:t>Nous sommes Son Église</a:t>
            </a:r>
            <a:br>
              <a:rPr lang="fr-FR" sz="3800" dirty="0">
                <a:solidFill>
                  <a:schemeClr val="tx1"/>
                </a:solidFill>
              </a:rPr>
            </a:br>
            <a:r>
              <a:rPr lang="fr-FR" sz="3800" dirty="0">
                <a:solidFill>
                  <a:schemeClr val="tx1"/>
                </a:solidFill>
              </a:rPr>
              <a:t>l'Épouse qu'il choisit</a:t>
            </a:r>
            <a:br>
              <a:rPr lang="fr-FR" sz="3800" dirty="0">
                <a:solidFill>
                  <a:schemeClr val="tx1"/>
                </a:solidFill>
              </a:rPr>
            </a:br>
            <a:r>
              <a:rPr lang="fr-FR" sz="3800" dirty="0">
                <a:solidFill>
                  <a:schemeClr val="tx1"/>
                </a:solidFill>
              </a:rPr>
              <a:t>Pour vivre son alliance </a:t>
            </a:r>
            <a:br>
              <a:rPr lang="fr-FR" sz="3800" dirty="0">
                <a:solidFill>
                  <a:schemeClr val="tx1"/>
                </a:solidFill>
              </a:rPr>
            </a:br>
            <a:r>
              <a:rPr lang="fr-FR" sz="3800" dirty="0">
                <a:solidFill>
                  <a:schemeClr val="tx1"/>
                </a:solidFill>
              </a:rPr>
              <a:t>et partager sa vie!</a:t>
            </a:r>
            <a:endParaRPr lang="en-US" sz="3800" dirty="0">
              <a:solidFill>
                <a:schemeClr val="tx1"/>
              </a:solidFill>
            </a:endParaRPr>
          </a:p>
        </p:txBody>
      </p:sp>
      <p:sp>
        <p:nvSpPr>
          <p:cNvPr id="4" name="Text Box 3"/>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Communion: </a:t>
            </a:r>
            <a:r>
              <a:rPr lang="fr-FR" sz="2400" i="1" dirty="0">
                <a:solidFill>
                  <a:srgbClr val="D2533C"/>
                </a:solidFill>
              </a:rPr>
              <a:t>Notre Dieu s'est fait homme (</a:t>
            </a:r>
            <a:r>
              <a:rPr lang="fr-FR" sz="2400" dirty="0">
                <a:solidFill>
                  <a:srgbClr val="D2533C"/>
                </a:solidFill>
              </a:rPr>
              <a:t>2/6) </a:t>
            </a:r>
          </a:p>
        </p:txBody>
      </p:sp>
    </p:spTree>
    <p:extLst>
      <p:ext uri="{BB962C8B-B14F-4D97-AF65-F5344CB8AC3E}">
        <p14:creationId xmlns:p14="http://schemas.microsoft.com/office/powerpoint/2010/main" val="7294130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692696"/>
            <a:ext cx="8495928" cy="4950296"/>
          </a:xfrm>
        </p:spPr>
        <p:txBody>
          <a:bodyPr>
            <a:normAutofit fontScale="90000"/>
          </a:bodyPr>
          <a:lstStyle/>
          <a:p>
            <a:pPr algn="ctr"/>
            <a:br>
              <a:rPr lang="fr-FR" sz="3600" dirty="0"/>
            </a:br>
            <a:r>
              <a:rPr lang="fr-FR" sz="3800" dirty="0">
                <a:solidFill>
                  <a:schemeClr val="tx1"/>
                </a:solidFill>
              </a:rPr>
              <a:t>3- Merveille des merveilles</a:t>
            </a:r>
            <a:br>
              <a:rPr lang="fr-FR" sz="3800" dirty="0">
                <a:solidFill>
                  <a:schemeClr val="tx1"/>
                </a:solidFill>
              </a:rPr>
            </a:br>
            <a:r>
              <a:rPr lang="fr-FR" sz="3800" dirty="0">
                <a:solidFill>
                  <a:schemeClr val="tx1"/>
                </a:solidFill>
              </a:rPr>
              <a:t>miracle de ce jour!</a:t>
            </a:r>
            <a:br>
              <a:rPr lang="fr-FR" sz="3800" dirty="0">
                <a:solidFill>
                  <a:schemeClr val="tx1"/>
                </a:solidFill>
              </a:rPr>
            </a:br>
            <a:r>
              <a:rPr lang="fr-FR" sz="3800" dirty="0">
                <a:solidFill>
                  <a:schemeClr val="tx1"/>
                </a:solidFill>
              </a:rPr>
              <a:t>Pour nous Dieu s'abandonne </a:t>
            </a:r>
            <a:br>
              <a:rPr lang="fr-FR" sz="3800" dirty="0">
                <a:solidFill>
                  <a:schemeClr val="tx1"/>
                </a:solidFill>
              </a:rPr>
            </a:br>
            <a:r>
              <a:rPr lang="fr-FR" sz="3800" dirty="0">
                <a:solidFill>
                  <a:schemeClr val="tx1"/>
                </a:solidFill>
              </a:rPr>
              <a:t>en cette Eucharistie.</a:t>
            </a:r>
            <a:br>
              <a:rPr lang="fr-FR" sz="3800" dirty="0">
                <a:solidFill>
                  <a:schemeClr val="tx1"/>
                </a:solidFill>
              </a:rPr>
            </a:br>
            <a:r>
              <a:rPr lang="fr-FR" sz="3800" dirty="0">
                <a:solidFill>
                  <a:schemeClr val="tx1"/>
                </a:solidFill>
              </a:rPr>
              <a:t>Chassons toute indolence</a:t>
            </a:r>
            <a:br>
              <a:rPr lang="fr-FR" sz="3800" dirty="0">
                <a:solidFill>
                  <a:schemeClr val="tx1"/>
                </a:solidFill>
              </a:rPr>
            </a:br>
            <a:r>
              <a:rPr lang="fr-FR" sz="3800" dirty="0">
                <a:solidFill>
                  <a:schemeClr val="tx1"/>
                </a:solidFill>
              </a:rPr>
              <a:t>le Christ est parmi nous</a:t>
            </a:r>
            <a:br>
              <a:rPr lang="fr-FR" sz="3800" dirty="0">
                <a:solidFill>
                  <a:schemeClr val="tx1"/>
                </a:solidFill>
              </a:rPr>
            </a:br>
            <a:r>
              <a:rPr lang="fr-FR" sz="3800" dirty="0">
                <a:solidFill>
                  <a:schemeClr val="tx1"/>
                </a:solidFill>
              </a:rPr>
              <a:t>Accueillons sa présence </a:t>
            </a:r>
            <a:br>
              <a:rPr lang="fr-FR" sz="3800" dirty="0">
                <a:solidFill>
                  <a:schemeClr val="tx1"/>
                </a:solidFill>
              </a:rPr>
            </a:br>
            <a:r>
              <a:rPr lang="fr-FR" sz="3800" dirty="0">
                <a:solidFill>
                  <a:schemeClr val="tx1"/>
                </a:solidFill>
              </a:rPr>
              <a:t>et offrons-nous à Lui.</a:t>
            </a:r>
            <a:endParaRPr lang="en-US" sz="3800" dirty="0">
              <a:solidFill>
                <a:schemeClr val="tx1"/>
              </a:solidFill>
            </a:endParaRPr>
          </a:p>
        </p:txBody>
      </p:sp>
      <p:sp>
        <p:nvSpPr>
          <p:cNvPr id="4" name="Text Box 3"/>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Communion: </a:t>
            </a:r>
            <a:r>
              <a:rPr lang="fr-FR" sz="2400" i="1" dirty="0">
                <a:solidFill>
                  <a:srgbClr val="D2533C"/>
                </a:solidFill>
              </a:rPr>
              <a:t>Notre Dieu s'est fait homme (</a:t>
            </a:r>
            <a:r>
              <a:rPr lang="fr-FR" sz="2400" dirty="0">
                <a:solidFill>
                  <a:srgbClr val="D2533C"/>
                </a:solidFill>
              </a:rPr>
              <a:t>3/6) </a:t>
            </a:r>
          </a:p>
        </p:txBody>
      </p:sp>
    </p:spTree>
    <p:extLst>
      <p:ext uri="{BB962C8B-B14F-4D97-AF65-F5344CB8AC3E}">
        <p14:creationId xmlns:p14="http://schemas.microsoft.com/office/powerpoint/2010/main" val="21199991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692696"/>
            <a:ext cx="8495928" cy="4950296"/>
          </a:xfrm>
        </p:spPr>
        <p:txBody>
          <a:bodyPr>
            <a:normAutofit fontScale="90000"/>
          </a:bodyPr>
          <a:lstStyle/>
          <a:p>
            <a:pPr algn="ctr"/>
            <a:br>
              <a:rPr lang="fr-FR" sz="3600" dirty="0"/>
            </a:br>
            <a:r>
              <a:rPr lang="fr-FR" sz="3800" dirty="0">
                <a:solidFill>
                  <a:schemeClr val="tx1"/>
                </a:solidFill>
              </a:rPr>
              <a:t>4- Dieu se fait nourriture </a:t>
            </a:r>
            <a:br>
              <a:rPr lang="fr-FR" sz="3800" dirty="0">
                <a:solidFill>
                  <a:schemeClr val="tx1"/>
                </a:solidFill>
              </a:rPr>
            </a:br>
            <a:r>
              <a:rPr lang="fr-FR" sz="3800" dirty="0">
                <a:solidFill>
                  <a:schemeClr val="tx1"/>
                </a:solidFill>
              </a:rPr>
              <a:t>pour demeurer en nous</a:t>
            </a:r>
            <a:br>
              <a:rPr lang="fr-FR" sz="3800" dirty="0">
                <a:solidFill>
                  <a:schemeClr val="tx1"/>
                </a:solidFill>
              </a:rPr>
            </a:br>
            <a:r>
              <a:rPr lang="fr-FR" sz="3800" dirty="0">
                <a:solidFill>
                  <a:schemeClr val="tx1"/>
                </a:solidFill>
              </a:rPr>
              <a:t>II se fait vulnérable </a:t>
            </a:r>
            <a:br>
              <a:rPr lang="fr-FR" sz="3800" dirty="0">
                <a:solidFill>
                  <a:schemeClr val="tx1"/>
                </a:solidFill>
              </a:rPr>
            </a:br>
            <a:r>
              <a:rPr lang="fr-FR" sz="3800" dirty="0">
                <a:solidFill>
                  <a:schemeClr val="tx1"/>
                </a:solidFill>
              </a:rPr>
              <a:t>et nous attire à Lui</a:t>
            </a:r>
            <a:br>
              <a:rPr lang="fr-FR" sz="3800" dirty="0">
                <a:solidFill>
                  <a:schemeClr val="tx1"/>
                </a:solidFill>
              </a:rPr>
            </a:br>
            <a:r>
              <a:rPr lang="fr-FR" sz="3800" dirty="0">
                <a:solidFill>
                  <a:schemeClr val="tx1"/>
                </a:solidFill>
              </a:rPr>
              <a:t>Mystère d'indigence </a:t>
            </a:r>
            <a:br>
              <a:rPr lang="fr-FR" sz="3800" dirty="0">
                <a:solidFill>
                  <a:schemeClr val="tx1"/>
                </a:solidFill>
              </a:rPr>
            </a:br>
            <a:r>
              <a:rPr lang="fr-FR" sz="3800" dirty="0">
                <a:solidFill>
                  <a:schemeClr val="tx1"/>
                </a:solidFill>
              </a:rPr>
              <a:t>d'un Dieu qui s'humilie</a:t>
            </a:r>
            <a:br>
              <a:rPr lang="fr-FR" sz="3800" dirty="0">
                <a:solidFill>
                  <a:schemeClr val="tx1"/>
                </a:solidFill>
              </a:rPr>
            </a:br>
            <a:r>
              <a:rPr lang="fr-FR" sz="3800" dirty="0">
                <a:solidFill>
                  <a:schemeClr val="tx1"/>
                </a:solidFill>
              </a:rPr>
              <a:t>Pour que sa créature </a:t>
            </a:r>
            <a:br>
              <a:rPr lang="fr-FR" sz="3800" dirty="0">
                <a:solidFill>
                  <a:schemeClr val="tx1"/>
                </a:solidFill>
              </a:rPr>
            </a:br>
            <a:r>
              <a:rPr lang="fr-FR" sz="3800" dirty="0">
                <a:solidFill>
                  <a:schemeClr val="tx1"/>
                </a:solidFill>
              </a:rPr>
              <a:t>soit transformée en Lui.</a:t>
            </a:r>
            <a:endParaRPr lang="en-US" sz="3800" dirty="0">
              <a:solidFill>
                <a:schemeClr val="tx1"/>
              </a:solidFill>
            </a:endParaRPr>
          </a:p>
        </p:txBody>
      </p:sp>
      <p:sp>
        <p:nvSpPr>
          <p:cNvPr id="4" name="Text Box 3"/>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Communion: </a:t>
            </a:r>
            <a:r>
              <a:rPr lang="fr-FR" sz="2400" i="1" dirty="0">
                <a:solidFill>
                  <a:srgbClr val="D2533C"/>
                </a:solidFill>
              </a:rPr>
              <a:t>Notre Dieu s'est fait homme (</a:t>
            </a:r>
            <a:r>
              <a:rPr lang="fr-FR" sz="2400" dirty="0">
                <a:solidFill>
                  <a:srgbClr val="D2533C"/>
                </a:solidFill>
              </a:rPr>
              <a:t>4/6) </a:t>
            </a:r>
          </a:p>
        </p:txBody>
      </p:sp>
    </p:spTree>
    <p:extLst>
      <p:ext uri="{BB962C8B-B14F-4D97-AF65-F5344CB8AC3E}">
        <p14:creationId xmlns:p14="http://schemas.microsoft.com/office/powerpoint/2010/main" val="18874694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55" y="66869"/>
            <a:ext cx="8229600" cy="990600"/>
          </a:xfrm>
        </p:spPr>
        <p:txBody>
          <a:bodyPr>
            <a:normAutofit/>
          </a:bodyPr>
          <a:lstStyle/>
          <a:p>
            <a:r>
              <a:rPr lang="fr-FR" sz="2800" b="1" i="1" dirty="0">
                <a:latin typeface="Arial Narrow" panose="020B0606020202030204" pitchFamily="34" charset="0"/>
              </a:rPr>
              <a:t>Entrée : Comme un enfant 2/3</a:t>
            </a:r>
            <a:endParaRPr lang="en-US" sz="2800" dirty="0">
              <a:latin typeface="Arial Narrow" panose="020B0606020202030204" pitchFamily="34" charset="0"/>
            </a:endParaRPr>
          </a:p>
        </p:txBody>
      </p:sp>
      <p:sp>
        <p:nvSpPr>
          <p:cNvPr id="5" name="Espace réservé du contenu 4"/>
          <p:cNvSpPr>
            <a:spLocks noGrp="1"/>
          </p:cNvSpPr>
          <p:nvPr>
            <p:ph idx="1"/>
          </p:nvPr>
        </p:nvSpPr>
        <p:spPr>
          <a:xfrm>
            <a:off x="0" y="923026"/>
            <a:ext cx="9144000" cy="5494953"/>
          </a:xfrm>
        </p:spPr>
        <p:txBody>
          <a:bodyPr>
            <a:noAutofit/>
          </a:bodyPr>
          <a:lstStyle/>
          <a:p>
            <a:pPr marL="0" indent="0" algn="ctr">
              <a:spcBef>
                <a:spcPts val="0"/>
              </a:spcBef>
              <a:buNone/>
            </a:pPr>
            <a:r>
              <a:rPr lang="fr-FR" sz="3400" dirty="0">
                <a:latin typeface="Arial Narrow"/>
                <a:cs typeface="Arial Narrow"/>
              </a:rPr>
              <a:t>2. Comme un enfant tient la main de son père</a:t>
            </a:r>
          </a:p>
          <a:p>
            <a:pPr marL="0" indent="0" algn="ctr">
              <a:spcBef>
                <a:spcPts val="0"/>
              </a:spcBef>
              <a:buNone/>
            </a:pPr>
            <a:r>
              <a:rPr lang="fr-FR" sz="3400" dirty="0">
                <a:latin typeface="Arial Narrow"/>
                <a:cs typeface="Arial Narrow"/>
              </a:rPr>
              <a:t>Sans bien savoir où la route conduit</a:t>
            </a:r>
          </a:p>
          <a:p>
            <a:pPr marL="0" indent="0" algn="ctr">
              <a:spcBef>
                <a:spcPts val="0"/>
              </a:spcBef>
              <a:buNone/>
            </a:pPr>
            <a:r>
              <a:rPr lang="fr-FR" sz="3400" dirty="0">
                <a:latin typeface="Arial Narrow"/>
                <a:cs typeface="Arial Narrow"/>
              </a:rPr>
              <a:t>Comme un enfant, chantant dans la lumière</a:t>
            </a:r>
          </a:p>
          <a:p>
            <a:pPr marL="0" indent="0" algn="ctr">
              <a:spcBef>
                <a:spcPts val="0"/>
              </a:spcBef>
              <a:buNone/>
            </a:pPr>
            <a:r>
              <a:rPr lang="fr-FR" sz="3400" dirty="0">
                <a:latin typeface="Arial Narrow"/>
                <a:cs typeface="Arial Narrow"/>
              </a:rPr>
              <a:t>Chante aussi bien dans la nuit.</a:t>
            </a:r>
          </a:p>
          <a:p>
            <a:pPr marL="0" indent="0" algn="ctr">
              <a:spcBef>
                <a:spcPts val="0"/>
              </a:spcBef>
              <a:buNone/>
            </a:pPr>
            <a:endParaRPr lang="en-US" sz="3400" kern="0" dirty="0">
              <a:latin typeface="Arial Narrow"/>
              <a:cs typeface="Arial Narrow"/>
            </a:endParaRPr>
          </a:p>
          <a:p>
            <a:pPr marL="0" indent="0" algn="ctr">
              <a:spcBef>
                <a:spcPts val="0"/>
              </a:spcBef>
              <a:buNone/>
            </a:pPr>
            <a:r>
              <a:rPr lang="fr-FR" sz="3400" b="1" dirty="0">
                <a:latin typeface="Arial Narrow"/>
                <a:cs typeface="Arial Narrow"/>
              </a:rPr>
              <a:t>R. Me voici Seigneur !</a:t>
            </a:r>
          </a:p>
          <a:p>
            <a:pPr marL="0" indent="0" algn="ctr">
              <a:spcBef>
                <a:spcPts val="0"/>
              </a:spcBef>
              <a:buNone/>
            </a:pPr>
            <a:r>
              <a:rPr lang="fr-FR" sz="3400" b="1" dirty="0">
                <a:latin typeface="Arial Narrow"/>
                <a:cs typeface="Arial Narrow"/>
              </a:rPr>
              <a:t>Me voici, comme un enfant</a:t>
            </a:r>
          </a:p>
          <a:p>
            <a:pPr marL="0" indent="0" algn="ctr">
              <a:spcBef>
                <a:spcPts val="0"/>
              </a:spcBef>
              <a:buNone/>
            </a:pPr>
            <a:r>
              <a:rPr lang="fr-FR" sz="3400" b="1" dirty="0">
                <a:latin typeface="Arial Narrow"/>
                <a:cs typeface="Arial Narrow"/>
              </a:rPr>
              <a:t>Me voici, Seigneur !</a:t>
            </a:r>
          </a:p>
          <a:p>
            <a:pPr marL="0" indent="0" algn="ctr">
              <a:spcBef>
                <a:spcPts val="0"/>
              </a:spcBef>
              <a:buNone/>
            </a:pPr>
            <a:r>
              <a:rPr lang="fr-FR" sz="3400" b="1" dirty="0">
                <a:latin typeface="Arial Narrow"/>
                <a:cs typeface="Arial Narrow"/>
              </a:rPr>
              <a:t>Me voici comme un enfant.</a:t>
            </a:r>
            <a:br>
              <a:rPr lang="fr-FR" sz="3400" dirty="0">
                <a:latin typeface="Arial Narrow"/>
                <a:cs typeface="Arial Narrow"/>
              </a:rPr>
            </a:br>
            <a:endParaRPr lang="en-US" sz="3400" kern="0" dirty="0">
              <a:latin typeface="Arial Narrow"/>
              <a:cs typeface="Arial Narrow"/>
            </a:endParaRPr>
          </a:p>
          <a:p>
            <a:pPr marL="0" indent="0">
              <a:spcBef>
                <a:spcPts val="0"/>
              </a:spcBef>
              <a:buNone/>
            </a:pPr>
            <a:r>
              <a:rPr lang="fr-FR" sz="3400" kern="0" dirty="0">
                <a:latin typeface="Arial Narrow"/>
                <a:cs typeface="Arial Narrow"/>
              </a:rPr>
              <a:t> </a:t>
            </a:r>
            <a:endParaRPr lang="en-US" sz="3400" kern="0" dirty="0">
              <a:latin typeface="Arial Narrow"/>
              <a:cs typeface="Arial Narrow"/>
            </a:endParaRPr>
          </a:p>
        </p:txBody>
      </p:sp>
    </p:spTree>
    <p:extLst>
      <p:ext uri="{BB962C8B-B14F-4D97-AF65-F5344CB8AC3E}">
        <p14:creationId xmlns:p14="http://schemas.microsoft.com/office/powerpoint/2010/main" val="4197745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692696"/>
            <a:ext cx="8495928" cy="4950296"/>
          </a:xfrm>
        </p:spPr>
        <p:txBody>
          <a:bodyPr>
            <a:normAutofit fontScale="90000"/>
          </a:bodyPr>
          <a:lstStyle/>
          <a:p>
            <a:pPr algn="ctr"/>
            <a:br>
              <a:rPr lang="fr-FR" sz="3600" dirty="0"/>
            </a:br>
            <a:r>
              <a:rPr lang="fr-FR" sz="3800" dirty="0">
                <a:solidFill>
                  <a:schemeClr val="tx1"/>
                </a:solidFill>
              </a:rPr>
              <a:t>5- II frappe à notre porte </a:t>
            </a:r>
            <a:br>
              <a:rPr lang="fr-FR" sz="3800" dirty="0">
                <a:solidFill>
                  <a:schemeClr val="tx1"/>
                </a:solidFill>
              </a:rPr>
            </a:br>
            <a:r>
              <a:rPr lang="fr-FR" sz="3800" dirty="0">
                <a:solidFill>
                  <a:schemeClr val="tx1"/>
                </a:solidFill>
              </a:rPr>
              <a:t>le Seigneur Tout-Puissant</a:t>
            </a:r>
            <a:br>
              <a:rPr lang="fr-FR" sz="3800" dirty="0">
                <a:solidFill>
                  <a:schemeClr val="tx1"/>
                </a:solidFill>
              </a:rPr>
            </a:br>
            <a:r>
              <a:rPr lang="fr-FR" sz="3800" dirty="0">
                <a:solidFill>
                  <a:schemeClr val="tx1"/>
                </a:solidFill>
              </a:rPr>
              <a:t>II attend humble et pauvre</a:t>
            </a:r>
            <a:br>
              <a:rPr lang="fr-FR" sz="3800" dirty="0">
                <a:solidFill>
                  <a:schemeClr val="tx1"/>
                </a:solidFill>
              </a:rPr>
            </a:br>
            <a:r>
              <a:rPr lang="fr-FR" sz="3800" dirty="0">
                <a:solidFill>
                  <a:schemeClr val="tx1"/>
                </a:solidFill>
              </a:rPr>
              <a:t>mendiant de notre amour</a:t>
            </a:r>
            <a:br>
              <a:rPr lang="fr-FR" sz="3800" dirty="0">
                <a:solidFill>
                  <a:schemeClr val="tx1"/>
                </a:solidFill>
              </a:rPr>
            </a:br>
            <a:r>
              <a:rPr lang="fr-FR" sz="3800" dirty="0">
                <a:solidFill>
                  <a:schemeClr val="tx1"/>
                </a:solidFill>
              </a:rPr>
              <a:t>Dénudé d'arrogance</a:t>
            </a:r>
            <a:br>
              <a:rPr lang="fr-FR" sz="3800" dirty="0">
                <a:solidFill>
                  <a:schemeClr val="tx1"/>
                </a:solidFill>
              </a:rPr>
            </a:br>
            <a:r>
              <a:rPr lang="fr-FR" sz="3800" dirty="0">
                <a:solidFill>
                  <a:schemeClr val="tx1"/>
                </a:solidFill>
              </a:rPr>
              <a:t>sous l'aspect de ce pain</a:t>
            </a:r>
            <a:br>
              <a:rPr lang="fr-FR" sz="3800" dirty="0">
                <a:solidFill>
                  <a:schemeClr val="tx1"/>
                </a:solidFill>
              </a:rPr>
            </a:br>
            <a:r>
              <a:rPr lang="fr-FR" sz="3800" dirty="0">
                <a:solidFill>
                  <a:schemeClr val="tx1"/>
                </a:solidFill>
              </a:rPr>
              <a:t>II se donne en offrande </a:t>
            </a:r>
            <a:br>
              <a:rPr lang="fr-FR" sz="3800" dirty="0">
                <a:solidFill>
                  <a:schemeClr val="tx1"/>
                </a:solidFill>
              </a:rPr>
            </a:br>
            <a:r>
              <a:rPr lang="fr-FR" sz="3800" dirty="0">
                <a:solidFill>
                  <a:schemeClr val="tx1"/>
                </a:solidFill>
              </a:rPr>
              <a:t>pour demeurer en nous.</a:t>
            </a:r>
            <a:endParaRPr lang="en-US" sz="3800" dirty="0">
              <a:solidFill>
                <a:schemeClr val="tx1"/>
              </a:solidFill>
            </a:endParaRPr>
          </a:p>
        </p:txBody>
      </p:sp>
      <p:sp>
        <p:nvSpPr>
          <p:cNvPr id="4" name="Text Box 3"/>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Communion: </a:t>
            </a:r>
            <a:r>
              <a:rPr lang="fr-FR" sz="2400" i="1" dirty="0">
                <a:solidFill>
                  <a:srgbClr val="D2533C"/>
                </a:solidFill>
              </a:rPr>
              <a:t>Notre Dieu s'est fait homme (</a:t>
            </a:r>
            <a:r>
              <a:rPr lang="fr-FR" sz="2400" dirty="0">
                <a:solidFill>
                  <a:srgbClr val="D2533C"/>
                </a:solidFill>
              </a:rPr>
              <a:t>5/6) </a:t>
            </a:r>
          </a:p>
        </p:txBody>
      </p:sp>
    </p:spTree>
    <p:extLst>
      <p:ext uri="{BB962C8B-B14F-4D97-AF65-F5344CB8AC3E}">
        <p14:creationId xmlns:p14="http://schemas.microsoft.com/office/powerpoint/2010/main" val="14858120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692696"/>
            <a:ext cx="8495928" cy="4950296"/>
          </a:xfrm>
        </p:spPr>
        <p:txBody>
          <a:bodyPr>
            <a:normAutofit fontScale="90000"/>
          </a:bodyPr>
          <a:lstStyle/>
          <a:p>
            <a:pPr algn="ctr"/>
            <a:br>
              <a:rPr lang="fr-FR" sz="3600" dirty="0"/>
            </a:br>
            <a:r>
              <a:rPr lang="fr-FR" sz="3800" dirty="0">
                <a:solidFill>
                  <a:schemeClr val="tx1"/>
                </a:solidFill>
              </a:rPr>
              <a:t>6- Que nos cœurs reconnaissent </a:t>
            </a:r>
            <a:br>
              <a:rPr lang="fr-FR" sz="3800" dirty="0">
                <a:solidFill>
                  <a:schemeClr val="tx1"/>
                </a:solidFill>
              </a:rPr>
            </a:br>
            <a:r>
              <a:rPr lang="fr-FR" sz="3800" dirty="0">
                <a:solidFill>
                  <a:schemeClr val="tx1"/>
                </a:solidFill>
              </a:rPr>
              <a:t>en ce pain et ce vin</a:t>
            </a:r>
            <a:br>
              <a:rPr lang="fr-FR" sz="3800" dirty="0">
                <a:solidFill>
                  <a:schemeClr val="tx1"/>
                </a:solidFill>
              </a:rPr>
            </a:br>
            <a:r>
              <a:rPr lang="fr-FR" sz="3800" dirty="0">
                <a:solidFill>
                  <a:schemeClr val="tx1"/>
                </a:solidFill>
              </a:rPr>
              <a:t>L'Unique nécessaire </a:t>
            </a:r>
            <a:br>
              <a:rPr lang="fr-FR" sz="3800" dirty="0">
                <a:solidFill>
                  <a:schemeClr val="tx1"/>
                </a:solidFill>
              </a:rPr>
            </a:br>
            <a:r>
              <a:rPr lang="fr-FR" sz="3800" dirty="0">
                <a:solidFill>
                  <a:schemeClr val="tx1"/>
                </a:solidFill>
              </a:rPr>
              <a:t>qui surpasse tout bien</a:t>
            </a:r>
            <a:br>
              <a:rPr lang="fr-FR" sz="3800" dirty="0">
                <a:solidFill>
                  <a:schemeClr val="tx1"/>
                </a:solidFill>
              </a:rPr>
            </a:br>
            <a:r>
              <a:rPr lang="fr-FR" sz="3800" dirty="0">
                <a:solidFill>
                  <a:schemeClr val="tx1"/>
                </a:solidFill>
              </a:rPr>
              <a:t>Ce que nos yeux contemplent</a:t>
            </a:r>
            <a:br>
              <a:rPr lang="fr-FR" sz="3800" dirty="0">
                <a:solidFill>
                  <a:schemeClr val="tx1"/>
                </a:solidFill>
              </a:rPr>
            </a:br>
            <a:r>
              <a:rPr lang="fr-FR" sz="3800" dirty="0">
                <a:solidFill>
                  <a:schemeClr val="tx1"/>
                </a:solidFill>
              </a:rPr>
              <a:t>sans beauté ni éclat</a:t>
            </a:r>
            <a:br>
              <a:rPr lang="fr-FR" sz="3800" dirty="0">
                <a:solidFill>
                  <a:schemeClr val="tx1"/>
                </a:solidFill>
              </a:rPr>
            </a:br>
            <a:r>
              <a:rPr lang="fr-FR" sz="3800" dirty="0">
                <a:solidFill>
                  <a:schemeClr val="tx1"/>
                </a:solidFill>
              </a:rPr>
              <a:t>C'est l'Amour qui s'abaisse </a:t>
            </a:r>
            <a:br>
              <a:rPr lang="fr-FR" sz="3800" dirty="0">
                <a:solidFill>
                  <a:schemeClr val="tx1"/>
                </a:solidFill>
              </a:rPr>
            </a:br>
            <a:r>
              <a:rPr lang="fr-FR" sz="3800" dirty="0">
                <a:solidFill>
                  <a:schemeClr val="tx1"/>
                </a:solidFill>
              </a:rPr>
              <a:t>et nous élève à lui.</a:t>
            </a:r>
            <a:endParaRPr lang="en-US" sz="3800" dirty="0">
              <a:solidFill>
                <a:schemeClr val="tx1"/>
              </a:solidFill>
            </a:endParaRPr>
          </a:p>
        </p:txBody>
      </p:sp>
      <p:sp>
        <p:nvSpPr>
          <p:cNvPr id="4" name="Text Box 3"/>
          <p:cNvSpPr txBox="1">
            <a:spLocks noChangeArrowheads="1"/>
          </p:cNvSpPr>
          <p:nvPr/>
        </p:nvSpPr>
        <p:spPr bwMode="auto">
          <a:xfrm>
            <a:off x="251520" y="300707"/>
            <a:ext cx="7560840" cy="608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hangingPunct="1">
              <a:lnSpc>
                <a:spcPct val="100000"/>
              </a:lnSpc>
              <a:buClrTx/>
              <a:buFontTx/>
              <a:buNone/>
              <a:defRPr/>
            </a:pPr>
            <a:r>
              <a:rPr lang="fr-FR" sz="2400" b="1" dirty="0">
                <a:solidFill>
                  <a:srgbClr val="D2533C"/>
                </a:solidFill>
              </a:rPr>
              <a:t>Communion: </a:t>
            </a:r>
            <a:r>
              <a:rPr lang="fr-FR" sz="2400" i="1" dirty="0">
                <a:solidFill>
                  <a:srgbClr val="D2533C"/>
                </a:solidFill>
              </a:rPr>
              <a:t>Notre Dieu s'est fait homme (</a:t>
            </a:r>
            <a:r>
              <a:rPr lang="fr-FR" sz="2400" dirty="0">
                <a:solidFill>
                  <a:srgbClr val="D2533C"/>
                </a:solidFill>
              </a:rPr>
              <a:t>6/6) </a:t>
            </a:r>
          </a:p>
        </p:txBody>
      </p:sp>
    </p:spTree>
    <p:extLst>
      <p:ext uri="{BB962C8B-B14F-4D97-AF65-F5344CB8AC3E}">
        <p14:creationId xmlns:p14="http://schemas.microsoft.com/office/powerpoint/2010/main" val="1022244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614301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350838"/>
            <a:ext cx="7571184" cy="639762"/>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400" b="1" i="1" dirty="0">
                <a:solidFill>
                  <a:srgbClr val="D2533C"/>
                </a:solidFill>
              </a:rPr>
              <a:t>Envoi : Que vienne Ton Règne (1/5</a:t>
            </a:r>
            <a:r>
              <a:rPr lang="fr-FR" sz="2400" i="1" dirty="0">
                <a:solidFill>
                  <a:srgbClr val="D2533C"/>
                </a:solidFill>
              </a:rPr>
              <a:t>)</a:t>
            </a:r>
          </a:p>
        </p:txBody>
      </p:sp>
      <p:sp>
        <p:nvSpPr>
          <p:cNvPr id="5122" name="Rectangle 2"/>
          <p:cNvSpPr>
            <a:spLocks noChangeArrowheads="1"/>
          </p:cNvSpPr>
          <p:nvPr/>
        </p:nvSpPr>
        <p:spPr bwMode="auto">
          <a:xfrm>
            <a:off x="228600" y="990600"/>
            <a:ext cx="8915400" cy="556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fr-FR" sz="3200" dirty="0">
                <a:solidFill>
                  <a:schemeClr val="tx1"/>
                </a:solidFill>
              </a:rPr>
              <a:t>♫ Que vienne Ton Règne, </a:t>
            </a:r>
          </a:p>
          <a:p>
            <a:pPr algn="ctr"/>
            <a:r>
              <a:rPr lang="fr-FR" sz="3200" dirty="0">
                <a:solidFill>
                  <a:schemeClr val="tx1"/>
                </a:solidFill>
              </a:rPr>
              <a:t>que Ton nom soit sanctifié! </a:t>
            </a:r>
            <a:br>
              <a:rPr lang="fr-FR" sz="3200" dirty="0">
                <a:solidFill>
                  <a:schemeClr val="tx1"/>
                </a:solidFill>
              </a:rPr>
            </a:br>
            <a:r>
              <a:rPr lang="fr-FR" sz="3200" dirty="0">
                <a:solidFill>
                  <a:schemeClr val="tx1"/>
                </a:solidFill>
              </a:rPr>
              <a:t>Sur la terre comme au Ciel, </a:t>
            </a:r>
          </a:p>
          <a:p>
            <a:pPr algn="ctr"/>
            <a:r>
              <a:rPr lang="fr-FR" sz="3200" dirty="0">
                <a:solidFill>
                  <a:schemeClr val="tx1"/>
                </a:solidFill>
              </a:rPr>
              <a:t>que Ta volonté soit faite! </a:t>
            </a:r>
            <a:br>
              <a:rPr lang="fr-FR" sz="3200" dirty="0">
                <a:solidFill>
                  <a:schemeClr val="tx1"/>
                </a:solidFill>
              </a:rPr>
            </a:br>
            <a:r>
              <a:rPr lang="fr-FR" sz="3200" dirty="0">
                <a:solidFill>
                  <a:schemeClr val="tx1"/>
                </a:solidFill>
              </a:rPr>
              <a:t>Que coule en torrent, Ton Esprit de vérité, </a:t>
            </a:r>
          </a:p>
          <a:p>
            <a:pPr algn="ctr"/>
            <a:r>
              <a:rPr lang="fr-FR" sz="3200" dirty="0">
                <a:solidFill>
                  <a:schemeClr val="tx1"/>
                </a:solidFill>
              </a:rPr>
              <a:t>Donne-nous Ton Espérance, </a:t>
            </a:r>
            <a:br>
              <a:rPr lang="fr-FR" sz="3200" dirty="0">
                <a:solidFill>
                  <a:schemeClr val="tx1"/>
                </a:solidFill>
              </a:rPr>
            </a:br>
            <a:r>
              <a:rPr lang="fr-FR" sz="3200" dirty="0">
                <a:solidFill>
                  <a:schemeClr val="tx1"/>
                </a:solidFill>
              </a:rPr>
              <a:t>Ton amour, Ta Sainteté !  ♫</a:t>
            </a:r>
          </a:p>
          <a:p>
            <a:pPr algn="ctr"/>
            <a:endParaRPr lang="fr-FR" sz="3200" dirty="0">
              <a:solidFill>
                <a:schemeClr val="tx1"/>
              </a:solidFill>
            </a:endParaRPr>
          </a:p>
          <a:p>
            <a:pPr algn="ctr"/>
            <a:r>
              <a:rPr lang="fr-FR" sz="3200" dirty="0">
                <a:solidFill>
                  <a:schemeClr val="tx1"/>
                </a:solidFill>
              </a:rPr>
              <a:t>1 - Qui pourrait nous séparer de ton amour Immense ? Qui pourrait nous détourner </a:t>
            </a:r>
          </a:p>
          <a:p>
            <a:pPr algn="ctr"/>
            <a:r>
              <a:rPr lang="fr-FR" sz="3200" dirty="0">
                <a:solidFill>
                  <a:schemeClr val="tx1"/>
                </a:solidFill>
              </a:rPr>
              <a:t>de Ta miséricorde ? </a:t>
            </a:r>
            <a:endParaRPr lang="en-US" sz="3200" dirty="0">
              <a:solidFill>
                <a:schemeClr val="tx1"/>
              </a:solidFill>
            </a:endParaRPr>
          </a:p>
        </p:txBody>
      </p:sp>
      <p:sp>
        <p:nvSpPr>
          <p:cNvPr id="2" name="Slide Number Placeholder 1"/>
          <p:cNvSpPr>
            <a:spLocks noGrp="1"/>
          </p:cNvSpPr>
          <p:nvPr>
            <p:ph type="sldNum" idx="11"/>
          </p:nvPr>
        </p:nvSpPr>
        <p:spPr/>
        <p:txBody>
          <a:bodyPr/>
          <a:lstStyle/>
          <a:p>
            <a:pPr>
              <a:defRPr/>
            </a:pPr>
            <a:fld id="{F38442B1-72CE-BD4E-9104-E469D40793C2}" type="slidenum">
              <a:rPr lang="en-US" smtClean="0"/>
              <a:pPr>
                <a:defRPr/>
              </a:pPr>
              <a:t>33</a:t>
            </a:fld>
            <a:endParaRPr lang="en-US"/>
          </a:p>
        </p:txBody>
      </p:sp>
    </p:spTree>
    <p:extLst>
      <p:ext uri="{BB962C8B-B14F-4D97-AF65-F5344CB8AC3E}">
        <p14:creationId xmlns:p14="http://schemas.microsoft.com/office/powerpoint/2010/main" val="14944910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350838"/>
            <a:ext cx="7571184" cy="639762"/>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400" b="1" i="1" dirty="0">
                <a:solidFill>
                  <a:srgbClr val="D2533C"/>
                </a:solidFill>
              </a:rPr>
              <a:t>Envoi : Que vienne Ton Règne (2/5</a:t>
            </a:r>
            <a:r>
              <a:rPr lang="fr-FR" sz="2400" i="1" dirty="0">
                <a:solidFill>
                  <a:srgbClr val="D2533C"/>
                </a:solidFill>
              </a:rPr>
              <a:t>)</a:t>
            </a:r>
          </a:p>
        </p:txBody>
      </p:sp>
      <p:sp>
        <p:nvSpPr>
          <p:cNvPr id="5122" name="Rectangle 2"/>
          <p:cNvSpPr>
            <a:spLocks noChangeArrowheads="1"/>
          </p:cNvSpPr>
          <p:nvPr/>
        </p:nvSpPr>
        <p:spPr bwMode="auto">
          <a:xfrm>
            <a:off x="228600" y="828136"/>
            <a:ext cx="8915400" cy="556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fr-FR" sz="3200" dirty="0">
                <a:solidFill>
                  <a:schemeClr val="tx1"/>
                </a:solidFill>
              </a:rPr>
              <a:t>♫ Que vienne Ton Règne, </a:t>
            </a:r>
          </a:p>
          <a:p>
            <a:pPr algn="ctr"/>
            <a:r>
              <a:rPr lang="fr-FR" sz="3200" dirty="0">
                <a:solidFill>
                  <a:schemeClr val="tx1"/>
                </a:solidFill>
              </a:rPr>
              <a:t>que Ton nom soit sanctifié !</a:t>
            </a:r>
            <a:br>
              <a:rPr lang="fr-FR" sz="3200" dirty="0">
                <a:solidFill>
                  <a:schemeClr val="tx1"/>
                </a:solidFill>
              </a:rPr>
            </a:br>
            <a:r>
              <a:rPr lang="fr-FR" sz="3200" dirty="0">
                <a:solidFill>
                  <a:schemeClr val="tx1"/>
                </a:solidFill>
              </a:rPr>
              <a:t>Sur la terre comme au Ciel, </a:t>
            </a:r>
          </a:p>
          <a:p>
            <a:pPr algn="ctr"/>
            <a:r>
              <a:rPr lang="fr-FR" sz="3200" dirty="0">
                <a:solidFill>
                  <a:schemeClr val="tx1"/>
                </a:solidFill>
              </a:rPr>
              <a:t>que Ta volonté soit faite! </a:t>
            </a:r>
            <a:br>
              <a:rPr lang="fr-FR" sz="3200" dirty="0">
                <a:solidFill>
                  <a:schemeClr val="tx1"/>
                </a:solidFill>
              </a:rPr>
            </a:br>
            <a:r>
              <a:rPr lang="fr-FR" sz="3200" dirty="0">
                <a:solidFill>
                  <a:schemeClr val="tx1"/>
                </a:solidFill>
              </a:rPr>
              <a:t>Que coule en torrent, Ton Esprit de vérité, </a:t>
            </a:r>
          </a:p>
          <a:p>
            <a:pPr algn="ctr"/>
            <a:r>
              <a:rPr lang="fr-FR" sz="3200" dirty="0">
                <a:solidFill>
                  <a:schemeClr val="tx1"/>
                </a:solidFill>
              </a:rPr>
              <a:t>Donne-nous Ton Espérance, </a:t>
            </a:r>
            <a:br>
              <a:rPr lang="fr-FR" sz="3200" dirty="0">
                <a:solidFill>
                  <a:schemeClr val="tx1"/>
                </a:solidFill>
              </a:rPr>
            </a:br>
            <a:r>
              <a:rPr lang="fr-FR" sz="3200" dirty="0">
                <a:solidFill>
                  <a:schemeClr val="tx1"/>
                </a:solidFill>
              </a:rPr>
              <a:t>Ton amour, Ta Sainteté !  ♫</a:t>
            </a:r>
          </a:p>
          <a:p>
            <a:pPr algn="ctr"/>
            <a:endParaRPr lang="fr-FR" sz="3200" dirty="0">
              <a:solidFill>
                <a:schemeClr val="tx1"/>
              </a:solidFill>
            </a:endParaRPr>
          </a:p>
          <a:p>
            <a:pPr algn="ctr"/>
            <a:r>
              <a:rPr lang="fr-FR" sz="3200" dirty="0">
                <a:solidFill>
                  <a:schemeClr val="tx1"/>
                </a:solidFill>
              </a:rPr>
              <a:t>2/ Tu habites nos louanges, </a:t>
            </a:r>
          </a:p>
          <a:p>
            <a:pPr algn="ctr"/>
            <a:r>
              <a:rPr lang="fr-FR" sz="3200" dirty="0">
                <a:solidFill>
                  <a:schemeClr val="tx1"/>
                </a:solidFill>
              </a:rPr>
              <a:t>Tu inspires nos prières, </a:t>
            </a:r>
            <a:br>
              <a:rPr lang="fr-FR" sz="3200" dirty="0">
                <a:solidFill>
                  <a:schemeClr val="tx1"/>
                </a:solidFill>
              </a:rPr>
            </a:br>
            <a:r>
              <a:rPr lang="fr-FR" sz="3200" dirty="0">
                <a:solidFill>
                  <a:schemeClr val="tx1"/>
                </a:solidFill>
              </a:rPr>
              <a:t>Nous attires en ta présence, pour nous </a:t>
            </a:r>
          </a:p>
          <a:p>
            <a:pPr algn="ctr"/>
            <a:r>
              <a:rPr lang="fr-FR" sz="3200" dirty="0">
                <a:solidFill>
                  <a:schemeClr val="tx1"/>
                </a:solidFill>
              </a:rPr>
              <a:t>tourner vers nos frères.</a:t>
            </a:r>
            <a:endParaRPr lang="en-US" sz="3200" dirty="0">
              <a:solidFill>
                <a:schemeClr val="tx1"/>
              </a:solidFill>
            </a:endParaRPr>
          </a:p>
        </p:txBody>
      </p:sp>
      <p:sp>
        <p:nvSpPr>
          <p:cNvPr id="2" name="Slide Number Placeholder 1"/>
          <p:cNvSpPr>
            <a:spLocks noGrp="1"/>
          </p:cNvSpPr>
          <p:nvPr>
            <p:ph type="sldNum" idx="11"/>
          </p:nvPr>
        </p:nvSpPr>
        <p:spPr/>
        <p:txBody>
          <a:bodyPr/>
          <a:lstStyle/>
          <a:p>
            <a:pPr>
              <a:defRPr/>
            </a:pPr>
            <a:fld id="{F38442B1-72CE-BD4E-9104-E469D40793C2}" type="slidenum">
              <a:rPr lang="en-US" smtClean="0"/>
              <a:pPr>
                <a:defRPr/>
              </a:pPr>
              <a:t>34</a:t>
            </a:fld>
            <a:endParaRPr lang="en-US"/>
          </a:p>
        </p:txBody>
      </p:sp>
    </p:spTree>
    <p:extLst>
      <p:ext uri="{BB962C8B-B14F-4D97-AF65-F5344CB8AC3E}">
        <p14:creationId xmlns:p14="http://schemas.microsoft.com/office/powerpoint/2010/main" val="21553057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350838"/>
            <a:ext cx="7571184" cy="639762"/>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400" b="1" i="1" dirty="0">
                <a:solidFill>
                  <a:srgbClr val="D2533C"/>
                </a:solidFill>
              </a:rPr>
              <a:t>Envoi : Que vienne Ton Règne (3/5</a:t>
            </a:r>
            <a:r>
              <a:rPr lang="fr-FR" sz="2400" i="1" dirty="0">
                <a:solidFill>
                  <a:srgbClr val="D2533C"/>
                </a:solidFill>
              </a:rPr>
              <a:t>)</a:t>
            </a:r>
          </a:p>
        </p:txBody>
      </p:sp>
      <p:sp>
        <p:nvSpPr>
          <p:cNvPr id="5122" name="Rectangle 2"/>
          <p:cNvSpPr>
            <a:spLocks noChangeArrowheads="1"/>
          </p:cNvSpPr>
          <p:nvPr/>
        </p:nvSpPr>
        <p:spPr bwMode="auto">
          <a:xfrm>
            <a:off x="228600" y="1295400"/>
            <a:ext cx="8915400" cy="556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fr-FR" sz="3200" dirty="0">
                <a:solidFill>
                  <a:schemeClr val="tx1"/>
                </a:solidFill>
              </a:rPr>
              <a:t>♫ Que vienne Ton Règne, </a:t>
            </a:r>
          </a:p>
          <a:p>
            <a:pPr algn="ctr"/>
            <a:r>
              <a:rPr lang="fr-FR" sz="3200" dirty="0">
                <a:solidFill>
                  <a:schemeClr val="tx1"/>
                </a:solidFill>
              </a:rPr>
              <a:t>que Ton nom soit sanctifié </a:t>
            </a:r>
            <a:br>
              <a:rPr lang="fr-FR" sz="3200" dirty="0">
                <a:solidFill>
                  <a:schemeClr val="tx1"/>
                </a:solidFill>
              </a:rPr>
            </a:br>
            <a:r>
              <a:rPr lang="fr-FR" sz="3200" dirty="0">
                <a:solidFill>
                  <a:schemeClr val="tx1"/>
                </a:solidFill>
              </a:rPr>
              <a:t>Sur la terre comme au Ciel, </a:t>
            </a:r>
          </a:p>
          <a:p>
            <a:pPr algn="ctr"/>
            <a:r>
              <a:rPr lang="fr-FR" sz="3200" dirty="0">
                <a:solidFill>
                  <a:schemeClr val="tx1"/>
                </a:solidFill>
              </a:rPr>
              <a:t>que Ta volonté soit faite! </a:t>
            </a:r>
            <a:br>
              <a:rPr lang="fr-FR" sz="3200" dirty="0">
                <a:solidFill>
                  <a:schemeClr val="tx1"/>
                </a:solidFill>
              </a:rPr>
            </a:br>
            <a:r>
              <a:rPr lang="fr-FR" sz="3200" dirty="0">
                <a:solidFill>
                  <a:schemeClr val="tx1"/>
                </a:solidFill>
              </a:rPr>
              <a:t>Que coule en torrent, Ton Esprit de vérité, </a:t>
            </a:r>
          </a:p>
          <a:p>
            <a:pPr algn="ctr"/>
            <a:r>
              <a:rPr lang="fr-FR" sz="3200" dirty="0">
                <a:solidFill>
                  <a:schemeClr val="tx1"/>
                </a:solidFill>
              </a:rPr>
              <a:t>Donne-nous Ton Espérance, </a:t>
            </a:r>
            <a:br>
              <a:rPr lang="fr-FR" sz="3200" dirty="0">
                <a:solidFill>
                  <a:schemeClr val="tx1"/>
                </a:solidFill>
              </a:rPr>
            </a:br>
            <a:r>
              <a:rPr lang="fr-FR" sz="3200" dirty="0">
                <a:solidFill>
                  <a:schemeClr val="tx1"/>
                </a:solidFill>
              </a:rPr>
              <a:t>Ton amour, Ta Sainteté !  ♫</a:t>
            </a:r>
          </a:p>
        </p:txBody>
      </p:sp>
      <p:sp>
        <p:nvSpPr>
          <p:cNvPr id="2" name="Slide Number Placeholder 1"/>
          <p:cNvSpPr>
            <a:spLocks noGrp="1"/>
          </p:cNvSpPr>
          <p:nvPr>
            <p:ph type="sldNum" idx="11"/>
          </p:nvPr>
        </p:nvSpPr>
        <p:spPr/>
        <p:txBody>
          <a:bodyPr/>
          <a:lstStyle/>
          <a:p>
            <a:pPr>
              <a:defRPr/>
            </a:pPr>
            <a:fld id="{F38442B1-72CE-BD4E-9104-E469D40793C2}" type="slidenum">
              <a:rPr lang="en-US" smtClean="0"/>
              <a:pPr>
                <a:defRPr/>
              </a:pPr>
              <a:t>35</a:t>
            </a:fld>
            <a:endParaRPr lang="en-US"/>
          </a:p>
        </p:txBody>
      </p:sp>
    </p:spTree>
    <p:extLst>
      <p:ext uri="{BB962C8B-B14F-4D97-AF65-F5344CB8AC3E}">
        <p14:creationId xmlns:p14="http://schemas.microsoft.com/office/powerpoint/2010/main" val="31816698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350838"/>
            <a:ext cx="7571184" cy="639762"/>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400" b="1" i="1" dirty="0">
                <a:solidFill>
                  <a:srgbClr val="D2533C"/>
                </a:solidFill>
              </a:rPr>
              <a:t>Envoi : Que vienne Ton Règne (4/5</a:t>
            </a:r>
            <a:r>
              <a:rPr lang="fr-FR" sz="2400" i="1" dirty="0">
                <a:solidFill>
                  <a:srgbClr val="D2533C"/>
                </a:solidFill>
              </a:rPr>
              <a:t>)</a:t>
            </a:r>
          </a:p>
        </p:txBody>
      </p:sp>
      <p:sp>
        <p:nvSpPr>
          <p:cNvPr id="5122" name="Rectangle 2"/>
          <p:cNvSpPr>
            <a:spLocks noChangeArrowheads="1"/>
          </p:cNvSpPr>
          <p:nvPr/>
        </p:nvSpPr>
        <p:spPr bwMode="auto">
          <a:xfrm>
            <a:off x="0" y="990600"/>
            <a:ext cx="9256143" cy="556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fr-FR" sz="3100" dirty="0">
                <a:solidFill>
                  <a:schemeClr val="tx1"/>
                </a:solidFill>
              </a:rPr>
              <a:t>Délivre-nous de tout mal, </a:t>
            </a:r>
          </a:p>
          <a:p>
            <a:pPr algn="ctr"/>
            <a:r>
              <a:rPr lang="fr-FR" sz="3100" dirty="0">
                <a:solidFill>
                  <a:schemeClr val="tx1"/>
                </a:solidFill>
              </a:rPr>
              <a:t>donne la paix à ce temps ! </a:t>
            </a:r>
          </a:p>
          <a:p>
            <a:pPr algn="ctr"/>
            <a:r>
              <a:rPr lang="fr-FR" sz="3100" dirty="0">
                <a:solidFill>
                  <a:schemeClr val="tx1"/>
                </a:solidFill>
              </a:rPr>
              <a:t>Libère-nous du péché, toi qui fais miséricorde ! Rassure-nous dans l'épreuve, </a:t>
            </a:r>
          </a:p>
          <a:p>
            <a:pPr algn="ctr"/>
            <a:r>
              <a:rPr lang="fr-FR" sz="3100" dirty="0">
                <a:solidFill>
                  <a:schemeClr val="tx1"/>
                </a:solidFill>
              </a:rPr>
              <a:t>nous espérons Ton Royaume ! </a:t>
            </a:r>
          </a:p>
          <a:p>
            <a:pPr algn="ctr"/>
            <a:r>
              <a:rPr lang="fr-FR" sz="3100" dirty="0">
                <a:solidFill>
                  <a:schemeClr val="tx1"/>
                </a:solidFill>
              </a:rPr>
              <a:t>Tu nous promets le bonheur, </a:t>
            </a:r>
          </a:p>
          <a:p>
            <a:pPr algn="ctr"/>
            <a:r>
              <a:rPr lang="fr-FR" sz="3100" dirty="0">
                <a:solidFill>
                  <a:schemeClr val="tx1"/>
                </a:solidFill>
              </a:rPr>
              <a:t>l‘avènement de Jésus ! </a:t>
            </a:r>
          </a:p>
          <a:p>
            <a:endParaRPr lang="fr-FR" sz="3200" dirty="0">
              <a:solidFill>
                <a:schemeClr val="tx1"/>
              </a:solidFill>
            </a:endParaRPr>
          </a:p>
          <a:p>
            <a:pPr algn="ctr"/>
            <a:r>
              <a:rPr lang="fr-FR" sz="3200" dirty="0">
                <a:solidFill>
                  <a:schemeClr val="tx1"/>
                </a:solidFill>
              </a:rPr>
              <a:t>3 - Tu seras notre lumière, il n'y aura plus de nuit. Ton nom sera sur nos lèvres, </a:t>
            </a:r>
          </a:p>
          <a:p>
            <a:pPr algn="ctr"/>
            <a:r>
              <a:rPr lang="fr-FR" sz="3200" dirty="0">
                <a:solidFill>
                  <a:schemeClr val="tx1"/>
                </a:solidFill>
              </a:rPr>
              <a:t>de larmes il n'y aura plus.</a:t>
            </a:r>
            <a:r>
              <a:rPr lang="fr-FR" sz="3200" dirty="0"/>
              <a:t>.</a:t>
            </a:r>
            <a:endParaRPr lang="en-US" sz="3200" dirty="0"/>
          </a:p>
        </p:txBody>
      </p:sp>
      <p:sp>
        <p:nvSpPr>
          <p:cNvPr id="2" name="Slide Number Placeholder 1"/>
          <p:cNvSpPr>
            <a:spLocks noGrp="1"/>
          </p:cNvSpPr>
          <p:nvPr>
            <p:ph type="sldNum" idx="11"/>
          </p:nvPr>
        </p:nvSpPr>
        <p:spPr/>
        <p:txBody>
          <a:bodyPr/>
          <a:lstStyle/>
          <a:p>
            <a:pPr>
              <a:defRPr/>
            </a:pPr>
            <a:fld id="{F38442B1-72CE-BD4E-9104-E469D40793C2}" type="slidenum">
              <a:rPr lang="en-US" smtClean="0"/>
              <a:pPr>
                <a:defRPr/>
              </a:pPr>
              <a:t>36</a:t>
            </a:fld>
            <a:endParaRPr lang="en-US"/>
          </a:p>
        </p:txBody>
      </p:sp>
    </p:spTree>
    <p:extLst>
      <p:ext uri="{BB962C8B-B14F-4D97-AF65-F5344CB8AC3E}">
        <p14:creationId xmlns:p14="http://schemas.microsoft.com/office/powerpoint/2010/main" val="34541613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350838"/>
            <a:ext cx="7571184" cy="639762"/>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400" b="1" i="1" dirty="0">
                <a:solidFill>
                  <a:srgbClr val="D2533C"/>
                </a:solidFill>
              </a:rPr>
              <a:t>Envoi : Que vienne Ton Règne (5/5</a:t>
            </a:r>
            <a:r>
              <a:rPr lang="fr-FR" sz="2400" i="1" dirty="0">
                <a:solidFill>
                  <a:srgbClr val="D2533C"/>
                </a:solidFill>
              </a:rPr>
              <a:t>)</a:t>
            </a:r>
          </a:p>
        </p:txBody>
      </p:sp>
      <p:sp>
        <p:nvSpPr>
          <p:cNvPr id="5122" name="Rectangle 2"/>
          <p:cNvSpPr>
            <a:spLocks noChangeArrowheads="1"/>
          </p:cNvSpPr>
          <p:nvPr/>
        </p:nvSpPr>
        <p:spPr bwMode="auto">
          <a:xfrm>
            <a:off x="228600" y="1295400"/>
            <a:ext cx="8915400" cy="556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fr-FR" sz="3200" dirty="0">
                <a:solidFill>
                  <a:schemeClr val="tx1"/>
                </a:solidFill>
              </a:rPr>
              <a:t>♫ Que vienne Ton Règne, </a:t>
            </a:r>
          </a:p>
          <a:p>
            <a:pPr algn="ctr"/>
            <a:r>
              <a:rPr lang="fr-FR" sz="3200" dirty="0">
                <a:solidFill>
                  <a:schemeClr val="tx1"/>
                </a:solidFill>
              </a:rPr>
              <a:t>que Ton nom soit sanctifié </a:t>
            </a:r>
            <a:br>
              <a:rPr lang="fr-FR" sz="3200" dirty="0">
                <a:solidFill>
                  <a:schemeClr val="tx1"/>
                </a:solidFill>
              </a:rPr>
            </a:br>
            <a:r>
              <a:rPr lang="fr-FR" sz="3200" dirty="0">
                <a:solidFill>
                  <a:schemeClr val="tx1"/>
                </a:solidFill>
              </a:rPr>
              <a:t>Sur la terre comme au Ciel, </a:t>
            </a:r>
          </a:p>
          <a:p>
            <a:pPr algn="ctr"/>
            <a:r>
              <a:rPr lang="fr-FR" sz="3200" dirty="0">
                <a:solidFill>
                  <a:schemeClr val="tx1"/>
                </a:solidFill>
              </a:rPr>
              <a:t>que Ta volonté soit faite! </a:t>
            </a:r>
            <a:br>
              <a:rPr lang="fr-FR" sz="3200" dirty="0">
                <a:solidFill>
                  <a:schemeClr val="tx1"/>
                </a:solidFill>
              </a:rPr>
            </a:br>
            <a:r>
              <a:rPr lang="fr-FR" sz="3200" dirty="0">
                <a:solidFill>
                  <a:schemeClr val="tx1"/>
                </a:solidFill>
              </a:rPr>
              <a:t>Que coule en torrent, Ton Esprit de vérité, </a:t>
            </a:r>
          </a:p>
          <a:p>
            <a:pPr algn="ctr"/>
            <a:r>
              <a:rPr lang="fr-FR" sz="3200" dirty="0">
                <a:solidFill>
                  <a:schemeClr val="tx1"/>
                </a:solidFill>
              </a:rPr>
              <a:t>Donne-nous Ton Espérance, </a:t>
            </a:r>
            <a:br>
              <a:rPr lang="fr-FR" sz="3200" dirty="0">
                <a:solidFill>
                  <a:schemeClr val="tx1"/>
                </a:solidFill>
              </a:rPr>
            </a:br>
            <a:r>
              <a:rPr lang="fr-FR" sz="3200" dirty="0">
                <a:solidFill>
                  <a:schemeClr val="tx1"/>
                </a:solidFill>
              </a:rPr>
              <a:t>Ton amour, Ta Sainteté !  ♫</a:t>
            </a:r>
          </a:p>
        </p:txBody>
      </p:sp>
      <p:sp>
        <p:nvSpPr>
          <p:cNvPr id="2" name="Slide Number Placeholder 1"/>
          <p:cNvSpPr>
            <a:spLocks noGrp="1"/>
          </p:cNvSpPr>
          <p:nvPr>
            <p:ph type="sldNum" idx="11"/>
          </p:nvPr>
        </p:nvSpPr>
        <p:spPr/>
        <p:txBody>
          <a:bodyPr/>
          <a:lstStyle/>
          <a:p>
            <a:pPr>
              <a:defRPr/>
            </a:pPr>
            <a:fld id="{F38442B1-72CE-BD4E-9104-E469D40793C2}" type="slidenum">
              <a:rPr lang="en-US" smtClean="0"/>
              <a:pPr>
                <a:defRPr/>
              </a:pPr>
              <a:t>37</a:t>
            </a:fld>
            <a:endParaRPr lang="en-US"/>
          </a:p>
        </p:txBody>
      </p:sp>
    </p:spTree>
    <p:extLst>
      <p:ext uri="{BB962C8B-B14F-4D97-AF65-F5344CB8AC3E}">
        <p14:creationId xmlns:p14="http://schemas.microsoft.com/office/powerpoint/2010/main" val="27621948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55" y="66869"/>
            <a:ext cx="8229600" cy="990600"/>
          </a:xfrm>
        </p:spPr>
        <p:txBody>
          <a:bodyPr>
            <a:normAutofit/>
          </a:bodyPr>
          <a:lstStyle/>
          <a:p>
            <a:r>
              <a:rPr lang="fr-FR" sz="2800" b="1" i="1" dirty="0">
                <a:latin typeface="Arial Narrow" panose="020B0606020202030204" pitchFamily="34" charset="0"/>
              </a:rPr>
              <a:t>Entrée : Comme un enfant </a:t>
            </a:r>
            <a:r>
              <a:rPr lang="" sz="2800" b="1" i="1">
                <a:latin typeface="Arial Narrow" panose="020B0606020202030204" pitchFamily="34" charset="0"/>
              </a:rPr>
              <a:t> 3</a:t>
            </a:r>
            <a:r>
              <a:rPr lang="fr-FR" sz="2800" b="1" i="1" dirty="0">
                <a:latin typeface="Arial Narrow" panose="020B0606020202030204" pitchFamily="34" charset="0"/>
              </a:rPr>
              <a:t>/3</a:t>
            </a:r>
            <a:endParaRPr lang="en-US" sz="2800" dirty="0">
              <a:latin typeface="Arial Narrow" panose="020B0606020202030204" pitchFamily="34" charset="0"/>
            </a:endParaRPr>
          </a:p>
        </p:txBody>
      </p:sp>
      <p:sp>
        <p:nvSpPr>
          <p:cNvPr id="5" name="Espace réservé du contenu 4"/>
          <p:cNvSpPr>
            <a:spLocks noGrp="1"/>
          </p:cNvSpPr>
          <p:nvPr>
            <p:ph idx="1"/>
          </p:nvPr>
        </p:nvSpPr>
        <p:spPr>
          <a:xfrm>
            <a:off x="0" y="923026"/>
            <a:ext cx="9144000" cy="5494953"/>
          </a:xfrm>
        </p:spPr>
        <p:txBody>
          <a:bodyPr>
            <a:noAutofit/>
          </a:bodyPr>
          <a:lstStyle/>
          <a:p>
            <a:pPr marL="0" indent="0" algn="ctr">
              <a:spcBef>
                <a:spcPts val="0"/>
              </a:spcBef>
              <a:buNone/>
            </a:pPr>
            <a:r>
              <a:rPr lang="fr-FR" sz="3400" dirty="0">
                <a:latin typeface="Arial Narrow"/>
                <a:cs typeface="Arial Narrow"/>
              </a:rPr>
              <a:t>3. Comme un enfant qui s’est rendu coupable</a:t>
            </a:r>
          </a:p>
          <a:p>
            <a:pPr marL="0" indent="0" algn="ctr">
              <a:spcBef>
                <a:spcPts val="0"/>
              </a:spcBef>
              <a:buNone/>
            </a:pPr>
            <a:r>
              <a:rPr lang="fr-FR" sz="3400" dirty="0">
                <a:latin typeface="Arial Narrow"/>
                <a:cs typeface="Arial Narrow"/>
              </a:rPr>
              <a:t>Mais qui sait bien qu’on lui pardonnera</a:t>
            </a:r>
          </a:p>
          <a:p>
            <a:pPr marL="0" indent="0" algn="ctr">
              <a:spcBef>
                <a:spcPts val="0"/>
              </a:spcBef>
              <a:buNone/>
            </a:pPr>
            <a:r>
              <a:rPr lang="fr-FR" sz="3400" dirty="0">
                <a:latin typeface="Arial Narrow"/>
                <a:cs typeface="Arial Narrow"/>
              </a:rPr>
              <a:t>Pour s’excuser d’être si misérable</a:t>
            </a:r>
          </a:p>
          <a:p>
            <a:pPr marL="0" indent="0" algn="ctr">
              <a:spcBef>
                <a:spcPts val="0"/>
              </a:spcBef>
              <a:buNone/>
            </a:pPr>
            <a:r>
              <a:rPr lang="fr-FR" sz="3400" dirty="0">
                <a:latin typeface="Arial Narrow"/>
                <a:cs typeface="Arial Narrow"/>
              </a:rPr>
              <a:t>Vient se jeter dans vos bras.</a:t>
            </a:r>
          </a:p>
          <a:p>
            <a:pPr marL="0" indent="0" algn="ctr">
              <a:spcBef>
                <a:spcPts val="0"/>
              </a:spcBef>
              <a:buNone/>
            </a:pPr>
            <a:endParaRPr lang="en-US" sz="3400" kern="0" dirty="0">
              <a:latin typeface="Arial Narrow"/>
              <a:cs typeface="Arial Narrow"/>
            </a:endParaRPr>
          </a:p>
          <a:p>
            <a:pPr marL="0" indent="0" algn="ctr">
              <a:spcBef>
                <a:spcPts val="0"/>
              </a:spcBef>
              <a:buNone/>
            </a:pPr>
            <a:r>
              <a:rPr lang="fr-FR" sz="3400" b="1" dirty="0">
                <a:latin typeface="Arial Narrow"/>
                <a:cs typeface="Arial Narrow"/>
              </a:rPr>
              <a:t>R. Me voici Seigneur !</a:t>
            </a:r>
          </a:p>
          <a:p>
            <a:pPr marL="0" indent="0" algn="ctr">
              <a:spcBef>
                <a:spcPts val="0"/>
              </a:spcBef>
              <a:buNone/>
            </a:pPr>
            <a:r>
              <a:rPr lang="fr-FR" sz="3400" b="1" dirty="0">
                <a:latin typeface="Arial Narrow"/>
                <a:cs typeface="Arial Narrow"/>
              </a:rPr>
              <a:t>Me voici, comme un enfant</a:t>
            </a:r>
          </a:p>
          <a:p>
            <a:pPr marL="0" indent="0" algn="ctr">
              <a:spcBef>
                <a:spcPts val="0"/>
              </a:spcBef>
              <a:buNone/>
            </a:pPr>
            <a:r>
              <a:rPr lang="fr-FR" sz="3400" b="1" dirty="0">
                <a:latin typeface="Arial Narrow"/>
                <a:cs typeface="Arial Narrow"/>
              </a:rPr>
              <a:t>Me voici, Seigneur !</a:t>
            </a:r>
          </a:p>
          <a:p>
            <a:pPr marL="0" indent="0" algn="ctr">
              <a:spcBef>
                <a:spcPts val="0"/>
              </a:spcBef>
              <a:buNone/>
            </a:pPr>
            <a:r>
              <a:rPr lang="fr-FR" sz="3400" b="1" dirty="0">
                <a:latin typeface="Arial Narrow"/>
                <a:cs typeface="Arial Narrow"/>
              </a:rPr>
              <a:t>Me voici comme un enfant.</a:t>
            </a:r>
            <a:br>
              <a:rPr lang="fr-FR" sz="3400" dirty="0">
                <a:latin typeface="Arial Narrow"/>
                <a:cs typeface="Arial Narrow"/>
              </a:rPr>
            </a:br>
            <a:endParaRPr lang="en-US" sz="3400" kern="0" dirty="0">
              <a:latin typeface="Arial Narrow"/>
              <a:cs typeface="Arial Narrow"/>
            </a:endParaRPr>
          </a:p>
          <a:p>
            <a:pPr marL="0" indent="0">
              <a:buNone/>
            </a:pPr>
            <a:r>
              <a:rPr lang="fr-FR" sz="3200" kern="0" dirty="0">
                <a:latin typeface="Arial Narrow"/>
                <a:cs typeface="Arial Narrow"/>
              </a:rPr>
              <a:t> </a:t>
            </a:r>
            <a:endParaRPr lang="en-US" sz="3200" kern="0" dirty="0">
              <a:latin typeface="Arial Narrow"/>
              <a:cs typeface="Arial Narrow"/>
            </a:endParaRPr>
          </a:p>
        </p:txBody>
      </p:sp>
    </p:spTree>
    <p:extLst>
      <p:ext uri="{BB962C8B-B14F-4D97-AF65-F5344CB8AC3E}">
        <p14:creationId xmlns:p14="http://schemas.microsoft.com/office/powerpoint/2010/main" val="64675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30519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720"/>
            <a:ext cx="8229600" cy="990600"/>
          </a:xfrm>
        </p:spPr>
        <p:txBody>
          <a:bodyPr>
            <a:normAutofit/>
          </a:bodyPr>
          <a:lstStyle/>
          <a:p>
            <a:r>
              <a:rPr lang="fr-FR" sz="2800" b="1" i="1" dirty="0">
                <a:latin typeface="Arial Narrow" panose="020B0606020202030204" pitchFamily="34" charset="0"/>
              </a:rPr>
              <a:t>Kyrie</a:t>
            </a:r>
            <a:r>
              <a:rPr lang="fr-FR" sz="2800" b="1" i="1" dirty="0"/>
              <a:t>: </a:t>
            </a:r>
            <a:r>
              <a:rPr lang="fr-FR" sz="2800" b="1" dirty="0"/>
              <a:t>Messe du Peuple de Dieu</a:t>
            </a:r>
            <a:endParaRPr lang="fr-FR" sz="2800" dirty="0"/>
          </a:p>
        </p:txBody>
      </p:sp>
      <p:sp>
        <p:nvSpPr>
          <p:cNvPr id="4" name="Content Placeholder 2"/>
          <p:cNvSpPr txBox="1">
            <a:spLocks/>
          </p:cNvSpPr>
          <p:nvPr/>
        </p:nvSpPr>
        <p:spPr>
          <a:xfrm>
            <a:off x="0" y="1784788"/>
            <a:ext cx="9142607" cy="205278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fr-FR" sz="4000" b="1" dirty="0">
                <a:latin typeface="Arial Narrow"/>
                <a:cs typeface="Arial Narrow"/>
              </a:rPr>
              <a:t>Kyrie eleison </a:t>
            </a:r>
            <a:r>
              <a:rPr lang="fr-FR" sz="4000" dirty="0">
                <a:latin typeface="Arial Narrow"/>
                <a:cs typeface="Arial Narrow"/>
              </a:rPr>
              <a:t>(x4)</a:t>
            </a:r>
          </a:p>
          <a:p>
            <a:pPr marL="0" indent="0" algn="ctr">
              <a:buNone/>
            </a:pPr>
            <a:r>
              <a:rPr lang="fr-FR" sz="4000" b="1" dirty="0" err="1">
                <a:latin typeface="Arial Narrow"/>
                <a:cs typeface="Arial Narrow"/>
              </a:rPr>
              <a:t>Christe</a:t>
            </a:r>
            <a:r>
              <a:rPr lang="fr-FR" sz="4000" b="1" dirty="0">
                <a:latin typeface="Arial Narrow"/>
                <a:cs typeface="Arial Narrow"/>
              </a:rPr>
              <a:t> eleison </a:t>
            </a:r>
            <a:r>
              <a:rPr lang="fr-FR" sz="4000" dirty="0">
                <a:latin typeface="Arial Narrow"/>
                <a:cs typeface="Arial Narrow"/>
              </a:rPr>
              <a:t>(x4)</a:t>
            </a:r>
            <a:endParaRPr lang="fr-FR" sz="4000" b="1" dirty="0">
              <a:latin typeface="Arial Narrow"/>
              <a:cs typeface="Arial Narrow"/>
            </a:endParaRPr>
          </a:p>
          <a:p>
            <a:pPr marL="0" indent="0" algn="ctr">
              <a:buNone/>
            </a:pPr>
            <a:r>
              <a:rPr lang="fr-FR" sz="4000" b="1" dirty="0">
                <a:latin typeface="Arial Narrow"/>
                <a:cs typeface="Arial Narrow"/>
              </a:rPr>
              <a:t>Kyrie eleison </a:t>
            </a:r>
            <a:r>
              <a:rPr lang="fr-FR" sz="4000" dirty="0">
                <a:latin typeface="Arial Narrow"/>
                <a:cs typeface="Arial Narrow"/>
              </a:rPr>
              <a:t>(x4)</a:t>
            </a:r>
          </a:p>
          <a:p>
            <a:pPr marL="0" indent="0" algn="ctr">
              <a:buNone/>
            </a:pPr>
            <a:endParaRPr lang="en-US" sz="4000" dirty="0">
              <a:latin typeface="Arial Narrow"/>
              <a:cs typeface="Arial Narrow"/>
            </a:endParaRPr>
          </a:p>
        </p:txBody>
      </p:sp>
    </p:spTree>
    <p:extLst>
      <p:ext uri="{BB962C8B-B14F-4D97-AF65-F5344CB8AC3E}">
        <p14:creationId xmlns:p14="http://schemas.microsoft.com/office/powerpoint/2010/main" val="45213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395288" y="350838"/>
            <a:ext cx="8229600" cy="485775"/>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i="1" dirty="0">
                <a:solidFill>
                  <a:srgbClr val="D2533C"/>
                </a:solidFill>
              </a:rPr>
              <a:t>Gloria: </a:t>
            </a:r>
            <a:r>
              <a:rPr lang="en-US" sz="2400" i="1" dirty="0" err="1">
                <a:solidFill>
                  <a:srgbClr val="D2533C"/>
                </a:solidFill>
              </a:rPr>
              <a:t>Messe</a:t>
            </a:r>
            <a:r>
              <a:rPr lang="en-US" sz="2400" i="1" dirty="0">
                <a:solidFill>
                  <a:srgbClr val="D2533C"/>
                </a:solidFill>
              </a:rPr>
              <a:t> du </a:t>
            </a:r>
            <a:r>
              <a:rPr lang="en-US" sz="2400" i="1" dirty="0" err="1">
                <a:solidFill>
                  <a:srgbClr val="D2533C"/>
                </a:solidFill>
              </a:rPr>
              <a:t>Peuple</a:t>
            </a:r>
            <a:r>
              <a:rPr lang="en-US" sz="2400" i="1" dirty="0">
                <a:solidFill>
                  <a:srgbClr val="D2533C"/>
                </a:solidFill>
              </a:rPr>
              <a:t> de </a:t>
            </a:r>
            <a:r>
              <a:rPr lang="en-US" sz="2400" i="1" dirty="0" err="1">
                <a:solidFill>
                  <a:srgbClr val="D2533C"/>
                </a:solidFill>
              </a:rPr>
              <a:t>Dieu</a:t>
            </a:r>
            <a:r>
              <a:rPr lang="en-US" sz="2400" i="1" dirty="0">
                <a:solidFill>
                  <a:srgbClr val="D2533C"/>
                </a:solidFill>
              </a:rPr>
              <a:t> (1/2)</a:t>
            </a:r>
          </a:p>
        </p:txBody>
      </p:sp>
      <p:sp>
        <p:nvSpPr>
          <p:cNvPr id="8194" name="Rectangle 2"/>
          <p:cNvSpPr>
            <a:spLocks noChangeArrowheads="1"/>
          </p:cNvSpPr>
          <p:nvPr/>
        </p:nvSpPr>
        <p:spPr bwMode="auto">
          <a:xfrm>
            <a:off x="251520" y="1097261"/>
            <a:ext cx="8640960" cy="50965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3000" b="1" dirty="0">
                <a:solidFill>
                  <a:srgbClr val="292934"/>
                </a:solidFill>
                <a:cs typeface="Arial Unicode MS" charset="0"/>
              </a:rPr>
              <a:t>Gloire à Dieu, Gloire à Dieu</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3000" b="1" dirty="0">
                <a:solidFill>
                  <a:srgbClr val="292934"/>
                </a:solidFill>
                <a:cs typeface="Arial Unicode MS" charset="0"/>
              </a:rPr>
              <a:t>Au plus haut des cieux ! (bis)</a:t>
            </a: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fr-FR" sz="3000" dirty="0">
              <a:solidFill>
                <a:schemeClr val="accent2"/>
              </a:solidFill>
              <a:cs typeface="Arial Unicode MS" charset="0"/>
            </a:endParaRP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3000" dirty="0">
                <a:solidFill>
                  <a:srgbClr val="292934"/>
                </a:solidFill>
                <a:cs typeface="Arial Unicode MS" charset="0"/>
              </a:rPr>
              <a:t>Et paix sur la terre aux hommes qu’Il aime.</a:t>
            </a: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3000" dirty="0">
                <a:solidFill>
                  <a:srgbClr val="292934"/>
                </a:solidFill>
                <a:cs typeface="Arial Unicode MS" charset="0"/>
              </a:rPr>
              <a:t>Nous Te louons, nous Te bénissons, </a:t>
            </a:r>
            <a:br>
              <a:rPr lang="fr-FR" sz="3000" dirty="0">
                <a:solidFill>
                  <a:srgbClr val="292934"/>
                </a:solidFill>
                <a:cs typeface="Arial Unicode MS" charset="0"/>
              </a:rPr>
            </a:br>
            <a:r>
              <a:rPr lang="fr-FR" sz="3000" dirty="0">
                <a:solidFill>
                  <a:srgbClr val="292934"/>
                </a:solidFill>
                <a:cs typeface="Arial Unicode MS" charset="0"/>
              </a:rPr>
              <a:t>nous T’adorons, nous Te glorifions, </a:t>
            </a:r>
            <a:br>
              <a:rPr lang="fr-FR" sz="3000" dirty="0">
                <a:solidFill>
                  <a:srgbClr val="292934"/>
                </a:solidFill>
                <a:cs typeface="Arial Unicode MS" charset="0"/>
              </a:rPr>
            </a:br>
            <a:r>
              <a:rPr lang="fr-FR" sz="3000" dirty="0">
                <a:solidFill>
                  <a:srgbClr val="292934"/>
                </a:solidFill>
                <a:cs typeface="Arial Unicode MS" charset="0"/>
              </a:rPr>
              <a:t>nous Te rendons grâce, pour ton immense Gloire,</a:t>
            </a: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3000" dirty="0">
                <a:solidFill>
                  <a:srgbClr val="292934"/>
                </a:solidFill>
                <a:cs typeface="Arial Unicode MS" charset="0"/>
              </a:rPr>
              <a:t>Seigneur Dieu, Roi du ciel, </a:t>
            </a:r>
            <a:br>
              <a:rPr lang="fr-FR" sz="3000" dirty="0">
                <a:solidFill>
                  <a:srgbClr val="292934"/>
                </a:solidFill>
                <a:cs typeface="Arial Unicode MS" charset="0"/>
              </a:rPr>
            </a:br>
            <a:r>
              <a:rPr lang="fr-FR" sz="3000" dirty="0">
                <a:solidFill>
                  <a:srgbClr val="292934"/>
                </a:solidFill>
                <a:cs typeface="Arial Unicode MS" charset="0"/>
              </a:rPr>
              <a:t>Dieu le Père tout-puissant. </a:t>
            </a:r>
            <a:br>
              <a:rPr lang="fr-FR" sz="3000" dirty="0">
                <a:solidFill>
                  <a:srgbClr val="292934"/>
                </a:solidFill>
                <a:cs typeface="Arial Unicode MS" charset="0"/>
              </a:rPr>
            </a:br>
            <a:endParaRPr lang="fr-FR" sz="3000" dirty="0">
              <a:solidFill>
                <a:srgbClr val="292934"/>
              </a:solidFill>
              <a:cs typeface="Arial Unicode MS" charset="0"/>
            </a:endParaRP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3000" dirty="0">
              <a:solidFill>
                <a:srgbClr val="292934"/>
              </a:solidFill>
              <a:cs typeface="Arial Unicode MS" charset="0"/>
            </a:endParaRPr>
          </a:p>
        </p:txBody>
      </p:sp>
    </p:spTree>
    <p:extLst>
      <p:ext uri="{BB962C8B-B14F-4D97-AF65-F5344CB8AC3E}">
        <p14:creationId xmlns:p14="http://schemas.microsoft.com/office/powerpoint/2010/main" val="1079555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395288" y="350838"/>
            <a:ext cx="8229600" cy="485775"/>
          </a:xfrm>
        </p:spPr>
        <p:txBody>
          <a:bodyPr/>
          <a:lstStyle/>
          <a:p>
            <a:pP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i="1" dirty="0">
                <a:solidFill>
                  <a:srgbClr val="D2533C"/>
                </a:solidFill>
              </a:rPr>
              <a:t>Gloria: </a:t>
            </a:r>
            <a:r>
              <a:rPr lang="en-US" sz="2400" i="1" dirty="0" err="1">
                <a:solidFill>
                  <a:srgbClr val="D2533C"/>
                </a:solidFill>
              </a:rPr>
              <a:t>Messe</a:t>
            </a:r>
            <a:r>
              <a:rPr lang="en-US" sz="2400" i="1" dirty="0">
                <a:solidFill>
                  <a:srgbClr val="D2533C"/>
                </a:solidFill>
              </a:rPr>
              <a:t> du </a:t>
            </a:r>
            <a:r>
              <a:rPr lang="en-US" sz="2400" i="1" dirty="0" err="1">
                <a:solidFill>
                  <a:srgbClr val="D2533C"/>
                </a:solidFill>
              </a:rPr>
              <a:t>Peuple</a:t>
            </a:r>
            <a:r>
              <a:rPr lang="en-US" sz="2400" i="1" dirty="0">
                <a:solidFill>
                  <a:srgbClr val="D2533C"/>
                </a:solidFill>
              </a:rPr>
              <a:t> de </a:t>
            </a:r>
            <a:r>
              <a:rPr lang="en-US" sz="2400" i="1" dirty="0" err="1">
                <a:solidFill>
                  <a:srgbClr val="D2533C"/>
                </a:solidFill>
              </a:rPr>
              <a:t>Dieu</a:t>
            </a:r>
            <a:r>
              <a:rPr lang="en-US" sz="2400" i="1" dirty="0">
                <a:solidFill>
                  <a:srgbClr val="D2533C"/>
                </a:solidFill>
              </a:rPr>
              <a:t> (2/2)</a:t>
            </a:r>
          </a:p>
        </p:txBody>
      </p:sp>
      <p:sp>
        <p:nvSpPr>
          <p:cNvPr id="8194" name="Rectangle 2"/>
          <p:cNvSpPr>
            <a:spLocks noChangeArrowheads="1"/>
          </p:cNvSpPr>
          <p:nvPr/>
        </p:nvSpPr>
        <p:spPr bwMode="auto">
          <a:xfrm>
            <a:off x="539750" y="836612"/>
            <a:ext cx="8280722" cy="57607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hangingPunct="1">
              <a:lnSpc>
                <a:spcPct val="100000"/>
              </a:lnSpc>
              <a:spcBef>
                <a:spcPts val="488"/>
              </a:spcBef>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800" dirty="0">
                <a:solidFill>
                  <a:srgbClr val="292934"/>
                </a:solidFill>
                <a:cs typeface="Arial Unicode MS" charset="0"/>
              </a:rPr>
              <a:t>Seigneur Fils unique, Jésus Christ, </a:t>
            </a:r>
          </a:p>
          <a:p>
            <a:pPr algn="ctr" hangingPunct="1">
              <a:lnSpc>
                <a:spcPct val="100000"/>
              </a:lnSpc>
              <a:spcBef>
                <a:spcPts val="488"/>
              </a:spcBef>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800" dirty="0">
                <a:solidFill>
                  <a:srgbClr val="292934"/>
                </a:solidFill>
                <a:cs typeface="Arial Unicode MS" charset="0"/>
              </a:rPr>
              <a:t>Seigneur Dieu, Agneau de Dieu, le Fils du Père</a:t>
            </a: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800" dirty="0">
                <a:solidFill>
                  <a:srgbClr val="292934"/>
                </a:solidFill>
                <a:cs typeface="Arial Unicode MS" charset="0"/>
              </a:rPr>
              <a:t>Toi qui enlèves le péché du monde, </a:t>
            </a:r>
            <a:br>
              <a:rPr lang="fr-FR" sz="2800" dirty="0">
                <a:solidFill>
                  <a:srgbClr val="292934"/>
                </a:solidFill>
                <a:cs typeface="Arial Unicode MS" charset="0"/>
              </a:rPr>
            </a:br>
            <a:r>
              <a:rPr lang="fr-FR" sz="2800" dirty="0">
                <a:solidFill>
                  <a:srgbClr val="292934"/>
                </a:solidFill>
                <a:cs typeface="Arial Unicode MS" charset="0"/>
              </a:rPr>
              <a:t>prends pitié de nous; </a:t>
            </a:r>
            <a:br>
              <a:rPr lang="fr-FR" sz="2800" dirty="0">
                <a:solidFill>
                  <a:srgbClr val="292934"/>
                </a:solidFill>
                <a:cs typeface="Arial Unicode MS" charset="0"/>
              </a:rPr>
            </a:br>
            <a:r>
              <a:rPr lang="fr-FR" sz="2800" dirty="0">
                <a:solidFill>
                  <a:srgbClr val="292934"/>
                </a:solidFill>
                <a:cs typeface="Arial Unicode MS" charset="0"/>
              </a:rPr>
              <a:t>Toi qui enlèves le péché du monde, </a:t>
            </a:r>
            <a:br>
              <a:rPr lang="fr-FR" sz="2800" dirty="0">
                <a:solidFill>
                  <a:srgbClr val="292934"/>
                </a:solidFill>
                <a:cs typeface="Arial Unicode MS" charset="0"/>
              </a:rPr>
            </a:br>
            <a:r>
              <a:rPr lang="fr-FR" sz="2800" dirty="0">
                <a:solidFill>
                  <a:srgbClr val="292934"/>
                </a:solidFill>
                <a:cs typeface="Arial Unicode MS" charset="0"/>
              </a:rPr>
              <a:t>reçois notre prière ; </a:t>
            </a:r>
            <a:br>
              <a:rPr lang="fr-FR" sz="2800" dirty="0">
                <a:solidFill>
                  <a:srgbClr val="292934"/>
                </a:solidFill>
                <a:cs typeface="Arial Unicode MS" charset="0"/>
              </a:rPr>
            </a:br>
            <a:r>
              <a:rPr lang="fr-FR" sz="2800" dirty="0">
                <a:solidFill>
                  <a:srgbClr val="292934"/>
                </a:solidFill>
                <a:cs typeface="Arial Unicode MS" charset="0"/>
              </a:rPr>
              <a:t>Toi qui es assis à la droite du Père, </a:t>
            </a:r>
            <a:br>
              <a:rPr lang="fr-FR" sz="2800" dirty="0">
                <a:solidFill>
                  <a:srgbClr val="292934"/>
                </a:solidFill>
                <a:cs typeface="Arial Unicode MS" charset="0"/>
              </a:rPr>
            </a:br>
            <a:r>
              <a:rPr lang="fr-FR" sz="2800" dirty="0">
                <a:solidFill>
                  <a:srgbClr val="292934"/>
                </a:solidFill>
                <a:cs typeface="Arial Unicode MS" charset="0"/>
              </a:rPr>
              <a:t>prends pitié de nous.</a:t>
            </a:r>
            <a:br>
              <a:rPr lang="fr-FR" sz="2800" dirty="0">
                <a:solidFill>
                  <a:srgbClr val="292934"/>
                </a:solidFill>
                <a:cs typeface="Arial Unicode MS" charset="0"/>
              </a:rPr>
            </a:br>
            <a:endParaRPr lang="fr-FR" sz="1600" dirty="0">
              <a:solidFill>
                <a:srgbClr val="292934"/>
              </a:solidFill>
              <a:cs typeface="Arial Unicode MS" charset="0"/>
            </a:endParaRP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800" dirty="0">
                <a:solidFill>
                  <a:srgbClr val="292934"/>
                </a:solidFill>
                <a:cs typeface="Arial Unicode MS" charset="0"/>
              </a:rPr>
              <a:t>Car Toi seul es saint, Toi seul es Seigneur, </a:t>
            </a:r>
            <a:br>
              <a:rPr lang="fr-FR" sz="2800" dirty="0">
                <a:solidFill>
                  <a:srgbClr val="292934"/>
                </a:solidFill>
                <a:cs typeface="Arial Unicode MS" charset="0"/>
              </a:rPr>
            </a:br>
            <a:r>
              <a:rPr lang="fr-FR" sz="2800" dirty="0">
                <a:solidFill>
                  <a:srgbClr val="292934"/>
                </a:solidFill>
                <a:cs typeface="Arial Unicode MS" charset="0"/>
              </a:rPr>
              <a:t>Toi seul es le Très-Haut : </a:t>
            </a:r>
          </a:p>
          <a:p>
            <a:pPr algn="ctr" hangingPunct="1">
              <a:lnSpc>
                <a:spcPct val="100000"/>
              </a:lnSpc>
              <a:spcBef>
                <a:spcPts val="488"/>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r-FR" sz="2800" dirty="0">
                <a:solidFill>
                  <a:srgbClr val="292934"/>
                </a:solidFill>
                <a:cs typeface="Arial Unicode MS" charset="0"/>
              </a:rPr>
              <a:t>Jésus Christ, avec le Saint-Esprit </a:t>
            </a:r>
            <a:br>
              <a:rPr lang="fr-FR" sz="2800" dirty="0">
                <a:solidFill>
                  <a:srgbClr val="292934"/>
                </a:solidFill>
                <a:cs typeface="Arial Unicode MS" charset="0"/>
              </a:rPr>
            </a:br>
            <a:r>
              <a:rPr lang="fr-FR" sz="2800" dirty="0">
                <a:solidFill>
                  <a:srgbClr val="292934"/>
                </a:solidFill>
                <a:cs typeface="Arial Unicode MS" charset="0"/>
              </a:rPr>
              <a:t>dans la gloire de Dieu le Père. Amen !</a:t>
            </a:r>
          </a:p>
        </p:txBody>
      </p:sp>
    </p:spTree>
    <p:extLst>
      <p:ext uri="{BB962C8B-B14F-4D97-AF65-F5344CB8AC3E}">
        <p14:creationId xmlns:p14="http://schemas.microsoft.com/office/powerpoint/2010/main" val="1354637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65314"/>
            <a:ext cx="9144000" cy="66961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fr-FR" sz="2000" dirty="0">
              <a:latin typeface="Arial Narrow" panose="020B0606020202030204" pitchFamily="34" charset="0"/>
            </a:endParaRPr>
          </a:p>
          <a:p>
            <a:pPr marL="0" indent="0">
              <a:buNone/>
            </a:pPr>
            <a:endParaRPr lang="en-US" sz="2000" dirty="0">
              <a:latin typeface="Arial Narrow" panose="020B0606020202030204" pitchFamily="34" charset="0"/>
            </a:endParaRPr>
          </a:p>
        </p:txBody>
      </p:sp>
      <p:sp>
        <p:nvSpPr>
          <p:cNvPr id="2" name="Rectangle 1"/>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1917711" y="198964"/>
            <a:ext cx="5308579" cy="6460072"/>
          </a:xfrm>
          <a:prstGeom prst="rect">
            <a:avLst/>
          </a:prstGeom>
        </p:spPr>
      </p:pic>
    </p:spTree>
    <p:extLst>
      <p:ext uri="{BB962C8B-B14F-4D97-AF65-F5344CB8AC3E}">
        <p14:creationId xmlns:p14="http://schemas.microsoft.com/office/powerpoint/2010/main" val="41169189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6595</TotalTime>
  <Words>1715</Words>
  <Application>Microsoft Office PowerPoint</Application>
  <PresentationFormat>On-screen Show (4:3)</PresentationFormat>
  <Paragraphs>207</Paragraphs>
  <Slides>37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 Unicode MS</vt:lpstr>
      <vt:lpstr>Arial</vt:lpstr>
      <vt:lpstr>Arial Narrow</vt:lpstr>
      <vt:lpstr>Calibri</vt:lpstr>
      <vt:lpstr>Open Sans</vt:lpstr>
      <vt:lpstr>Clarity</vt:lpstr>
      <vt:lpstr>Messe Dimanche 26 Mai 2024 Sainte Trinite</vt:lpstr>
      <vt:lpstr>Entrée : Comme un enfant 1/3</vt:lpstr>
      <vt:lpstr>Entrée : Comme un enfant 2/3</vt:lpstr>
      <vt:lpstr>Entrée : Comme un enfant  3/3</vt:lpstr>
      <vt:lpstr>PowerPoint Presentation</vt:lpstr>
      <vt:lpstr>Kyrie: Messe du Peuple de Dieu</vt:lpstr>
      <vt:lpstr>Gloria: Messe du Peuple de Dieu (1/2)</vt:lpstr>
      <vt:lpstr>Gloria: Messe du Peuple de Dieu (2/2)</vt:lpstr>
      <vt:lpstr>PowerPoint Presentation</vt:lpstr>
      <vt:lpstr>LITURGIE DE LA PAROLE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Notre Dieu s'est fait homme  pour que l'homme soit Dieu Mystère inépuisable fontaine du Salut. Quand Dieu dresse la table Il convie Ses amis Pour que Sa vie divine  soit aussi notre vie!</vt:lpstr>
      <vt:lpstr> 2- Le Seigneur nous convoque  par le feu de l'Esprit Au banquet de Ses noces  célébrées dans la joie Nous sommes Son Église l'Épouse qu'il choisit Pour vivre son alliance  et partager sa vie!</vt:lpstr>
      <vt:lpstr> 3- Merveille des merveilles miracle de ce jour! Pour nous Dieu s'abandonne  en cette Eucharistie. Chassons toute indolence le Christ est parmi nous Accueillons sa présence  et offrons-nous à Lui.</vt:lpstr>
      <vt:lpstr> 4- Dieu se fait nourriture  pour demeurer en nous II se fait vulnérable  et nous attire à Lui Mystère d'indigence  d'un Dieu qui s'humilie Pour que sa créature  soit transformée en Lui.</vt:lpstr>
      <vt:lpstr> 5- II frappe à notre porte  le Seigneur Tout-Puissant II attend humble et pauvre mendiant de notre amour Dénudé d'arrogance sous l'aspect de ce pain II se donne en offrande  pour demeurer en nous.</vt:lpstr>
      <vt:lpstr> 6- Que nos cœurs reconnaissent  en ce pain et ce vin L'Unique nécessaire  qui surpasse tout bien Ce que nos yeux contemplent sans beauté ni éclat C'est l'Amour qui s'abaisse  et nous élève à lui.</vt:lpstr>
      <vt:lpstr>PowerPoint Presentation</vt:lpstr>
      <vt:lpstr>Envoi : Que vienne Ton Règne (1/5)</vt:lpstr>
      <vt:lpstr>Envoi : Que vienne Ton Règne (2/5)</vt:lpstr>
      <vt:lpstr>Envoi : Que vienne Ton Règne (3/5)</vt:lpstr>
      <vt:lpstr>Envoi : Que vienne Ton Règne (4/5)</vt:lpstr>
      <vt:lpstr>Envoi : Que vienne Ton Règne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des Chants de Messe  25 Sept 2016</dc:title>
  <dc:creator>Sati Sai</dc:creator>
  <cp:lastModifiedBy>Lynn T.</cp:lastModifiedBy>
  <cp:revision>359</cp:revision>
  <dcterms:created xsi:type="dcterms:W3CDTF">2016-09-24T10:23:28Z</dcterms:created>
  <dcterms:modified xsi:type="dcterms:W3CDTF">2024-05-24T15:31:12Z</dcterms:modified>
</cp:coreProperties>
</file>