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2"/>
  </p:notesMasterIdLst>
  <p:sldIdLst>
    <p:sldId id="617" r:id="rId2"/>
    <p:sldId id="681" r:id="rId3"/>
    <p:sldId id="722" r:id="rId4"/>
    <p:sldId id="730" r:id="rId5"/>
    <p:sldId id="650" r:id="rId6"/>
    <p:sldId id="715" r:id="rId7"/>
    <p:sldId id="675" r:id="rId8"/>
    <p:sldId id="724" r:id="rId9"/>
    <p:sldId id="725" r:id="rId10"/>
    <p:sldId id="457" r:id="rId11"/>
    <p:sldId id="738" r:id="rId12"/>
    <p:sldId id="739" r:id="rId13"/>
    <p:sldId id="736" r:id="rId14"/>
    <p:sldId id="717" r:id="rId15"/>
    <p:sldId id="678" r:id="rId16"/>
    <p:sldId id="731" r:id="rId17"/>
    <p:sldId id="732" r:id="rId18"/>
    <p:sldId id="733" r:id="rId19"/>
    <p:sldId id="734" r:id="rId20"/>
    <p:sldId id="726" r:id="rId21"/>
    <p:sldId id="682" r:id="rId22"/>
    <p:sldId id="683" r:id="rId23"/>
    <p:sldId id="267" r:id="rId24"/>
    <p:sldId id="727" r:id="rId25"/>
    <p:sldId id="728" r:id="rId26"/>
    <p:sldId id="729" r:id="rId27"/>
    <p:sldId id="718" r:id="rId28"/>
    <p:sldId id="562" r:id="rId29"/>
    <p:sldId id="721" r:id="rId30"/>
    <p:sldId id="674" r:id="rId31"/>
    <p:sldId id="719" r:id="rId32"/>
    <p:sldId id="685" r:id="rId33"/>
    <p:sldId id="687" r:id="rId34"/>
    <p:sldId id="688" r:id="rId35"/>
    <p:sldId id="720" r:id="rId36"/>
    <p:sldId id="735" r:id="rId37"/>
    <p:sldId id="712" r:id="rId38"/>
    <p:sldId id="496" r:id="rId39"/>
    <p:sldId id="713" r:id="rId40"/>
    <p:sldId id="714" r:id="rId41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BB2820B-0842-2148-BFD2-8841B28375AB}" type="datetimeFigureOut">
              <a:rPr lang="fr-FR" smtClean="0"/>
              <a:pPr/>
              <a:t>18/05/2024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46B1725-74BF-6347-8242-CA10735312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96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510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26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79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B1725-74BF-6347-8242-CA107353125C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26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424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021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647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215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640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873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May 18,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May 18,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4000" i="1" cap="small" dirty="0"/>
              <a:t/>
            </a:r>
            <a:br>
              <a:rPr lang="fr-FR" sz="4000" i="1" cap="small" dirty="0"/>
            </a:br>
            <a:r>
              <a:rPr lang="fr-FR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19 </a:t>
            </a:r>
            <a:r>
              <a:rPr lang="fr-FR" sz="4000" b="1" cap="small" dirty="0">
                <a:latin typeface="Arial Narrow" panose="020B0606020202030204" pitchFamily="34" charset="0"/>
              </a:rPr>
              <a:t>Mai 20</a:t>
            </a:r>
            <a:r>
              <a:rPr lang="" sz="4000" b="1" cap="small" dirty="0" smtClean="0">
                <a:latin typeface="Arial Narrow" panose="020B0606020202030204" pitchFamily="34" charset="0"/>
              </a:rPr>
              <a:t>24</a:t>
            </a:r>
            <a:br>
              <a:rPr lang="" sz="4000" b="1" cap="small" dirty="0" smtClean="0">
                <a:latin typeface="Arial Narrow" panose="020B0606020202030204" pitchFamily="34" charset="0"/>
              </a:rPr>
            </a:br>
            <a:r>
              <a:rPr lang="" sz="4000" b="1" cap="small" dirty="0" smtClean="0">
                <a:latin typeface="Arial Narrow" panose="020B0606020202030204" pitchFamily="34" charset="0"/>
              </a:rPr>
              <a:t>pentecote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6096" y="6211888"/>
            <a:ext cx="3250704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>
                <a:solidFill>
                  <a:srgbClr val="292934"/>
                </a:solidFill>
                <a:cs typeface="Arial Unicode MS" charset="0"/>
              </a:rPr>
              <a:t>Paroisse</a:t>
            </a:r>
            <a:r>
              <a:rPr lang="en-US" dirty="0">
                <a:solidFill>
                  <a:srgbClr val="292934"/>
                </a:solidFill>
                <a:cs typeface="Arial Unicode MS" charset="0"/>
              </a:rPr>
              <a:t> St Michel Shanghai</a:t>
            </a:r>
          </a:p>
        </p:txBody>
      </p:sp>
    </p:spTree>
    <p:extLst>
      <p:ext uri="{BB962C8B-B14F-4D97-AF65-F5344CB8AC3E}">
        <p14:creationId xmlns:p14="http://schemas.microsoft.com/office/powerpoint/2010/main" val="282770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438037"/>
            <a:ext cx="9039412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00"/>
                </a:solidFill>
              </a:rPr>
              <a:t>LITURGIE </a:t>
            </a:r>
            <a:r>
              <a:rPr lang="en-US" sz="2000" b="1" dirty="0">
                <a:solidFill>
                  <a:srgbClr val="000000"/>
                </a:solidFill>
              </a:rPr>
              <a:t>DE LA PAROLE </a:t>
            </a:r>
            <a:endParaRPr lang="en-US" sz="20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sz="2000" i="1" dirty="0" smtClean="0">
              <a:solidFill>
                <a:schemeClr val="tx2"/>
              </a:solidFill>
              <a:latin typeface="+mj-lt"/>
              <a:cs typeface="Arial Narrow"/>
            </a:endParaRPr>
          </a:p>
          <a:p>
            <a:pPr algn="ctr"/>
            <a:r>
              <a:rPr lang="fr-FR" sz="2800" i="1" dirty="0" smtClean="0">
                <a:solidFill>
                  <a:schemeClr val="tx2"/>
                </a:solidFill>
                <a:latin typeface="+mj-lt"/>
                <a:cs typeface="Arial Narrow"/>
              </a:rPr>
              <a:t>Première </a:t>
            </a:r>
            <a:r>
              <a:rPr lang="fr-FR" sz="2800" i="1" dirty="0">
                <a:solidFill>
                  <a:schemeClr val="tx2"/>
                </a:solidFill>
                <a:latin typeface="+mj-lt"/>
                <a:cs typeface="Arial Narrow"/>
              </a:rPr>
              <a:t>lecture: </a:t>
            </a:r>
            <a:r>
              <a:rPr lang="fr-FR" sz="2800" b="1" dirty="0"/>
              <a:t>« </a:t>
            </a:r>
            <a:r>
              <a:rPr lang="fr-FR" b="1" dirty="0"/>
              <a:t>Tous furent remplis d’Esprit Saint et se mirent à parler » (</a:t>
            </a:r>
            <a:r>
              <a:rPr lang="fr-FR" b="1" dirty="0" err="1" smtClean="0"/>
              <a:t>Act</a:t>
            </a:r>
            <a:r>
              <a:rPr lang="fr-FR" b="1" dirty="0" smtClean="0"/>
              <a:t> </a:t>
            </a:r>
            <a:r>
              <a:rPr lang="fr-FR" b="1" dirty="0"/>
              <a:t>2, 1-11</a:t>
            </a:r>
            <a:r>
              <a:rPr lang="fr-FR" b="1" dirty="0" smtClean="0"/>
              <a:t>)</a:t>
            </a:r>
            <a:endParaRPr lang="fr-FR" sz="2000" b="1" dirty="0" smtClean="0"/>
          </a:p>
          <a:p>
            <a:endParaRPr lang="fr-FR" sz="2000" b="1" dirty="0"/>
          </a:p>
          <a:p>
            <a:r>
              <a:rPr lang="fr-FR" sz="2800" i="1" dirty="0" smtClean="0">
                <a:solidFill>
                  <a:schemeClr val="tx2"/>
                </a:solidFill>
                <a:latin typeface="+mj-lt"/>
              </a:rPr>
              <a:t>Psaume</a:t>
            </a:r>
            <a:r>
              <a:rPr lang="fr-FR" sz="2000" b="1" i="0" cap="all" dirty="0" smtClean="0">
                <a:solidFill>
                  <a:srgbClr val="BF2329"/>
                </a:solidFill>
                <a:effectLst/>
                <a:latin typeface="+mj-lt"/>
              </a:rPr>
              <a:t> </a:t>
            </a:r>
            <a:r>
              <a:rPr lang="de-DE" sz="2000" b="1" dirty="0"/>
              <a:t>(103 (104), 1ab.24ac, 29bc-30, 31.34</a:t>
            </a:r>
            <a:r>
              <a:rPr lang="de-DE" sz="2000" b="1" dirty="0" smtClean="0"/>
              <a:t>)</a:t>
            </a:r>
          </a:p>
          <a:p>
            <a:pPr marL="0" indent="0">
              <a:buNone/>
            </a:pPr>
            <a:endParaRPr lang="de-DE" sz="2000" b="1" dirty="0" smtClean="0"/>
          </a:p>
          <a:p>
            <a:pPr marL="0" indent="0" algn="ctr">
              <a:buNone/>
            </a:pPr>
            <a:r>
              <a:rPr lang="fr-FR" sz="2800" b="1" dirty="0" smtClean="0"/>
              <a:t>R</a:t>
            </a:r>
            <a:r>
              <a:rPr lang="fr-FR" sz="2800" b="1" dirty="0"/>
              <a:t>/ Ô Seigneur, envoie ton Esprit</a:t>
            </a:r>
            <a:br>
              <a:rPr lang="fr-FR" sz="2800" b="1" dirty="0"/>
            </a:br>
            <a:r>
              <a:rPr lang="fr-FR" sz="2800" b="1" dirty="0"/>
              <a:t>qui renouvelle la face de la terre !</a:t>
            </a:r>
            <a:r>
              <a:rPr lang="fr-FR" sz="3200" b="1" dirty="0">
                <a:solidFill>
                  <a:srgbClr val="333333"/>
                </a:solidFill>
              </a:rPr>
              <a:t/>
            </a:r>
            <a:br>
              <a:rPr lang="fr-FR" sz="3200" b="1" dirty="0">
                <a:solidFill>
                  <a:srgbClr val="333333"/>
                </a:solidFill>
              </a:rPr>
            </a:br>
            <a:r>
              <a:rPr lang="fr-FR" sz="2800" b="1" dirty="0">
                <a:solidFill>
                  <a:srgbClr val="333333"/>
                </a:solidFill>
              </a:rPr>
              <a:t> </a:t>
            </a:r>
          </a:p>
          <a:p>
            <a:r>
              <a:rPr lang="fr-FR" sz="2800" i="1" dirty="0">
                <a:solidFill>
                  <a:schemeClr val="tx2"/>
                </a:solidFill>
                <a:latin typeface="+mj-lt"/>
                <a:cs typeface="Arial Narrow"/>
              </a:rPr>
              <a:t>Deuxième lecture :</a:t>
            </a:r>
            <a:r>
              <a:rPr lang="fr-FR" sz="2800" dirty="0">
                <a:latin typeface="+mj-lt"/>
                <a:cs typeface="Arial Narrow"/>
              </a:rPr>
              <a:t> </a:t>
            </a:r>
            <a:r>
              <a:rPr lang="fr-FR" sz="2000" b="1" dirty="0" smtClean="0"/>
              <a:t>« </a:t>
            </a:r>
            <a:r>
              <a:rPr lang="fr-FR" b="1" dirty="0"/>
              <a:t>Le fruit de l’Esprit </a:t>
            </a:r>
            <a:r>
              <a:rPr lang="fr-FR" sz="2000" b="1" dirty="0"/>
              <a:t>» (Ga 5,16-25</a:t>
            </a:r>
            <a:r>
              <a:rPr lang="fr-FR" sz="2000" b="1" dirty="0" smtClean="0"/>
              <a:t>)</a:t>
            </a:r>
          </a:p>
          <a:p>
            <a:pPr marL="0" indent="0" algn="ctr">
              <a:buNone/>
            </a:pPr>
            <a:endParaRPr lang="fr-FR" b="1" dirty="0"/>
          </a:p>
          <a:p>
            <a:pPr marL="0" indent="0">
              <a:buNone/>
            </a:pPr>
            <a:endParaRPr lang="fr-FR" sz="3200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15926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Séquence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Viens, Esprit Saint, en nos cœurs et envoi du haut du ciel un rayon de ta lumière.</a:t>
            </a:r>
          </a:p>
          <a:p>
            <a:pPr marL="0" indent="0" algn="ctr">
              <a:buNone/>
            </a:pPr>
            <a:r>
              <a:rPr lang="fr-FR" dirty="0" smtClean="0"/>
              <a:t>Viens en nous, père des pauvres, viens, dispensateur des dons, viens, lumière de nos cœurs. </a:t>
            </a:r>
          </a:p>
          <a:p>
            <a:pPr marL="0" indent="0" algn="ctr">
              <a:buNone/>
            </a:pPr>
            <a:r>
              <a:rPr lang="fr-FR" dirty="0" smtClean="0"/>
              <a:t>Consolateur souverain, hôte très doux de nos âmes, adoucissantes fraîcheur.</a:t>
            </a:r>
          </a:p>
          <a:p>
            <a:pPr marL="0" indent="0" algn="ctr">
              <a:buNone/>
            </a:pPr>
            <a:r>
              <a:rPr lang="fr-FR" dirty="0" smtClean="0"/>
              <a:t>Dans le labeur, le repos; dans la fièvre, la fraîcheur; dans les pleurs, le réconfort.</a:t>
            </a:r>
          </a:p>
          <a:p>
            <a:pPr marL="0" indent="0" algn="ctr">
              <a:buNone/>
            </a:pPr>
            <a:r>
              <a:rPr lang="fr-FR" dirty="0" smtClean="0"/>
              <a:t>Ô lumière bienheureuse, viens remplir jusqu’à l’intime le cœur de tous les fidèles.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3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Séquence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Sans ta puissance divine, il n’est rien en aucun homme, rien qui ne soit perverti.</a:t>
            </a:r>
          </a:p>
          <a:p>
            <a:pPr marL="0" indent="0" algn="ctr">
              <a:buNone/>
            </a:pPr>
            <a:r>
              <a:rPr lang="fr-FR" dirty="0" smtClean="0"/>
              <a:t>Lave ce qui est souillé, baigne ce qui est aride, guéris ce qui est blessé.</a:t>
            </a:r>
          </a:p>
          <a:p>
            <a:pPr marL="0" indent="0" algn="ctr">
              <a:buNone/>
            </a:pPr>
            <a:r>
              <a:rPr lang="fr-FR" dirty="0" smtClean="0"/>
              <a:t>Assouplis ce qui est raide, réchauffe ce qui est froid, rends droit ce qui est faussé.</a:t>
            </a:r>
          </a:p>
          <a:p>
            <a:pPr marL="0" indent="0" algn="ctr">
              <a:buNone/>
            </a:pPr>
            <a:r>
              <a:rPr lang="fr-FR" dirty="0" smtClean="0"/>
              <a:t>A tous ceux qui ont la foi et qui en toi se confient donne tes dons sacrés.</a:t>
            </a:r>
          </a:p>
          <a:p>
            <a:pPr marL="0" indent="0" algn="ctr">
              <a:buNone/>
            </a:pPr>
            <a:r>
              <a:rPr lang="fr-FR" dirty="0" smtClean="0"/>
              <a:t>Donne mérite et vertu, donne le salut final, donne la joie éternelle. Amen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534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Proclamation de l’évangile</a:t>
            </a:r>
            <a:endParaRPr lang="en-US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b="1" dirty="0"/>
              <a:t>Alléluia. Alléluia.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Viens, Esprit Saint !</a:t>
            </a:r>
            <a:br>
              <a:rPr lang="fr-FR" dirty="0"/>
            </a:br>
            <a:r>
              <a:rPr lang="fr-FR" dirty="0"/>
              <a:t>Emplis le cœur de tes fidèles !</a:t>
            </a:r>
            <a:br>
              <a:rPr lang="fr-FR" dirty="0"/>
            </a:br>
            <a:r>
              <a:rPr lang="fr-FR" dirty="0"/>
              <a:t>Allume en eux le feu de ton amour !</a:t>
            </a:r>
            <a:br>
              <a:rPr lang="fr-FR" dirty="0"/>
            </a:br>
            <a:r>
              <a:rPr lang="fr-FR" b="1" dirty="0"/>
              <a:t>Alléluia.</a:t>
            </a:r>
          </a:p>
          <a:p>
            <a:r>
              <a:rPr lang="fr-FR" sz="2800" i="1" dirty="0">
                <a:solidFill>
                  <a:schemeClr val="tx2"/>
                </a:solidFill>
                <a:cs typeface="Arial Narrow"/>
              </a:rPr>
              <a:t>ÉVANGILE</a:t>
            </a:r>
          </a:p>
          <a:p>
            <a:pPr marL="0" indent="0" algn="ctr">
              <a:buNone/>
            </a:pPr>
            <a:r>
              <a:rPr lang="fr-FR" b="1" dirty="0"/>
              <a:t>« L’Esprit de vérité vous conduira dans la vérité tout entière » (</a:t>
            </a:r>
            <a:r>
              <a:rPr lang="fr-FR" b="1" dirty="0" err="1"/>
              <a:t>Jn</a:t>
            </a:r>
            <a:r>
              <a:rPr lang="fr-FR" b="1" dirty="0"/>
              <a:t> 15, 26-27 ; 16, 12-15)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70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463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01925"/>
            <a:ext cx="8445084" cy="6556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r>
              <a:rPr lang="fr-FR" b="1" dirty="0" smtClean="0">
                <a:solidFill>
                  <a:srgbClr val="C00000"/>
                </a:solidFill>
              </a:rPr>
              <a:t>Rituel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smtClean="0">
                <a:solidFill>
                  <a:srgbClr val="C00000"/>
                </a:solidFill>
              </a:rPr>
              <a:t>de la confirmation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030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Espace réservé du contenu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9622" y="412595"/>
            <a:ext cx="5144756" cy="6188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7431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 smtClean="0"/>
              <a:t>Veni</a:t>
            </a:r>
            <a:r>
              <a:rPr lang="fr-FR" b="1" dirty="0" smtClean="0"/>
              <a:t> </a:t>
            </a:r>
            <a:r>
              <a:rPr lang="fr-FR" b="1" dirty="0" err="1" smtClean="0"/>
              <a:t>creator</a:t>
            </a:r>
            <a:r>
              <a:rPr lang="fr-FR" b="1" dirty="0" smtClean="0"/>
              <a:t> </a:t>
            </a:r>
            <a:r>
              <a:rPr lang="fr-FR" b="1" dirty="0" err="1" smtClean="0"/>
              <a:t>spiritus</a:t>
            </a:r>
            <a:r>
              <a:rPr lang="fr-FR" b="1" dirty="0" smtClean="0"/>
              <a:t> 1/3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Véni</a:t>
            </a:r>
            <a:r>
              <a:rPr lang="en-US" b="1" dirty="0"/>
              <a:t>, creator </a:t>
            </a:r>
            <a:r>
              <a:rPr lang="en-US" b="1" dirty="0" err="1"/>
              <a:t>Spiritus</a:t>
            </a:r>
            <a:r>
              <a:rPr lang="en-US" b="1" dirty="0"/>
              <a:t>, </a:t>
            </a:r>
            <a:r>
              <a:rPr lang="en-US" b="1" dirty="0" err="1"/>
              <a:t>Mentes</a:t>
            </a:r>
            <a:r>
              <a:rPr lang="en-US" b="1" dirty="0"/>
              <a:t> </a:t>
            </a:r>
            <a:r>
              <a:rPr lang="en-US" b="1" dirty="0" err="1"/>
              <a:t>tuorum</a:t>
            </a:r>
            <a:r>
              <a:rPr lang="en-US" b="1" dirty="0"/>
              <a:t> </a:t>
            </a:r>
            <a:r>
              <a:rPr lang="en-US" b="1" dirty="0" err="1"/>
              <a:t>visita</a:t>
            </a:r>
            <a:r>
              <a:rPr lang="en-US" b="1" dirty="0"/>
              <a:t>, </a:t>
            </a:r>
            <a:r>
              <a:rPr lang="en-US" b="1" dirty="0" err="1"/>
              <a:t>Imple</a:t>
            </a:r>
            <a:r>
              <a:rPr lang="en-US" b="1" dirty="0"/>
              <a:t> </a:t>
            </a:r>
            <a:r>
              <a:rPr lang="en-US" b="1" dirty="0" err="1"/>
              <a:t>superna</a:t>
            </a:r>
            <a:r>
              <a:rPr lang="en-US" b="1" dirty="0"/>
              <a:t> gratia Quae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creasti</a:t>
            </a:r>
            <a:r>
              <a:rPr lang="en-US" b="1" dirty="0"/>
              <a:t> pectora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fr-FR" dirty="0"/>
              <a:t>« </a:t>
            </a:r>
            <a:r>
              <a:rPr lang="fr-FR" sz="2200" dirty="0"/>
              <a:t>Viens en nous Esprit Créateur, Visite l’âme de tes fidèles, Emplis de la grâce d’en haut Les cœurs que tu as </a:t>
            </a:r>
            <a:r>
              <a:rPr lang="fr-FR" sz="2200" dirty="0" smtClean="0"/>
              <a:t>créés</a:t>
            </a:r>
            <a:r>
              <a:rPr lang="fr-FR" dirty="0" smtClean="0"/>
              <a:t> »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fr-FR" b="1" dirty="0" smtClean="0"/>
              <a:t>2. Qui </a:t>
            </a:r>
            <a:r>
              <a:rPr lang="fr-FR" b="1" dirty="0" err="1"/>
              <a:t>Paracletus</a:t>
            </a:r>
            <a:r>
              <a:rPr lang="fr-FR" b="1" dirty="0"/>
              <a:t> </a:t>
            </a:r>
            <a:r>
              <a:rPr lang="fr-FR" b="1" dirty="0" err="1"/>
              <a:t>diceris</a:t>
            </a:r>
            <a:r>
              <a:rPr lang="fr-FR" b="1" dirty="0"/>
              <a:t>, </a:t>
            </a:r>
            <a:r>
              <a:rPr lang="fr-FR" b="1" dirty="0" err="1"/>
              <a:t>Donum</a:t>
            </a:r>
            <a:r>
              <a:rPr lang="fr-FR" b="1" dirty="0"/>
              <a:t> Dei </a:t>
            </a:r>
            <a:r>
              <a:rPr lang="fr-FR" b="1" dirty="0" err="1"/>
              <a:t>altissimi</a:t>
            </a:r>
            <a:r>
              <a:rPr lang="fr-FR" b="1" dirty="0"/>
              <a:t>, Fons </a:t>
            </a:r>
            <a:r>
              <a:rPr lang="fr-FR" b="1" dirty="0" err="1"/>
              <a:t>vivus</a:t>
            </a:r>
            <a:r>
              <a:rPr lang="fr-FR" b="1" dirty="0"/>
              <a:t>, </a:t>
            </a:r>
            <a:r>
              <a:rPr lang="fr-FR" b="1" dirty="0" err="1"/>
              <a:t>ignis</a:t>
            </a:r>
            <a:r>
              <a:rPr lang="fr-FR" b="1" dirty="0"/>
              <a:t>, </a:t>
            </a:r>
            <a:r>
              <a:rPr lang="fr-FR" b="1" dirty="0" err="1"/>
              <a:t>caritas</a:t>
            </a:r>
            <a:r>
              <a:rPr lang="fr-FR" b="1" dirty="0"/>
              <a:t> Et </a:t>
            </a:r>
            <a:r>
              <a:rPr lang="fr-FR" b="1" dirty="0" err="1"/>
              <a:t>spiritalis</a:t>
            </a:r>
            <a:r>
              <a:rPr lang="fr-FR" b="1" dirty="0"/>
              <a:t> </a:t>
            </a:r>
            <a:r>
              <a:rPr lang="fr-FR" b="1" dirty="0" err="1"/>
              <a:t>unctio</a:t>
            </a:r>
            <a:r>
              <a:rPr lang="fr-FR" b="1" dirty="0"/>
              <a:t>. </a:t>
            </a:r>
            <a:endParaRPr lang="fr-FR" b="1" dirty="0" smtClean="0"/>
          </a:p>
          <a:p>
            <a:pPr marL="0" indent="0" algn="ctr">
              <a:buNone/>
            </a:pPr>
            <a:r>
              <a:rPr lang="fr-FR" b="1" dirty="0"/>
              <a:t>« </a:t>
            </a:r>
            <a:r>
              <a:rPr lang="fr-FR" sz="2200" dirty="0"/>
              <a:t>Toi qu’on nomme Paraclet, Don suprême de Dieu, Source vive, Feu, Amour, Et Onction spirituelle</a:t>
            </a:r>
            <a:r>
              <a:rPr lang="fr-FR" b="1" dirty="0" smtClean="0"/>
              <a:t> »</a:t>
            </a:r>
          </a:p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r>
              <a:rPr lang="fr-FR" b="1" dirty="0" smtClean="0"/>
              <a:t>3. Tu </a:t>
            </a:r>
            <a:r>
              <a:rPr lang="fr-FR" b="1" dirty="0" err="1"/>
              <a:t>septiformis</a:t>
            </a:r>
            <a:r>
              <a:rPr lang="fr-FR" b="1" dirty="0"/>
              <a:t> </a:t>
            </a:r>
            <a:r>
              <a:rPr lang="fr-FR" b="1" dirty="0" err="1"/>
              <a:t>munere</a:t>
            </a:r>
            <a:r>
              <a:rPr lang="fr-FR" b="1" dirty="0"/>
              <a:t>, </a:t>
            </a:r>
            <a:r>
              <a:rPr lang="fr-FR" b="1" dirty="0" err="1"/>
              <a:t>Dexterae</a:t>
            </a:r>
            <a:r>
              <a:rPr lang="fr-FR" b="1" dirty="0"/>
              <a:t> Dei tu </a:t>
            </a:r>
            <a:r>
              <a:rPr lang="fr-FR" b="1" dirty="0" err="1"/>
              <a:t>digitus</a:t>
            </a:r>
            <a:r>
              <a:rPr lang="fr-FR" b="1" dirty="0"/>
              <a:t>, Tu rite </a:t>
            </a:r>
            <a:r>
              <a:rPr lang="fr-FR" b="1" dirty="0" err="1"/>
              <a:t>promissum</a:t>
            </a:r>
            <a:r>
              <a:rPr lang="fr-FR" b="1" dirty="0"/>
              <a:t> </a:t>
            </a:r>
            <a:r>
              <a:rPr lang="fr-FR" b="1" dirty="0" err="1"/>
              <a:t>Patris</a:t>
            </a:r>
            <a:r>
              <a:rPr lang="fr-FR" b="1" dirty="0"/>
              <a:t>, </a:t>
            </a:r>
            <a:r>
              <a:rPr lang="fr-FR" b="1" dirty="0" err="1"/>
              <a:t>Sermone</a:t>
            </a:r>
            <a:r>
              <a:rPr lang="fr-FR" b="1" dirty="0"/>
              <a:t> </a:t>
            </a:r>
            <a:r>
              <a:rPr lang="fr-FR" b="1" dirty="0" err="1"/>
              <a:t>ditans</a:t>
            </a:r>
            <a:r>
              <a:rPr lang="fr-FR" b="1" dirty="0"/>
              <a:t> </a:t>
            </a:r>
            <a:r>
              <a:rPr lang="fr-FR" b="1" dirty="0" err="1"/>
              <a:t>guttura</a:t>
            </a:r>
            <a:r>
              <a:rPr lang="fr-FR" b="1" dirty="0"/>
              <a:t>. </a:t>
            </a:r>
            <a:endParaRPr lang="fr-FR" b="1" dirty="0" smtClean="0"/>
          </a:p>
          <a:p>
            <a:pPr marL="0" indent="0" algn="ctr">
              <a:buNone/>
            </a:pPr>
            <a:r>
              <a:rPr lang="fr-FR" b="1" dirty="0"/>
              <a:t>« </a:t>
            </a:r>
            <a:r>
              <a:rPr lang="fr-FR" sz="2200" dirty="0"/>
              <a:t>Multiforme dans tes dons, Doigt de la droite de Dieu, Promesse solennelle du Père, Tu mets la parole sur nos lèvres</a:t>
            </a:r>
            <a:r>
              <a:rPr lang="fr-FR" sz="2200" b="1" dirty="0"/>
              <a:t>. </a:t>
            </a:r>
            <a:r>
              <a:rPr lang="fr-FR" b="1" dirty="0" smtClean="0"/>
              <a:t>»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311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/>
              <a:t>Veni</a:t>
            </a:r>
            <a:r>
              <a:rPr lang="fr-FR" b="1" dirty="0"/>
              <a:t> </a:t>
            </a:r>
            <a:r>
              <a:rPr lang="fr-FR" b="1" dirty="0" err="1"/>
              <a:t>creator</a:t>
            </a:r>
            <a:r>
              <a:rPr lang="fr-FR" b="1" dirty="0"/>
              <a:t> </a:t>
            </a:r>
            <a:r>
              <a:rPr lang="fr-FR" b="1" dirty="0" err="1"/>
              <a:t>spiritus</a:t>
            </a:r>
            <a:r>
              <a:rPr lang="fr-FR" b="1" dirty="0"/>
              <a:t> </a:t>
            </a:r>
            <a:r>
              <a:rPr lang="fr-FR" b="1" dirty="0" smtClean="0"/>
              <a:t>2/3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4. </a:t>
            </a:r>
            <a:r>
              <a:rPr lang="en-US" b="1" dirty="0" err="1" smtClean="0"/>
              <a:t>Accende</a:t>
            </a:r>
            <a:r>
              <a:rPr lang="en-US" b="1" dirty="0" smtClean="0"/>
              <a:t> </a:t>
            </a:r>
            <a:r>
              <a:rPr lang="en-US" b="1" dirty="0"/>
              <a:t>lumen </a:t>
            </a:r>
            <a:r>
              <a:rPr lang="en-US" b="1" dirty="0" err="1"/>
              <a:t>sensibus</a:t>
            </a:r>
            <a:r>
              <a:rPr lang="en-US" b="1" dirty="0"/>
              <a:t> </a:t>
            </a:r>
            <a:r>
              <a:rPr lang="en-US" b="1" dirty="0" err="1"/>
              <a:t>Infunde</a:t>
            </a:r>
            <a:r>
              <a:rPr lang="en-US" b="1" dirty="0"/>
              <a:t> </a:t>
            </a:r>
            <a:r>
              <a:rPr lang="en-US" b="1" dirty="0" err="1"/>
              <a:t>amorem</a:t>
            </a:r>
            <a:r>
              <a:rPr lang="en-US" b="1" dirty="0"/>
              <a:t> </a:t>
            </a:r>
            <a:r>
              <a:rPr lang="en-US" b="1" dirty="0" err="1"/>
              <a:t>cordibus</a:t>
            </a:r>
            <a:r>
              <a:rPr lang="en-US" b="1" dirty="0"/>
              <a:t>, </a:t>
            </a:r>
            <a:r>
              <a:rPr lang="en-US" b="1" dirty="0" err="1"/>
              <a:t>Infirma</a:t>
            </a:r>
            <a:r>
              <a:rPr lang="en-US" b="1" dirty="0"/>
              <a:t> </a:t>
            </a:r>
            <a:r>
              <a:rPr lang="en-US" b="1" dirty="0" err="1"/>
              <a:t>nostri</a:t>
            </a:r>
            <a:r>
              <a:rPr lang="en-US" b="1" dirty="0"/>
              <a:t> </a:t>
            </a:r>
            <a:r>
              <a:rPr lang="en-US" b="1" dirty="0" err="1"/>
              <a:t>corporis</a:t>
            </a:r>
            <a:r>
              <a:rPr lang="en-US" b="1" dirty="0"/>
              <a:t> </a:t>
            </a:r>
            <a:r>
              <a:rPr lang="en-US" b="1" dirty="0" err="1"/>
              <a:t>Virtute</a:t>
            </a:r>
            <a:r>
              <a:rPr lang="en-US" b="1" dirty="0"/>
              <a:t> </a:t>
            </a:r>
            <a:r>
              <a:rPr lang="en-US" b="1" dirty="0" err="1"/>
              <a:t>firmans</a:t>
            </a:r>
            <a:r>
              <a:rPr lang="en-US" b="1" dirty="0"/>
              <a:t> </a:t>
            </a:r>
            <a:r>
              <a:rPr lang="en-US" b="1" dirty="0" err="1"/>
              <a:t>perpeti</a:t>
            </a:r>
            <a:r>
              <a:rPr lang="en-US" dirty="0"/>
              <a:t>. </a:t>
            </a:r>
            <a:endParaRPr lang="en-US" dirty="0" smtClean="0"/>
          </a:p>
          <a:p>
            <a:pPr marL="0" indent="0" algn="ctr">
              <a:buNone/>
            </a:pPr>
            <a:r>
              <a:rPr lang="fr-FR" dirty="0"/>
              <a:t>« </a:t>
            </a:r>
            <a:r>
              <a:rPr lang="fr-FR" sz="2000" dirty="0"/>
              <a:t>Mets ta lumière en nos esprits, Répands l’amour en nos cœurs, Fortifie par ta puissance éternelle L’infirmité de notre corps</a:t>
            </a:r>
            <a:r>
              <a:rPr lang="fr-FR" sz="2200" dirty="0" smtClean="0"/>
              <a:t>.</a:t>
            </a:r>
            <a:r>
              <a:rPr lang="fr-FR" dirty="0" smtClean="0"/>
              <a:t> »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5. </a:t>
            </a:r>
            <a:r>
              <a:rPr lang="en-US" b="1" dirty="0" err="1" smtClean="0"/>
              <a:t>Hostem</a:t>
            </a:r>
            <a:r>
              <a:rPr lang="en-US" b="1" dirty="0" smtClean="0"/>
              <a:t> </a:t>
            </a:r>
            <a:r>
              <a:rPr lang="en-US" b="1" dirty="0" err="1"/>
              <a:t>repellas</a:t>
            </a:r>
            <a:r>
              <a:rPr lang="en-US" b="1" dirty="0"/>
              <a:t> </a:t>
            </a:r>
            <a:r>
              <a:rPr lang="en-US" b="1" dirty="0" err="1"/>
              <a:t>longius</a:t>
            </a:r>
            <a:r>
              <a:rPr lang="en-US" b="1" dirty="0"/>
              <a:t> </a:t>
            </a:r>
            <a:r>
              <a:rPr lang="en-US" b="1" dirty="0" err="1"/>
              <a:t>Pacemque</a:t>
            </a:r>
            <a:r>
              <a:rPr lang="en-US" b="1" dirty="0"/>
              <a:t> </a:t>
            </a:r>
            <a:r>
              <a:rPr lang="en-US" b="1" dirty="0" err="1"/>
              <a:t>dones</a:t>
            </a:r>
            <a:r>
              <a:rPr lang="en-US" b="1" dirty="0"/>
              <a:t> </a:t>
            </a:r>
            <a:r>
              <a:rPr lang="en-US" b="1" dirty="0" err="1"/>
              <a:t>protinus</a:t>
            </a:r>
            <a:r>
              <a:rPr lang="en-US" b="1" dirty="0"/>
              <a:t> ; </a:t>
            </a:r>
            <a:r>
              <a:rPr lang="en-US" b="1" dirty="0" err="1"/>
              <a:t>Ductore</a:t>
            </a:r>
            <a:r>
              <a:rPr lang="en-US" b="1" dirty="0"/>
              <a:t> sic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praevio</a:t>
            </a:r>
            <a:r>
              <a:rPr lang="en-US" b="1" dirty="0"/>
              <a:t> </a:t>
            </a:r>
            <a:r>
              <a:rPr lang="en-US" b="1" dirty="0" err="1"/>
              <a:t>Vitemus</a:t>
            </a:r>
            <a:r>
              <a:rPr lang="en-US" b="1" dirty="0"/>
              <a:t> </a:t>
            </a:r>
            <a:r>
              <a:rPr lang="en-US" b="1" dirty="0" err="1"/>
              <a:t>omne</a:t>
            </a:r>
            <a:r>
              <a:rPr lang="en-US" b="1" dirty="0"/>
              <a:t> </a:t>
            </a:r>
            <a:r>
              <a:rPr lang="en-US" b="1" dirty="0" err="1"/>
              <a:t>noxium</a:t>
            </a:r>
            <a:r>
              <a:rPr lang="en-US" b="1" dirty="0"/>
              <a:t>. </a:t>
            </a:r>
            <a:endParaRPr lang="en-US" b="1" dirty="0" smtClean="0"/>
          </a:p>
          <a:p>
            <a:pPr marL="0" indent="0" algn="ctr">
              <a:buNone/>
            </a:pPr>
            <a:r>
              <a:rPr lang="fr-FR" dirty="0"/>
              <a:t>« </a:t>
            </a:r>
            <a:r>
              <a:rPr lang="fr-FR" sz="2000" dirty="0"/>
              <a:t>Repousse l’Adversaire au loin ; Sans tarder, donne-nous la paix ; Avec toi notre guide, Nous éviterons tout mal. </a:t>
            </a:r>
            <a:r>
              <a:rPr lang="fr-FR" dirty="0" smtClean="0"/>
              <a:t>»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pt-BR" dirty="0" smtClean="0"/>
              <a:t>6. </a:t>
            </a:r>
            <a:r>
              <a:rPr lang="pt-BR" b="1" dirty="0" smtClean="0"/>
              <a:t>Per </a:t>
            </a:r>
            <a:r>
              <a:rPr lang="pt-BR" b="1" dirty="0"/>
              <a:t>te sciamus da Patrem, Noscamus atque Filium ; Te utriusque Spiritum Credamus omni tempore</a:t>
            </a:r>
            <a:r>
              <a:rPr lang="pt-BR" b="1" dirty="0" smtClean="0"/>
              <a:t>.</a:t>
            </a:r>
          </a:p>
          <a:p>
            <a:pPr marL="0" indent="0" algn="ctr">
              <a:buNone/>
            </a:pPr>
            <a:r>
              <a:rPr lang="fr-FR" dirty="0" smtClean="0"/>
              <a:t>« </a:t>
            </a:r>
            <a:r>
              <a:rPr lang="fr-FR" dirty="0"/>
              <a:t> </a:t>
            </a:r>
            <a:r>
              <a:rPr lang="fr-FR" sz="2000" dirty="0"/>
              <a:t>Fais-nous connaître le Père, Fais-nous connaître aussi le Fils ; Et fais-nous croire en toi Qui es l’Esprit du Père et du Fils</a:t>
            </a:r>
            <a:r>
              <a:rPr lang="fr-FR" dirty="0"/>
              <a:t>.</a:t>
            </a:r>
            <a:r>
              <a:rPr lang="fr-FR" dirty="0" smtClean="0"/>
              <a:t>»</a:t>
            </a:r>
            <a:endParaRPr lang="pt-BR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71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/>
              <a:t>Veni</a:t>
            </a:r>
            <a:r>
              <a:rPr lang="fr-FR" b="1" dirty="0"/>
              <a:t> </a:t>
            </a:r>
            <a:r>
              <a:rPr lang="fr-FR" b="1" dirty="0" err="1"/>
              <a:t>creator</a:t>
            </a:r>
            <a:r>
              <a:rPr lang="fr-FR" b="1" dirty="0"/>
              <a:t> </a:t>
            </a:r>
            <a:r>
              <a:rPr lang="fr-FR" b="1" dirty="0" err="1"/>
              <a:t>spiritus</a:t>
            </a:r>
            <a:r>
              <a:rPr lang="fr-FR" b="1" dirty="0"/>
              <a:t> </a:t>
            </a:r>
            <a:r>
              <a:rPr lang="fr-FR" b="1" dirty="0" smtClean="0"/>
              <a:t>3/3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7. Deo </a:t>
            </a:r>
            <a:r>
              <a:rPr lang="fr-FR" b="1" dirty="0" err="1" smtClean="0"/>
              <a:t>patris</a:t>
            </a:r>
            <a:r>
              <a:rPr lang="fr-FR" b="1" dirty="0" smtClean="0"/>
              <a:t> </a:t>
            </a:r>
            <a:r>
              <a:rPr lang="fr-FR" b="1" dirty="0" err="1" smtClean="0"/>
              <a:t>sit</a:t>
            </a:r>
            <a:r>
              <a:rPr lang="fr-FR" b="1" dirty="0" smtClean="0"/>
              <a:t> gloria, et </a:t>
            </a:r>
            <a:r>
              <a:rPr lang="fr-FR" b="1" dirty="0" err="1" smtClean="0"/>
              <a:t>Filio</a:t>
            </a:r>
            <a:r>
              <a:rPr lang="fr-FR" b="1" dirty="0" smtClean="0"/>
              <a:t> qui a </a:t>
            </a:r>
            <a:r>
              <a:rPr lang="fr-FR" b="1" dirty="0" err="1" smtClean="0"/>
              <a:t>mortuis</a:t>
            </a:r>
            <a:r>
              <a:rPr lang="en-US" b="1" dirty="0" smtClean="0"/>
              <a:t>, </a:t>
            </a:r>
            <a:r>
              <a:rPr lang="en-US" b="1" dirty="0" err="1" smtClean="0"/>
              <a:t>surréxit</a:t>
            </a:r>
            <a:r>
              <a:rPr lang="en-US" b="1" dirty="0" smtClean="0"/>
              <a:t>, ac </a:t>
            </a:r>
            <a:r>
              <a:rPr lang="en-US" b="1" dirty="0" err="1" smtClean="0"/>
              <a:t>Paraclito</a:t>
            </a:r>
            <a:r>
              <a:rPr lang="en-US" b="1" dirty="0" smtClean="0"/>
              <a:t>, In </a:t>
            </a:r>
            <a:r>
              <a:rPr lang="en-US" b="1" dirty="0" err="1" smtClean="0"/>
              <a:t>seaculorum</a:t>
            </a:r>
            <a:r>
              <a:rPr lang="en-US" b="1" dirty="0" smtClean="0"/>
              <a:t> </a:t>
            </a:r>
            <a:r>
              <a:rPr lang="en-US" b="1" dirty="0" err="1" smtClean="0"/>
              <a:t>saecula</a:t>
            </a:r>
            <a:r>
              <a:rPr lang="en-US" b="1" dirty="0" smtClean="0"/>
              <a:t>. Amen</a:t>
            </a:r>
          </a:p>
          <a:p>
            <a:pPr algn="ctr"/>
            <a:r>
              <a:rPr lang="fr-FR" b="1" dirty="0"/>
              <a:t>« </a:t>
            </a:r>
            <a:r>
              <a:rPr lang="fr-FR" sz="1800" dirty="0"/>
              <a:t>Gloire à Dieu notre Père dans les cieux, Gloire au Fils qui monte des enfers ; Gloire à l’Esprit de force et de sagesse, Dans tous les siècles des siècles, Amen. </a:t>
            </a:r>
            <a:r>
              <a:rPr lang="fr-FR" b="1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384069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409F-CB2C-42E6-9F58-0C69B32A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 i="1" dirty="0">
                <a:latin typeface="Arial Narrow" panose="020B0606020202030204" pitchFamily="34" charset="0"/>
              </a:rPr>
              <a:t>Entrée </a:t>
            </a:r>
            <a:r>
              <a:rPr lang="fr-FR" sz="3200" dirty="0">
                <a:latin typeface="Arial Narrow" panose="020B0606020202030204" pitchFamily="34" charset="0"/>
              </a:rPr>
              <a:t>:</a:t>
            </a:r>
            <a:r>
              <a:rPr lang="fr-FR" sz="3200" b="1" dirty="0">
                <a:latin typeface="Arial Narrow" panose="020B0606020202030204" pitchFamily="34" charset="0"/>
              </a:rPr>
              <a:t> </a:t>
            </a:r>
            <a:r>
              <a:rPr lang="fr-FR" sz="3200" b="1" dirty="0" smtClean="0">
                <a:latin typeface="Arial Narrow" panose="020B0606020202030204" pitchFamily="34" charset="0"/>
              </a:rPr>
              <a:t>Au cœur de ce monde 1/3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9219" name="Espace réservé du contenu 4"/>
          <p:cNvSpPr>
            <a:spLocks noGrp="1"/>
          </p:cNvSpPr>
          <p:nvPr>
            <p:ph idx="1"/>
          </p:nvPr>
        </p:nvSpPr>
        <p:spPr>
          <a:xfrm>
            <a:off x="89210" y="1259159"/>
            <a:ext cx="9054790" cy="5151438"/>
          </a:xfrm>
        </p:spPr>
        <p:txBody>
          <a:bodyPr lIns="36000"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3200" dirty="0"/>
              <a:t/>
            </a:r>
            <a:br>
              <a:rPr lang="fr-FR" sz="3200" dirty="0"/>
            </a:br>
            <a:r>
              <a:rPr lang="fr-FR" b="1" dirty="0"/>
              <a:t>Au </a:t>
            </a:r>
            <a:r>
              <a:rPr lang="fr-FR" b="1" dirty="0" smtClean="0"/>
              <a:t>cœur  </a:t>
            </a:r>
            <a:r>
              <a:rPr lang="fr-FR" b="1" dirty="0"/>
              <a:t>de ce monde, le souffle de l´Esprit</a:t>
            </a:r>
            <a:r>
              <a:rPr lang="fr-FR" sz="3200" b="1" dirty="0"/>
              <a:t/>
            </a:r>
            <a:br>
              <a:rPr lang="fr-FR" sz="3200" b="1" dirty="0"/>
            </a:br>
            <a:r>
              <a:rPr lang="fr-FR" b="1" dirty="0"/>
              <a:t>Fait retentir le cri de la Bonne Nouvelle !</a:t>
            </a:r>
            <a:r>
              <a:rPr lang="fr-FR" sz="3200" b="1" dirty="0"/>
              <a:t/>
            </a:r>
            <a:br>
              <a:rPr lang="fr-FR" sz="3200" b="1" dirty="0"/>
            </a:br>
            <a:r>
              <a:rPr lang="fr-FR" b="1" dirty="0"/>
              <a:t>Au </a:t>
            </a:r>
            <a:r>
              <a:rPr lang="fr-FR" b="1" dirty="0" smtClean="0"/>
              <a:t>cœur  </a:t>
            </a:r>
            <a:r>
              <a:rPr lang="fr-FR" b="1" dirty="0"/>
              <a:t>de ce monde, le souffle de l´Esprit</a:t>
            </a:r>
            <a:r>
              <a:rPr lang="fr-FR" sz="3200" b="1" dirty="0"/>
              <a:t/>
            </a:r>
            <a:br>
              <a:rPr lang="fr-FR" sz="3200" b="1" dirty="0"/>
            </a:br>
            <a:r>
              <a:rPr lang="fr-FR" b="1" dirty="0"/>
              <a:t>Met à </a:t>
            </a:r>
            <a:r>
              <a:rPr lang="fr-FR" b="1" dirty="0" smtClean="0"/>
              <a:t>l´œuvre  </a:t>
            </a:r>
            <a:r>
              <a:rPr lang="fr-FR" b="1" dirty="0"/>
              <a:t>aujourd´hui des énergies nouvelles</a:t>
            </a:r>
            <a:r>
              <a:rPr lang="fr-FR" b="1" dirty="0" smtClean="0"/>
              <a:t>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dirty="0" smtClean="0"/>
              <a:t>1- </a:t>
            </a:r>
            <a:r>
              <a:rPr lang="fr-FR" dirty="0" smtClean="0"/>
              <a:t>Voyez </a:t>
            </a:r>
            <a:r>
              <a:rPr lang="fr-FR" dirty="0"/>
              <a:t>! les pauvres sont heureux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Ils sont premiers dans le Royaume !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Voyez ! les artisans de Paix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Ils démolissent leurs frontières !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Voyez ! les hommes au </a:t>
            </a:r>
            <a:r>
              <a:rPr lang="fr-FR" dirty="0" err="1"/>
              <a:t>coeur</a:t>
            </a:r>
            <a:r>
              <a:rPr lang="fr-FR" dirty="0"/>
              <a:t> pur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Ils trouvent Dieu en toute chose !</a:t>
            </a:r>
            <a:endParaRPr lang="fr-FR" altLang="fr-FR" sz="31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Narrow" panose="020B0606020202030204" pitchFamily="34" charset="0"/>
              </a:rPr>
              <a:t>     Esprit </a:t>
            </a:r>
            <a:r>
              <a:rPr lang="fr-FR" dirty="0">
                <a:latin typeface="Arial Narrow" panose="020B0606020202030204" pitchFamily="34" charset="0"/>
              </a:rPr>
              <a:t>de Dieu, souffle de </a:t>
            </a:r>
            <a:r>
              <a:rPr lang="fr-FR" dirty="0" smtClean="0">
                <a:latin typeface="Arial Narrow" panose="020B0606020202030204" pitchFamily="34" charset="0"/>
              </a:rPr>
              <a:t>vie (1/3)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/>
              <a:t>Esprit de Dieu, souffle de </a:t>
            </a:r>
            <a:r>
              <a:rPr lang="fr-FR" sz="3200" b="1" dirty="0" smtClean="0"/>
              <a:t>vie.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 smtClean="0"/>
              <a:t>Esprit </a:t>
            </a:r>
            <a:r>
              <a:rPr lang="fr-FR" sz="3200" b="1" dirty="0"/>
              <a:t>de Dieu, souffle de </a:t>
            </a:r>
            <a:r>
              <a:rPr lang="fr-FR" sz="3200" b="1" dirty="0" smtClean="0"/>
              <a:t>feu.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 smtClean="0"/>
              <a:t> </a:t>
            </a:r>
            <a:r>
              <a:rPr lang="fr-FR" sz="3200" b="1" dirty="0"/>
              <a:t>Esprit de Dieu, </a:t>
            </a:r>
            <a:r>
              <a:rPr lang="fr-FR" sz="3200" b="1" dirty="0" smtClean="0"/>
              <a:t>consolateur, </a:t>
            </a:r>
            <a:r>
              <a:rPr lang="fr-FR" sz="3200" b="1" dirty="0"/>
              <a:t>Tu nous sanctifies</a:t>
            </a:r>
            <a:r>
              <a:rPr lang="fr-FR" sz="3200" dirty="0"/>
              <a:t>.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endParaRPr lang="fr-FR" sz="3200" dirty="0"/>
          </a:p>
          <a:p>
            <a:pPr marL="514350" indent="-514350" algn="ctr">
              <a:spcBef>
                <a:spcPct val="0"/>
              </a:spcBef>
              <a:buAutoNum type="arabicPeriod"/>
            </a:pPr>
            <a:r>
              <a:rPr lang="fr-FR" sz="3200" dirty="0" smtClean="0"/>
              <a:t>Viens</a:t>
            </a:r>
            <a:r>
              <a:rPr lang="fr-FR" sz="3200" dirty="0"/>
              <a:t>, Esprit, viens en nos </a:t>
            </a:r>
            <a:r>
              <a:rPr lang="fr-FR" sz="3200" dirty="0" smtClean="0"/>
              <a:t>cœurs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 </a:t>
            </a:r>
            <a:r>
              <a:rPr lang="fr-FR" sz="3200" dirty="0"/>
              <a:t>Viens, Esprit, nous visiter.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Esprit, nous vivifier,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nous t'attendons. </a:t>
            </a:r>
            <a:br>
              <a:rPr lang="fr-FR" sz="3200" dirty="0"/>
            </a:br>
            <a:endParaRPr lang="fr-FR" altLang="fr-FR" sz="31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244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409F-CB2C-42E6-9F58-0C69B32A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lang="fr-FR" sz="3200" dirty="0">
                <a:latin typeface="Arial Narrow" panose="020B0606020202030204" pitchFamily="34" charset="0"/>
              </a:rPr>
              <a:t>Esprit de Dieu, souffle de vie </a:t>
            </a:r>
            <a:r>
              <a:rPr lang="fr-FR" sz="3200" dirty="0" smtClean="0">
                <a:latin typeface="Arial Narrow" panose="020B0606020202030204" pitchFamily="34" charset="0"/>
              </a:rPr>
              <a:t>(2/3</a:t>
            </a:r>
            <a:r>
              <a:rPr lang="fr-FR" sz="3200" dirty="0">
                <a:latin typeface="Arial Narrow" panose="020B0606020202030204" pitchFamily="34" charset="0"/>
              </a:rPr>
              <a:t>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10243" name="Espace réservé du contenu 4"/>
          <p:cNvSpPr>
            <a:spLocks noGrp="1"/>
          </p:cNvSpPr>
          <p:nvPr>
            <p:ph idx="1"/>
          </p:nvPr>
        </p:nvSpPr>
        <p:spPr>
          <a:xfrm>
            <a:off x="344488" y="1276350"/>
            <a:ext cx="8799512" cy="5151438"/>
          </a:xfrm>
        </p:spPr>
        <p:txBody>
          <a:bodyPr lIns="36000"/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/>
              <a:t>Esprit de Dieu, souffle de vie </a:t>
            </a:r>
            <a:endParaRPr lang="fr-FR" sz="3200" b="1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 smtClean="0"/>
              <a:t>Esprit </a:t>
            </a:r>
            <a:r>
              <a:rPr lang="fr-FR" sz="3200" b="1" dirty="0"/>
              <a:t>de Dieu, souffle de feu </a:t>
            </a:r>
            <a:endParaRPr lang="fr-FR" sz="3200" b="1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 smtClean="0"/>
              <a:t>Esprit </a:t>
            </a:r>
            <a:r>
              <a:rPr lang="fr-FR" sz="3200" b="1" dirty="0"/>
              <a:t>de Dieu, consolateur Tu nous sanctifies.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/>
              <a:t/>
            </a:r>
            <a:br>
              <a:rPr lang="fr-FR" sz="3200" b="1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sz="3200" dirty="0"/>
              <a:t>2. Viens, Esprit de </a:t>
            </a:r>
            <a:r>
              <a:rPr lang="fr-FR" sz="3200" dirty="0" smtClean="0"/>
              <a:t>Sainteté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 </a:t>
            </a:r>
            <a:r>
              <a:rPr lang="fr-FR" sz="3200" dirty="0"/>
              <a:t>Viens, Esprit de vérité.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Esprit de charité,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nous t'attendons.</a:t>
            </a:r>
            <a:endParaRPr lang="fr-FR" altLang="fr-FR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409F-CB2C-42E6-9F58-0C69B32A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lang="fr-FR" sz="3200" dirty="0">
                <a:latin typeface="Arial Narrow" panose="020B0606020202030204" pitchFamily="34" charset="0"/>
              </a:rPr>
              <a:t>Esprit de Dieu, souffle de vie </a:t>
            </a:r>
            <a:r>
              <a:rPr lang="fr-FR" sz="3200" dirty="0" smtClean="0">
                <a:latin typeface="Arial Narrow" panose="020B0606020202030204" pitchFamily="34" charset="0"/>
              </a:rPr>
              <a:t>(3/3</a:t>
            </a:r>
            <a:r>
              <a:rPr lang="fr-FR" sz="3200" dirty="0">
                <a:latin typeface="Arial Narrow" panose="020B0606020202030204" pitchFamily="34" charset="0"/>
              </a:rPr>
              <a:t>)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11267" name="Espace réservé du contenu 4"/>
          <p:cNvSpPr>
            <a:spLocks noGrp="1"/>
          </p:cNvSpPr>
          <p:nvPr>
            <p:ph idx="1"/>
          </p:nvPr>
        </p:nvSpPr>
        <p:spPr>
          <a:xfrm>
            <a:off x="344488" y="1276350"/>
            <a:ext cx="8799512" cy="5151438"/>
          </a:xfrm>
        </p:spPr>
        <p:txBody>
          <a:bodyPr lIns="36000">
            <a:normAutofit fontScale="92500"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/>
              <a:t>Esprit de Dieu, souffle de vie </a:t>
            </a:r>
            <a:endParaRPr lang="fr-FR" sz="3200" b="1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 smtClean="0"/>
              <a:t>Esprit </a:t>
            </a:r>
            <a:r>
              <a:rPr lang="fr-FR" sz="3200" b="1" dirty="0"/>
              <a:t>de Dieu, souffle de feu </a:t>
            </a:r>
            <a:endParaRPr lang="fr-FR" sz="3200" b="1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b="1" dirty="0" smtClean="0"/>
              <a:t>Esprit </a:t>
            </a:r>
            <a:r>
              <a:rPr lang="fr-FR" sz="3200" b="1" dirty="0"/>
              <a:t>de Dieu, consolateur Tu nous sanctifies</a:t>
            </a:r>
            <a:r>
              <a:rPr lang="fr-FR" sz="3200" dirty="0"/>
              <a:t>. </a:t>
            </a:r>
          </a:p>
          <a:p>
            <a:pPr marL="0" indent="0" algn="ctr">
              <a:spcBef>
                <a:spcPct val="0"/>
              </a:spcBef>
              <a:buNone/>
            </a:pPr>
            <a:endParaRPr lang="fr-FR" sz="3200" dirty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/>
              <a:t>3. Viens, Esprit, nous rassembler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Esprit, nous embraser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Esprit, nous recréer </a:t>
            </a:r>
            <a:endParaRPr lang="fr-FR" sz="3200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fr-FR" sz="3200" dirty="0" smtClean="0"/>
              <a:t>Viens</a:t>
            </a:r>
            <a:r>
              <a:rPr lang="fr-FR" sz="3200" dirty="0"/>
              <a:t>, nous t'attendons. </a:t>
            </a:r>
            <a:br>
              <a:rPr lang="fr-FR" sz="3200" dirty="0"/>
            </a:br>
            <a:endParaRPr lang="fr-FR" altLang="fr-FR" sz="3200" dirty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3200" dirty="0"/>
              <a:t/>
            </a:r>
            <a:br>
              <a:rPr lang="fr-FR" sz="3200" dirty="0"/>
            </a:br>
            <a:endParaRPr lang="fr-FR" altLang="fr-FR" sz="31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2052" y="362944"/>
            <a:ext cx="8876633" cy="289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i="1" dirty="0">
                <a:solidFill>
                  <a:schemeClr val="tx2"/>
                </a:solidFill>
                <a:latin typeface="Arial Narrow"/>
                <a:cs typeface="Arial Narrow"/>
              </a:rPr>
              <a:t>Prière universelle</a:t>
            </a:r>
            <a:r>
              <a:rPr lang="fr-FR" sz="3200" b="1" i="1" dirty="0">
                <a:solidFill>
                  <a:srgbClr val="D2533C"/>
                </a:solidFill>
                <a:latin typeface="Arial Narrow"/>
                <a:cs typeface="Arial Narrow"/>
              </a:rPr>
              <a:t> </a:t>
            </a:r>
            <a:r>
              <a:rPr lang="fr-FR" sz="3200" b="1" dirty="0">
                <a:solidFill>
                  <a:srgbClr val="D2533C"/>
                </a:solidFill>
                <a:latin typeface="Arial Narrow"/>
                <a:cs typeface="Arial Narrow"/>
              </a:rPr>
              <a:t>: </a:t>
            </a:r>
          </a:p>
          <a:p>
            <a:pPr marL="0" indent="0">
              <a:buNone/>
            </a:pPr>
            <a:endParaRPr lang="fr-FR" sz="3600" b="1" dirty="0">
              <a:solidFill>
                <a:srgbClr val="D2533C"/>
              </a:solidFill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fr-FR" sz="3600" b="1" dirty="0"/>
              <a:t>Ô Seigneur en ce </a:t>
            </a:r>
            <a:r>
              <a:rPr lang="fr-FR" sz="3600" b="1" dirty="0" smtClean="0"/>
              <a:t>jour, </a:t>
            </a:r>
            <a:r>
              <a:rPr lang="pt-BR" sz="3600" b="1" dirty="0" smtClean="0"/>
              <a:t>écoute </a:t>
            </a:r>
            <a:r>
              <a:rPr lang="pt-BR" sz="3600" b="1" dirty="0"/>
              <a:t>nos </a:t>
            </a:r>
            <a:r>
              <a:rPr lang="pt-BR" sz="3600" b="1" dirty="0" smtClean="0"/>
              <a:t>prières</a:t>
            </a:r>
            <a:endParaRPr lang="fr-FR" sz="3600" b="1" i="1" dirty="0" smtClean="0"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fr-FR" sz="3600" b="1" i="1" dirty="0" smtClean="0">
                <a:latin typeface="Arial Narrow"/>
                <a:cs typeface="Arial Narrow"/>
              </a:rPr>
              <a:t> </a:t>
            </a:r>
            <a:endParaRPr lang="fr-FR" sz="3600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713357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2800" b="1" dirty="0"/>
              <a:t>Offertoire: Trouvez dans ma vie ta présence (1/3)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 </a:t>
            </a:r>
            <a:r>
              <a:rPr lang="fr-FR" b="1" dirty="0"/>
              <a:t>Trouver dans ma vie ta Présence</a:t>
            </a:r>
            <a:br>
              <a:rPr lang="fr-FR" b="1" dirty="0"/>
            </a:br>
            <a:r>
              <a:rPr lang="fr-FR" b="1" dirty="0"/>
              <a:t>Tenir une lampe allumée,</a:t>
            </a:r>
            <a:br>
              <a:rPr lang="fr-FR" b="1" dirty="0"/>
            </a:br>
            <a:r>
              <a:rPr lang="fr-FR" b="1" dirty="0"/>
              <a:t>Choisir d’habiter la confiance</a:t>
            </a:r>
            <a:br>
              <a:rPr lang="fr-FR" b="1" dirty="0"/>
            </a:br>
            <a:r>
              <a:rPr lang="fr-FR" b="1" dirty="0"/>
              <a:t>Aimer et se savoir aimé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1.- Croiser ton regard dans le doute,</a:t>
            </a:r>
            <a:br>
              <a:rPr lang="fr-FR" dirty="0"/>
            </a:br>
            <a:r>
              <a:rPr lang="fr-FR" dirty="0"/>
              <a:t>Brûler à l’écho de Ta voix,</a:t>
            </a:r>
            <a:br>
              <a:rPr lang="fr-FR" dirty="0"/>
            </a:br>
            <a:r>
              <a:rPr lang="fr-FR" dirty="0"/>
              <a:t>Rester pour le pain de la route,</a:t>
            </a:r>
            <a:br>
              <a:rPr lang="fr-FR" dirty="0"/>
            </a:br>
            <a:r>
              <a:rPr lang="fr-FR" dirty="0"/>
              <a:t>Savoir reconnaître Ton pas.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16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/>
              <a:t>Offertoire: Trouvez dans ma vie ta présence </a:t>
            </a:r>
            <a:r>
              <a:rPr lang="fr-FR" sz="2800" b="1" dirty="0" smtClean="0"/>
              <a:t>(2/3</a:t>
            </a:r>
            <a:r>
              <a:rPr lang="fr-FR" sz="2800" b="1" dirty="0"/>
              <a:t>)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 </a:t>
            </a:r>
            <a:r>
              <a:rPr lang="fr-FR" b="1" dirty="0"/>
              <a:t>Trouver dans ma vie ta Présence</a:t>
            </a:r>
            <a:br>
              <a:rPr lang="fr-FR" b="1" dirty="0"/>
            </a:br>
            <a:r>
              <a:rPr lang="fr-FR" b="1" dirty="0"/>
              <a:t>Tenir une lampe allumée,</a:t>
            </a:r>
            <a:br>
              <a:rPr lang="fr-FR" b="1" dirty="0"/>
            </a:br>
            <a:r>
              <a:rPr lang="fr-FR" b="1" dirty="0"/>
              <a:t>Choisir d’habiter la confiance</a:t>
            </a:r>
            <a:br>
              <a:rPr lang="fr-FR" b="1" dirty="0"/>
            </a:br>
            <a:r>
              <a:rPr lang="fr-FR" b="1" dirty="0"/>
              <a:t>Aimer et se savoir aimé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2.- Brûler quand le feu devient cendres,</a:t>
            </a:r>
            <a:br>
              <a:rPr lang="fr-FR" dirty="0"/>
            </a:br>
            <a:r>
              <a:rPr lang="fr-FR" dirty="0"/>
              <a:t>Partir vers Celui qui attend,</a:t>
            </a:r>
            <a:br>
              <a:rPr lang="fr-FR" dirty="0"/>
            </a:br>
            <a:r>
              <a:rPr lang="fr-FR" dirty="0"/>
              <a:t>Choisir de donner sans reprendre</a:t>
            </a:r>
            <a:br>
              <a:rPr lang="fr-FR" dirty="0"/>
            </a:br>
            <a:r>
              <a:rPr lang="fr-FR" dirty="0"/>
              <a:t>Fêter le retour d’un enfant.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36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/>
              <a:t>Offertoire: Trouvez dans ma vie ta présence </a:t>
            </a:r>
            <a:r>
              <a:rPr lang="fr-FR" sz="2800" b="1" dirty="0" smtClean="0"/>
              <a:t>(3/3</a:t>
            </a:r>
            <a:r>
              <a:rPr lang="fr-FR" sz="2800" b="1" dirty="0"/>
              <a:t>)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 </a:t>
            </a:r>
            <a:r>
              <a:rPr lang="fr-FR" b="1" dirty="0"/>
              <a:t>Trouver dans ma vie ta Présence</a:t>
            </a:r>
            <a:br>
              <a:rPr lang="fr-FR" b="1" dirty="0"/>
            </a:br>
            <a:r>
              <a:rPr lang="fr-FR" b="1" dirty="0"/>
              <a:t>Tenir une lampe allumée,</a:t>
            </a:r>
            <a:br>
              <a:rPr lang="fr-FR" b="1" dirty="0"/>
            </a:br>
            <a:r>
              <a:rPr lang="fr-FR" b="1" dirty="0"/>
              <a:t>Choisir d’habiter la confiance</a:t>
            </a:r>
            <a:br>
              <a:rPr lang="fr-FR" b="1" dirty="0"/>
            </a:br>
            <a:r>
              <a:rPr lang="fr-FR" b="1" dirty="0"/>
              <a:t>Aimer et se savoir aimé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3.- Ouvrir quand Tu frappes à ma porte,</a:t>
            </a:r>
            <a:br>
              <a:rPr lang="fr-FR" dirty="0"/>
            </a:br>
            <a:r>
              <a:rPr lang="fr-FR" dirty="0"/>
              <a:t>Briser les verrous de la peur,</a:t>
            </a:r>
            <a:br>
              <a:rPr lang="fr-FR" dirty="0"/>
            </a:br>
            <a:r>
              <a:rPr lang="fr-FR" dirty="0"/>
              <a:t>Savoir tout ce que Tu m’apportes</a:t>
            </a:r>
            <a:br>
              <a:rPr lang="fr-FR" dirty="0"/>
            </a:br>
            <a:r>
              <a:rPr lang="fr-FR" dirty="0"/>
              <a:t>Rester et devenir veilleur.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73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993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2337-F99C-4E7B-B159-A7CE4E418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4175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i="1" dirty="0">
                <a:latin typeface="Arial Narrow" panose="020B0606020202030204" pitchFamily="34" charset="0"/>
              </a:rPr>
              <a:t>Sanctus </a:t>
            </a:r>
            <a:r>
              <a:rPr lang="fr-FR" sz="2800" b="1" i="1" dirty="0"/>
              <a:t>: </a:t>
            </a:r>
            <a:r>
              <a:rPr lang="fr-FR" sz="2800" b="1" dirty="0"/>
              <a:t>Messe de </a:t>
            </a:r>
            <a:r>
              <a:rPr lang="fr-FR" sz="2800" b="1" dirty="0" smtClean="0"/>
              <a:t>peuple de Dieu</a:t>
            </a:r>
            <a:endParaRPr lang="fr-FR" sz="2800" dirty="0"/>
          </a:p>
        </p:txBody>
      </p:sp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93663" y="1311274"/>
            <a:ext cx="9050337" cy="516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1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Saint, Saint, Saint le </a:t>
            </a:r>
            <a:r>
              <a:rPr lang="en-GB" sz="3200" b="1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Seigneur</a:t>
            </a:r>
            <a:r>
              <a:rPr lang="en-GB" sz="3200" b="1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, </a:t>
            </a:r>
            <a:r>
              <a:rPr lang="en-GB" sz="3200" b="1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Dieu</a:t>
            </a:r>
            <a:r>
              <a:rPr lang="en-GB" sz="3200" b="1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de </a:t>
            </a:r>
            <a:r>
              <a:rPr lang="en-GB" sz="3200" b="1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l’univers</a:t>
            </a:r>
            <a:r>
              <a:rPr lang="en-GB" sz="3200" b="1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! (x2)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Le </a:t>
            </a:r>
            <a:r>
              <a:rPr lang="en-GB" sz="3200" dirty="0" err="1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ciel</a:t>
            </a: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 et la </a:t>
            </a:r>
            <a:r>
              <a:rPr lang="en-GB" sz="3200" dirty="0" err="1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terre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. </a:t>
            </a:r>
            <a:endParaRPr lang="en-GB" sz="32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Roboto Condensed" panose="02000000000000000000" pitchFamily="2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Hosanna, </a:t>
            </a: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au plus de </a:t>
            </a:r>
            <a:r>
              <a:rPr lang="en-GB" sz="3200" dirty="0" err="1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cieux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! (x2)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Béni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soit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celui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qui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vient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au nom du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Seigneur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. </a:t>
            </a:r>
            <a:endParaRPr lang="en-GB" sz="32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Roboto Condensed" panose="02000000000000000000" pitchFamily="2" charset="0"/>
            </a:endParaRP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Hosanna, </a:t>
            </a: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au plus de </a:t>
            </a:r>
            <a:r>
              <a:rPr lang="en-GB" sz="3200" dirty="0" err="1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00000000000000000" pitchFamily="2" charset="0"/>
              </a:rPr>
              <a:t>cieux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! (x2)</a:t>
            </a:r>
            <a:r>
              <a:rPr lang="en-GB" sz="3200" dirty="0"/>
              <a:t/>
            </a:r>
            <a:br>
              <a:rPr lang="en-GB" sz="3200" dirty="0"/>
            </a:br>
            <a:endParaRPr lang="en-US" altLang="fr-FR" sz="32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93298" y="-1"/>
            <a:ext cx="8971471" cy="6858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ton Nom soit sanctifié,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ta volonté soit faite, sur la terre comme au ciel.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Donne-nous aujourd’hui, notre pain de ce jour,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b="1" cap="small" dirty="0">
                <a:latin typeface="Arial" pitchFamily="34" charset="0"/>
                <a:cs typeface="Arial" pitchFamily="34" charset="0"/>
              </a:rPr>
              <a:t>Ne nous laisse pas, entrer en tentation</a:t>
            </a:r>
            <a:r>
              <a:rPr lang="fr-FR" sz="3200" cap="small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mais Délivre-nous du mal.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 c’est a toi, qu’appartiennent, le règne,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puissance et la </a:t>
            </a:r>
            <a:r>
              <a:rPr lang="fr-FR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gloi-re</a:t>
            </a:r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Pour les siècles des siècles.     Amen!</a:t>
            </a:r>
          </a:p>
        </p:txBody>
      </p:sp>
    </p:spTree>
    <p:extLst>
      <p:ext uri="{BB962C8B-B14F-4D97-AF65-F5344CB8AC3E}">
        <p14:creationId xmlns:p14="http://schemas.microsoft.com/office/powerpoint/2010/main" val="27776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>
                <a:latin typeface="Arial Narrow" panose="020B0606020202030204" pitchFamily="34" charset="0"/>
              </a:rPr>
              <a:t>Entrée </a:t>
            </a:r>
            <a:r>
              <a:rPr lang="fr-FR" dirty="0">
                <a:latin typeface="Arial Narrow" panose="020B0606020202030204" pitchFamily="34" charset="0"/>
              </a:rPr>
              <a:t>:</a:t>
            </a:r>
            <a:r>
              <a:rPr lang="fr-FR" b="1" dirty="0">
                <a:latin typeface="Arial Narrow" panose="020B0606020202030204" pitchFamily="34" charset="0"/>
              </a:rPr>
              <a:t> Au cœur de ce monde </a:t>
            </a:r>
            <a:r>
              <a:rPr lang="fr-FR" b="1" dirty="0" smtClean="0">
                <a:latin typeface="Arial Narrow" panose="020B0606020202030204" pitchFamily="34" charset="0"/>
              </a:rPr>
              <a:t>2/3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267" y="1600200"/>
            <a:ext cx="8731405" cy="487680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2800" b="1" dirty="0"/>
              <a:t>Au cœur  de ce monde, le souffle de l´Esprit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800" b="1" dirty="0"/>
              <a:t>Fait retentir le cri de la Bonne Nouvelle !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800" b="1" dirty="0"/>
              <a:t>Au cœur  de ce monde, le souffle de l´Esprit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800" b="1" dirty="0"/>
              <a:t>Met à l´œuvre  aujourd´hui des énergies nouvelles</a:t>
            </a:r>
            <a:r>
              <a:rPr lang="fr-FR" sz="2800" b="1" dirty="0" smtClean="0"/>
              <a:t>.</a:t>
            </a:r>
          </a:p>
          <a:p>
            <a:pPr marL="0" indent="0" algn="ctr">
              <a:spcBef>
                <a:spcPct val="0"/>
              </a:spcBef>
              <a:buNone/>
            </a:pPr>
            <a:endParaRPr lang="fr-FR" sz="3200" b="1" dirty="0"/>
          </a:p>
          <a:p>
            <a:pPr marL="0" indent="0" algn="ctr">
              <a:spcBef>
                <a:spcPct val="0"/>
              </a:spcBef>
              <a:buNone/>
            </a:pPr>
            <a:r>
              <a:rPr lang="fr-FR" dirty="0" smtClean="0"/>
              <a:t>2- Voyez </a:t>
            </a:r>
            <a:r>
              <a:rPr lang="fr-FR" dirty="0"/>
              <a:t>! les affamés de Dieu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Ils font régner toute justice !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Voyez ! les amoureux de Dieu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Ils sont amis de tous les hommes !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Voyez ! ceux qui ont foi en Dieu :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>Ils font que dansent les montagnes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37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06400" y="75466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Agneau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de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Dieu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qui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enlèves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le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péché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du monde,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prends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</a:t>
            </a:r>
            <a:r>
              <a:rPr lang="en-GB" sz="3200" b="0" i="0" dirty="0" err="1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pitié</a:t>
            </a:r>
            <a:r>
              <a:rPr lang="en-GB" sz="3200" b="0" i="0" dirty="0" smtClean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de nous. </a:t>
            </a:r>
          </a:p>
          <a:p>
            <a:pPr algn="ctr"/>
            <a:endParaRPr lang="en-GB" sz="3200" b="0" i="0" dirty="0">
              <a:solidFill>
                <a:srgbClr val="212529"/>
              </a:solidFill>
              <a:effectLst/>
              <a:highlight>
                <a:srgbClr val="FFFFFF"/>
              </a:highlight>
              <a:latin typeface="Roboto Condensed" panose="020F0502020204030204" pitchFamily="2" charset="0"/>
            </a:endParaRPr>
          </a:p>
          <a:p>
            <a:pPr algn="ctr"/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Agneau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de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Dieu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qui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enlèves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le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péché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du monde,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prends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pitié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de </a:t>
            </a: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nous</a:t>
            </a:r>
          </a:p>
          <a:p>
            <a:pPr algn="ctr"/>
            <a:endParaRPr lang="en-GB" sz="3200" dirty="0" smtClean="0">
              <a:solidFill>
                <a:srgbClr val="212529"/>
              </a:solidFill>
              <a:highlight>
                <a:srgbClr val="FFFFFF"/>
              </a:highlight>
              <a:latin typeface="Roboto Condensed" panose="020F0502020204030204" pitchFamily="2" charset="0"/>
            </a:endParaRPr>
          </a:p>
          <a:p>
            <a:pPr algn="ctr"/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Agneau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de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Dieu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qui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enlèves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le </a:t>
            </a:r>
            <a:r>
              <a:rPr lang="en-GB" sz="3200" dirty="0" err="1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péché</a:t>
            </a:r>
            <a:r>
              <a:rPr lang="en-GB" sz="3200" dirty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 du monde, </a:t>
            </a:r>
            <a:r>
              <a:rPr lang="en-GB" sz="3200" dirty="0" err="1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donnes</a:t>
            </a: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-nous la </a:t>
            </a:r>
            <a:r>
              <a:rPr lang="en-GB" sz="3200" dirty="0" err="1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paix</a:t>
            </a:r>
            <a:r>
              <a:rPr lang="en-GB" sz="3200" dirty="0" smtClean="0">
                <a:solidFill>
                  <a:srgbClr val="212529"/>
                </a:solidFill>
                <a:highlight>
                  <a:srgbClr val="FFFFFF"/>
                </a:highlight>
                <a:latin typeface="Roboto Condensed" panose="020F0502020204030204" pitchFamily="2" charset="0"/>
              </a:rPr>
              <a:t>.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Messe </a:t>
            </a:r>
            <a:r>
              <a:rPr lang="fr-FR" sz="2400" i="1" dirty="0" smtClean="0">
                <a:solidFill>
                  <a:srgbClr val="D63800"/>
                </a:solidFill>
                <a:cs typeface="Arial Unicode MS" charset="0"/>
              </a:rPr>
              <a:t>peuple de Dieu</a:t>
            </a:r>
            <a:endParaRPr lang="fr-FR" sz="2400" i="1" dirty="0">
              <a:solidFill>
                <a:srgbClr val="D638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8766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80280" y="486599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dirty="0">
                <a:solidFill>
                  <a:srgbClr val="D2533C"/>
                </a:solidFill>
              </a:rPr>
              <a:t>Tu fais ta demeure en nous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2800" b="1" dirty="0"/>
              <a:t>R. 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</a:t>
            </a:r>
            <a:r>
              <a:rPr lang="fr-FR" sz="2800" b="1" dirty="0" smtClean="0"/>
              <a:t>.</a:t>
            </a:r>
          </a:p>
          <a:p>
            <a:pPr algn="ctr"/>
            <a:endParaRPr lang="fr-FR" b="1" dirty="0" smtClean="0"/>
          </a:p>
          <a:p>
            <a:pPr algn="ctr"/>
            <a:r>
              <a:rPr lang="fr-FR" sz="2800" dirty="0"/>
              <a:t>1. Le pain que nous mangeons, le vin que nous buvons,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2800" dirty="0"/>
              <a:t>C’est ton corps et ton sang,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2800" dirty="0"/>
              <a:t>Tu nous livres ta vie, tu nous ouvres ton cœur,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2800" dirty="0"/>
              <a:t>Tu fais ta demeure en nous Seigneur.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64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912" y="476672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dirty="0">
                <a:solidFill>
                  <a:srgbClr val="D2533C"/>
                </a:solidFill>
              </a:rPr>
              <a:t>Tu fais ta demeure en nous</a:t>
            </a:r>
          </a:p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2800" b="1" dirty="0"/>
              <a:t>R. 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</a:t>
            </a:r>
            <a:r>
              <a:rPr lang="fr-FR" sz="2800" b="1" dirty="0" smtClean="0"/>
              <a:t>Seigneur</a:t>
            </a:r>
          </a:p>
          <a:p>
            <a:pPr algn="ctr"/>
            <a:endParaRPr lang="fr-FR" sz="3200" b="1" dirty="0" smtClean="0"/>
          </a:p>
          <a:p>
            <a:pPr algn="ctr"/>
            <a:r>
              <a:rPr lang="fr-FR" dirty="0"/>
              <a:t>2</a:t>
            </a:r>
            <a:r>
              <a:rPr lang="fr-FR" sz="2800" dirty="0"/>
              <a:t>. Par le don de ta vie, tu désires aujourd’hui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2800" dirty="0"/>
              <a:t>Reposer en nos cœurs,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2800" dirty="0"/>
              <a:t>Brûlé de charité, assoiffé d’être aimé,</a:t>
            </a:r>
            <a:r>
              <a:rPr lang="fr-FR" sz="4400" dirty="0"/>
              <a:t/>
            </a:r>
            <a:br>
              <a:rPr lang="fr-FR" sz="4400" dirty="0"/>
            </a:br>
            <a:r>
              <a:rPr lang="fr-FR" sz="2800" dirty="0"/>
              <a:t>Tu fais ta demeure en nous Seigneur.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7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920" y="636662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dirty="0">
                <a:solidFill>
                  <a:srgbClr val="D2533C"/>
                </a:solidFill>
              </a:rPr>
              <a:t>Tu fais ta demeure en nous</a:t>
            </a:r>
          </a:p>
          <a:p>
            <a:pPr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1052736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2800" b="1" dirty="0"/>
              <a:t>R. 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</a:t>
            </a:r>
            <a:r>
              <a:rPr lang="fr-FR" sz="2800" b="1" dirty="0" smtClean="0"/>
              <a:t>Seigneur</a:t>
            </a:r>
          </a:p>
          <a:p>
            <a:pPr algn="ctr"/>
            <a:endParaRPr lang="fr-FR" sz="2800" b="1" dirty="0" smtClean="0"/>
          </a:p>
          <a:p>
            <a:pPr algn="ctr"/>
            <a:r>
              <a:rPr lang="fr-FR" sz="2400" dirty="0"/>
              <a:t>3. Unis à ton Amour, tu nous veux pour toujours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2400" dirty="0"/>
              <a:t>Ostensoirs du Sauveur,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2400" dirty="0"/>
              <a:t>En notre humanité, tu rejoins l’égaré,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2400" dirty="0"/>
              <a:t>Tu fais ta demeure en nous Seigneur.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819881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73066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/>
              <a:t>Prière « scout »</a:t>
            </a:r>
            <a:endParaRPr lang="en-US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Apprenez-nous à être généreux</a:t>
            </a:r>
            <a:r>
              <a:rPr lang="fr-FR" dirty="0" smtClean="0"/>
              <a:t>, </a:t>
            </a:r>
          </a:p>
          <a:p>
            <a:pPr marL="0" indent="0">
              <a:buNone/>
            </a:pPr>
            <a:r>
              <a:rPr lang="fr-FR" dirty="0" smtClean="0"/>
              <a:t>A </a:t>
            </a:r>
            <a:r>
              <a:rPr lang="fr-FR" dirty="0"/>
              <a:t>Vous servir comme Vous le </a:t>
            </a:r>
            <a:r>
              <a:rPr lang="fr-FR" dirty="0" smtClean="0"/>
              <a:t>méritez</a:t>
            </a:r>
          </a:p>
          <a:p>
            <a:pPr marL="0" indent="0">
              <a:buNone/>
            </a:pPr>
            <a:r>
              <a:rPr lang="fr-FR" dirty="0" smtClean="0"/>
              <a:t>A donner </a:t>
            </a:r>
            <a:r>
              <a:rPr lang="fr-FR" dirty="0"/>
              <a:t>sans compter</a:t>
            </a:r>
            <a:r>
              <a:rPr lang="fr-FR" dirty="0" smtClean="0"/>
              <a:t>, </a:t>
            </a:r>
          </a:p>
          <a:p>
            <a:pPr marL="0" indent="0">
              <a:buNone/>
            </a:pPr>
            <a:r>
              <a:rPr lang="fr-FR" dirty="0" smtClean="0"/>
              <a:t>A </a:t>
            </a:r>
            <a:r>
              <a:rPr lang="fr-FR" dirty="0"/>
              <a:t>combattre sans souci des </a:t>
            </a:r>
            <a:r>
              <a:rPr lang="fr-FR" dirty="0" smtClean="0"/>
              <a:t>blessures,</a:t>
            </a:r>
          </a:p>
          <a:p>
            <a:pPr marL="0" indent="0">
              <a:buNone/>
            </a:pPr>
            <a:r>
              <a:rPr lang="fr-FR" dirty="0" smtClean="0"/>
              <a:t>A </a:t>
            </a:r>
            <a:r>
              <a:rPr lang="fr-FR" dirty="0"/>
              <a:t>travailler sans chercher le repos</a:t>
            </a:r>
            <a:r>
              <a:rPr lang="fr-FR" dirty="0" smtClean="0"/>
              <a:t>,</a:t>
            </a:r>
          </a:p>
          <a:p>
            <a:pPr marL="0" indent="0">
              <a:buNone/>
            </a:pPr>
            <a:r>
              <a:rPr lang="fr-FR" dirty="0" smtClean="0"/>
              <a:t> A </a:t>
            </a:r>
            <a:r>
              <a:rPr lang="fr-FR" dirty="0"/>
              <a:t>nous dépenser, sans attendre d'autre </a:t>
            </a:r>
            <a:r>
              <a:rPr lang="fr-FR" dirty="0" smtClean="0"/>
              <a:t>récompense, que </a:t>
            </a:r>
            <a:r>
              <a:rPr lang="fr-FR" dirty="0"/>
              <a:t>celle de savoir que nous faisons Votre Sainte Volonté.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702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1520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La première en chemin, </a:t>
            </a:r>
            <a:r>
              <a:rPr lang="" sz="3200" dirty="0"/>
              <a:t>M</a:t>
            </a:r>
            <a:r>
              <a:rPr lang="fr-FR" sz="3200" dirty="0" err="1"/>
              <a:t>arie</a:t>
            </a:r>
            <a:r>
              <a:rPr lang="fr-FR" sz="3200" dirty="0"/>
              <a:t> tu nous entraîne </a:t>
            </a:r>
          </a:p>
          <a:p>
            <a:pPr algn="ctr"/>
            <a:r>
              <a:rPr lang="fr-FR" sz="3200" dirty="0"/>
              <a:t>A risquer notre « oui », aux imprévus de Dieu</a:t>
            </a:r>
          </a:p>
          <a:p>
            <a:pPr algn="ctr"/>
            <a:r>
              <a:rPr lang="fr-FR" sz="3200" dirty="0"/>
              <a:t>Et voici qu'est semé en l'argile incertaine</a:t>
            </a:r>
          </a:p>
          <a:p>
            <a:pPr algn="ctr"/>
            <a:r>
              <a:rPr lang="fr-FR" sz="3200" dirty="0"/>
              <a:t>De notre humanité, Jésus-Christ, Fils de Dieu.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M</a:t>
            </a:r>
            <a:r>
              <a:rPr lang="fr-FR" sz="3200" b="1" dirty="0"/>
              <a:t>arche avec nous Marie</a:t>
            </a:r>
          </a:p>
          <a:p>
            <a:pPr algn="ctr"/>
            <a:r>
              <a:rPr lang="fr-FR" sz="3200" b="1" dirty="0"/>
              <a:t>Sur les chemins de </a:t>
            </a:r>
            <a:r>
              <a:rPr lang="fr-FR" sz="3200" b="1" dirty="0" smtClean="0"/>
              <a:t>foi,</a:t>
            </a:r>
            <a:endParaRPr lang="fr-FR" sz="3200" b="1" dirty="0"/>
          </a:p>
          <a:p>
            <a:pPr algn="ctr"/>
            <a:r>
              <a:rPr lang="fr-FR" sz="3200" b="1" dirty="0"/>
              <a:t>Ils sont chemins vers Dieu (bis)</a:t>
            </a:r>
          </a:p>
          <a:p>
            <a:pPr algn="ctr"/>
            <a:endParaRPr lang="en-US" sz="3200" b="1" dirty="0">
              <a:solidFill>
                <a:srgbClr val="00206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Sortie: </a:t>
            </a:r>
            <a:r>
              <a:rPr lang="en-US" sz="2400" i="1" dirty="0">
                <a:solidFill>
                  <a:srgbClr val="D2533C"/>
                </a:solidFill>
              </a:rPr>
              <a:t>La première en chem</a:t>
            </a:r>
            <a:r>
              <a:rPr lang="en-US" altLang="zh-CN" sz="2400" i="1" dirty="0">
                <a:solidFill>
                  <a:srgbClr val="D2533C"/>
                </a:solidFill>
              </a:rPr>
              <a:t>in </a:t>
            </a:r>
            <a:r>
              <a:rPr lang="en-US" sz="2400" i="1" dirty="0">
                <a:solidFill>
                  <a:srgbClr val="D2533C"/>
                </a:solidFill>
              </a:rPr>
              <a:t>(</a:t>
            </a:r>
            <a:r>
              <a:rPr lang="en-US" sz="2400" dirty="0">
                <a:solidFill>
                  <a:srgbClr val="D2533C"/>
                </a:solidFill>
              </a:rPr>
              <a:t>1/3) </a:t>
            </a:r>
          </a:p>
        </p:txBody>
      </p:sp>
    </p:spTree>
    <p:extLst>
      <p:ext uri="{BB962C8B-B14F-4D97-AF65-F5344CB8AC3E}">
        <p14:creationId xmlns:p14="http://schemas.microsoft.com/office/powerpoint/2010/main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La première en chemin, Joyeuse tu t'élances</a:t>
            </a:r>
          </a:p>
          <a:p>
            <a:pPr algn="ctr"/>
            <a:r>
              <a:rPr lang="fr-FR" sz="3200" dirty="0"/>
              <a:t>Prophète de celui qui a pris corps en toi,</a:t>
            </a:r>
          </a:p>
          <a:p>
            <a:pPr algn="ctr"/>
            <a:r>
              <a:rPr lang="fr-FR" sz="3200" dirty="0"/>
              <a:t>La parole a surgi, tu es sa résonnance </a:t>
            </a:r>
          </a:p>
          <a:p>
            <a:pPr algn="ctr"/>
            <a:r>
              <a:rPr lang="fr-FR" sz="3200" dirty="0"/>
              <a:t>Et tu franchis des monts pour en porter la voix.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Marche avec nous Marie</a:t>
            </a:r>
          </a:p>
          <a:p>
            <a:pPr algn="ctr"/>
            <a:r>
              <a:rPr lang="fr-FR" sz="3200" b="1" dirty="0" smtClean="0"/>
              <a:t>Aux chemins de l’annonce,</a:t>
            </a:r>
            <a:endParaRPr lang="fr-FR" sz="3200" b="1" dirty="0"/>
          </a:p>
          <a:p>
            <a:pPr algn="ctr"/>
            <a:r>
              <a:rPr lang="fr-FR" sz="3200" b="1" dirty="0"/>
              <a:t>Ils sont chemins vers Dieu (bis)</a:t>
            </a:r>
            <a:endParaRPr lang="en-US" sz="3200" b="1" dirty="0"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Sortie: </a:t>
            </a:r>
            <a:r>
              <a:rPr lang="en-US" sz="2400" i="1" dirty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>
                <a:solidFill>
                  <a:srgbClr val="D2533C"/>
                </a:solidFill>
              </a:rPr>
              <a:t>in</a:t>
            </a:r>
            <a:r>
              <a:rPr lang="en-US" altLang="zh-CN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>
                <a:solidFill>
                  <a:srgbClr val="D2533C"/>
                </a:solidFill>
              </a:rPr>
              <a:t>(</a:t>
            </a:r>
            <a:r>
              <a:rPr lang="en-US" sz="2400" dirty="0">
                <a:solidFill>
                  <a:srgbClr val="D2533C"/>
                </a:solidFill>
              </a:rPr>
              <a:t>2/3) </a:t>
            </a:r>
          </a:p>
        </p:txBody>
      </p:sp>
    </p:spTree>
    <p:extLst>
      <p:ext uri="{BB962C8B-B14F-4D97-AF65-F5344CB8AC3E}">
        <p14:creationId xmlns:p14="http://schemas.microsoft.com/office/powerpoint/2010/main" val="189594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867775" cy="477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La première en chemin, avec l'Eglise en marche</a:t>
            </a:r>
          </a:p>
          <a:p>
            <a:pPr algn="ctr"/>
            <a:r>
              <a:rPr lang="fr-FR" sz="3200" dirty="0"/>
              <a:t>Dès les commencements, tu appelles l'Esprit</a:t>
            </a:r>
          </a:p>
          <a:p>
            <a:pPr algn="ctr"/>
            <a:r>
              <a:rPr lang="fr-FR" sz="3200" dirty="0"/>
              <a:t>En ce monde, aujourd'hui, assure notre marche Que grandisse le corps </a:t>
            </a:r>
            <a:br>
              <a:rPr lang="fr-FR" sz="3200" dirty="0"/>
            </a:br>
            <a:r>
              <a:rPr lang="fr-FR" sz="3200" dirty="0"/>
              <a:t>de ton Fils, Jésus-Christ.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Marche avec nous Marie</a:t>
            </a:r>
          </a:p>
          <a:p>
            <a:pPr algn="ctr"/>
            <a:r>
              <a:rPr lang="fr-FR" sz="3200" b="1" dirty="0" smtClean="0"/>
              <a:t>Aux chemins de ce monde,</a:t>
            </a:r>
            <a:endParaRPr lang="fr-FR" sz="3200" b="1" dirty="0"/>
          </a:p>
          <a:p>
            <a:pPr algn="ctr"/>
            <a:r>
              <a:rPr lang="fr-FR" sz="3200" b="1" dirty="0"/>
              <a:t>Ils sont chemins vers Dieu (bis)</a:t>
            </a:r>
            <a:endParaRPr lang="en-US" sz="3200" b="1" dirty="0"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Sortie: </a:t>
            </a:r>
            <a:r>
              <a:rPr lang="en-US" sz="2400" i="1" dirty="0">
                <a:solidFill>
                  <a:srgbClr val="D2533C"/>
                </a:solidFill>
              </a:rPr>
              <a:t>La première en chem</a:t>
            </a:r>
            <a:r>
              <a:rPr lang="en-US" altLang="zh-CN" sz="2400" i="1" dirty="0">
                <a:solidFill>
                  <a:srgbClr val="D2533C"/>
                </a:solidFill>
              </a:rPr>
              <a:t>in </a:t>
            </a:r>
            <a:r>
              <a:rPr lang="en-US" sz="2400" i="1" dirty="0">
                <a:solidFill>
                  <a:srgbClr val="D2533C"/>
                </a:solidFill>
              </a:rPr>
              <a:t>(3</a:t>
            </a:r>
            <a:r>
              <a:rPr lang="en-US" sz="2400" dirty="0">
                <a:solidFill>
                  <a:srgbClr val="D2533C"/>
                </a:solidFill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val="1136906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>
                <a:latin typeface="Arial Narrow" panose="020B0606020202030204" pitchFamily="34" charset="0"/>
              </a:rPr>
              <a:t>Entrée </a:t>
            </a:r>
            <a:r>
              <a:rPr lang="fr-FR" dirty="0">
                <a:latin typeface="Arial Narrow" panose="020B0606020202030204" pitchFamily="34" charset="0"/>
              </a:rPr>
              <a:t>:</a:t>
            </a:r>
            <a:r>
              <a:rPr lang="fr-FR" b="1" dirty="0">
                <a:latin typeface="Arial Narrow" panose="020B0606020202030204" pitchFamily="34" charset="0"/>
              </a:rPr>
              <a:t> Esprit de Pentecôte 3</a:t>
            </a:r>
            <a:r>
              <a:rPr lang="fr-FR" b="1" dirty="0" smtClean="0">
                <a:latin typeface="Arial Narrow" panose="020B0606020202030204" pitchFamily="34" charset="0"/>
              </a:rPr>
              <a:t>/3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fr-FR" sz="2800" b="1" dirty="0"/>
              <a:t>Au cœur  de ce monde, le souffle de l´Esprit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800" b="1" dirty="0"/>
              <a:t>Fait retentir le cri de la Bonne Nouvelle !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800" b="1" dirty="0"/>
              <a:t>Au cœur  de ce monde, le souffle de l´Esprit</a:t>
            </a:r>
            <a:r>
              <a:rPr lang="fr-FR" sz="3600" b="1" dirty="0"/>
              <a:t/>
            </a:r>
            <a:br>
              <a:rPr lang="fr-FR" sz="3600" b="1" dirty="0"/>
            </a:br>
            <a:r>
              <a:rPr lang="fr-FR" sz="2800" b="1" dirty="0"/>
              <a:t>Met à l´œuvre  aujourd´hui des énergies nouvelles.</a:t>
            </a:r>
          </a:p>
          <a:p>
            <a:pPr marL="0" indent="0" algn="ctr">
              <a:spcBef>
                <a:spcPct val="0"/>
              </a:spcBef>
              <a:buNone/>
            </a:pPr>
            <a:endParaRPr lang="fr-FR" sz="2800" b="1" dirty="0"/>
          </a:p>
          <a:p>
            <a:pPr marL="0" indent="0" algn="ctr">
              <a:buNone/>
            </a:pPr>
            <a:r>
              <a:rPr lang="fr-FR" dirty="0" smtClean="0"/>
              <a:t>3- Voyez </a:t>
            </a:r>
            <a:r>
              <a:rPr lang="fr-FR" dirty="0"/>
              <a:t>! le peuple est dans la joie :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dirty="0"/>
              <a:t>L´amour l´emporte sur la haine !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dirty="0"/>
              <a:t>Voyez ! les faibles sont choisis :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dirty="0"/>
              <a:t>Les orgueilleux n´ont plus de trône !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dirty="0"/>
              <a:t>Voyez! les doux qui sont vainqueurs :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dirty="0"/>
              <a:t>Ils ont la force des colombes 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71513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630392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i="1" cap="none" dirty="0">
                <a:ea typeface="ＭＳ Ｐゴシック" pitchFamily="34" charset="-128"/>
              </a:rPr>
              <a:t>Bon </a:t>
            </a:r>
            <a:r>
              <a:rPr lang="en-GB" sz="4000" i="1" cap="none" dirty="0" err="1" smtClean="0">
                <a:ea typeface="ＭＳ Ｐゴシック" pitchFamily="34" charset="-128"/>
              </a:rPr>
              <a:t>dimanche</a:t>
            </a:r>
            <a:r>
              <a:rPr lang="en-GB" sz="4000" i="1" cap="none" dirty="0" smtClean="0">
                <a:ea typeface="ＭＳ Ｐゴシック" pitchFamily="34" charset="-128"/>
              </a:rPr>
              <a:t> de </a:t>
            </a:r>
            <a:r>
              <a:rPr lang="en-GB" sz="4000" i="1" cap="none" dirty="0" err="1" smtClean="0">
                <a:ea typeface="ＭＳ Ｐゴシック" pitchFamily="34" charset="-128"/>
              </a:rPr>
              <a:t>Pentecôte</a:t>
            </a:r>
            <a:r>
              <a:rPr lang="en-GB" sz="4000" i="1" cap="none" dirty="0" smtClean="0">
                <a:ea typeface="ＭＳ Ｐゴシック" pitchFamily="34" charset="-128"/>
              </a:rPr>
              <a:t> </a:t>
            </a:r>
            <a:r>
              <a:rPr lang="en-GB" sz="4000" i="1" cap="none" dirty="0">
                <a:ea typeface="ＭＳ Ｐゴシック" pitchFamily="34" charset="-128"/>
              </a:rPr>
              <a:t>à </a:t>
            </a:r>
            <a:r>
              <a:rPr lang="en-GB" sz="4000" i="1" cap="none" dirty="0" err="1">
                <a:ea typeface="ＭＳ Ｐゴシック" pitchFamily="34" charset="-128"/>
              </a:rPr>
              <a:t>tous</a:t>
            </a:r>
            <a:r>
              <a:rPr lang="en-GB" sz="4000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89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Messe de </a:t>
            </a:r>
            <a:r>
              <a:rPr lang="en-US" sz="2400" i="1" dirty="0" smtClean="0">
                <a:solidFill>
                  <a:srgbClr val="D2533C"/>
                </a:solidFill>
              </a:rPr>
              <a:t>people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37129" y="1571612"/>
            <a:ext cx="684903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Kyrie </a:t>
            </a:r>
            <a:r>
              <a:rPr lang="fr-FR" sz="3200" dirty="0" smtClean="0">
                <a:solidFill>
                  <a:schemeClr val="tx1"/>
                </a:solidFill>
              </a:rPr>
              <a:t>eleison (x3) </a:t>
            </a:r>
            <a:endParaRPr lang="fr-FR" sz="2800" dirty="0">
              <a:solidFill>
                <a:schemeClr val="tx1"/>
              </a:solidFill>
            </a:endParaRPr>
          </a:p>
          <a:p>
            <a:pPr algn="r"/>
            <a:r>
              <a:rPr lang="fr-FR" sz="32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fr-FR" sz="3200" dirty="0" err="1">
                <a:solidFill>
                  <a:schemeClr val="tx1"/>
                </a:solidFill>
              </a:rPr>
              <a:t>Christe</a:t>
            </a:r>
            <a:r>
              <a:rPr lang="fr-FR" sz="3200" dirty="0">
                <a:solidFill>
                  <a:schemeClr val="tx1"/>
                </a:solidFill>
              </a:rPr>
              <a:t>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fr-FR" sz="3200" dirty="0">
                <a:solidFill>
                  <a:schemeClr val="tx1"/>
                </a:solidFill>
              </a:rPr>
              <a:t>	</a:t>
            </a:r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fr-FR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Kyrie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</a:p>
          <a:p>
            <a:pPr algn="r"/>
            <a:endParaRPr lang="fr-FR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6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 </a:t>
            </a:r>
            <a:r>
              <a:rPr lang="en-US" sz="2400" i="1" dirty="0">
                <a:solidFill>
                  <a:srgbClr val="D2533C"/>
                </a:solidFill>
              </a:rPr>
              <a:t>: </a:t>
            </a:r>
            <a:r>
              <a:rPr lang="en-US" sz="2400" i="1" dirty="0" smtClean="0">
                <a:solidFill>
                  <a:srgbClr val="D2533C"/>
                </a:solidFill>
              </a:rPr>
              <a:t>Au plus haut du </a:t>
            </a:r>
            <a:r>
              <a:rPr lang="en-US" sz="2400" i="1" dirty="0" err="1" smtClean="0">
                <a:solidFill>
                  <a:srgbClr val="D2533C"/>
                </a:solidFill>
              </a:rPr>
              <a:t>ciel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>
                <a:solidFill>
                  <a:srgbClr val="D2533C"/>
                </a:solidFill>
              </a:rPr>
              <a:t>(</a:t>
            </a:r>
            <a:r>
              <a:rPr lang="en-US" sz="2400" i="1" dirty="0" smtClean="0">
                <a:solidFill>
                  <a:srgbClr val="D2533C"/>
                </a:solidFill>
              </a:rPr>
              <a:t>1/3)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967400"/>
            <a:ext cx="8534398" cy="587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000" b="1" dirty="0" smtClean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algn="ctr"/>
            <a:endParaRPr lang="fr-FR" sz="3000" b="1" dirty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algn="ctr"/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Au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plus haut du ciel la gloire de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Dieu;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sur toute la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terre,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aux hommes la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paix</a:t>
            </a:r>
          </a:p>
          <a:p>
            <a:pPr algn="ctr"/>
            <a:endParaRPr lang="fr-FR" sz="3000" b="1" dirty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algn="ctr"/>
            <a:r>
              <a:rPr lang="en-US" sz="3000" dirty="0">
                <a:solidFill>
                  <a:srgbClr val="292934"/>
                </a:solidFill>
                <a:cs typeface="Arial Unicode MS" charset="0"/>
              </a:rPr>
              <a:t>  </a:t>
            </a:r>
            <a:r>
              <a:rPr lang="en-US" sz="3000" dirty="0" smtClean="0">
                <a:solidFill>
                  <a:srgbClr val="292934"/>
                </a:solidFill>
                <a:cs typeface="Arial Unicode MS" charset="0"/>
              </a:rPr>
              <a:t>1- </a:t>
            </a:r>
            <a:r>
              <a:rPr lang="en-US" sz="3000" dirty="0" err="1" smtClean="0">
                <a:solidFill>
                  <a:srgbClr val="292934"/>
                </a:solidFill>
                <a:cs typeface="Arial Unicode MS" charset="0"/>
              </a:rPr>
              <a:t>jusqu’au</a:t>
            </a:r>
            <a:r>
              <a:rPr lang="en-US" sz="30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000" dirty="0" err="1" smtClean="0">
                <a:solidFill>
                  <a:srgbClr val="292934"/>
                </a:solidFill>
                <a:cs typeface="Arial Unicode MS" charset="0"/>
              </a:rPr>
              <a:t>cieux</a:t>
            </a:r>
            <a:r>
              <a:rPr lang="en-US" sz="3000" dirty="0" smtClean="0">
                <a:solidFill>
                  <a:srgbClr val="292934"/>
                </a:solidFill>
                <a:cs typeface="Arial Unicode MS" charset="0"/>
              </a:rPr>
              <a:t> ta </a:t>
            </a:r>
            <a:r>
              <a:rPr lang="en-US" sz="3000" dirty="0" err="1" smtClean="0">
                <a:solidFill>
                  <a:srgbClr val="292934"/>
                </a:solidFill>
                <a:cs typeface="Arial Unicode MS" charset="0"/>
              </a:rPr>
              <a:t>splendeur</a:t>
            </a:r>
            <a:r>
              <a:rPr lang="en-US" sz="30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000" dirty="0" err="1" smtClean="0">
                <a:solidFill>
                  <a:srgbClr val="292934"/>
                </a:solidFill>
                <a:cs typeface="Arial Unicode MS" charset="0"/>
              </a:rPr>
              <a:t>est</a:t>
            </a:r>
            <a:r>
              <a:rPr lang="en-US" sz="30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3000" dirty="0" err="1" smtClean="0">
                <a:solidFill>
                  <a:srgbClr val="292934"/>
                </a:solidFill>
                <a:cs typeface="Arial Unicode MS" charset="0"/>
              </a:rPr>
              <a:t>chantée</a:t>
            </a:r>
            <a:r>
              <a:rPr lang="en-US" sz="3000" dirty="0" smtClean="0">
                <a:solidFill>
                  <a:srgbClr val="292934"/>
                </a:solidFill>
                <a:cs typeface="Arial Unicode MS" charset="0"/>
              </a:rPr>
              <a:t>, par la bouche des tout </a:t>
            </a:r>
            <a:r>
              <a:rPr lang="en-US" sz="3000" dirty="0" err="1" smtClean="0">
                <a:solidFill>
                  <a:srgbClr val="292934"/>
                </a:solidFill>
                <a:cs typeface="Arial Unicode MS" charset="0"/>
              </a:rPr>
              <a:t>petits</a:t>
            </a:r>
            <a:endParaRPr lang="en-US" sz="30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465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D2533C"/>
                </a:solidFill>
              </a:rPr>
              <a:t>Gloria </a:t>
            </a:r>
            <a:r>
              <a:rPr lang="en-US" sz="2800" i="1" dirty="0">
                <a:solidFill>
                  <a:srgbClr val="D2533C"/>
                </a:solidFill>
              </a:rPr>
              <a:t>: Au plus haut du </a:t>
            </a:r>
            <a:r>
              <a:rPr lang="en-US" sz="2800" i="1" dirty="0" err="1">
                <a:solidFill>
                  <a:srgbClr val="D2533C"/>
                </a:solidFill>
              </a:rPr>
              <a:t>ciel</a:t>
            </a:r>
            <a:r>
              <a:rPr lang="en-US" sz="2800" i="1" dirty="0">
                <a:solidFill>
                  <a:srgbClr val="D2533C"/>
                </a:solidFill>
              </a:rPr>
              <a:t> </a:t>
            </a:r>
            <a:r>
              <a:rPr lang="en-US" sz="2800" i="1" dirty="0" smtClean="0">
                <a:solidFill>
                  <a:srgbClr val="D2533C"/>
                </a:solidFill>
              </a:rPr>
              <a:t>(2/3</a:t>
            </a:r>
            <a:r>
              <a:rPr lang="en-US" sz="2800" i="1" dirty="0">
                <a:solidFill>
                  <a:srgbClr val="D2533C"/>
                </a:solidFill>
              </a:rPr>
              <a:t>)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sz="3000" b="1" dirty="0" smtClean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marL="0" indent="0" algn="ctr">
              <a:buNone/>
            </a:pP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Au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plus haut du ciel la gloire de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Dieu;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sur toute la terre aux hommes la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paix</a:t>
            </a:r>
          </a:p>
          <a:p>
            <a:pPr marL="0" indent="0" algn="ctr">
              <a:buNone/>
            </a:pPr>
            <a:endParaRPr lang="fr-FR" sz="3000" b="1" dirty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algn="ctr"/>
            <a:r>
              <a:rPr lang="fr-FR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2- Qui donc est l’homme pour que tu penses à lui? Qui donc est l’homme pour que tu l’aimes?</a:t>
            </a:r>
            <a:endParaRPr lang="fr-FR" dirty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02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D2533C"/>
                </a:solidFill>
              </a:rPr>
              <a:t>Gloria </a:t>
            </a:r>
            <a:r>
              <a:rPr lang="en-US" sz="2800" i="1" dirty="0">
                <a:solidFill>
                  <a:srgbClr val="D2533C"/>
                </a:solidFill>
              </a:rPr>
              <a:t>: Au plus haut du </a:t>
            </a:r>
            <a:r>
              <a:rPr lang="en-US" sz="2800" i="1" dirty="0" err="1">
                <a:solidFill>
                  <a:srgbClr val="D2533C"/>
                </a:solidFill>
              </a:rPr>
              <a:t>ciel</a:t>
            </a:r>
            <a:r>
              <a:rPr lang="en-US" sz="2800" i="1" dirty="0">
                <a:solidFill>
                  <a:srgbClr val="D2533C"/>
                </a:solidFill>
              </a:rPr>
              <a:t> </a:t>
            </a:r>
            <a:r>
              <a:rPr lang="en-US" sz="2800" i="1" dirty="0" smtClean="0">
                <a:solidFill>
                  <a:srgbClr val="D2533C"/>
                </a:solidFill>
              </a:rPr>
              <a:t>(3/3</a:t>
            </a:r>
            <a:r>
              <a:rPr lang="en-US" sz="2800" i="1" dirty="0">
                <a:solidFill>
                  <a:srgbClr val="D2533C"/>
                </a:solidFill>
              </a:rPr>
              <a:t>)</a:t>
            </a: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sz="3000" b="1" dirty="0" smtClean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marL="0" indent="0" algn="ctr">
              <a:buNone/>
            </a:pP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Au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plus haut du ciel la gloire de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Dieu; </a:t>
            </a:r>
            <a:r>
              <a:rPr lang="fr-FR" sz="3000" b="1" dirty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sur toute la terre aux hommes la </a:t>
            </a:r>
            <a:r>
              <a:rPr lang="fr-FR" sz="3000" b="1" dirty="0" smtClean="0">
                <a:solidFill>
                  <a:srgbClr val="444444"/>
                </a:solidFill>
                <a:highlight>
                  <a:srgbClr val="FFFFFF"/>
                </a:highlight>
                <a:latin typeface="Alegreya"/>
              </a:rPr>
              <a:t>paix</a:t>
            </a:r>
          </a:p>
          <a:p>
            <a:pPr marL="0" indent="0" algn="ctr">
              <a:buNone/>
            </a:pPr>
            <a:endParaRPr lang="fr-FR" sz="3000" b="1" dirty="0">
              <a:solidFill>
                <a:srgbClr val="444444"/>
              </a:solidFill>
              <a:highlight>
                <a:srgbClr val="FFFFFF"/>
              </a:highlight>
              <a:latin typeface="Alegreya"/>
            </a:endParaRPr>
          </a:p>
          <a:p>
            <a:pPr marL="0" indent="0" algn="ctr">
              <a:buNone/>
            </a:pPr>
            <a:r>
              <a:rPr lang="fr-FR" dirty="0" smtClean="0"/>
              <a:t>3- Tu l’établis sur les œuvres de tes mains, et tu as mis toute chose à ses pieds.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2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6448</TotalTime>
  <Words>1111</Words>
  <Application>Microsoft Office PowerPoint</Application>
  <PresentationFormat>Affichage à l'écran (4:3)</PresentationFormat>
  <Paragraphs>220</Paragraphs>
  <Slides>40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8" baseType="lpstr">
      <vt:lpstr>Arial Unicode MS</vt:lpstr>
      <vt:lpstr>ＭＳ Ｐゴシック</vt:lpstr>
      <vt:lpstr>Alegreya</vt:lpstr>
      <vt:lpstr>Arial</vt:lpstr>
      <vt:lpstr>Arial Narrow</vt:lpstr>
      <vt:lpstr>Calibri</vt:lpstr>
      <vt:lpstr>Roboto Condensed</vt:lpstr>
      <vt:lpstr>Clarity</vt:lpstr>
      <vt:lpstr> Dimanche 19 Mai 2024 pentecote</vt:lpstr>
      <vt:lpstr>Entrée : Au cœur de ce monde 1/3</vt:lpstr>
      <vt:lpstr>Entrée : Au cœur de ce monde 2/3</vt:lpstr>
      <vt:lpstr>Entrée : Esprit de Pentecôte 3/3</vt:lpstr>
      <vt:lpstr>Présentation PowerPoint</vt:lpstr>
      <vt:lpstr>Kyrié: Messe de people de Dieu</vt:lpstr>
      <vt:lpstr>Gloria : Au plus haut du ciel (1/3)</vt:lpstr>
      <vt:lpstr>Gloria : Au plus haut du ciel (2/3)</vt:lpstr>
      <vt:lpstr>Gloria : Au plus haut du ciel (3/3)</vt:lpstr>
      <vt:lpstr>Présentation PowerPoint</vt:lpstr>
      <vt:lpstr>Séquence</vt:lpstr>
      <vt:lpstr>Séquence </vt:lpstr>
      <vt:lpstr>Proclamation de l’évangile</vt:lpstr>
      <vt:lpstr>Présentation PowerPoint</vt:lpstr>
      <vt:lpstr>Présentation PowerPoint</vt:lpstr>
      <vt:lpstr>Présentation PowerPoint</vt:lpstr>
      <vt:lpstr>Veni creator spiritus 1/3</vt:lpstr>
      <vt:lpstr>Veni creator spiritus 2/3</vt:lpstr>
      <vt:lpstr>Veni creator spiritus 3/3</vt:lpstr>
      <vt:lpstr>     Esprit de Dieu, souffle de vie (1/3)</vt:lpstr>
      <vt:lpstr>Esprit de Dieu, souffle de vie (2/3)</vt:lpstr>
      <vt:lpstr>Esprit de Dieu, souffle de vie (3/3)</vt:lpstr>
      <vt:lpstr>Présentation PowerPoint</vt:lpstr>
      <vt:lpstr>Offertoire: Trouvez dans ma vie ta présence (1/3)</vt:lpstr>
      <vt:lpstr>Offertoire: Trouvez dans ma vie ta présence (2/3)</vt:lpstr>
      <vt:lpstr>Offertoire: Trouvez dans ma vie ta présence (3/3)</vt:lpstr>
      <vt:lpstr>Présentation PowerPoint</vt:lpstr>
      <vt:lpstr>Sanctus : Messe de peuple de Dieu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Prière « scout »</vt:lpstr>
      <vt:lpstr>Présentation PowerPoint</vt:lpstr>
      <vt:lpstr>Présentation PowerPoint</vt:lpstr>
      <vt:lpstr>Présentation PowerPoint</vt:lpstr>
      <vt:lpstr>Bon dimanche de Pentecôte à tous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Congo Mobile</cp:lastModifiedBy>
  <cp:revision>369</cp:revision>
  <dcterms:created xsi:type="dcterms:W3CDTF">2016-09-24T10:23:28Z</dcterms:created>
  <dcterms:modified xsi:type="dcterms:W3CDTF">2024-05-18T05:44:16Z</dcterms:modified>
</cp:coreProperties>
</file>