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33"/>
  </p:notesMasterIdLst>
  <p:handoutMasterIdLst>
    <p:handoutMasterId r:id="rId34"/>
  </p:handoutMasterIdLst>
  <p:sldIdLst>
    <p:sldId id="256" r:id="rId2"/>
    <p:sldId id="675" r:id="rId3"/>
    <p:sldId id="676" r:id="rId4"/>
    <p:sldId id="677" r:id="rId5"/>
    <p:sldId id="606" r:id="rId6"/>
    <p:sldId id="607" r:id="rId7"/>
    <p:sldId id="678" r:id="rId8"/>
    <p:sldId id="679" r:id="rId9"/>
    <p:sldId id="680" r:id="rId10"/>
    <p:sldId id="640" r:id="rId11"/>
    <p:sldId id="347" r:id="rId12"/>
    <p:sldId id="641" r:id="rId13"/>
    <p:sldId id="388" r:id="rId14"/>
    <p:sldId id="267" r:id="rId15"/>
    <p:sldId id="683" r:id="rId16"/>
    <p:sldId id="681" r:id="rId17"/>
    <p:sldId id="682" r:id="rId18"/>
    <p:sldId id="642" r:id="rId19"/>
    <p:sldId id="552" r:id="rId20"/>
    <p:sldId id="643" r:id="rId21"/>
    <p:sldId id="355" r:id="rId22"/>
    <p:sldId id="644" r:id="rId23"/>
    <p:sldId id="619" r:id="rId24"/>
    <p:sldId id="455" r:id="rId25"/>
    <p:sldId id="668" r:id="rId26"/>
    <p:sldId id="669" r:id="rId27"/>
    <p:sldId id="670" r:id="rId28"/>
    <p:sldId id="645" r:id="rId29"/>
    <p:sldId id="671" r:id="rId30"/>
    <p:sldId id="673" r:id="rId31"/>
    <p:sldId id="603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23"/>
    <p:restoredTop sz="94704"/>
  </p:normalViewPr>
  <p:slideViewPr>
    <p:cSldViewPr snapToGrid="0" snapToObjects="1">
      <p:cViewPr varScale="1">
        <p:scale>
          <a:sx n="69" d="100"/>
          <a:sy n="69" d="100"/>
        </p:scale>
        <p:origin x="-11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notesViewPr>
    <p:cSldViewPr snapToGrid="0" snapToObjects="1">
      <p:cViewPr varScale="1">
        <p:scale>
          <a:sx n="88" d="100"/>
          <a:sy n="88" d="100"/>
        </p:scale>
        <p:origin x="-3870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F86202-3393-47BA-B5DD-959C6B2CA8E5}" type="datetimeFigureOut">
              <a:rPr lang="zh-CN" altLang="en-US" smtClean="0"/>
              <a:pPr/>
              <a:t>2024/5/11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2C4620-F3EE-4B8B-9805-76321F1EDF9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1AD0FA-898F-456E-B183-329385AF4A03}" type="datetimeFigureOut">
              <a:rPr lang="fr-FR" smtClean="0"/>
              <a:pPr/>
              <a:t>11/05/2024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6BF02F-DC09-4AC6-AE7B-3CA07BD586BF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7158793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6C573E6C-3171-CA42-B079-9C35FD65C185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26625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6626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ln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87121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8CE2D101-F247-4F4C-A56A-4DF611B779DE}" type="slidenum">
              <a:rPr lang="en-US"/>
              <a:pPr>
                <a:defRPr/>
              </a:pPr>
              <a:t>25</a:t>
            </a:fld>
            <a:endParaRPr lang="en-US"/>
          </a:p>
        </p:txBody>
      </p:sp>
      <p:sp>
        <p:nvSpPr>
          <p:cNvPr id="36865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210236" y="694171"/>
            <a:ext cx="4437529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36866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ln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3378062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8CE2D101-F247-4F4C-A56A-4DF611B779DE}" type="slidenum">
              <a:rPr lang="en-US"/>
              <a:pPr>
                <a:defRPr/>
              </a:pPr>
              <a:t>26</a:t>
            </a:fld>
            <a:endParaRPr lang="en-US"/>
          </a:p>
        </p:txBody>
      </p:sp>
      <p:sp>
        <p:nvSpPr>
          <p:cNvPr id="36865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210236" y="694171"/>
            <a:ext cx="4437529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36866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ln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3378062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8CE2D101-F247-4F4C-A56A-4DF611B779DE}" type="slidenum">
              <a:rPr lang="en-US"/>
              <a:pPr>
                <a:defRPr/>
              </a:pPr>
              <a:t>27</a:t>
            </a:fld>
            <a:endParaRPr lang="en-US"/>
          </a:p>
        </p:txBody>
      </p:sp>
      <p:sp>
        <p:nvSpPr>
          <p:cNvPr id="36865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210236" y="694171"/>
            <a:ext cx="4437529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36866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ln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3378062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F6AD7811-4846-534F-B9B2-45C2DD9EA4D0}" type="slidenum">
              <a:rPr lang="en-US"/>
              <a:pPr>
                <a:defRPr/>
              </a:pPr>
              <a:t>29</a:t>
            </a:fld>
            <a:endParaRPr lang="en-US"/>
          </a:p>
        </p:txBody>
      </p:sp>
      <p:sp>
        <p:nvSpPr>
          <p:cNvPr id="24577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210236" y="694171"/>
            <a:ext cx="4437529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4578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ln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9995661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F6AD7811-4846-534F-B9B2-45C2DD9EA4D0}" type="slidenum">
              <a:rPr lang="en-US"/>
              <a:pPr>
                <a:defRPr/>
              </a:pPr>
              <a:t>30</a:t>
            </a:fld>
            <a:endParaRPr lang="en-US"/>
          </a:p>
        </p:txBody>
      </p:sp>
      <p:sp>
        <p:nvSpPr>
          <p:cNvPr id="24577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210236" y="694171"/>
            <a:ext cx="4437529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4578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ln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778688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0A59B798-FE3C-B54B-8461-23FA0D47244A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27649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7650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ln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548891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0A59B798-FE3C-B54B-8461-23FA0D47244A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27649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7650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ln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627158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0A59B798-FE3C-B54B-8461-23FA0D47244A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27649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7650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ln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066531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8CE2D101-F247-4F4C-A56A-4DF611B779DE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36865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210236" y="694171"/>
            <a:ext cx="4437529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36866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ln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163590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8CE2D101-F247-4F4C-A56A-4DF611B779DE}" type="slidenum">
              <a:rPr lang="en-US"/>
              <a:pPr>
                <a:defRPr/>
              </a:pPr>
              <a:t>17</a:t>
            </a:fld>
            <a:endParaRPr lang="en-US"/>
          </a:p>
        </p:txBody>
      </p:sp>
      <p:sp>
        <p:nvSpPr>
          <p:cNvPr id="36865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210236" y="694171"/>
            <a:ext cx="4437529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36866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ln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163590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0EE9E079-2CF1-2C43-9B20-E1B4393468DB}" type="slidenum">
              <a:rPr lang="en-US"/>
              <a:pPr>
                <a:defRPr/>
              </a:pPr>
              <a:t>19</a:t>
            </a:fld>
            <a:endParaRPr lang="en-US"/>
          </a:p>
        </p:txBody>
      </p:sp>
      <p:sp>
        <p:nvSpPr>
          <p:cNvPr id="34817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34818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ln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169120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fld id="{A663D502-EA94-41D2-BA2C-A7107D0C83B7}" type="slidenum">
              <a:rPr lang="en-US"/>
              <a:pPr/>
              <a:t>23</a:t>
            </a:fld>
            <a:endParaRPr lang="en-US"/>
          </a:p>
        </p:txBody>
      </p:sp>
      <p:sp>
        <p:nvSpPr>
          <p:cNvPr id="35841" name="Text Box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</p:spPr>
        <p:txBody>
          <a:bodyPr wrap="none" anchor="ctr"/>
          <a:lstStyle/>
          <a:p>
            <a:endParaRPr lang="en-US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Espace réservé des not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/>
          </a:p>
        </p:txBody>
      </p:sp>
      <p:sp>
        <p:nvSpPr>
          <p:cNvPr id="33796" name="Espace réservé du numéro de diapositive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2C9C0AD-5281-40AE-9E94-D80BAB4A3B07}" type="slidenum">
              <a:rPr lang="fr-FR" altLang="fr-FR"/>
              <a:pPr/>
              <a:t>24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42712945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fr-FR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pPr/>
              <a:t>Saturday, May 11, 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pPr/>
              <a:t>Saturday, May 11, 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fr-FR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pPr/>
              <a:t>Saturday, May 11, 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pPr/>
              <a:t>Saturday, May 11, 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fr-FR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pPr/>
              <a:t>Saturday, May 11, 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pPr/>
              <a:t>Saturday, May 11, 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pPr/>
              <a:t>Saturday, May 11, 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pPr/>
              <a:t>Saturday, May 11, 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pPr/>
              <a:t>Saturday, May 11, 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fr-FR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pPr/>
              <a:t>Saturday, May 11, 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pPr/>
              <a:t>Saturday, May 11, 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pPr/>
              <a:t>Saturday, May 11, 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/>
          <a:lstStyle/>
          <a:p>
            <a:pPr algn="ctr"/>
            <a:r>
              <a:rPr lang="" sz="4000" b="1" cap="small" dirty="0">
                <a:latin typeface="Arial Narrow" panose="020B0606020202030204" pitchFamily="34" charset="0"/>
              </a:rPr>
              <a:t>Dimanche </a:t>
            </a:r>
            <a:r>
              <a:rPr lang="fr-FR" sz="4000" b="1" cap="small" dirty="0" smtClean="0">
                <a:latin typeface="Arial Narrow" panose="020B0606020202030204" pitchFamily="34" charset="0"/>
              </a:rPr>
              <a:t>11 mai 20</a:t>
            </a:r>
            <a:r>
              <a:rPr lang="" sz="4000" b="1" cap="small" dirty="0">
                <a:latin typeface="Arial Narrow" panose="020B0606020202030204" pitchFamily="34" charset="0"/>
              </a:rPr>
              <a:t>24</a:t>
            </a:r>
            <a:endParaRPr lang="en-US" sz="4000" b="1" cap="small" dirty="0">
              <a:latin typeface="Arial Narrow" panose="020B060602020203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7F2E5B40-42C6-4659-BFFA-30D80B464F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9809" y="6211888"/>
            <a:ext cx="2112962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5000" rIns="90000" bIns="45000">
            <a:spAutoFit/>
          </a:bodyPr>
          <a:lstStyle>
            <a:lvl1pPr>
              <a:lnSpc>
                <a:spcPct val="93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292934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/>
              </a:defRPr>
            </a:lvl1pPr>
            <a:lvl2pPr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292934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/>
              </a:defRPr>
            </a:lvl2pPr>
            <a:lvl3pPr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rgbClr val="292934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/>
              </a:defRPr>
            </a:lvl3pPr>
            <a:lvl4pPr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292934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/>
              </a:defRPr>
            </a:lvl4pPr>
            <a:lvl5pPr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292934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292934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292934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292934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292934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/>
              </a:defRPr>
            </a:lvl9pPr>
          </a:lstStyle>
          <a:p>
            <a:pPr algn="r" eaLnBrk="1" hangingPunct="1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r>
              <a:rPr lang="en-US" altLang="fr-FR" sz="1800" dirty="0" err="1"/>
              <a:t>Paroisse</a:t>
            </a:r>
            <a:r>
              <a:rPr lang="en-US" altLang="fr-FR" sz="1800" dirty="0"/>
              <a:t> St Michel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C510730D-0D46-4067-BA24-D13FADB03F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46290" y="5195888"/>
            <a:ext cx="8128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0" y="3405673"/>
            <a:ext cx="9143999" cy="1852127"/>
          </a:xfrm>
        </p:spPr>
        <p:txBody>
          <a:bodyPr>
            <a:normAutofit/>
          </a:bodyPr>
          <a:lstStyle/>
          <a:p>
            <a:pPr algn="ctr"/>
            <a:r>
              <a:rPr lang="fr-FR" sz="3600" b="1" i="1" cap="small" dirty="0" smtClean="0">
                <a:latin typeface="Arial Narrow" panose="020B0606020202030204" pitchFamily="34" charset="0"/>
              </a:rPr>
              <a:t>Sixième</a:t>
            </a:r>
            <a:r>
              <a:rPr lang="en-US" sz="3600" b="1" i="1" cap="small" dirty="0" smtClean="0">
                <a:latin typeface="Arial Narrow" panose="020B0606020202030204" pitchFamily="34" charset="0"/>
              </a:rPr>
              <a:t> </a:t>
            </a:r>
            <a:r>
              <a:rPr lang="en-US" sz="3600" b="1" i="1" cap="small" dirty="0" err="1" smtClean="0">
                <a:latin typeface="Arial Narrow" panose="020B0606020202030204" pitchFamily="34" charset="0"/>
              </a:rPr>
              <a:t>Dimanche</a:t>
            </a:r>
            <a:r>
              <a:rPr lang="en-US" sz="3600" b="1" i="1" cap="small" dirty="0" smtClean="0">
                <a:latin typeface="Arial Narrow" panose="020B0606020202030204" pitchFamily="34" charset="0"/>
              </a:rPr>
              <a:t> de </a:t>
            </a:r>
            <a:r>
              <a:rPr lang="en-US" sz="3600" b="1" i="1" cap="small" dirty="0" err="1" smtClean="0">
                <a:latin typeface="Arial Narrow" panose="020B0606020202030204" pitchFamily="34" charset="0"/>
              </a:rPr>
              <a:t>Paques</a:t>
            </a:r>
            <a:r>
              <a:rPr lang="en-US" sz="3600" b="1" i="1" cap="small" dirty="0" smtClean="0">
                <a:latin typeface="Arial Narrow" panose="020B0606020202030204" pitchFamily="34" charset="0"/>
              </a:rPr>
              <a:t> et Ascension</a:t>
            </a:r>
            <a:endParaRPr lang="fr-FR" sz="3600" i="1" cap="small" dirty="0" smtClean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406631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Content Placeholder 2"/>
          <p:cNvSpPr txBox="1">
            <a:spLocks/>
          </p:cNvSpPr>
          <p:nvPr/>
        </p:nvSpPr>
        <p:spPr bwMode="auto">
          <a:xfrm>
            <a:off x="0" y="65088"/>
            <a:ext cx="9144000" cy="669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</a:pPr>
            <a:endParaRPr lang="fr-FR" sz="2000">
              <a:solidFill>
                <a:schemeClr val="tx1"/>
              </a:solidFill>
              <a:latin typeface="Arial Narrow" pitchFamily="34" charset="0"/>
            </a:endParaRPr>
          </a:p>
          <a:p>
            <a:pPr defTabSz="91440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</a:pPr>
            <a:endParaRPr lang="en-US" sz="200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397862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226143" y="483079"/>
            <a:ext cx="8624560" cy="609024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fr-FR" sz="2600" i="1" dirty="0">
              <a:solidFill>
                <a:schemeClr val="tx2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xmlns="" id="{B7C3900D-7C04-4168-A16B-4F5909D720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6142" y="51454"/>
            <a:ext cx="8229600" cy="990600"/>
          </a:xfrm>
        </p:spPr>
        <p:txBody>
          <a:bodyPr/>
          <a:lstStyle/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fr-FR" sz="2400" b="1" u="sng" dirty="0">
                <a:solidFill>
                  <a:srgbClr val="D2533C"/>
                </a:solidFill>
              </a:rPr>
              <a:t>LITURGIE DE LA PAROLE</a:t>
            </a:r>
            <a:endParaRPr lang="en-US" altLang="fr-FR" sz="2400" b="1" dirty="0">
              <a:solidFill>
                <a:srgbClr val="D2533C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40743" y="850982"/>
            <a:ext cx="8462514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cap="all" dirty="0"/>
              <a:t>PREMIÈRE LECTURE</a:t>
            </a:r>
          </a:p>
          <a:p>
            <a:r>
              <a:rPr lang="fr-FR" dirty="0" smtClean="0"/>
              <a:t>« Tandis que les Apôtres le regardaient, il s’éleva » (</a:t>
            </a:r>
            <a:r>
              <a:rPr lang="fr-FR" dirty="0" err="1" smtClean="0"/>
              <a:t>Ac</a:t>
            </a:r>
            <a:r>
              <a:rPr lang="fr-FR" dirty="0" smtClean="0"/>
              <a:t> 1, 1-11</a:t>
            </a:r>
            <a:r>
              <a:rPr lang="fr-FR" dirty="0" smtClean="0"/>
              <a:t>)</a:t>
            </a:r>
            <a:endParaRPr lang="fr-FR" dirty="0" smtClean="0"/>
          </a:p>
          <a:p>
            <a:endParaRPr lang="fr-FR" dirty="0" smtClean="0"/>
          </a:p>
          <a:p>
            <a:r>
              <a:rPr lang="fr-FR" b="1" cap="all" dirty="0" smtClean="0"/>
              <a:t>PSAUME</a:t>
            </a:r>
          </a:p>
          <a:p>
            <a:r>
              <a:rPr lang="fr-FR" b="1" dirty="0" smtClean="0"/>
              <a:t>Dieu s’élève parmi les </a:t>
            </a:r>
            <a:r>
              <a:rPr lang="fr-FR" b="1" dirty="0" smtClean="0"/>
              <a:t>ovations, le </a:t>
            </a:r>
            <a:r>
              <a:rPr lang="fr-FR" b="1" dirty="0" smtClean="0"/>
              <a:t>Seigneur, aux éclats du cor</a:t>
            </a:r>
            <a:r>
              <a:rPr lang="fr-FR" b="1" dirty="0" smtClean="0"/>
              <a:t>.</a:t>
            </a:r>
          </a:p>
          <a:p>
            <a:endParaRPr lang="fr-FR" dirty="0" smtClean="0">
              <a:solidFill>
                <a:srgbClr val="333333"/>
              </a:solidFill>
              <a:latin typeface="Open Sans" panose="020B0606030504020204" pitchFamily="34" charset="0"/>
            </a:endParaRPr>
          </a:p>
          <a:p>
            <a:r>
              <a:rPr lang="fr-FR" b="1" cap="all" dirty="0" smtClean="0"/>
              <a:t>DEUXIÈME LECTURE</a:t>
            </a:r>
          </a:p>
          <a:p>
            <a:r>
              <a:rPr lang="fr-FR" dirty="0" smtClean="0"/>
              <a:t>« Parvenir à la stature du Christ dans sa plénitude » (</a:t>
            </a:r>
            <a:r>
              <a:rPr lang="fr-FR" dirty="0" err="1" smtClean="0"/>
              <a:t>Ep</a:t>
            </a:r>
            <a:r>
              <a:rPr lang="fr-FR" dirty="0" smtClean="0"/>
              <a:t> 4, 1-13</a:t>
            </a:r>
            <a:r>
              <a:rPr lang="fr-FR" dirty="0" smtClean="0"/>
              <a:t>)</a:t>
            </a:r>
          </a:p>
          <a:p>
            <a:endParaRPr lang="fr-FR" dirty="0" smtClean="0"/>
          </a:p>
          <a:p>
            <a:r>
              <a:rPr lang="fr-FR" b="1" dirty="0" err="1" smtClean="0"/>
              <a:t>Alleluia</a:t>
            </a:r>
            <a:r>
              <a:rPr lang="fr-FR" b="1" dirty="0" smtClean="0"/>
              <a:t> !</a:t>
            </a:r>
            <a:r>
              <a:rPr lang="fr-FR" dirty="0" smtClean="0"/>
              <a:t> </a:t>
            </a:r>
            <a:br>
              <a:rPr lang="fr-FR" dirty="0" smtClean="0"/>
            </a:br>
            <a:r>
              <a:rPr lang="fr-FR" dirty="0" smtClean="0"/>
              <a:t>Allez ! De toutes les nations faites des </a:t>
            </a:r>
            <a:r>
              <a:rPr lang="fr-FR" dirty="0" smtClean="0"/>
              <a:t>disciples, dit </a:t>
            </a:r>
            <a:r>
              <a:rPr lang="fr-FR" dirty="0" smtClean="0"/>
              <a:t>le Seigneur.</a:t>
            </a:r>
            <a:br>
              <a:rPr lang="fr-FR" dirty="0" smtClean="0"/>
            </a:br>
            <a:r>
              <a:rPr lang="fr-FR" dirty="0" smtClean="0"/>
              <a:t>Moi, je suis avec vous tous les </a:t>
            </a:r>
            <a:r>
              <a:rPr lang="fr-FR" dirty="0" smtClean="0"/>
              <a:t>jours jusqu’à </a:t>
            </a:r>
            <a:r>
              <a:rPr lang="fr-FR" dirty="0" smtClean="0"/>
              <a:t>la fin du monde.</a:t>
            </a:r>
            <a:br>
              <a:rPr lang="fr-FR" dirty="0" smtClean="0"/>
            </a:br>
            <a:r>
              <a:rPr lang="fr-FR" b="1" dirty="0" err="1" smtClean="0"/>
              <a:t>Alleluia</a:t>
            </a:r>
            <a:r>
              <a:rPr lang="fr-FR" b="1" dirty="0" smtClean="0"/>
              <a:t> !</a:t>
            </a:r>
            <a:r>
              <a:rPr lang="fr-FR" dirty="0" smtClean="0"/>
              <a:t> </a:t>
            </a:r>
            <a:endParaRPr lang="fr-FR" dirty="0" smtClean="0"/>
          </a:p>
          <a:p>
            <a:endParaRPr lang="fr-FR" dirty="0" smtClean="0"/>
          </a:p>
          <a:p>
            <a:r>
              <a:rPr lang="fr-FR" b="1" cap="all" dirty="0" smtClean="0"/>
              <a:t>ÉVANGILE</a:t>
            </a:r>
          </a:p>
          <a:p>
            <a:r>
              <a:rPr lang="fr-FR" dirty="0" smtClean="0"/>
              <a:t>« Jésus fut enlevé au ciel et s’assit à la droite de Dieu » (Mc 16, 15-20)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4867651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Content Placeholder 2"/>
          <p:cNvSpPr txBox="1">
            <a:spLocks/>
          </p:cNvSpPr>
          <p:nvPr/>
        </p:nvSpPr>
        <p:spPr bwMode="auto">
          <a:xfrm>
            <a:off x="0" y="65088"/>
            <a:ext cx="9144000" cy="669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</a:pPr>
            <a:endParaRPr lang="fr-FR" sz="2000">
              <a:solidFill>
                <a:schemeClr val="tx1"/>
              </a:solidFill>
              <a:latin typeface="Arial Narrow" pitchFamily="34" charset="0"/>
            </a:endParaRPr>
          </a:p>
          <a:p>
            <a:pPr defTabSz="91440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</a:pPr>
            <a:endParaRPr lang="en-US" sz="200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591156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345233" y="319571"/>
            <a:ext cx="8634994" cy="69615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2800" b="1" i="1" dirty="0">
                <a:solidFill>
                  <a:schemeClr val="tx2"/>
                </a:solidFill>
                <a:latin typeface="Arial Narrow" panose="020B0606020202030204" pitchFamily="34" charset="0"/>
              </a:rPr>
              <a:t>Credo</a:t>
            </a:r>
            <a:r>
              <a:rPr lang="fr-FR" sz="2800" i="1" dirty="0">
                <a:latin typeface="Arial Narrow" panose="020B0606020202030204" pitchFamily="34" charset="0"/>
              </a:rPr>
              <a:t> </a:t>
            </a:r>
            <a:r>
              <a:rPr lang="fr-FR" sz="2800" dirty="0">
                <a:latin typeface="Arial Narrow" panose="020B0606020202030204" pitchFamily="34" charset="0"/>
              </a:rPr>
              <a:t>: </a:t>
            </a:r>
          </a:p>
          <a:p>
            <a:pPr marL="0" indent="0">
              <a:buNone/>
            </a:pPr>
            <a:r>
              <a:rPr lang="fr-FR" sz="2700" dirty="0">
                <a:latin typeface="+mj-lt"/>
              </a:rPr>
              <a:t>Je crois en Dieu, le Père tout-puissant, </a:t>
            </a:r>
            <a:br>
              <a:rPr lang="fr-FR" sz="2700" dirty="0">
                <a:latin typeface="+mj-lt"/>
              </a:rPr>
            </a:br>
            <a:r>
              <a:rPr lang="fr-FR" sz="2700" dirty="0">
                <a:latin typeface="+mj-lt"/>
              </a:rPr>
              <a:t>créateur du ciel et de la terre ; </a:t>
            </a:r>
            <a:br>
              <a:rPr lang="fr-FR" sz="2700" dirty="0">
                <a:latin typeface="+mj-lt"/>
              </a:rPr>
            </a:br>
            <a:r>
              <a:rPr lang="fr-FR" sz="2700" dirty="0">
                <a:latin typeface="+mj-lt"/>
              </a:rPr>
              <a:t>et en Jésus-Christ, son Fils unique, notre Seigneur, </a:t>
            </a:r>
            <a:br>
              <a:rPr lang="fr-FR" sz="2700" dirty="0">
                <a:latin typeface="+mj-lt"/>
              </a:rPr>
            </a:br>
            <a:r>
              <a:rPr lang="fr-FR" sz="2700" dirty="0">
                <a:latin typeface="+mj-lt"/>
              </a:rPr>
              <a:t>qui a été conçu du Saint-Esprit, </a:t>
            </a:r>
            <a:br>
              <a:rPr lang="fr-FR" sz="2700" dirty="0">
                <a:latin typeface="+mj-lt"/>
              </a:rPr>
            </a:br>
            <a:r>
              <a:rPr lang="fr-FR" sz="2700" dirty="0">
                <a:latin typeface="+mj-lt"/>
              </a:rPr>
              <a:t>est né de la Vierge Marie, a souffert sous Ponce Pilate, a été crucifié, est mort et a été enseveli, </a:t>
            </a:r>
            <a:br>
              <a:rPr lang="fr-FR" sz="2700" dirty="0">
                <a:latin typeface="+mj-lt"/>
              </a:rPr>
            </a:br>
            <a:r>
              <a:rPr lang="fr-FR" sz="2700" dirty="0">
                <a:latin typeface="+mj-lt"/>
              </a:rPr>
              <a:t>est descendu aux enfers, le troisième jour </a:t>
            </a:r>
            <a:br>
              <a:rPr lang="fr-FR" sz="2700" dirty="0">
                <a:latin typeface="+mj-lt"/>
              </a:rPr>
            </a:br>
            <a:r>
              <a:rPr lang="fr-FR" sz="2700" dirty="0">
                <a:latin typeface="+mj-lt"/>
              </a:rPr>
              <a:t>est ressuscité des morts, est monté aux cieux, </a:t>
            </a:r>
            <a:br>
              <a:rPr lang="fr-FR" sz="2700" dirty="0">
                <a:latin typeface="+mj-lt"/>
              </a:rPr>
            </a:br>
            <a:r>
              <a:rPr lang="fr-FR" sz="2700" dirty="0">
                <a:latin typeface="+mj-lt"/>
              </a:rPr>
              <a:t>est assis à la droite de Dieu le Père tout-puissant, </a:t>
            </a:r>
            <a:br>
              <a:rPr lang="fr-FR" sz="2700" dirty="0">
                <a:latin typeface="+mj-lt"/>
              </a:rPr>
            </a:br>
            <a:r>
              <a:rPr lang="fr-FR" sz="2700" dirty="0">
                <a:latin typeface="+mj-lt"/>
              </a:rPr>
              <a:t>d’où il viendra juger les vivants et les morts.</a:t>
            </a:r>
          </a:p>
          <a:p>
            <a:pPr marL="0" indent="0">
              <a:buNone/>
            </a:pPr>
            <a:r>
              <a:rPr lang="fr-FR" sz="2700" dirty="0">
                <a:latin typeface="+mj-lt"/>
              </a:rPr>
              <a:t>Je crois en l’Esprit-Saint, à la sainte Église catholique, à la communion des saints, à la rémission des péchés, à la résurrection de la chair, à la vie éternelle. Amen.</a:t>
            </a:r>
            <a:endParaRPr lang="en-US" sz="27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380307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245660" y="304001"/>
            <a:ext cx="8829546" cy="17386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2800" b="1" i="1" dirty="0">
                <a:solidFill>
                  <a:schemeClr val="tx2"/>
                </a:solidFill>
                <a:latin typeface="Arial Narrow" panose="020B0606020202030204" pitchFamily="34" charset="0"/>
              </a:rPr>
              <a:t>Prière universelle</a:t>
            </a:r>
            <a:r>
              <a:rPr lang="fr-FR" sz="2800" b="1" i="1" dirty="0">
                <a:latin typeface="Arial Narrow" panose="020B0606020202030204" pitchFamily="34" charset="0"/>
              </a:rPr>
              <a:t> </a:t>
            </a:r>
            <a:r>
              <a:rPr lang="fr-FR" sz="2800" b="1" dirty="0">
                <a:latin typeface="Arial Narrow" panose="020B0606020202030204" pitchFamily="34" charset="0"/>
              </a:rPr>
              <a:t>:</a:t>
            </a:r>
            <a:endParaRPr lang="en-US" sz="3200" dirty="0">
              <a:latin typeface="Arial Narrow" panose="020B0606020202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8861068-F00F-479C-8D89-6C8D0B97461F}"/>
              </a:ext>
            </a:extLst>
          </p:cNvPr>
          <p:cNvSpPr txBox="1">
            <a:spLocks/>
          </p:cNvSpPr>
          <p:nvPr/>
        </p:nvSpPr>
        <p:spPr>
          <a:xfrm>
            <a:off x="668740" y="1469553"/>
            <a:ext cx="8229600" cy="31478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3200" b="1" i="1" dirty="0" smtClean="0">
                <a:latin typeface="+mj-lt"/>
              </a:rPr>
              <a:t>Seigneur écoute nous !</a:t>
            </a:r>
          </a:p>
          <a:p>
            <a:pPr algn="ctr"/>
            <a:r>
              <a:rPr lang="fr-FR" sz="3200" b="1" i="1" dirty="0" smtClean="0">
                <a:latin typeface="+mj-lt"/>
              </a:rPr>
              <a:t>Seigneur exauce nous !</a:t>
            </a:r>
            <a:endParaRPr lang="fr-FR" sz="3200" b="1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133576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Content Placeholder 2"/>
          <p:cNvSpPr txBox="1">
            <a:spLocks/>
          </p:cNvSpPr>
          <p:nvPr/>
        </p:nvSpPr>
        <p:spPr bwMode="auto">
          <a:xfrm>
            <a:off x="0" y="65088"/>
            <a:ext cx="9144000" cy="669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</a:pPr>
            <a:endParaRPr lang="fr-FR" sz="2000">
              <a:solidFill>
                <a:schemeClr val="tx1"/>
              </a:solidFill>
              <a:latin typeface="Arial Narrow" pitchFamily="34" charset="0"/>
            </a:endParaRPr>
          </a:p>
          <a:p>
            <a:pPr defTabSz="91440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</a:pPr>
            <a:endParaRPr lang="en-US" sz="200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858770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468312" y="332656"/>
            <a:ext cx="6542088" cy="60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 algn="ctr" hangingPunct="1">
              <a:lnSpc>
                <a:spcPct val="100000"/>
              </a:lnSpc>
              <a:buClrTx/>
              <a:buFontTx/>
              <a:buNone/>
              <a:defRPr/>
            </a:pPr>
            <a:r>
              <a:rPr lang="fr-FR" sz="2400" i="1" dirty="0" smtClean="0">
                <a:solidFill>
                  <a:srgbClr val="D2533C"/>
                </a:solidFill>
              </a:rPr>
              <a:t>Mon Père, je m’abandonne à toi (</a:t>
            </a:r>
            <a:r>
              <a:rPr lang="fr-FR" sz="2400" dirty="0" smtClean="0">
                <a:solidFill>
                  <a:srgbClr val="D2533C"/>
                </a:solidFill>
              </a:rPr>
              <a:t>1/2): 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563885" y="1142975"/>
            <a:ext cx="8256587" cy="408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fr-FR" sz="3200" dirty="0" smtClean="0">
                <a:solidFill>
                  <a:schemeClr val="tx1"/>
                </a:solidFill>
              </a:rPr>
              <a:t>1. Mon Père, mon Père, </a:t>
            </a:r>
            <a:br>
              <a:rPr lang="fr-FR" sz="3200" dirty="0" smtClean="0">
                <a:solidFill>
                  <a:schemeClr val="tx1"/>
                </a:solidFill>
              </a:rPr>
            </a:br>
            <a:r>
              <a:rPr lang="fr-FR" sz="3200" dirty="0" smtClean="0">
                <a:solidFill>
                  <a:schemeClr val="tx1"/>
                </a:solidFill>
              </a:rPr>
              <a:t>je m’abandonne à toi,</a:t>
            </a:r>
          </a:p>
          <a:p>
            <a:pPr algn="ctr"/>
            <a:r>
              <a:rPr lang="fr-FR" sz="3200" dirty="0" smtClean="0">
                <a:solidFill>
                  <a:schemeClr val="tx1"/>
                </a:solidFill>
              </a:rPr>
              <a:t>Fais de moi ce qu’il te plaira.</a:t>
            </a:r>
          </a:p>
          <a:p>
            <a:pPr algn="ctr"/>
            <a:r>
              <a:rPr lang="fr-FR" sz="3200" dirty="0" smtClean="0">
                <a:solidFill>
                  <a:schemeClr val="tx1"/>
                </a:solidFill>
              </a:rPr>
              <a:t>Quoi que tu fasses, je te remercie,</a:t>
            </a:r>
          </a:p>
          <a:p>
            <a:pPr algn="ctr"/>
            <a:r>
              <a:rPr lang="fr-FR" sz="3200" dirty="0" smtClean="0">
                <a:solidFill>
                  <a:schemeClr val="tx1"/>
                </a:solidFill>
              </a:rPr>
              <a:t>Je suis prêt à tout, j’accepte tout,</a:t>
            </a:r>
          </a:p>
          <a:p>
            <a:pPr algn="ctr"/>
            <a:r>
              <a:rPr lang="fr-FR" sz="3200" b="1" dirty="0">
                <a:solidFill>
                  <a:schemeClr val="tx1"/>
                </a:solidFill>
              </a:rPr>
              <a:t/>
            </a:r>
            <a:br>
              <a:rPr lang="fr-FR" sz="3200" b="1" dirty="0">
                <a:solidFill>
                  <a:schemeClr val="tx1"/>
                </a:solidFill>
              </a:rPr>
            </a:br>
            <a:r>
              <a:rPr lang="fr-FR" sz="3200" b="1" dirty="0" smtClean="0">
                <a:solidFill>
                  <a:schemeClr val="tx1"/>
                </a:solidFill>
              </a:rPr>
              <a:t>Car tu es mon Père, je m’abandonne à toi,</a:t>
            </a:r>
          </a:p>
          <a:p>
            <a:pPr algn="ctr"/>
            <a:r>
              <a:rPr lang="fr-FR" sz="3200" b="1" dirty="0" smtClean="0">
                <a:solidFill>
                  <a:schemeClr val="tx1"/>
                </a:solidFill>
              </a:rPr>
              <a:t>Car tu es mon Père, je me confie en toi.</a:t>
            </a:r>
            <a:endParaRPr lang="en-US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7328057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468312" y="332656"/>
            <a:ext cx="6542088" cy="60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 algn="ctr" hangingPunct="1">
              <a:lnSpc>
                <a:spcPct val="100000"/>
              </a:lnSpc>
              <a:buClrTx/>
              <a:buFontTx/>
              <a:buNone/>
              <a:defRPr/>
            </a:pPr>
            <a:r>
              <a:rPr lang="fr-FR" sz="2400" i="1" dirty="0" smtClean="0">
                <a:solidFill>
                  <a:srgbClr val="D2533C"/>
                </a:solidFill>
              </a:rPr>
              <a:t>Mon Père, je m’abandonne à toi (</a:t>
            </a:r>
            <a:r>
              <a:rPr lang="fr-FR" sz="2400" dirty="0" smtClean="0">
                <a:solidFill>
                  <a:srgbClr val="D2533C"/>
                </a:solidFill>
              </a:rPr>
              <a:t>2/2): 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563885" y="1142975"/>
            <a:ext cx="8256587" cy="408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fr-FR" sz="3200" dirty="0" smtClean="0">
                <a:solidFill>
                  <a:schemeClr val="tx1"/>
                </a:solidFill>
              </a:rPr>
              <a:t>2. Mon Père, mon Père, en toi je me confie,</a:t>
            </a:r>
          </a:p>
          <a:p>
            <a:pPr algn="ctr"/>
            <a:r>
              <a:rPr lang="fr-FR" sz="3200" dirty="0" smtClean="0">
                <a:solidFill>
                  <a:schemeClr val="tx1"/>
                </a:solidFill>
              </a:rPr>
              <a:t>En tes mains, je mets mon esprit.</a:t>
            </a:r>
          </a:p>
          <a:p>
            <a:pPr algn="ctr"/>
            <a:r>
              <a:rPr lang="fr-FR" sz="3200" dirty="0" smtClean="0">
                <a:solidFill>
                  <a:schemeClr val="tx1"/>
                </a:solidFill>
              </a:rPr>
              <a:t>Je te le donne, le cœur plein d’amour, </a:t>
            </a:r>
          </a:p>
          <a:p>
            <a:pPr algn="ctr"/>
            <a:r>
              <a:rPr lang="fr-FR" sz="3200" dirty="0" smtClean="0">
                <a:solidFill>
                  <a:schemeClr val="tx1"/>
                </a:solidFill>
              </a:rPr>
              <a:t>Je n’ai qu’un désir, t’appartenir.</a:t>
            </a:r>
            <a:br>
              <a:rPr lang="fr-FR" sz="3200" dirty="0" smtClean="0">
                <a:solidFill>
                  <a:schemeClr val="tx1"/>
                </a:solidFill>
              </a:rPr>
            </a:br>
            <a:r>
              <a:rPr lang="fr-FR" sz="3200" b="1" dirty="0">
                <a:solidFill>
                  <a:schemeClr val="tx1"/>
                </a:solidFill>
              </a:rPr>
              <a:t/>
            </a:r>
            <a:br>
              <a:rPr lang="fr-FR" sz="3200" b="1" dirty="0">
                <a:solidFill>
                  <a:schemeClr val="tx1"/>
                </a:solidFill>
              </a:rPr>
            </a:br>
            <a:r>
              <a:rPr lang="fr-FR" sz="3200" b="1" dirty="0" smtClean="0">
                <a:solidFill>
                  <a:schemeClr val="tx1"/>
                </a:solidFill>
              </a:rPr>
              <a:t>Car tu es mon Père, je m’abandonne à toi,</a:t>
            </a:r>
          </a:p>
          <a:p>
            <a:pPr algn="ctr"/>
            <a:r>
              <a:rPr lang="fr-FR" sz="3200" b="1" dirty="0" smtClean="0">
                <a:solidFill>
                  <a:schemeClr val="tx1"/>
                </a:solidFill>
              </a:rPr>
              <a:t>Car tu es mon Père, je me confie en toi.</a:t>
            </a:r>
            <a:endParaRPr lang="en-US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7328057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Content Placeholder 2"/>
          <p:cNvSpPr txBox="1">
            <a:spLocks/>
          </p:cNvSpPr>
          <p:nvPr/>
        </p:nvSpPr>
        <p:spPr bwMode="auto">
          <a:xfrm>
            <a:off x="0" y="65088"/>
            <a:ext cx="9144000" cy="669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</a:pPr>
            <a:endParaRPr lang="fr-FR" sz="2000">
              <a:solidFill>
                <a:schemeClr val="tx1"/>
              </a:solidFill>
              <a:latin typeface="Arial Narrow" pitchFamily="34" charset="0"/>
            </a:endParaRPr>
          </a:p>
          <a:p>
            <a:pPr defTabSz="91440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</a:pPr>
            <a:endParaRPr lang="en-US" sz="200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858770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539750" y="692150"/>
            <a:ext cx="8077200" cy="62652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3400" dirty="0">
              <a:solidFill>
                <a:srgbClr val="292934"/>
              </a:solidFill>
              <a:cs typeface="Arial Unicode MS" charset="0"/>
            </a:endParaRPr>
          </a:p>
          <a:p>
            <a:pPr algn="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2700" dirty="0">
              <a:solidFill>
                <a:srgbClr val="292934"/>
              </a:solidFill>
              <a:cs typeface="Arial Unicode MS" charset="0"/>
            </a:endParaRPr>
          </a:p>
          <a:p>
            <a:pPr algn="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2700" dirty="0">
              <a:solidFill>
                <a:srgbClr val="292934"/>
              </a:solidFill>
              <a:cs typeface="Arial Unicode MS" charset="0"/>
            </a:endParaRPr>
          </a:p>
          <a:p>
            <a:pPr algn="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2700" dirty="0">
              <a:solidFill>
                <a:srgbClr val="292934"/>
              </a:solidFill>
              <a:cs typeface="Arial Unicode MS" charset="0"/>
            </a:endParaRPr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468313" y="62136"/>
            <a:ext cx="82296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anchor="ctr"/>
          <a:lstStyle/>
          <a:p>
            <a:pPr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2400" b="1" i="1" dirty="0">
                <a:solidFill>
                  <a:srgbClr val="D63800"/>
                </a:solidFill>
                <a:cs typeface="Arial Unicode MS" charset="0"/>
              </a:rPr>
              <a:t>Sanctus : </a:t>
            </a:r>
            <a:r>
              <a:rPr lang="en-US" sz="2400" i="1" dirty="0" err="1">
                <a:solidFill>
                  <a:srgbClr val="D63800"/>
                </a:solidFill>
                <a:cs typeface="Arial Unicode MS" charset="0"/>
              </a:rPr>
              <a:t>Messe</a:t>
            </a:r>
            <a:r>
              <a:rPr lang="en-US" sz="2400" i="1" dirty="0">
                <a:solidFill>
                  <a:srgbClr val="D63800"/>
                </a:solidFill>
                <a:cs typeface="Arial Unicode MS" charset="0"/>
              </a:rPr>
              <a:t> du </a:t>
            </a:r>
            <a:r>
              <a:rPr lang="en-US" sz="2400" i="1" dirty="0" err="1">
                <a:solidFill>
                  <a:srgbClr val="D63800"/>
                </a:solidFill>
                <a:cs typeface="Arial Unicode MS" charset="0"/>
              </a:rPr>
              <a:t>Peuple</a:t>
            </a:r>
            <a:r>
              <a:rPr lang="en-US" sz="2400" i="1" dirty="0">
                <a:solidFill>
                  <a:srgbClr val="D63800"/>
                </a:solidFill>
                <a:cs typeface="Arial Unicode MS" charset="0"/>
              </a:rPr>
              <a:t> de </a:t>
            </a:r>
            <a:r>
              <a:rPr lang="en-US" sz="2400" i="1" dirty="0" err="1">
                <a:solidFill>
                  <a:srgbClr val="D63800"/>
                </a:solidFill>
                <a:cs typeface="Arial Unicode MS" charset="0"/>
              </a:rPr>
              <a:t>Dieu</a:t>
            </a:r>
            <a:endParaRPr lang="en-US" sz="2400" i="1" dirty="0">
              <a:solidFill>
                <a:srgbClr val="D63800"/>
              </a:solidFill>
              <a:cs typeface="Arial Unicode MS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457200" y="1071687"/>
            <a:ext cx="8331200" cy="53816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 algn="ctr"/>
            <a:r>
              <a:rPr lang="fr-FR" sz="3200" b="1" dirty="0"/>
              <a:t>Saint, Saint, Saint le Seigneur, Dieu de l’Univers ! (bis)</a:t>
            </a:r>
          </a:p>
          <a:p>
            <a:pPr algn="ctr"/>
            <a:endParaRPr lang="fr-FR" sz="3200" dirty="0"/>
          </a:p>
          <a:p>
            <a:pPr algn="ctr"/>
            <a:r>
              <a:rPr lang="fr-FR" sz="3200" dirty="0"/>
              <a:t>Le ciel et la terre sont remplis de ta Gloire.</a:t>
            </a:r>
          </a:p>
          <a:p>
            <a:pPr algn="ctr"/>
            <a:r>
              <a:rPr lang="fr-FR" sz="3200" b="1" dirty="0"/>
              <a:t>Hosanna au plus haut des cieux !</a:t>
            </a:r>
          </a:p>
          <a:p>
            <a:pPr algn="ctr"/>
            <a:endParaRPr lang="fr-FR" sz="3200" dirty="0"/>
          </a:p>
          <a:p>
            <a:pPr algn="ctr"/>
            <a:r>
              <a:rPr lang="fr-FR" sz="3200" dirty="0"/>
              <a:t>Béni soit celui qui vient au nom du Seigneur.</a:t>
            </a:r>
          </a:p>
          <a:p>
            <a:pPr algn="ctr"/>
            <a:r>
              <a:rPr lang="fr-FR" sz="3200" b="1" dirty="0"/>
              <a:t>Hosanna au plus haut des cieux !</a:t>
            </a:r>
          </a:p>
          <a:p>
            <a:pPr algn="ctr"/>
            <a:endParaRPr lang="fr-FR" sz="3200" dirty="0"/>
          </a:p>
          <a:p>
            <a:pPr algn="ctr"/>
            <a:r>
              <a:rPr lang="fr-FR" sz="3200" b="1" dirty="0"/>
              <a:t>Saint, Saint, Saint le Seigneur, Dieu de l’Univers ! (bis)</a:t>
            </a:r>
          </a:p>
          <a:p>
            <a:pPr algn="ctr"/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xmlns="" val="112286283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289249" y="476108"/>
            <a:ext cx="8472196" cy="61613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2800" b="1" i="1" dirty="0">
                <a:solidFill>
                  <a:schemeClr val="tx2"/>
                </a:solidFill>
                <a:latin typeface="Arial Narrow" panose="020B0606020202030204" pitchFamily="34" charset="0"/>
              </a:rPr>
              <a:t>Entrée (2/4)</a:t>
            </a:r>
            <a:r>
              <a:rPr lang="fr-FR" sz="2800" b="1" dirty="0">
                <a:latin typeface="Arial Narrow" panose="020B0606020202030204" pitchFamily="34" charset="0"/>
              </a:rPr>
              <a:t>   	    	 </a:t>
            </a:r>
            <a:endParaRPr lang="fr-FR" sz="3600" b="1" dirty="0">
              <a:latin typeface="Arial Narrow" panose="020B0606020202030204" pitchFamily="34" charset="0"/>
            </a:endParaRPr>
          </a:p>
          <a:p>
            <a:pPr marL="0" indent="0" algn="ctr">
              <a:buNone/>
            </a:pPr>
            <a:r>
              <a:rPr lang="fr-FR" sz="3600" b="1" dirty="0">
                <a:latin typeface="Arial Narrow" panose="020B0606020202030204" pitchFamily="34" charset="0"/>
              </a:rPr>
              <a:t>À toi la gloire, Ô Ressuscité!</a:t>
            </a:r>
          </a:p>
          <a:p>
            <a:pPr marL="0" indent="0" algn="ctr">
              <a:buNone/>
            </a:pPr>
            <a:r>
              <a:rPr lang="fr-FR" sz="3600" b="1" dirty="0">
                <a:latin typeface="Arial Narrow" panose="020B0606020202030204" pitchFamily="34" charset="0"/>
              </a:rPr>
              <a:t>À toi la victoire pour l’éternité!</a:t>
            </a:r>
            <a:endParaRPr lang="fr-FR" sz="3600" dirty="0">
              <a:latin typeface="Arial Narrow" panose="020B0606020202030204" pitchFamily="34" charset="0"/>
            </a:endParaRPr>
          </a:p>
          <a:p>
            <a:pPr marL="0" indent="0" algn="ctr">
              <a:buNone/>
            </a:pPr>
            <a:r>
              <a:rPr lang="fr-FR" sz="3600" dirty="0">
                <a:latin typeface="Arial Narrow" panose="020B0606020202030204" pitchFamily="34" charset="0"/>
              </a:rPr>
              <a:t>Sois dans l’allégresse, peuple du Seigneur,</a:t>
            </a:r>
          </a:p>
          <a:p>
            <a:pPr marL="0" indent="0" algn="ctr">
              <a:buNone/>
            </a:pPr>
            <a:r>
              <a:rPr lang="fr-FR" sz="3600" dirty="0">
                <a:latin typeface="Arial Narrow" panose="020B0606020202030204" pitchFamily="34" charset="0"/>
              </a:rPr>
              <a:t>Et redis sans cesse: Le Christ est vainqueur !</a:t>
            </a:r>
          </a:p>
        </p:txBody>
      </p:sp>
    </p:spTree>
    <p:extLst>
      <p:ext uri="{BB962C8B-B14F-4D97-AF65-F5344CB8AC3E}">
        <p14:creationId xmlns:p14="http://schemas.microsoft.com/office/powerpoint/2010/main" xmlns="" val="33851344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Content Placeholder 2"/>
          <p:cNvSpPr txBox="1">
            <a:spLocks/>
          </p:cNvSpPr>
          <p:nvPr/>
        </p:nvSpPr>
        <p:spPr bwMode="auto">
          <a:xfrm>
            <a:off x="0" y="65088"/>
            <a:ext cx="9144000" cy="669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</a:pPr>
            <a:endParaRPr lang="fr-FR" sz="2000">
              <a:solidFill>
                <a:schemeClr val="tx1"/>
              </a:solidFill>
              <a:latin typeface="Arial Narrow" pitchFamily="34" charset="0"/>
            </a:endParaRPr>
          </a:p>
          <a:p>
            <a:pPr defTabSz="91440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</a:pPr>
            <a:endParaRPr lang="en-US" sz="200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145306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260555" y="489154"/>
            <a:ext cx="8779928" cy="57227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3200" dirty="0">
                <a:solidFill>
                  <a:schemeClr val="tx1"/>
                </a:solidFill>
                <a:latin typeface="+mn-lt"/>
              </a:rPr>
              <a:t>Notre Père qui es aux cieux, </a:t>
            </a:r>
          </a:p>
          <a:p>
            <a:pPr algn="ctr"/>
            <a:r>
              <a:rPr lang="fr-FR" sz="3200" dirty="0">
                <a:solidFill>
                  <a:schemeClr val="tx1"/>
                </a:solidFill>
                <a:latin typeface="+mn-lt"/>
              </a:rPr>
              <a:t>que ton Nom soit sanctifié, que ton règne vienne;</a:t>
            </a:r>
          </a:p>
          <a:p>
            <a:pPr algn="ctr"/>
            <a:r>
              <a:rPr lang="fr-FR" sz="3200" dirty="0">
                <a:solidFill>
                  <a:schemeClr val="tx1"/>
                </a:solidFill>
                <a:latin typeface="+mn-lt"/>
              </a:rPr>
              <a:t>Que ta volonté soit faite, sur la terre comme au ciel. Donne-nous aujourd’hui notre pain de ce jour,</a:t>
            </a:r>
            <a:br>
              <a:rPr lang="fr-FR" sz="3200" dirty="0">
                <a:solidFill>
                  <a:schemeClr val="tx1"/>
                </a:solidFill>
                <a:latin typeface="+mn-lt"/>
              </a:rPr>
            </a:br>
            <a:r>
              <a:rPr lang="fr-FR" sz="3200" dirty="0">
                <a:solidFill>
                  <a:schemeClr val="tx1"/>
                </a:solidFill>
                <a:latin typeface="+mn-lt"/>
              </a:rPr>
              <a:t>Pardonne-nous nos offenses, comme nous pardonnons aussi à ceux qui nous ont offensés. </a:t>
            </a:r>
          </a:p>
          <a:p>
            <a:pPr algn="ctr"/>
            <a:r>
              <a:rPr lang="fr-FR" sz="3200" dirty="0">
                <a:solidFill>
                  <a:schemeClr val="tx1"/>
                </a:solidFill>
                <a:latin typeface="+mn-lt"/>
              </a:rPr>
              <a:t>Ne nous laisse pas entrer en tentation,</a:t>
            </a:r>
            <a:br>
              <a:rPr lang="fr-FR" sz="3200" dirty="0">
                <a:solidFill>
                  <a:schemeClr val="tx1"/>
                </a:solidFill>
                <a:latin typeface="+mn-lt"/>
              </a:rPr>
            </a:br>
            <a:r>
              <a:rPr lang="fr-FR" sz="3200" dirty="0">
                <a:solidFill>
                  <a:schemeClr val="tx1"/>
                </a:solidFill>
                <a:latin typeface="+mn-lt"/>
              </a:rPr>
              <a:t>Mais délivre-nous du mal.</a:t>
            </a:r>
            <a:br>
              <a:rPr lang="fr-FR" sz="3200" dirty="0">
                <a:solidFill>
                  <a:schemeClr val="tx1"/>
                </a:solidFill>
                <a:latin typeface="+mn-lt"/>
              </a:rPr>
            </a:br>
            <a:endParaRPr lang="fr-FR" sz="3200" dirty="0">
              <a:solidFill>
                <a:schemeClr val="tx1"/>
              </a:solidFill>
              <a:latin typeface="+mn-lt"/>
            </a:endParaRPr>
          </a:p>
          <a:p>
            <a:pPr algn="ctr"/>
            <a:r>
              <a:rPr lang="fr-FR" sz="3200" dirty="0">
                <a:solidFill>
                  <a:schemeClr val="tx1"/>
                </a:solidFill>
                <a:latin typeface="+mn-lt"/>
              </a:rPr>
              <a:t>Car c’est a Toi, qu’appartiennent le règne la puissance et la gloire, pour les siècles des siècles, </a:t>
            </a:r>
          </a:p>
          <a:p>
            <a:pPr algn="ctr"/>
            <a:r>
              <a:rPr lang="fr-FR" sz="3200" dirty="0">
                <a:solidFill>
                  <a:schemeClr val="tx1"/>
                </a:solidFill>
                <a:latin typeface="+mn-lt"/>
              </a:rPr>
              <a:t>Amen.</a:t>
            </a:r>
          </a:p>
        </p:txBody>
      </p:sp>
    </p:spTree>
    <p:extLst>
      <p:ext uri="{BB962C8B-B14F-4D97-AF65-F5344CB8AC3E}">
        <p14:creationId xmlns:p14="http://schemas.microsoft.com/office/powerpoint/2010/main" xmlns="" val="13476184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Content Placeholder 2"/>
          <p:cNvSpPr txBox="1">
            <a:spLocks/>
          </p:cNvSpPr>
          <p:nvPr/>
        </p:nvSpPr>
        <p:spPr bwMode="auto">
          <a:xfrm>
            <a:off x="0" y="65088"/>
            <a:ext cx="9144000" cy="669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</a:pPr>
            <a:endParaRPr lang="fr-FR" sz="2000">
              <a:solidFill>
                <a:schemeClr val="tx1"/>
              </a:solidFill>
              <a:latin typeface="Arial Narrow" pitchFamily="34" charset="0"/>
            </a:endParaRPr>
          </a:p>
          <a:p>
            <a:pPr defTabSz="91440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</a:pPr>
            <a:endParaRPr lang="en-US" sz="200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4174722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70992" y="332656"/>
            <a:ext cx="9073008" cy="8208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r>
              <a:rPr lang="en-GB" sz="2800" b="1" dirty="0">
                <a:solidFill>
                  <a:srgbClr val="D63800"/>
                </a:solidFill>
              </a:rPr>
              <a:t> </a:t>
            </a:r>
            <a:endParaRPr lang="en-GB" sz="2800" dirty="0">
              <a:solidFill>
                <a:srgbClr val="D63800"/>
              </a:solidFill>
            </a:endParaRPr>
          </a:p>
          <a:p>
            <a:pPr algn="ctr"/>
            <a:r>
              <a:rPr lang="" sz="2800" dirty="0">
                <a:solidFill>
                  <a:schemeClr val="tx1"/>
                </a:solidFill>
              </a:rPr>
              <a:t/>
            </a:r>
            <a:br>
              <a:rPr lang="" sz="2800" dirty="0">
                <a:solidFill>
                  <a:schemeClr val="tx1"/>
                </a:solidFill>
              </a:rPr>
            </a:br>
            <a:r>
              <a:rPr lang="fr-FR" sz="2800" b="1" dirty="0">
                <a:solidFill>
                  <a:schemeClr val="tx1"/>
                </a:solidFill>
              </a:rPr>
              <a:t>La paix elle aura ton visage</a:t>
            </a:r>
          </a:p>
          <a:p>
            <a:pPr algn="ctr"/>
            <a:r>
              <a:rPr lang="fr-FR" sz="2800" b="1" dirty="0">
                <a:solidFill>
                  <a:schemeClr val="tx1"/>
                </a:solidFill>
              </a:rPr>
              <a:t>La paix elle aura tous les âges</a:t>
            </a:r>
          </a:p>
          <a:p>
            <a:pPr algn="ctr"/>
            <a:r>
              <a:rPr lang="fr-FR" sz="2800" b="1" dirty="0">
                <a:solidFill>
                  <a:schemeClr val="tx1"/>
                </a:solidFill>
              </a:rPr>
              <a:t>La paix sera toi, sera moi, sera nous</a:t>
            </a:r>
          </a:p>
          <a:p>
            <a:pPr algn="ctr"/>
            <a:r>
              <a:rPr lang="fr-FR" sz="2800" b="1" dirty="0">
                <a:solidFill>
                  <a:schemeClr val="tx1"/>
                </a:solidFill>
              </a:rPr>
              <a:t>Et la paix sera chacun de nous</a:t>
            </a:r>
          </a:p>
          <a:p>
            <a:pPr algn="ctr"/>
            <a:endParaRPr lang="fr-FR" sz="2800" dirty="0">
              <a:solidFill>
                <a:schemeClr val="tx1"/>
              </a:solidFill>
            </a:endParaRPr>
          </a:p>
          <a:p>
            <a:pPr algn="ctr"/>
            <a:r>
              <a:rPr lang="fr-FR" sz="2800" dirty="0">
                <a:solidFill>
                  <a:schemeClr val="tx1"/>
                </a:solidFill>
              </a:rPr>
              <a:t>Agneau de Dieu qui enlève le pèche du monde</a:t>
            </a:r>
          </a:p>
          <a:p>
            <a:pPr algn="ctr"/>
            <a:r>
              <a:rPr lang="fr-FR" sz="2800" b="1" dirty="0">
                <a:solidFill>
                  <a:schemeClr val="tx1"/>
                </a:solidFill>
              </a:rPr>
              <a:t>Prends pitié de nous !</a:t>
            </a:r>
          </a:p>
          <a:p>
            <a:pPr algn="ctr"/>
            <a:r>
              <a:rPr lang="fr-FR" sz="2800" dirty="0">
                <a:solidFill>
                  <a:schemeClr val="tx1"/>
                </a:solidFill>
              </a:rPr>
              <a:t>Agneau de Dieu qui enlève le pèche du monde</a:t>
            </a:r>
          </a:p>
          <a:p>
            <a:pPr algn="ctr"/>
            <a:r>
              <a:rPr lang="fr-FR" sz="2800" b="1" dirty="0">
                <a:solidFill>
                  <a:schemeClr val="tx1"/>
                </a:solidFill>
              </a:rPr>
              <a:t>Prends pitié de nous !</a:t>
            </a:r>
          </a:p>
          <a:p>
            <a:pPr algn="ctr"/>
            <a:r>
              <a:rPr lang="fr-FR" sz="2800" dirty="0">
                <a:solidFill>
                  <a:schemeClr val="tx1"/>
                </a:solidFill>
              </a:rPr>
              <a:t>Agneau de Dieu qui enlève le pèche du monde</a:t>
            </a:r>
          </a:p>
          <a:p>
            <a:pPr algn="ctr"/>
            <a:r>
              <a:rPr lang="fr-FR" sz="2800" b="1" dirty="0">
                <a:solidFill>
                  <a:schemeClr val="tx1"/>
                </a:solidFill>
              </a:rPr>
              <a:t>Donne nous la paix !</a:t>
            </a:r>
          </a:p>
          <a:p>
            <a:pPr algn="ctr"/>
            <a:endParaRPr lang="fr-FR" sz="2800" b="1" dirty="0">
              <a:solidFill>
                <a:schemeClr val="tx1"/>
              </a:solidFill>
            </a:endParaRPr>
          </a:p>
          <a:p>
            <a:pPr algn="ctr"/>
            <a:r>
              <a:rPr lang="fr-FR" sz="2800" dirty="0">
                <a:solidFill>
                  <a:schemeClr val="tx1"/>
                </a:solidFill>
              </a:rPr>
              <a:t> </a:t>
            </a:r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468313" y="62136"/>
            <a:ext cx="82296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anchor="ctr"/>
          <a:lstStyle/>
          <a:p>
            <a:pPr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2400" b="1" i="1" dirty="0">
                <a:solidFill>
                  <a:srgbClr val="D63800"/>
                </a:solidFill>
                <a:cs typeface="Arial Unicode MS" charset="0"/>
              </a:rPr>
              <a:t>Agneau de Dieu: </a:t>
            </a:r>
            <a:r>
              <a:rPr lang="fr-FR" sz="2400" i="1" dirty="0">
                <a:solidFill>
                  <a:srgbClr val="D63800"/>
                </a:solidFill>
                <a:cs typeface="Arial Unicode MS" charset="0"/>
              </a:rPr>
              <a:t>La paix elle aura ton visage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Content Placeholder 2"/>
          <p:cNvSpPr txBox="1">
            <a:spLocks/>
          </p:cNvSpPr>
          <p:nvPr/>
        </p:nvSpPr>
        <p:spPr bwMode="auto">
          <a:xfrm>
            <a:off x="0" y="384175"/>
            <a:ext cx="9050338" cy="635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None/>
            </a:pPr>
            <a:r>
              <a:rPr lang="fr-FR" altLang="fr-FR" sz="2500" dirty="0"/>
              <a:t>Nous souhaitons vous rappeler que seules les personnes ayant fait leur première communion sont autorisées à communier. Dans le cas contraire, vous êtes invités à vous présenter les bras croisés sur le torse pour recevoir une bénédiction.</a:t>
            </a:r>
          </a:p>
          <a:p>
            <a:pPr algn="just"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None/>
            </a:pPr>
            <a:r>
              <a:rPr lang="fr-FR" altLang="fr-FR" sz="500" dirty="0"/>
              <a:t> </a:t>
            </a:r>
          </a:p>
          <a:p>
            <a:pPr algn="just"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None/>
            </a:pPr>
            <a:r>
              <a:rPr lang="ja-JP" altLang="fr-FR" sz="2500">
                <a:latin typeface="Microsoft YaHei" pitchFamily="34" charset="-122"/>
                <a:ea typeface="Microsoft YaHei" pitchFamily="34" charset="-122"/>
                <a:cs typeface="Segoe UI Historic" pitchFamily="34" charset="0"/>
              </a:rPr>
              <a:t>友情提示：只有己经初领圣体的</a:t>
            </a:r>
            <a:r>
              <a:rPr lang="zh-CN" altLang="en-US" sz="2500" dirty="0">
                <a:latin typeface="Microsoft YaHei" pitchFamily="34" charset="-122"/>
                <a:ea typeface="Microsoft YaHei" pitchFamily="34" charset="-122"/>
                <a:cs typeface="Segoe UI Historic" pitchFamily="34" charset="0"/>
              </a:rPr>
              <a:t>基督徒</a:t>
            </a:r>
            <a:r>
              <a:rPr lang="ja-JP" altLang="fr-FR" sz="2500">
                <a:latin typeface="Microsoft YaHei" pitchFamily="34" charset="-122"/>
                <a:ea typeface="Microsoft YaHei" pitchFamily="34" charset="-122"/>
                <a:cs typeface="Segoe UI Historic" pitchFamily="34" charset="0"/>
              </a:rPr>
              <a:t>教友才可以领受圣体。如果您这没有初领圣体，您可以双手交叉成 </a:t>
            </a:r>
            <a:r>
              <a:rPr lang="fr-FR" altLang="fr-FR" sz="2500" dirty="0">
                <a:latin typeface="Microsoft YaHei" pitchFamily="34" charset="-122"/>
                <a:ea typeface="Microsoft YaHei" pitchFamily="34" charset="-122"/>
                <a:cs typeface="Segoe UI Historic" pitchFamily="34" charset="0"/>
              </a:rPr>
              <a:t>X </a:t>
            </a:r>
            <a:r>
              <a:rPr lang="ja-JP" altLang="fr-FR" sz="2500">
                <a:latin typeface="Microsoft YaHei" pitchFamily="34" charset="-122"/>
                <a:ea typeface="Microsoft YaHei" pitchFamily="34" charset="-122"/>
                <a:cs typeface="Segoe UI Historic" pitchFamily="34" charset="0"/>
              </a:rPr>
              <a:t>形，置于胸前，前往接受祝福。</a:t>
            </a:r>
            <a:endParaRPr lang="fr-FR" altLang="ja-JP" sz="2500" dirty="0">
              <a:latin typeface="Microsoft YaHei" pitchFamily="34" charset="-122"/>
              <a:ea typeface="Microsoft YaHei" pitchFamily="34" charset="-122"/>
              <a:cs typeface="Segoe UI Historic" pitchFamily="34" charset="0"/>
            </a:endParaRPr>
          </a:p>
          <a:p>
            <a:pPr algn="just"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None/>
            </a:pPr>
            <a:r>
              <a:rPr lang="fr-FR" altLang="ja-JP" sz="500" dirty="0"/>
              <a:t> </a:t>
            </a:r>
            <a:endParaRPr lang="ja-JP" altLang="fr-FR" sz="500"/>
          </a:p>
          <a:p>
            <a:pPr algn="just" eaLnBrk="1" hangingPunct="1">
              <a:spcBef>
                <a:spcPts val="600"/>
              </a:spcBef>
              <a:buClr>
                <a:schemeClr val="accent1"/>
              </a:buClr>
              <a:buSzPct val="85000"/>
              <a:buFont typeface="Arial" charset="0"/>
              <a:buNone/>
            </a:pPr>
            <a:r>
              <a:rPr lang="fr-FR" altLang="fr-FR" sz="2500" dirty="0" err="1"/>
              <a:t>Please</a:t>
            </a:r>
            <a:r>
              <a:rPr lang="fr-FR" altLang="fr-FR" sz="2500" dirty="0"/>
              <a:t> </a:t>
            </a:r>
            <a:r>
              <a:rPr lang="fr-FR" altLang="fr-FR" sz="2500" dirty="0" err="1"/>
              <a:t>be</a:t>
            </a:r>
            <a:r>
              <a:rPr lang="fr-FR" altLang="fr-FR" sz="2500" dirty="0"/>
              <a:t> </a:t>
            </a:r>
            <a:r>
              <a:rPr lang="fr-FR" altLang="fr-FR" sz="2500" dirty="0" err="1"/>
              <a:t>reminded</a:t>
            </a:r>
            <a:r>
              <a:rPr lang="fr-FR" altLang="fr-FR" sz="2500" dirty="0"/>
              <a:t> </a:t>
            </a:r>
            <a:r>
              <a:rPr lang="fr-FR" altLang="fr-FR" sz="2500" dirty="0" err="1"/>
              <a:t>that</a:t>
            </a:r>
            <a:r>
              <a:rPr lang="fr-FR" altLang="fr-FR" sz="2500" dirty="0"/>
              <a:t> </a:t>
            </a:r>
            <a:r>
              <a:rPr lang="fr-FR" altLang="fr-FR" sz="2500" dirty="0" err="1"/>
              <a:t>only</a:t>
            </a:r>
            <a:r>
              <a:rPr lang="fr-FR" altLang="fr-FR" sz="2500" dirty="0"/>
              <a:t> </a:t>
            </a:r>
            <a:r>
              <a:rPr lang="fr-FR" altLang="fr-FR" sz="2500" dirty="0" err="1"/>
              <a:t>baptized</a:t>
            </a:r>
            <a:r>
              <a:rPr lang="fr-FR" altLang="fr-FR" sz="2500" dirty="0"/>
              <a:t> </a:t>
            </a:r>
            <a:r>
              <a:rPr lang="fr-FR" altLang="fr-FR" sz="2500" dirty="0" err="1"/>
              <a:t>christians</a:t>
            </a:r>
            <a:r>
              <a:rPr lang="fr-FR" altLang="fr-FR" sz="2500" dirty="0"/>
              <a:t> </a:t>
            </a:r>
            <a:r>
              <a:rPr lang="fr-FR" altLang="fr-FR" sz="2500" dirty="0" err="1"/>
              <a:t>who</a:t>
            </a:r>
            <a:r>
              <a:rPr lang="fr-FR" altLang="fr-FR" sz="2500" dirty="0"/>
              <a:t> have </a:t>
            </a:r>
            <a:r>
              <a:rPr lang="fr-FR" altLang="fr-FR" sz="2500" dirty="0" err="1"/>
              <a:t>received</a:t>
            </a:r>
            <a:r>
              <a:rPr lang="fr-FR" altLang="fr-FR" sz="2500" dirty="0"/>
              <a:t> First </a:t>
            </a:r>
            <a:r>
              <a:rPr lang="fr-FR" altLang="fr-FR" sz="2500" dirty="0" err="1"/>
              <a:t>Holy</a:t>
            </a:r>
            <a:r>
              <a:rPr lang="fr-FR" altLang="fr-FR" sz="2500" dirty="0"/>
              <a:t> Communion </a:t>
            </a:r>
            <a:r>
              <a:rPr lang="fr-FR" altLang="fr-FR" sz="2500" dirty="0" err="1"/>
              <a:t>may</a:t>
            </a:r>
            <a:r>
              <a:rPr lang="fr-FR" altLang="fr-FR" sz="2500" dirty="0"/>
              <a:t> </a:t>
            </a:r>
            <a:r>
              <a:rPr lang="fr-FR" altLang="fr-FR" sz="2500" dirty="0" err="1"/>
              <a:t>receive</a:t>
            </a:r>
            <a:r>
              <a:rPr lang="fr-FR" altLang="fr-FR" sz="2500" dirty="0"/>
              <a:t> </a:t>
            </a:r>
            <a:r>
              <a:rPr lang="fr-FR" altLang="fr-FR" sz="2500" dirty="0" err="1"/>
              <a:t>Holy</a:t>
            </a:r>
            <a:r>
              <a:rPr lang="fr-FR" altLang="fr-FR" sz="2500" dirty="0"/>
              <a:t> Communion. If </a:t>
            </a:r>
            <a:r>
              <a:rPr lang="fr-FR" altLang="fr-FR" sz="2500" dirty="0" err="1"/>
              <a:t>you</a:t>
            </a:r>
            <a:r>
              <a:rPr lang="fr-FR" altLang="fr-FR" sz="2500" dirty="0"/>
              <a:t> have not </a:t>
            </a:r>
            <a:r>
              <a:rPr lang="fr-FR" altLang="fr-FR" sz="2500" dirty="0" err="1"/>
              <a:t>received</a:t>
            </a:r>
            <a:r>
              <a:rPr lang="fr-FR" altLang="fr-FR" sz="2500" dirty="0"/>
              <a:t> First </a:t>
            </a:r>
            <a:r>
              <a:rPr lang="fr-FR" altLang="fr-FR" sz="2500" dirty="0" err="1"/>
              <a:t>Holy</a:t>
            </a:r>
            <a:r>
              <a:rPr lang="fr-FR" altLang="fr-FR" sz="2500" dirty="0"/>
              <a:t> Communion, </a:t>
            </a:r>
            <a:r>
              <a:rPr lang="fr-FR" altLang="fr-FR" sz="2500" dirty="0" err="1"/>
              <a:t>you</a:t>
            </a:r>
            <a:r>
              <a:rPr lang="fr-FR" altLang="fr-FR" sz="2500" dirty="0"/>
              <a:t> </a:t>
            </a:r>
            <a:r>
              <a:rPr lang="fr-FR" altLang="fr-FR" sz="2500" dirty="0" err="1"/>
              <a:t>may</a:t>
            </a:r>
            <a:r>
              <a:rPr lang="fr-FR" altLang="fr-FR" sz="2500" dirty="0"/>
              <a:t> </a:t>
            </a:r>
            <a:r>
              <a:rPr lang="fr-FR" altLang="fr-FR" sz="2500" dirty="0" err="1"/>
              <a:t>approach</a:t>
            </a:r>
            <a:r>
              <a:rPr lang="fr-FR" altLang="fr-FR" sz="2500" dirty="0"/>
              <a:t> the alter </a:t>
            </a:r>
            <a:r>
              <a:rPr lang="fr-FR" altLang="fr-FR" sz="2500" dirty="0" err="1"/>
              <a:t>with</a:t>
            </a:r>
            <a:r>
              <a:rPr lang="fr-FR" altLang="fr-FR" sz="2500" dirty="0"/>
              <a:t> </a:t>
            </a:r>
            <a:r>
              <a:rPr lang="fr-FR" altLang="fr-FR" sz="2500" dirty="0" err="1"/>
              <a:t>your</a:t>
            </a:r>
            <a:r>
              <a:rPr lang="fr-FR" altLang="fr-FR" sz="2500" dirty="0"/>
              <a:t> hands </a:t>
            </a:r>
            <a:r>
              <a:rPr lang="fr-FR" altLang="fr-FR" sz="2500" dirty="0" err="1"/>
              <a:t>folded</a:t>
            </a:r>
            <a:r>
              <a:rPr lang="fr-FR" altLang="fr-FR" sz="2500" dirty="0"/>
              <a:t> </a:t>
            </a:r>
            <a:r>
              <a:rPr lang="fr-FR" altLang="fr-FR" sz="2500" dirty="0" err="1"/>
              <a:t>across</a:t>
            </a:r>
            <a:r>
              <a:rPr lang="fr-FR" altLang="fr-FR" sz="2500" dirty="0"/>
              <a:t> the </a:t>
            </a:r>
            <a:r>
              <a:rPr lang="fr-FR" altLang="fr-FR" sz="2500" dirty="0" err="1"/>
              <a:t>chest</a:t>
            </a:r>
            <a:r>
              <a:rPr lang="fr-FR" altLang="fr-FR" sz="2500" dirty="0"/>
              <a:t> in an X in </a:t>
            </a:r>
            <a:r>
              <a:rPr lang="fr-FR" altLang="fr-FR" sz="2500" dirty="0" err="1"/>
              <a:t>order</a:t>
            </a:r>
            <a:r>
              <a:rPr lang="fr-FR" altLang="fr-FR" sz="2500" dirty="0"/>
              <a:t> to </a:t>
            </a:r>
            <a:r>
              <a:rPr lang="fr-FR" altLang="fr-FR" sz="2500" dirty="0" err="1"/>
              <a:t>receive</a:t>
            </a:r>
            <a:r>
              <a:rPr lang="fr-FR" altLang="fr-FR" sz="2500" dirty="0"/>
              <a:t> a blessing. </a:t>
            </a:r>
          </a:p>
        </p:txBody>
      </p:sp>
    </p:spTree>
    <p:extLst>
      <p:ext uri="{BB962C8B-B14F-4D97-AF65-F5344CB8AC3E}">
        <p14:creationId xmlns:p14="http://schemas.microsoft.com/office/powerpoint/2010/main" xmlns="" val="36341726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468312" y="332656"/>
            <a:ext cx="8496176" cy="60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 algn="ctr" hangingPunct="1">
              <a:lnSpc>
                <a:spcPct val="100000"/>
              </a:lnSpc>
              <a:buClrTx/>
              <a:buFontTx/>
              <a:buNone/>
              <a:defRPr/>
            </a:pPr>
            <a:r>
              <a:rPr lang="fr-FR" sz="2400" b="1" dirty="0" smtClean="0">
                <a:solidFill>
                  <a:srgbClr val="D2533C"/>
                </a:solidFill>
              </a:rPr>
              <a:t>Communion: </a:t>
            </a:r>
            <a:r>
              <a:rPr lang="fr-FR" sz="2400" i="1" dirty="0" smtClean="0">
                <a:solidFill>
                  <a:srgbClr val="D2533C"/>
                </a:solidFill>
              </a:rPr>
              <a:t>Ta nuit sera Lumière de Midi (</a:t>
            </a:r>
            <a:r>
              <a:rPr lang="fr-FR" sz="2400" dirty="0" smtClean="0">
                <a:solidFill>
                  <a:srgbClr val="D2533C"/>
                </a:solidFill>
              </a:rPr>
              <a:t>1/3) 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395536" y="1052736"/>
            <a:ext cx="8568952" cy="5328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fr-FR" sz="3200" dirty="0" smtClean="0">
                <a:solidFill>
                  <a:schemeClr val="tx1"/>
                </a:solidFill>
              </a:rPr>
              <a:t>1. Si tu dénoues les liens de servitude,</a:t>
            </a:r>
            <a:br>
              <a:rPr lang="fr-FR" sz="3200" dirty="0" smtClean="0">
                <a:solidFill>
                  <a:schemeClr val="tx1"/>
                </a:solidFill>
              </a:rPr>
            </a:br>
            <a:r>
              <a:rPr lang="fr-FR" sz="3200" dirty="0" smtClean="0">
                <a:solidFill>
                  <a:schemeClr val="tx1"/>
                </a:solidFill>
              </a:rPr>
              <a:t>Si tu libères ton frère enchaîné,</a:t>
            </a:r>
            <a:br>
              <a:rPr lang="fr-FR" sz="3200" dirty="0" smtClean="0">
                <a:solidFill>
                  <a:schemeClr val="tx1"/>
                </a:solidFill>
              </a:rPr>
            </a:br>
            <a:r>
              <a:rPr lang="fr-FR" sz="3200" dirty="0" smtClean="0">
                <a:solidFill>
                  <a:schemeClr val="tx1"/>
                </a:solidFill>
              </a:rPr>
              <a:t>La nuit de ton chemin sera lumière de midi,</a:t>
            </a:r>
            <a:br>
              <a:rPr lang="fr-FR" sz="3200" dirty="0" smtClean="0">
                <a:solidFill>
                  <a:schemeClr val="tx1"/>
                </a:solidFill>
              </a:rPr>
            </a:br>
            <a:r>
              <a:rPr lang="fr-FR" sz="3200" dirty="0" smtClean="0">
                <a:solidFill>
                  <a:schemeClr val="tx1"/>
                </a:solidFill>
              </a:rPr>
              <a:t>La nuit de ton chemin sera lumière de midi.</a:t>
            </a:r>
            <a:br>
              <a:rPr lang="fr-FR" sz="3200" dirty="0" smtClean="0">
                <a:solidFill>
                  <a:schemeClr val="tx1"/>
                </a:solidFill>
              </a:rPr>
            </a:br>
            <a:r>
              <a:rPr lang="fr-FR" sz="3200" dirty="0" smtClean="0">
                <a:solidFill>
                  <a:schemeClr val="tx1"/>
                </a:solidFill>
              </a:rPr>
              <a:t/>
            </a:r>
            <a:br>
              <a:rPr lang="fr-FR" sz="3200" dirty="0" smtClean="0">
                <a:solidFill>
                  <a:schemeClr val="tx1"/>
                </a:solidFill>
              </a:rPr>
            </a:br>
            <a:r>
              <a:rPr lang="fr-FR" sz="3200" b="1" dirty="0" smtClean="0">
                <a:solidFill>
                  <a:schemeClr val="tx1"/>
                </a:solidFill>
              </a:rPr>
              <a:t>Alors de tes mains,</a:t>
            </a:r>
            <a:br>
              <a:rPr lang="fr-FR" sz="3200" b="1" dirty="0" smtClean="0">
                <a:solidFill>
                  <a:schemeClr val="tx1"/>
                </a:solidFill>
              </a:rPr>
            </a:br>
            <a:r>
              <a:rPr lang="fr-FR" sz="3200" b="1" dirty="0" smtClean="0">
                <a:solidFill>
                  <a:schemeClr val="tx1"/>
                </a:solidFill>
              </a:rPr>
              <a:t>Pourra naître une source,</a:t>
            </a:r>
            <a:br>
              <a:rPr lang="fr-FR" sz="3200" b="1" dirty="0" smtClean="0">
                <a:solidFill>
                  <a:schemeClr val="tx1"/>
                </a:solidFill>
              </a:rPr>
            </a:br>
            <a:r>
              <a:rPr lang="fr-FR" sz="3200" b="1" dirty="0" smtClean="0">
                <a:solidFill>
                  <a:schemeClr val="tx1"/>
                </a:solidFill>
              </a:rPr>
              <a:t>La source qui fait vivre la terre de demain,</a:t>
            </a:r>
            <a:br>
              <a:rPr lang="fr-FR" sz="3200" b="1" dirty="0" smtClean="0">
                <a:solidFill>
                  <a:schemeClr val="tx1"/>
                </a:solidFill>
              </a:rPr>
            </a:br>
            <a:r>
              <a:rPr lang="fr-FR" sz="3200" b="1" dirty="0" smtClean="0">
                <a:solidFill>
                  <a:schemeClr val="tx1"/>
                </a:solidFill>
              </a:rPr>
              <a:t>La source qui fait vivre la terre de Dieu.</a:t>
            </a:r>
            <a:endParaRPr lang="en-US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49987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468312" y="332656"/>
            <a:ext cx="8496176" cy="60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 algn="ctr" hangingPunct="1">
              <a:lnSpc>
                <a:spcPct val="100000"/>
              </a:lnSpc>
              <a:buClrTx/>
              <a:buFontTx/>
              <a:buNone/>
              <a:defRPr/>
            </a:pPr>
            <a:r>
              <a:rPr lang="fr-FR" sz="2400" b="1" dirty="0" smtClean="0">
                <a:solidFill>
                  <a:srgbClr val="D2533C"/>
                </a:solidFill>
              </a:rPr>
              <a:t>Communion: </a:t>
            </a:r>
            <a:r>
              <a:rPr lang="fr-FR" sz="2400" i="1" dirty="0" smtClean="0">
                <a:solidFill>
                  <a:srgbClr val="D2533C"/>
                </a:solidFill>
              </a:rPr>
              <a:t>Ta nuit sera Lumière de Midi (</a:t>
            </a:r>
            <a:r>
              <a:rPr lang="fr-FR" sz="2400" dirty="0" smtClean="0">
                <a:solidFill>
                  <a:srgbClr val="D2533C"/>
                </a:solidFill>
              </a:rPr>
              <a:t>2/3) 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79512" y="1052736"/>
            <a:ext cx="8784976" cy="5328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marL="514350" indent="-514350" algn="ctr"/>
            <a:r>
              <a:rPr lang="fr-FR" sz="3200" dirty="0" smtClean="0">
                <a:solidFill>
                  <a:schemeClr val="tx1"/>
                </a:solidFill>
              </a:rPr>
              <a:t>2. Si tu partages le pain que Dieu te donne,</a:t>
            </a:r>
            <a:br>
              <a:rPr lang="fr-FR" sz="3200" dirty="0" smtClean="0">
                <a:solidFill>
                  <a:schemeClr val="tx1"/>
                </a:solidFill>
              </a:rPr>
            </a:br>
            <a:r>
              <a:rPr lang="fr-FR" sz="3200" dirty="0" smtClean="0">
                <a:solidFill>
                  <a:schemeClr val="tx1"/>
                </a:solidFill>
              </a:rPr>
              <a:t>Avec celui qui est ta propre chair,</a:t>
            </a:r>
            <a:br>
              <a:rPr lang="fr-FR" sz="3200" dirty="0" smtClean="0">
                <a:solidFill>
                  <a:schemeClr val="tx1"/>
                </a:solidFill>
              </a:rPr>
            </a:br>
            <a:r>
              <a:rPr lang="fr-FR" sz="3200" dirty="0" smtClean="0">
                <a:solidFill>
                  <a:schemeClr val="tx1"/>
                </a:solidFill>
              </a:rPr>
              <a:t>La nuit de ton amour sera lumière de midi,</a:t>
            </a:r>
            <a:br>
              <a:rPr lang="fr-FR" sz="3200" dirty="0" smtClean="0">
                <a:solidFill>
                  <a:schemeClr val="tx1"/>
                </a:solidFill>
              </a:rPr>
            </a:br>
            <a:r>
              <a:rPr lang="fr-FR" sz="3200" dirty="0" smtClean="0">
                <a:solidFill>
                  <a:schemeClr val="tx1"/>
                </a:solidFill>
              </a:rPr>
              <a:t>La nuit de ton amour sera lumière de midi.</a:t>
            </a:r>
          </a:p>
          <a:p>
            <a:pPr marL="514350" indent="-514350" algn="ctr"/>
            <a:r>
              <a:rPr lang="fr-FR" sz="3200" dirty="0" smtClean="0">
                <a:solidFill>
                  <a:schemeClr val="tx1"/>
                </a:solidFill>
              </a:rPr>
              <a:t/>
            </a:r>
            <a:br>
              <a:rPr lang="fr-FR" sz="3200" dirty="0" smtClean="0">
                <a:solidFill>
                  <a:schemeClr val="tx1"/>
                </a:solidFill>
              </a:rPr>
            </a:br>
            <a:r>
              <a:rPr lang="fr-FR" sz="3200" b="1" dirty="0" smtClean="0">
                <a:solidFill>
                  <a:schemeClr val="tx1"/>
                </a:solidFill>
              </a:rPr>
              <a:t>Alors, de ton cœur</a:t>
            </a:r>
            <a:br>
              <a:rPr lang="fr-FR" sz="3200" b="1" dirty="0" smtClean="0">
                <a:solidFill>
                  <a:schemeClr val="tx1"/>
                </a:solidFill>
              </a:rPr>
            </a:br>
            <a:r>
              <a:rPr lang="fr-FR" sz="3200" b="1" dirty="0" smtClean="0">
                <a:solidFill>
                  <a:schemeClr val="tx1"/>
                </a:solidFill>
              </a:rPr>
              <a:t>Pourra sourdre une eau vive,</a:t>
            </a:r>
            <a:br>
              <a:rPr lang="fr-FR" sz="3200" b="1" dirty="0" smtClean="0">
                <a:solidFill>
                  <a:schemeClr val="tx1"/>
                </a:solidFill>
              </a:rPr>
            </a:br>
            <a:r>
              <a:rPr lang="fr-FR" sz="3200" b="1" dirty="0" smtClean="0">
                <a:solidFill>
                  <a:schemeClr val="tx1"/>
                </a:solidFill>
              </a:rPr>
              <a:t>L’eau vive qui abreuve la terre de demain,</a:t>
            </a:r>
            <a:br>
              <a:rPr lang="fr-FR" sz="3200" b="1" dirty="0" smtClean="0">
                <a:solidFill>
                  <a:schemeClr val="tx1"/>
                </a:solidFill>
              </a:rPr>
            </a:br>
            <a:r>
              <a:rPr lang="fr-FR" sz="3200" b="1" dirty="0" smtClean="0">
                <a:solidFill>
                  <a:schemeClr val="tx1"/>
                </a:solidFill>
              </a:rPr>
              <a:t>L’eau vive qui abreuve la terre de Dieu.</a:t>
            </a:r>
            <a:endParaRPr lang="en-US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49987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468312" y="332656"/>
            <a:ext cx="8496176" cy="60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 algn="ctr" hangingPunct="1">
              <a:lnSpc>
                <a:spcPct val="100000"/>
              </a:lnSpc>
              <a:buClrTx/>
              <a:buFontTx/>
              <a:buNone/>
              <a:defRPr/>
            </a:pPr>
            <a:r>
              <a:rPr lang="fr-FR" sz="2400" b="1" dirty="0" smtClean="0">
                <a:solidFill>
                  <a:srgbClr val="D2533C"/>
                </a:solidFill>
              </a:rPr>
              <a:t>Communion: </a:t>
            </a:r>
            <a:r>
              <a:rPr lang="fr-FR" sz="2400" i="1" dirty="0" smtClean="0">
                <a:solidFill>
                  <a:srgbClr val="D2533C"/>
                </a:solidFill>
              </a:rPr>
              <a:t>Ta nuit sera Lumière de Midi (</a:t>
            </a:r>
            <a:r>
              <a:rPr lang="fr-FR" sz="2400" dirty="0" smtClean="0">
                <a:solidFill>
                  <a:srgbClr val="D2533C"/>
                </a:solidFill>
              </a:rPr>
              <a:t>3/3) 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79512" y="1052736"/>
            <a:ext cx="8784976" cy="5328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marL="514350" indent="-514350" algn="ctr"/>
            <a:r>
              <a:rPr lang="fr-FR" sz="3200" dirty="0" smtClean="0">
                <a:solidFill>
                  <a:schemeClr val="tx1"/>
                </a:solidFill>
              </a:rPr>
              <a:t>3. Si tu abats les murs entre les hommes,</a:t>
            </a:r>
            <a:br>
              <a:rPr lang="fr-FR" sz="3200" dirty="0" smtClean="0">
                <a:solidFill>
                  <a:schemeClr val="tx1"/>
                </a:solidFill>
              </a:rPr>
            </a:br>
            <a:r>
              <a:rPr lang="fr-FR" sz="3200" dirty="0" smtClean="0">
                <a:solidFill>
                  <a:schemeClr val="tx1"/>
                </a:solidFill>
              </a:rPr>
              <a:t>Si tu pardonnes à ton frère ennemi,</a:t>
            </a:r>
            <a:br>
              <a:rPr lang="fr-FR" sz="3200" dirty="0" smtClean="0">
                <a:solidFill>
                  <a:schemeClr val="tx1"/>
                </a:solidFill>
              </a:rPr>
            </a:br>
            <a:r>
              <a:rPr lang="fr-FR" sz="3200" dirty="0" smtClean="0">
                <a:solidFill>
                  <a:schemeClr val="tx1"/>
                </a:solidFill>
              </a:rPr>
              <a:t>La nuit de ta passion sera lumière de midi,</a:t>
            </a:r>
            <a:br>
              <a:rPr lang="fr-FR" sz="3200" dirty="0" smtClean="0">
                <a:solidFill>
                  <a:schemeClr val="tx1"/>
                </a:solidFill>
              </a:rPr>
            </a:br>
            <a:r>
              <a:rPr lang="fr-FR" sz="3200" dirty="0" smtClean="0">
                <a:solidFill>
                  <a:schemeClr val="tx1"/>
                </a:solidFill>
              </a:rPr>
              <a:t>La nuit de ta passion sera lumière de midi.</a:t>
            </a:r>
          </a:p>
          <a:p>
            <a:pPr marL="514350" indent="-514350" algn="ctr"/>
            <a:r>
              <a:rPr lang="fr-FR" sz="3200" dirty="0" smtClean="0">
                <a:solidFill>
                  <a:schemeClr val="tx1"/>
                </a:solidFill>
              </a:rPr>
              <a:t/>
            </a:r>
            <a:br>
              <a:rPr lang="fr-FR" sz="3200" dirty="0" smtClean="0">
                <a:solidFill>
                  <a:schemeClr val="tx1"/>
                </a:solidFill>
              </a:rPr>
            </a:br>
            <a:r>
              <a:rPr lang="fr-FR" sz="3200" b="1" dirty="0" smtClean="0">
                <a:solidFill>
                  <a:schemeClr val="tx1"/>
                </a:solidFill>
              </a:rPr>
              <a:t>Alors, de ton pain,</a:t>
            </a:r>
            <a:br>
              <a:rPr lang="fr-FR" sz="3200" b="1" dirty="0" smtClean="0">
                <a:solidFill>
                  <a:schemeClr val="tx1"/>
                </a:solidFill>
              </a:rPr>
            </a:br>
            <a:r>
              <a:rPr lang="fr-FR" sz="3200" b="1" dirty="0" smtClean="0">
                <a:solidFill>
                  <a:schemeClr val="tx1"/>
                </a:solidFill>
              </a:rPr>
              <a:t>Pourra vivre une Église,</a:t>
            </a:r>
            <a:br>
              <a:rPr lang="fr-FR" sz="3200" b="1" dirty="0" smtClean="0">
                <a:solidFill>
                  <a:schemeClr val="tx1"/>
                </a:solidFill>
              </a:rPr>
            </a:br>
            <a:r>
              <a:rPr lang="fr-FR" sz="3200" b="1" dirty="0" smtClean="0">
                <a:solidFill>
                  <a:schemeClr val="tx1"/>
                </a:solidFill>
              </a:rPr>
              <a:t>L’Église qui rassemble la terre de demain,</a:t>
            </a:r>
            <a:br>
              <a:rPr lang="fr-FR" sz="3200" b="1" dirty="0" smtClean="0">
                <a:solidFill>
                  <a:schemeClr val="tx1"/>
                </a:solidFill>
              </a:rPr>
            </a:br>
            <a:r>
              <a:rPr lang="fr-FR" sz="3200" b="1" dirty="0" smtClean="0">
                <a:solidFill>
                  <a:schemeClr val="tx1"/>
                </a:solidFill>
              </a:rPr>
              <a:t>L’Église qui rassemble la terre de Dieu.</a:t>
            </a:r>
          </a:p>
          <a:p>
            <a:pPr marL="514350" indent="-514350" algn="ctr"/>
            <a:endParaRPr lang="en-US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49987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Content Placeholder 2"/>
          <p:cNvSpPr txBox="1">
            <a:spLocks/>
          </p:cNvSpPr>
          <p:nvPr/>
        </p:nvSpPr>
        <p:spPr bwMode="auto">
          <a:xfrm>
            <a:off x="0" y="65088"/>
            <a:ext cx="9144000" cy="669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</a:pPr>
            <a:endParaRPr lang="fr-FR" sz="2000">
              <a:solidFill>
                <a:schemeClr val="tx1"/>
              </a:solidFill>
              <a:latin typeface="Arial Narrow" pitchFamily="34" charset="0"/>
            </a:endParaRPr>
          </a:p>
          <a:p>
            <a:pPr defTabSz="91440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</a:pPr>
            <a:endParaRPr lang="en-US" sz="200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9631004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563885" y="957064"/>
            <a:ext cx="8256587" cy="5208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fr-FR" sz="3000" b="1" dirty="0" smtClean="0">
                <a:solidFill>
                  <a:schemeClr val="accent6"/>
                </a:solidFill>
              </a:rPr>
              <a:t>Venez chantons notre Dieu, </a:t>
            </a:r>
          </a:p>
          <a:p>
            <a:pPr algn="ctr"/>
            <a:r>
              <a:rPr lang="fr-FR" sz="3000" b="1" dirty="0" smtClean="0">
                <a:solidFill>
                  <a:schemeClr val="accent6"/>
                </a:solidFill>
              </a:rPr>
              <a:t>Lui le roi des cieux !</a:t>
            </a:r>
            <a:endParaRPr lang="fr-FR" sz="3000" dirty="0" smtClean="0">
              <a:solidFill>
                <a:schemeClr val="accent6"/>
              </a:solidFill>
            </a:endParaRPr>
          </a:p>
          <a:p>
            <a:pPr algn="ctr"/>
            <a:r>
              <a:rPr lang="fr-FR" sz="3000" b="1" dirty="0" smtClean="0">
                <a:solidFill>
                  <a:schemeClr val="accent6"/>
                </a:solidFill>
              </a:rPr>
              <a:t>Il est venu pour sauver l'humanité </a:t>
            </a:r>
          </a:p>
          <a:p>
            <a:pPr algn="ctr"/>
            <a:r>
              <a:rPr lang="fr-FR" sz="3000" b="1" dirty="0" smtClean="0">
                <a:solidFill>
                  <a:schemeClr val="accent6"/>
                </a:solidFill>
              </a:rPr>
              <a:t>et nous donner la vie.</a:t>
            </a:r>
            <a:endParaRPr lang="fr-FR" sz="3000" dirty="0" smtClean="0">
              <a:solidFill>
                <a:schemeClr val="accent6"/>
              </a:solidFill>
            </a:endParaRPr>
          </a:p>
          <a:p>
            <a:pPr algn="ctr"/>
            <a:r>
              <a:rPr lang="fr-FR" sz="3000" b="1" dirty="0" smtClean="0">
                <a:solidFill>
                  <a:schemeClr val="accent6"/>
                </a:solidFill>
              </a:rPr>
              <a:t>Exulte pour ton roi, </a:t>
            </a:r>
          </a:p>
          <a:p>
            <a:pPr algn="ctr"/>
            <a:r>
              <a:rPr lang="fr-FR" sz="3000" b="1" dirty="0" smtClean="0">
                <a:solidFill>
                  <a:schemeClr val="accent6"/>
                </a:solidFill>
              </a:rPr>
              <a:t>Jérusalem danse de joie.</a:t>
            </a:r>
            <a:endParaRPr lang="fr-FR" sz="3000" dirty="0" smtClean="0">
              <a:solidFill>
                <a:schemeClr val="accent6"/>
              </a:solidFill>
            </a:endParaRPr>
          </a:p>
          <a:p>
            <a:pPr algn="ctr"/>
            <a:r>
              <a:rPr lang="fr-FR" sz="3000" dirty="0" smtClean="0">
                <a:solidFill>
                  <a:schemeClr val="tx1"/>
                </a:solidFill>
              </a:rPr>
              <a:t> </a:t>
            </a:r>
          </a:p>
          <a:p>
            <a:pPr marL="514350" indent="-514350">
              <a:buAutoNum type="arabicPeriod"/>
            </a:pPr>
            <a:r>
              <a:rPr lang="fr-FR" sz="3000" dirty="0" smtClean="0">
                <a:solidFill>
                  <a:schemeClr val="tx1"/>
                </a:solidFill>
              </a:rPr>
              <a:t>Il est venu pour nous sauver du péché,</a:t>
            </a:r>
          </a:p>
          <a:p>
            <a:pPr marL="514350" indent="-514350"/>
            <a:r>
              <a:rPr lang="fr-FR" sz="3000" b="1" dirty="0" smtClean="0">
                <a:solidFill>
                  <a:schemeClr val="tx1"/>
                </a:solidFill>
              </a:rPr>
              <a:t>Exulte, Jérusalem danse de joie!</a:t>
            </a:r>
          </a:p>
          <a:p>
            <a:r>
              <a:rPr lang="fr-FR" sz="3000" dirty="0" smtClean="0">
                <a:solidFill>
                  <a:schemeClr val="tx1"/>
                </a:solidFill>
              </a:rPr>
              <a:t>Oui par sa mort, tous nous sommes libérés, </a:t>
            </a:r>
          </a:p>
          <a:p>
            <a:pPr marL="514350" indent="-514350"/>
            <a:r>
              <a:rPr lang="fr-FR" sz="3000" b="1" dirty="0" smtClean="0">
                <a:solidFill>
                  <a:schemeClr val="tx1"/>
                </a:solidFill>
              </a:rPr>
              <a:t>Exulte, Jérusalem danse de joie!</a:t>
            </a:r>
          </a:p>
          <a:p>
            <a:pPr algn="ctr">
              <a:lnSpc>
                <a:spcPts val="36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3000" dirty="0">
              <a:solidFill>
                <a:schemeClr val="tx1"/>
              </a:solidFill>
              <a:cs typeface="Arial Unicode MS" charset="0"/>
            </a:endParaRPr>
          </a:p>
        </p:txBody>
      </p:sp>
      <p:sp>
        <p:nvSpPr>
          <p:cNvPr id="6" name="Rectangle 1"/>
          <p:cNvSpPr txBox="1">
            <a:spLocks noChangeArrowheads="1"/>
          </p:cNvSpPr>
          <p:nvPr/>
        </p:nvSpPr>
        <p:spPr bwMode="auto">
          <a:xfrm>
            <a:off x="457200" y="350838"/>
            <a:ext cx="7571184" cy="639762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algn="l" defTabSz="457200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292934"/>
                </a:solidFill>
                <a:latin typeface="+mj-lt"/>
                <a:ea typeface="+mj-ea"/>
                <a:cs typeface="+mj-cs"/>
              </a:defRPr>
            </a:lvl1pPr>
            <a:lvl2pPr algn="l" defTabSz="457200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292934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 algn="l" defTabSz="457200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292934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 algn="l" defTabSz="457200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292934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 algn="l" defTabSz="457200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292934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algn="l" defTabSz="457200" rtl="0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292934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algn="l" defTabSz="457200" rtl="0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292934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algn="l" defTabSz="457200" rtl="0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292934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algn="l" defTabSz="457200" rtl="0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292934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2400" b="1" i="1" kern="0" dirty="0" smtClean="0">
                <a:solidFill>
                  <a:srgbClr val="D2533C"/>
                </a:solidFill>
              </a:rPr>
              <a:t>Entrée: </a:t>
            </a:r>
            <a:r>
              <a:rPr lang="fr-FR" sz="2400" i="1" kern="0" dirty="0" smtClean="0">
                <a:solidFill>
                  <a:srgbClr val="D2533C"/>
                </a:solidFill>
              </a:rPr>
              <a:t>Venez chantons notre Dieu (1/3)</a:t>
            </a:r>
          </a:p>
        </p:txBody>
      </p:sp>
    </p:spTree>
    <p:extLst>
      <p:ext uri="{BB962C8B-B14F-4D97-AF65-F5344CB8AC3E}">
        <p14:creationId xmlns="" xmlns:p14="http://schemas.microsoft.com/office/powerpoint/2010/main" val="155785212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289249" y="476108"/>
            <a:ext cx="8472196" cy="61613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2800" b="1" i="1" dirty="0">
                <a:solidFill>
                  <a:schemeClr val="tx2"/>
                </a:solidFill>
                <a:latin typeface="Arial Narrow" panose="020B0606020202030204" pitchFamily="34" charset="0"/>
              </a:rPr>
              <a:t>Entrée</a:t>
            </a:r>
            <a:r>
              <a:rPr lang="fr-FR" sz="2800" b="1" dirty="0">
                <a:latin typeface="Arial Narrow" panose="020B0606020202030204" pitchFamily="34" charset="0"/>
              </a:rPr>
              <a:t> </a:t>
            </a:r>
            <a:r>
              <a:rPr lang="fr-FR" sz="2800" b="1" i="1" dirty="0">
                <a:solidFill>
                  <a:schemeClr val="tx2"/>
                </a:solidFill>
                <a:latin typeface="Arial Narrow" panose="020B0606020202030204" pitchFamily="34" charset="0"/>
              </a:rPr>
              <a:t>(3/4)</a:t>
            </a:r>
            <a:r>
              <a:rPr lang="fr-FR" sz="2800" b="1" dirty="0">
                <a:latin typeface="Arial Narrow" panose="020B0606020202030204" pitchFamily="34" charset="0"/>
              </a:rPr>
              <a:t>  	    	 </a:t>
            </a:r>
            <a:endParaRPr lang="fr-FR" sz="3600" b="1" dirty="0">
              <a:latin typeface="Arial Narrow" panose="020B0606020202030204" pitchFamily="34" charset="0"/>
            </a:endParaRPr>
          </a:p>
          <a:p>
            <a:pPr marL="0" indent="0" algn="ctr">
              <a:buNone/>
            </a:pPr>
            <a:r>
              <a:rPr lang="fr-FR" sz="3600" b="1" dirty="0">
                <a:latin typeface="Arial Narrow" panose="020B0606020202030204" pitchFamily="34" charset="0"/>
              </a:rPr>
              <a:t>À toi la gloire, Ô Ressuscité!</a:t>
            </a:r>
          </a:p>
          <a:p>
            <a:pPr marL="0" indent="0" algn="ctr">
              <a:buNone/>
            </a:pPr>
            <a:r>
              <a:rPr lang="fr-FR" sz="3600" b="1" dirty="0">
                <a:latin typeface="Arial Narrow" panose="020B0606020202030204" pitchFamily="34" charset="0"/>
              </a:rPr>
              <a:t>À toi la victoire pour l’éternité!</a:t>
            </a:r>
          </a:p>
          <a:p>
            <a:pPr marL="0" indent="0" algn="ctr">
              <a:buNone/>
            </a:pPr>
            <a:r>
              <a:rPr lang="fr-FR" sz="3600" dirty="0">
                <a:latin typeface="Arial Narrow" panose="020B0606020202030204" pitchFamily="34" charset="0"/>
              </a:rPr>
              <a:t>Il est ma victoire, mon puissant soutien,</a:t>
            </a:r>
          </a:p>
          <a:p>
            <a:pPr marL="0" indent="0" algn="ctr">
              <a:buNone/>
            </a:pPr>
            <a:r>
              <a:rPr lang="fr-FR" sz="3600" dirty="0">
                <a:latin typeface="Arial Narrow" panose="020B0606020202030204" pitchFamily="34" charset="0"/>
              </a:rPr>
              <a:t>Ma vie et ma gloire : non, je ne crains rien!</a:t>
            </a:r>
          </a:p>
        </p:txBody>
      </p:sp>
    </p:spTree>
    <p:extLst>
      <p:ext uri="{BB962C8B-B14F-4D97-AF65-F5344CB8AC3E}">
        <p14:creationId xmlns:p14="http://schemas.microsoft.com/office/powerpoint/2010/main" xmlns="" val="59089249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563885" y="983704"/>
            <a:ext cx="8256587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fr-FR" sz="3000" b="1" dirty="0" smtClean="0">
                <a:solidFill>
                  <a:schemeClr val="accent6"/>
                </a:solidFill>
              </a:rPr>
              <a:t>Venez chantons notre Dieu, </a:t>
            </a:r>
          </a:p>
          <a:p>
            <a:pPr algn="ctr"/>
            <a:r>
              <a:rPr lang="fr-FR" sz="3000" b="1" dirty="0" smtClean="0">
                <a:solidFill>
                  <a:schemeClr val="accent6"/>
                </a:solidFill>
              </a:rPr>
              <a:t>Lui le roi des cieux !</a:t>
            </a:r>
            <a:endParaRPr lang="fr-FR" sz="3000" dirty="0" smtClean="0">
              <a:solidFill>
                <a:schemeClr val="accent6"/>
              </a:solidFill>
            </a:endParaRPr>
          </a:p>
          <a:p>
            <a:pPr algn="ctr"/>
            <a:r>
              <a:rPr lang="fr-FR" sz="3000" b="1" dirty="0" smtClean="0">
                <a:solidFill>
                  <a:schemeClr val="accent6"/>
                </a:solidFill>
              </a:rPr>
              <a:t>Il est venu pour sauver l'humanité </a:t>
            </a:r>
          </a:p>
          <a:p>
            <a:pPr algn="ctr"/>
            <a:r>
              <a:rPr lang="fr-FR" sz="3000" b="1" dirty="0" smtClean="0">
                <a:solidFill>
                  <a:schemeClr val="accent6"/>
                </a:solidFill>
              </a:rPr>
              <a:t>et nous donner la vie.</a:t>
            </a:r>
            <a:endParaRPr lang="fr-FR" sz="3000" dirty="0" smtClean="0">
              <a:solidFill>
                <a:schemeClr val="accent6"/>
              </a:solidFill>
            </a:endParaRPr>
          </a:p>
          <a:p>
            <a:pPr algn="ctr"/>
            <a:r>
              <a:rPr lang="fr-FR" sz="3000" b="1" dirty="0" smtClean="0">
                <a:solidFill>
                  <a:schemeClr val="accent6"/>
                </a:solidFill>
              </a:rPr>
              <a:t>Exulte pour ton roi, </a:t>
            </a:r>
          </a:p>
          <a:p>
            <a:pPr algn="ctr"/>
            <a:r>
              <a:rPr lang="fr-FR" sz="3000" b="1" dirty="0" smtClean="0">
                <a:solidFill>
                  <a:schemeClr val="accent6"/>
                </a:solidFill>
              </a:rPr>
              <a:t>Jérusalem danse de joie.</a:t>
            </a:r>
            <a:endParaRPr lang="fr-FR" sz="3000" dirty="0" smtClean="0">
              <a:solidFill>
                <a:schemeClr val="accent6"/>
              </a:solidFill>
            </a:endParaRPr>
          </a:p>
          <a:p>
            <a:pPr algn="ctr"/>
            <a:r>
              <a:rPr lang="fr-FR" sz="3000" dirty="0" smtClean="0">
                <a:solidFill>
                  <a:srgbClr val="000000"/>
                </a:solidFill>
              </a:rPr>
              <a:t> </a:t>
            </a:r>
          </a:p>
          <a:p>
            <a:r>
              <a:rPr lang="fr-FR" sz="3200" dirty="0" smtClean="0">
                <a:solidFill>
                  <a:srgbClr val="000000"/>
                </a:solidFill>
              </a:rPr>
              <a:t>3. Le Roi de gloire nous a donné le salut, </a:t>
            </a:r>
            <a:r>
              <a:rPr lang="fr-FR" sz="3200" b="1" dirty="0" smtClean="0">
                <a:solidFill>
                  <a:schemeClr val="tx1"/>
                </a:solidFill>
              </a:rPr>
              <a:t>Exulte, Jérusalem danse de joie!</a:t>
            </a:r>
            <a:endParaRPr lang="fr-FR" sz="3200" dirty="0" smtClean="0">
              <a:solidFill>
                <a:srgbClr val="000000"/>
              </a:solidFill>
            </a:endParaRPr>
          </a:p>
          <a:p>
            <a:r>
              <a:rPr lang="fr-FR" sz="3200" dirty="0" smtClean="0">
                <a:solidFill>
                  <a:srgbClr val="000000"/>
                </a:solidFill>
              </a:rPr>
              <a:t>Sa majesté, nous pouvons la contempler, </a:t>
            </a:r>
            <a:r>
              <a:rPr lang="fr-FR" sz="3200" b="1" dirty="0" smtClean="0">
                <a:solidFill>
                  <a:schemeClr val="tx1"/>
                </a:solidFill>
              </a:rPr>
              <a:t>Exulte, Jérusalem danse de joie!</a:t>
            </a:r>
            <a:endParaRPr lang="fr-FR" sz="3200" dirty="0" smtClean="0">
              <a:solidFill>
                <a:srgbClr val="000000"/>
              </a:solidFill>
            </a:endParaRPr>
          </a:p>
          <a:p>
            <a:pPr algn="ctr">
              <a:lnSpc>
                <a:spcPts val="36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3000" dirty="0">
              <a:solidFill>
                <a:srgbClr val="000000"/>
              </a:solidFill>
              <a:cs typeface="Arial Unicode MS" charset="0"/>
            </a:endParaRPr>
          </a:p>
        </p:txBody>
      </p:sp>
      <p:sp>
        <p:nvSpPr>
          <p:cNvPr id="6" name="Rectangle 1"/>
          <p:cNvSpPr txBox="1">
            <a:spLocks noChangeArrowheads="1"/>
          </p:cNvSpPr>
          <p:nvPr/>
        </p:nvSpPr>
        <p:spPr bwMode="auto">
          <a:xfrm>
            <a:off x="457200" y="350838"/>
            <a:ext cx="7571184" cy="639762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algn="l" defTabSz="457200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292934"/>
                </a:solidFill>
                <a:latin typeface="+mj-lt"/>
                <a:ea typeface="+mj-ea"/>
                <a:cs typeface="+mj-cs"/>
              </a:defRPr>
            </a:lvl1pPr>
            <a:lvl2pPr algn="l" defTabSz="457200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292934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 algn="l" defTabSz="457200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292934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 algn="l" defTabSz="457200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292934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 algn="l" defTabSz="457200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292934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algn="l" defTabSz="457200" rtl="0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292934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algn="l" defTabSz="457200" rtl="0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292934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algn="l" defTabSz="457200" rtl="0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292934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algn="l" defTabSz="457200" rtl="0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292934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2400" b="1" i="1" kern="0" dirty="0" smtClean="0">
                <a:solidFill>
                  <a:srgbClr val="D2533C"/>
                </a:solidFill>
              </a:rPr>
              <a:t>Entrée: </a:t>
            </a:r>
            <a:r>
              <a:rPr lang="fr-FR" sz="2400" i="1" kern="0" dirty="0" smtClean="0">
                <a:solidFill>
                  <a:srgbClr val="D2533C"/>
                </a:solidFill>
              </a:rPr>
              <a:t>Venez chantons notre Dieu (3/3)</a:t>
            </a:r>
          </a:p>
        </p:txBody>
      </p:sp>
    </p:spTree>
    <p:extLst>
      <p:ext uri="{BB962C8B-B14F-4D97-AF65-F5344CB8AC3E}">
        <p14:creationId xmlns="" xmlns:p14="http://schemas.microsoft.com/office/powerpoint/2010/main" val="76284020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1050" y="1935163"/>
            <a:ext cx="7772400" cy="1470025"/>
          </a:xfrm>
        </p:spPr>
        <p:txBody>
          <a:bodyPr/>
          <a:lstStyle/>
          <a:p>
            <a:pPr algn="ctr" eaLnBrk="1" hangingPunct="1"/>
            <a:r>
              <a:rPr lang="en-GB" sz="4000" b="1" i="1" cap="none" dirty="0">
                <a:ea typeface="ＭＳ Ｐゴシック" pitchFamily="34" charset="-128"/>
              </a:rPr>
              <a:t>Bon </a:t>
            </a:r>
            <a:r>
              <a:rPr lang="en-GB" sz="4000" b="1" i="1" cap="none" dirty="0" err="1">
                <a:ea typeface="ＭＳ Ｐゴシック" pitchFamily="34" charset="-128"/>
              </a:rPr>
              <a:t>dimanche</a:t>
            </a:r>
            <a:r>
              <a:rPr lang="en-GB" sz="4000" b="1" i="1" cap="none" dirty="0">
                <a:ea typeface="ＭＳ Ｐゴシック" pitchFamily="34" charset="-128"/>
              </a:rPr>
              <a:t> à </a:t>
            </a:r>
            <a:r>
              <a:rPr lang="en-GB" sz="4000" b="1" i="1" cap="none" dirty="0" err="1">
                <a:ea typeface="ＭＳ Ｐゴシック" pitchFamily="34" charset="-128"/>
              </a:rPr>
              <a:t>tous</a:t>
            </a:r>
            <a:r>
              <a:rPr lang="en-GB" sz="4000" b="1" i="1" cap="none" dirty="0">
                <a:ea typeface="ＭＳ Ｐゴシック" pitchFamily="34" charset="-128"/>
              </a:rPr>
              <a:t> !</a:t>
            </a:r>
            <a:endParaRPr lang="en-US" sz="4000" b="1" cap="none" dirty="0">
              <a:latin typeface="Arial Narrow" pitchFamily="34" charset="0"/>
              <a:ea typeface="ＭＳ Ｐゴシック" pitchFamily="34" charset="-12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05188"/>
            <a:ext cx="9144000" cy="1852612"/>
          </a:xfrm>
        </p:spPr>
        <p:txBody>
          <a:bodyPr>
            <a:normAutofit/>
          </a:bodyPr>
          <a:lstStyle/>
          <a:p>
            <a:pPr algn="ctr" eaLnBrk="1" hangingPunct="1"/>
            <a:r>
              <a:rPr lang="fr-FR" sz="3600" b="1" dirty="0"/>
              <a:t> </a:t>
            </a:r>
            <a:r>
              <a:rPr lang="fr-FR" sz="3600" dirty="0"/>
              <a:t/>
            </a:r>
            <a:br>
              <a:rPr lang="fr-FR" sz="3600" dirty="0"/>
            </a:br>
            <a:endParaRPr lang="en-US" sz="3600" dirty="0">
              <a:solidFill>
                <a:srgbClr val="57576E"/>
              </a:solidFill>
              <a:ea typeface="ＭＳ Ｐゴシック" pitchFamily="34" charset="-128"/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40650" y="5195888"/>
            <a:ext cx="812800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blipFill dpi="0" rotWithShape="0">
                  <a:blip xmlns:r="http://schemas.openxmlformats.org/officeDocument/2006/relationships"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7031038" y="6308725"/>
            <a:ext cx="2112962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/>
          <a:p>
            <a:pPr algn="r"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800" dirty="0" err="1">
                <a:solidFill>
                  <a:srgbClr val="292934"/>
                </a:solidFill>
                <a:latin typeface="Arial" charset="0"/>
                <a:ea typeface="ＭＳ Ｐゴシック" charset="0"/>
                <a:cs typeface="Arial Unicode MS" charset="0"/>
              </a:rPr>
              <a:t>Paroisse</a:t>
            </a:r>
            <a:r>
              <a:rPr lang="en-US" sz="1800" dirty="0">
                <a:solidFill>
                  <a:srgbClr val="292934"/>
                </a:solidFill>
                <a:latin typeface="Arial" charset="0"/>
                <a:ea typeface="ＭＳ Ｐゴシック" charset="0"/>
                <a:cs typeface="Arial Unicode MS" charset="0"/>
              </a:rPr>
              <a:t> St Michel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289249" y="475200"/>
            <a:ext cx="8472196" cy="61613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2800" b="1" i="1" dirty="0">
                <a:solidFill>
                  <a:schemeClr val="tx2"/>
                </a:solidFill>
                <a:latin typeface="Arial Narrow" panose="020B0606020202030204" pitchFamily="34" charset="0"/>
              </a:rPr>
              <a:t>Entrée (4/4)</a:t>
            </a:r>
            <a:endParaRPr lang="fr-FR" sz="2800" b="1" dirty="0">
              <a:latin typeface="Arial Narrow" panose="020B0606020202030204" pitchFamily="34" charset="0"/>
            </a:endParaRPr>
          </a:p>
          <a:p>
            <a:pPr marL="0" indent="0" algn="ctr">
              <a:buNone/>
            </a:pPr>
            <a:r>
              <a:rPr lang="fr-FR" sz="3600" b="1" dirty="0">
                <a:latin typeface="Arial Narrow" panose="020B0606020202030204" pitchFamily="34" charset="0"/>
              </a:rPr>
              <a:t>À toi la gloire, Ô Ressuscité!</a:t>
            </a:r>
          </a:p>
          <a:p>
            <a:pPr marL="0" indent="0" algn="ctr">
              <a:buNone/>
            </a:pPr>
            <a:r>
              <a:rPr lang="fr-FR" sz="3600" b="1" dirty="0">
                <a:latin typeface="Arial Narrow" panose="020B0606020202030204" pitchFamily="34" charset="0"/>
              </a:rPr>
              <a:t>À toi la victoire pour l’éternité!</a:t>
            </a:r>
          </a:p>
          <a:p>
            <a:pPr marL="0" indent="0" algn="ctr">
              <a:buNone/>
            </a:pPr>
            <a:r>
              <a:rPr lang="fr-FR" sz="3600" dirty="0">
                <a:latin typeface="Arial Narrow" panose="020B0606020202030204" pitchFamily="34" charset="0"/>
              </a:rPr>
              <a:t>Craindrais-je encore? Il vit à jamais,</a:t>
            </a:r>
          </a:p>
          <a:p>
            <a:pPr marL="0" indent="0" algn="ctr">
              <a:buNone/>
            </a:pPr>
            <a:r>
              <a:rPr lang="fr-FR" sz="3600" dirty="0">
                <a:latin typeface="Arial Narrow" panose="020B0606020202030204" pitchFamily="34" charset="0"/>
              </a:rPr>
              <a:t>Celui que j’adore, le Prince de paix;</a:t>
            </a:r>
          </a:p>
          <a:p>
            <a:pPr marL="0" indent="0" algn="ctr">
              <a:buNone/>
            </a:pPr>
            <a:r>
              <a:rPr lang="fr-FR" sz="3600" b="1" dirty="0">
                <a:latin typeface="Arial Narrow" panose="020B0606020202030204" pitchFamily="34" charset="0"/>
              </a:rPr>
              <a:t>À toi la gloire, Ô Ressuscité!</a:t>
            </a:r>
          </a:p>
          <a:p>
            <a:pPr marL="0" indent="0" algn="ctr">
              <a:buNone/>
            </a:pPr>
            <a:r>
              <a:rPr lang="fr-FR" sz="3600" b="1" dirty="0">
                <a:latin typeface="Arial Narrow" panose="020B0606020202030204" pitchFamily="34" charset="0"/>
              </a:rPr>
              <a:t>À toi la victoire pour l’éternité!</a:t>
            </a:r>
            <a:endParaRPr lang="fr-FR" sz="36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104193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Content Placeholder 2"/>
          <p:cNvSpPr txBox="1">
            <a:spLocks/>
          </p:cNvSpPr>
          <p:nvPr/>
        </p:nvSpPr>
        <p:spPr bwMode="auto">
          <a:xfrm>
            <a:off x="0" y="65088"/>
            <a:ext cx="9144000" cy="669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</a:pPr>
            <a:endParaRPr lang="fr-FR" sz="2000">
              <a:solidFill>
                <a:schemeClr val="tx1"/>
              </a:solidFill>
              <a:latin typeface="Arial Narrow" pitchFamily="34" charset="0"/>
            </a:endParaRPr>
          </a:p>
          <a:p>
            <a:pPr defTabSz="91440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</a:pPr>
            <a:endParaRPr lang="en-US" sz="200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98826"/>
            <a:ext cx="8229600" cy="648494"/>
          </a:xfrm>
        </p:spPr>
        <p:txBody>
          <a:bodyPr/>
          <a:lstStyle/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2400" b="1" i="1" dirty="0" err="1">
                <a:solidFill>
                  <a:srgbClr val="D2533C"/>
                </a:solidFill>
              </a:rPr>
              <a:t>Kyrié</a:t>
            </a:r>
            <a:r>
              <a:rPr lang="en-US" sz="2400" b="1" i="1" dirty="0">
                <a:solidFill>
                  <a:srgbClr val="D2533C"/>
                </a:solidFill>
              </a:rPr>
              <a:t>: </a:t>
            </a:r>
            <a:r>
              <a:rPr lang="en-US" sz="2400" i="1" dirty="0">
                <a:solidFill>
                  <a:srgbClr val="D2533C"/>
                </a:solidFill>
              </a:rPr>
              <a:t>Jesus </a:t>
            </a:r>
            <a:r>
              <a:rPr lang="en-US" sz="2400" i="1" dirty="0" err="1">
                <a:solidFill>
                  <a:srgbClr val="D2533C"/>
                </a:solidFill>
              </a:rPr>
              <a:t>berger</a:t>
            </a:r>
            <a:endParaRPr lang="en-US" sz="2400" i="1" dirty="0">
              <a:solidFill>
                <a:srgbClr val="D2533C"/>
              </a:solidFill>
            </a:endParaRPr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355869" y="1073944"/>
            <a:ext cx="7953559" cy="4847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hangingPunct="1">
              <a:lnSpc>
                <a:spcPct val="100000"/>
              </a:lnSpc>
              <a:spcBef>
                <a:spcPts val="488"/>
              </a:spcBef>
              <a:buClrTx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2800" dirty="0">
                <a:solidFill>
                  <a:srgbClr val="292934"/>
                </a:solidFill>
                <a:cs typeface="Arial Unicode MS" charset="0"/>
              </a:rPr>
              <a:t>1. Jésus, berger de toute humanité,</a:t>
            </a:r>
          </a:p>
          <a:p>
            <a:pPr hangingPunct="1">
              <a:lnSpc>
                <a:spcPct val="100000"/>
              </a:lnSpc>
              <a:spcBef>
                <a:spcPts val="488"/>
              </a:spcBef>
              <a:buClrTx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2800" dirty="0">
                <a:solidFill>
                  <a:srgbClr val="292934"/>
                </a:solidFill>
                <a:cs typeface="Arial Unicode MS" charset="0"/>
              </a:rPr>
              <a:t>Tu es venu chercher ceux qui étaient perdus ;</a:t>
            </a: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fr-FR" sz="2800" dirty="0">
              <a:solidFill>
                <a:srgbClr val="292934"/>
              </a:solidFill>
              <a:cs typeface="Arial Unicode MS" charset="0"/>
            </a:endParaRP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2800" b="1" dirty="0">
                <a:solidFill>
                  <a:srgbClr val="292934"/>
                </a:solidFill>
                <a:cs typeface="Arial Unicode MS" charset="0"/>
              </a:rPr>
              <a:t>R / Prends pitié de nous, fais-nous revenir,</a:t>
            </a: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2800" b="1" dirty="0">
                <a:solidFill>
                  <a:srgbClr val="292934"/>
                </a:solidFill>
                <a:cs typeface="Arial Unicode MS" charset="0"/>
              </a:rPr>
              <a:t>Fais-nous revenir à toi, prends pitié de nous.</a:t>
            </a:r>
          </a:p>
          <a:p>
            <a:pPr hangingPunct="1">
              <a:lnSpc>
                <a:spcPct val="100000"/>
              </a:lnSpc>
              <a:spcBef>
                <a:spcPts val="488"/>
              </a:spcBef>
              <a:buClrTx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fr-FR" sz="2800" dirty="0">
              <a:solidFill>
                <a:srgbClr val="292934"/>
              </a:solidFill>
              <a:cs typeface="Arial Unicode MS" charset="0"/>
            </a:endParaRPr>
          </a:p>
          <a:p>
            <a:pPr hangingPunct="1">
              <a:lnSpc>
                <a:spcPct val="100000"/>
              </a:lnSpc>
              <a:spcBef>
                <a:spcPts val="488"/>
              </a:spcBef>
              <a:buClrTx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2800" dirty="0">
                <a:solidFill>
                  <a:srgbClr val="292934"/>
                </a:solidFill>
                <a:cs typeface="Arial Unicode MS" charset="0"/>
              </a:rPr>
              <a:t>2. Jésus, berger de toute humanité,</a:t>
            </a:r>
          </a:p>
          <a:p>
            <a:pPr hangingPunct="1">
              <a:lnSpc>
                <a:spcPct val="100000"/>
              </a:lnSpc>
              <a:spcBef>
                <a:spcPts val="488"/>
              </a:spcBef>
              <a:buClrTx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2800" dirty="0">
                <a:solidFill>
                  <a:srgbClr val="292934"/>
                </a:solidFill>
                <a:cs typeface="Arial Unicode MS" charset="0"/>
              </a:rPr>
              <a:t>Tu es venu guérir ceux qui étaient malades </a:t>
            </a:r>
          </a:p>
          <a:p>
            <a:pPr hangingPunct="1">
              <a:lnSpc>
                <a:spcPct val="100000"/>
              </a:lnSpc>
              <a:spcBef>
                <a:spcPts val="488"/>
              </a:spcBef>
              <a:buClrTx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2800" dirty="0">
                <a:solidFill>
                  <a:srgbClr val="292934"/>
                </a:solidFill>
                <a:cs typeface="Arial Unicode MS" charset="0"/>
              </a:rPr>
              <a:t>3. Jésus, berger de toute humanité</a:t>
            </a:r>
            <a:r>
              <a:rPr lang="fr-FR" sz="4000" dirty="0">
                <a:solidFill>
                  <a:srgbClr val="292934"/>
                </a:solidFill>
                <a:cs typeface="Arial Unicode MS" charset="0"/>
              </a:rPr>
              <a:t>,</a:t>
            </a:r>
          </a:p>
          <a:p>
            <a:pPr hangingPunct="1">
              <a:lnSpc>
                <a:spcPct val="100000"/>
              </a:lnSpc>
              <a:spcBef>
                <a:spcPts val="488"/>
              </a:spcBef>
              <a:buClrTx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2800" dirty="0">
                <a:solidFill>
                  <a:srgbClr val="292934"/>
                </a:solidFill>
                <a:cs typeface="Arial Unicode MS" charset="0"/>
              </a:rPr>
              <a:t>tu es venu sauver ceux qui étaient pécheurs  </a:t>
            </a:r>
            <a:endParaRPr lang="en-US" sz="2800" dirty="0">
              <a:solidFill>
                <a:srgbClr val="292934"/>
              </a:solidFill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8611865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395288" y="350838"/>
            <a:ext cx="8229600" cy="485775"/>
          </a:xfrm>
        </p:spPr>
        <p:txBody>
          <a:bodyPr/>
          <a:lstStyle/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2400" b="1" i="1" dirty="0">
                <a:solidFill>
                  <a:srgbClr val="D2533C"/>
                </a:solidFill>
              </a:rPr>
              <a:t>Gloria: </a:t>
            </a:r>
            <a:r>
              <a:rPr lang="en-US" sz="2400" i="1" dirty="0">
                <a:solidFill>
                  <a:srgbClr val="D2533C"/>
                </a:solidFill>
              </a:rPr>
              <a:t>Gloire a Dieu dans le </a:t>
            </a:r>
            <a:r>
              <a:rPr lang="en-US" sz="2400" i="1" dirty="0" err="1">
                <a:solidFill>
                  <a:srgbClr val="D2533C"/>
                </a:solidFill>
              </a:rPr>
              <a:t>ciel</a:t>
            </a:r>
            <a:r>
              <a:rPr lang="en-US" sz="2400" i="1" dirty="0">
                <a:solidFill>
                  <a:srgbClr val="D2533C"/>
                </a:solidFill>
              </a:rPr>
              <a:t> (1/3) </a:t>
            </a: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395288" y="836612"/>
            <a:ext cx="8641208" cy="57607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3000" b="1" dirty="0">
                <a:solidFill>
                  <a:srgbClr val="292934"/>
                </a:solidFill>
                <a:cs typeface="Arial Unicode MS" charset="0"/>
              </a:rPr>
              <a:t>Gloire à Dieu dans le ciel</a:t>
            </a: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3000" b="1" dirty="0">
                <a:solidFill>
                  <a:srgbClr val="292934"/>
                </a:solidFill>
                <a:cs typeface="Arial Unicode MS" charset="0"/>
              </a:rPr>
              <a:t>Grande paix sur la Terre</a:t>
            </a: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3000" b="1" dirty="0">
                <a:solidFill>
                  <a:srgbClr val="292934"/>
                </a:solidFill>
                <a:cs typeface="Arial Unicode MS" charset="0"/>
              </a:rPr>
              <a:t>Gloire à Dieu dans le ciel</a:t>
            </a: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3000" b="1" dirty="0">
                <a:solidFill>
                  <a:srgbClr val="292934"/>
                </a:solidFill>
                <a:cs typeface="Arial Unicode MS" charset="0"/>
              </a:rPr>
              <a:t>Grande paix sur la Terre</a:t>
            </a: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fr-FR" sz="3000" b="1" dirty="0">
              <a:solidFill>
                <a:srgbClr val="292934"/>
              </a:solidFill>
              <a:cs typeface="Arial Unicode MS" charset="0"/>
            </a:endParaRP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3000" dirty="0">
                <a:solidFill>
                  <a:srgbClr val="292934"/>
                </a:solidFill>
                <a:cs typeface="Arial Unicode MS" charset="0"/>
              </a:rPr>
              <a:t>Nous te louons, nous te bénissons</a:t>
            </a: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3000" dirty="0">
                <a:solidFill>
                  <a:srgbClr val="292934"/>
                </a:solidFill>
                <a:cs typeface="Arial Unicode MS" charset="0"/>
              </a:rPr>
              <a:t>Nous t'adorons</a:t>
            </a: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3000" dirty="0">
                <a:solidFill>
                  <a:srgbClr val="292934"/>
                </a:solidFill>
                <a:cs typeface="Arial Unicode MS" charset="0"/>
              </a:rPr>
              <a:t>Nous te glorifions, nous te rendons grâce</a:t>
            </a: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3000" dirty="0">
                <a:solidFill>
                  <a:srgbClr val="292934"/>
                </a:solidFill>
                <a:cs typeface="Arial Unicode MS" charset="0"/>
              </a:rPr>
              <a:t>Pour ton immense gloire</a:t>
            </a:r>
            <a:endParaRPr lang="en-US" sz="3000" dirty="0">
              <a:solidFill>
                <a:srgbClr val="292934"/>
              </a:solidFill>
              <a:cs typeface="Arial Unicode MS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7659186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395288" y="350838"/>
            <a:ext cx="8229600" cy="485775"/>
          </a:xfrm>
        </p:spPr>
        <p:txBody>
          <a:bodyPr/>
          <a:lstStyle/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2400" b="1" i="1" dirty="0">
                <a:solidFill>
                  <a:srgbClr val="D2533C"/>
                </a:solidFill>
              </a:rPr>
              <a:t>Gloria: </a:t>
            </a:r>
            <a:r>
              <a:rPr lang="en-US" sz="2400" i="1" dirty="0">
                <a:solidFill>
                  <a:srgbClr val="D2533C"/>
                </a:solidFill>
              </a:rPr>
              <a:t>Gloire a Dieu dans le </a:t>
            </a:r>
            <a:r>
              <a:rPr lang="en-US" sz="2400" i="1" dirty="0" err="1">
                <a:solidFill>
                  <a:srgbClr val="D2533C"/>
                </a:solidFill>
              </a:rPr>
              <a:t>ciel</a:t>
            </a:r>
            <a:r>
              <a:rPr lang="en-US" sz="2400" i="1" dirty="0">
                <a:solidFill>
                  <a:srgbClr val="D2533C"/>
                </a:solidFill>
              </a:rPr>
              <a:t> (2/3) </a:t>
            </a: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395288" y="836612"/>
            <a:ext cx="8641208" cy="57607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3000" b="1" dirty="0">
                <a:solidFill>
                  <a:srgbClr val="292934"/>
                </a:solidFill>
                <a:cs typeface="Arial Unicode MS" charset="0"/>
              </a:rPr>
              <a:t>Gloire à Dieu dans le ciel</a:t>
            </a: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3000" b="1" dirty="0">
                <a:solidFill>
                  <a:srgbClr val="292934"/>
                </a:solidFill>
                <a:cs typeface="Arial Unicode MS" charset="0"/>
              </a:rPr>
              <a:t>Grande paix sur la Terre</a:t>
            </a: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3000" b="1" dirty="0">
                <a:solidFill>
                  <a:srgbClr val="292934"/>
                </a:solidFill>
                <a:cs typeface="Arial Unicode MS" charset="0"/>
              </a:rPr>
              <a:t>Gloire à Dieu dans le ciel</a:t>
            </a: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3000" b="1" dirty="0">
                <a:solidFill>
                  <a:srgbClr val="292934"/>
                </a:solidFill>
                <a:cs typeface="Arial Unicode MS" charset="0"/>
              </a:rPr>
              <a:t>Grande paix sur la Terre</a:t>
            </a: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fr-FR" sz="3000" b="1" dirty="0">
              <a:solidFill>
                <a:srgbClr val="292934"/>
              </a:solidFill>
              <a:cs typeface="Arial Unicode MS" charset="0"/>
            </a:endParaRP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3000" dirty="0">
                <a:solidFill>
                  <a:srgbClr val="292934"/>
                </a:solidFill>
                <a:cs typeface="Arial Unicode MS" charset="0"/>
              </a:rPr>
              <a:t>Seigneur Dieu, le roi du ciel</a:t>
            </a: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3000" dirty="0">
                <a:solidFill>
                  <a:srgbClr val="292934"/>
                </a:solidFill>
                <a:cs typeface="Arial Unicode MS" charset="0"/>
              </a:rPr>
              <a:t>Le père tout puissant</a:t>
            </a: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3000" dirty="0">
                <a:solidFill>
                  <a:srgbClr val="292934"/>
                </a:solidFill>
                <a:cs typeface="Arial Unicode MS" charset="0"/>
              </a:rPr>
              <a:t>Seigneur Dieu, agneau de Dieu</a:t>
            </a: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3000" dirty="0">
                <a:solidFill>
                  <a:srgbClr val="292934"/>
                </a:solidFill>
                <a:cs typeface="Arial Unicode MS" charset="0"/>
              </a:rPr>
              <a:t>Le fils du père</a:t>
            </a:r>
            <a:endParaRPr lang="en-US" sz="3000" dirty="0">
              <a:solidFill>
                <a:srgbClr val="292934"/>
              </a:solidFill>
              <a:cs typeface="Arial Unicode MS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8175370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395288" y="350838"/>
            <a:ext cx="8229600" cy="485775"/>
          </a:xfrm>
        </p:spPr>
        <p:txBody>
          <a:bodyPr/>
          <a:lstStyle/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2400" b="1" i="1" dirty="0">
                <a:solidFill>
                  <a:srgbClr val="D2533C"/>
                </a:solidFill>
              </a:rPr>
              <a:t>Gloria: </a:t>
            </a:r>
            <a:r>
              <a:rPr lang="en-US" sz="2400" i="1" dirty="0">
                <a:solidFill>
                  <a:srgbClr val="D2533C"/>
                </a:solidFill>
              </a:rPr>
              <a:t>Gloire a Dieu dans le </a:t>
            </a:r>
            <a:r>
              <a:rPr lang="en-US" sz="2400" i="1" dirty="0" err="1">
                <a:solidFill>
                  <a:srgbClr val="D2533C"/>
                </a:solidFill>
              </a:rPr>
              <a:t>ciel</a:t>
            </a:r>
            <a:r>
              <a:rPr lang="en-US" sz="2400" i="1" dirty="0">
                <a:solidFill>
                  <a:srgbClr val="D2533C"/>
                </a:solidFill>
              </a:rPr>
              <a:t> (3/3) </a:t>
            </a: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395288" y="836612"/>
            <a:ext cx="8641208" cy="57607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3000" b="1" dirty="0">
                <a:solidFill>
                  <a:srgbClr val="292934"/>
                </a:solidFill>
                <a:cs typeface="Arial Unicode MS" charset="0"/>
              </a:rPr>
              <a:t>Gloire à Dieu dans le ciel</a:t>
            </a: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3000" b="1" dirty="0">
                <a:solidFill>
                  <a:srgbClr val="292934"/>
                </a:solidFill>
                <a:cs typeface="Arial Unicode MS" charset="0"/>
              </a:rPr>
              <a:t>Grande paix sur la Terre</a:t>
            </a: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3000" b="1" dirty="0">
                <a:solidFill>
                  <a:srgbClr val="292934"/>
                </a:solidFill>
                <a:cs typeface="Arial Unicode MS" charset="0"/>
              </a:rPr>
              <a:t>Gloire à Dieu dans le ciel</a:t>
            </a: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3000" b="1" dirty="0">
                <a:solidFill>
                  <a:srgbClr val="292934"/>
                </a:solidFill>
                <a:cs typeface="Arial Unicode MS" charset="0"/>
              </a:rPr>
              <a:t>Grande paix sur la Terre</a:t>
            </a: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fr-FR" sz="3000" b="1" dirty="0">
              <a:solidFill>
                <a:srgbClr val="292934"/>
              </a:solidFill>
              <a:cs typeface="Arial Unicode MS" charset="0"/>
            </a:endParaRP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3000" dirty="0">
                <a:solidFill>
                  <a:srgbClr val="292934"/>
                </a:solidFill>
                <a:cs typeface="Arial Unicode MS" charset="0"/>
              </a:rPr>
              <a:t>Le seul saint, le seul seigneur</a:t>
            </a: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3000" dirty="0">
                <a:solidFill>
                  <a:srgbClr val="292934"/>
                </a:solidFill>
                <a:cs typeface="Arial Unicode MS" charset="0"/>
              </a:rPr>
              <a:t>Le seul très-haut</a:t>
            </a: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3000" dirty="0">
                <a:solidFill>
                  <a:srgbClr val="292934"/>
                </a:solidFill>
                <a:cs typeface="Arial Unicode MS" charset="0"/>
              </a:rPr>
              <a:t>Jésus-Christ, avec l'esprit</a:t>
            </a: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3000" dirty="0">
                <a:solidFill>
                  <a:srgbClr val="292934"/>
                </a:solidFill>
                <a:cs typeface="Arial Unicode MS" charset="0"/>
              </a:rPr>
              <a:t>Dans la gloire du père</a:t>
            </a:r>
            <a:endParaRPr lang="en-US" sz="3000" dirty="0">
              <a:solidFill>
                <a:srgbClr val="292934"/>
              </a:solidFill>
              <a:cs typeface="Arial Unicode MS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2135440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2674</TotalTime>
  <Words>829</Words>
  <Application>Microsoft Office PowerPoint</Application>
  <PresentationFormat>On-screen Show (4:3)</PresentationFormat>
  <Paragraphs>239</Paragraphs>
  <Slides>31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Clarity</vt:lpstr>
      <vt:lpstr>Dimanche 11 mai 2024</vt:lpstr>
      <vt:lpstr>Slide 2</vt:lpstr>
      <vt:lpstr>Slide 3</vt:lpstr>
      <vt:lpstr>Slide 4</vt:lpstr>
      <vt:lpstr>Slide 5</vt:lpstr>
      <vt:lpstr>Kyrié: Jesus berger</vt:lpstr>
      <vt:lpstr>Gloria: Gloire a Dieu dans le ciel (1/3) </vt:lpstr>
      <vt:lpstr>Gloria: Gloire a Dieu dans le ciel (2/3) </vt:lpstr>
      <vt:lpstr>Gloria: Gloire a Dieu dans le ciel (3/3) </vt:lpstr>
      <vt:lpstr>Slide 10</vt:lpstr>
      <vt:lpstr>LITURGIE DE LA PAROLE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Bon dimanche à tous 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Programme des Chants de Messe  25 Sept 2016</dc:title>
  <dc:creator>Sati Sai</dc:creator>
  <cp:lastModifiedBy>Matthieu .</cp:lastModifiedBy>
  <cp:revision>286</cp:revision>
  <dcterms:created xsi:type="dcterms:W3CDTF">2016-09-24T10:23:28Z</dcterms:created>
  <dcterms:modified xsi:type="dcterms:W3CDTF">2024-05-11T14:56:19Z</dcterms:modified>
</cp:coreProperties>
</file>