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675" r:id="rId3"/>
    <p:sldId id="676" r:id="rId4"/>
    <p:sldId id="677" r:id="rId5"/>
    <p:sldId id="606" r:id="rId6"/>
    <p:sldId id="607" r:id="rId7"/>
    <p:sldId id="678" r:id="rId8"/>
    <p:sldId id="679" r:id="rId9"/>
    <p:sldId id="680" r:id="rId10"/>
    <p:sldId id="640" r:id="rId11"/>
    <p:sldId id="347" r:id="rId12"/>
    <p:sldId id="641" r:id="rId13"/>
    <p:sldId id="388" r:id="rId14"/>
    <p:sldId id="267" r:id="rId15"/>
    <p:sldId id="683" r:id="rId16"/>
    <p:sldId id="681" r:id="rId17"/>
    <p:sldId id="682" r:id="rId18"/>
    <p:sldId id="642" r:id="rId19"/>
    <p:sldId id="552" r:id="rId20"/>
    <p:sldId id="643" r:id="rId21"/>
    <p:sldId id="355" r:id="rId22"/>
    <p:sldId id="644" r:id="rId23"/>
    <p:sldId id="619" r:id="rId24"/>
    <p:sldId id="455" r:id="rId25"/>
    <p:sldId id="668" r:id="rId26"/>
    <p:sldId id="669" r:id="rId27"/>
    <p:sldId id="670" r:id="rId28"/>
    <p:sldId id="645" r:id="rId29"/>
    <p:sldId id="671" r:id="rId30"/>
    <p:sldId id="673" r:id="rId31"/>
    <p:sldId id="60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3"/>
    <p:restoredTop sz="94704"/>
  </p:normalViewPr>
  <p:slideViewPr>
    <p:cSldViewPr snapToGrid="0" snapToObjects="1">
      <p:cViewPr varScale="1">
        <p:scale>
          <a:sx n="69" d="100"/>
          <a:sy n="69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86202-3393-47BA-B5DD-959C6B2CA8E5}" type="datetimeFigureOut">
              <a:rPr lang="zh-CN" altLang="en-US" smtClean="0"/>
              <a:pPr/>
              <a:t>2024/5/11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C4620-F3EE-4B8B-9805-76321F1EDF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AD0FA-898F-456E-B183-329385AF4A03}" type="datetimeFigureOut">
              <a:rPr lang="fr-FR" smtClean="0"/>
              <a:pPr/>
              <a:t>11/05/2024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BF02F-DC09-4AC6-AE7B-3CA07BD586B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1587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7121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7806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780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7806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9956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786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4889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2715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6653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6359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6359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6912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A663D502-EA94-41D2-BA2C-A7107D0C83B7}" type="slidenum">
              <a:rPr lang="en-US"/>
              <a:pPr/>
              <a:t>23</a:t>
            </a:fld>
            <a:endParaRPr lang="en-US"/>
          </a:p>
        </p:txBody>
      </p:sp>
      <p:sp>
        <p:nvSpPr>
          <p:cNvPr id="35841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24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427129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Saturday, May 11,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Saturday, May 11,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Saturday, May 11,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Saturday, May 11,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Saturday, May 11,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Saturday, May 11,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Saturday, May 11,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Saturday, May 11,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Saturday, May 11,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Saturday, May 11,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Saturday, May 11,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Saturday, May 11,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/>
          <a:lstStyle/>
          <a:p>
            <a:pPr algn="ctr"/>
            <a:r>
              <a:rPr lang="" sz="4000" b="1" cap="small" dirty="0">
                <a:latin typeface="Arial Narrow" panose="020B0606020202030204" pitchFamily="34" charset="0"/>
              </a:rPr>
              <a:t>Dimanche </a:t>
            </a:r>
            <a:r>
              <a:rPr lang="fr-FR" sz="4000" b="1" cap="small" dirty="0" smtClean="0">
                <a:latin typeface="Arial Narrow" panose="020B0606020202030204" pitchFamily="34" charset="0"/>
              </a:rPr>
              <a:t>11 mai 20</a:t>
            </a:r>
            <a:r>
              <a:rPr lang="" sz="4000" b="1" cap="small" dirty="0">
                <a:latin typeface="Arial Narrow" panose="020B0606020202030204" pitchFamily="34" charset="0"/>
              </a:rPr>
              <a:t>24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9809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 dirty="0" err="1"/>
              <a:t>Paroisse</a:t>
            </a:r>
            <a:r>
              <a:rPr lang="en-US" altLang="fr-FR" sz="1800" dirty="0"/>
              <a:t> St Michel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510730D-0D46-4067-BA24-D13FADB0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46290" y="51958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0" y="3405673"/>
            <a:ext cx="9143999" cy="1852127"/>
          </a:xfrm>
        </p:spPr>
        <p:txBody>
          <a:bodyPr>
            <a:normAutofit/>
          </a:bodyPr>
          <a:lstStyle/>
          <a:p>
            <a:pPr algn="ctr"/>
            <a:r>
              <a:rPr lang="fr-FR" sz="3600" b="1" i="1" cap="small" dirty="0" smtClean="0">
                <a:latin typeface="Arial Narrow" panose="020B0606020202030204" pitchFamily="34" charset="0"/>
              </a:rPr>
              <a:t>Sixième</a:t>
            </a:r>
            <a:r>
              <a:rPr lang="en-US" sz="3600" b="1" i="1" cap="small" dirty="0" smtClean="0">
                <a:latin typeface="Arial Narrow" panose="020B0606020202030204" pitchFamily="34" charset="0"/>
              </a:rPr>
              <a:t> </a:t>
            </a:r>
            <a:r>
              <a:rPr lang="en-US" sz="3600" b="1" i="1" cap="small" dirty="0" err="1" smtClean="0">
                <a:latin typeface="Arial Narrow" panose="020B0606020202030204" pitchFamily="34" charset="0"/>
              </a:rPr>
              <a:t>Dimanche</a:t>
            </a:r>
            <a:r>
              <a:rPr lang="en-US" sz="3600" b="1" i="1" cap="small" dirty="0" smtClean="0">
                <a:latin typeface="Arial Narrow" panose="020B0606020202030204" pitchFamily="34" charset="0"/>
              </a:rPr>
              <a:t> de </a:t>
            </a:r>
            <a:r>
              <a:rPr lang="en-US" sz="3600" b="1" i="1" cap="small" dirty="0" err="1" smtClean="0">
                <a:latin typeface="Arial Narrow" panose="020B0606020202030204" pitchFamily="34" charset="0"/>
              </a:rPr>
              <a:t>Paques</a:t>
            </a:r>
            <a:r>
              <a:rPr lang="en-US" sz="3600" b="1" i="1" cap="small" dirty="0" smtClean="0">
                <a:latin typeface="Arial Narrow" panose="020B0606020202030204" pitchFamily="34" charset="0"/>
              </a:rPr>
              <a:t> et Ascension</a:t>
            </a:r>
            <a:endParaRPr lang="fr-FR" sz="3600" i="1" cap="small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066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78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6143" y="483079"/>
            <a:ext cx="8624560" cy="6090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fr-FR" sz="2600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B7C3900D-7C04-4168-A16B-4F5909D72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6142" y="51454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fr-FR" sz="2400" b="1" u="sng" dirty="0">
                <a:solidFill>
                  <a:srgbClr val="D2533C"/>
                </a:solidFill>
              </a:rPr>
              <a:t>LITURGIE DE LA PAROLE</a:t>
            </a:r>
            <a:endParaRPr lang="en-US" altLang="fr-FR" sz="2400" b="1" dirty="0">
              <a:solidFill>
                <a:srgbClr val="D2533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0743" y="850982"/>
            <a:ext cx="846251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PREMIÈRE LECTURE</a:t>
            </a:r>
          </a:p>
          <a:p>
            <a:r>
              <a:rPr lang="fr-FR" dirty="0" smtClean="0"/>
              <a:t>« Tandis que les Apôtres le regardaient, il s’éleva » (</a:t>
            </a:r>
            <a:r>
              <a:rPr lang="fr-FR" dirty="0" err="1" smtClean="0"/>
              <a:t>Ac</a:t>
            </a:r>
            <a:r>
              <a:rPr lang="fr-FR" dirty="0" smtClean="0"/>
              <a:t> 1, 1-11</a:t>
            </a:r>
            <a:r>
              <a:rPr lang="fr-FR" dirty="0" smtClean="0"/>
              <a:t>)</a:t>
            </a:r>
            <a:endParaRPr lang="fr-FR" dirty="0" smtClean="0"/>
          </a:p>
          <a:p>
            <a:endParaRPr lang="fr-FR" dirty="0" smtClean="0"/>
          </a:p>
          <a:p>
            <a:r>
              <a:rPr lang="fr-FR" b="1" cap="all" dirty="0" smtClean="0"/>
              <a:t>PSAUME</a:t>
            </a:r>
          </a:p>
          <a:p>
            <a:r>
              <a:rPr lang="fr-FR" b="1" dirty="0" smtClean="0"/>
              <a:t>Dieu s’élève parmi les </a:t>
            </a:r>
            <a:r>
              <a:rPr lang="fr-FR" b="1" dirty="0" smtClean="0"/>
              <a:t>ovations, le </a:t>
            </a:r>
            <a:r>
              <a:rPr lang="fr-FR" b="1" dirty="0" smtClean="0"/>
              <a:t>Seigneur, aux éclats du cor</a:t>
            </a:r>
            <a:r>
              <a:rPr lang="fr-FR" b="1" dirty="0" smtClean="0"/>
              <a:t>.</a:t>
            </a:r>
          </a:p>
          <a:p>
            <a:endParaRPr lang="fr-FR" dirty="0" smtClean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r>
              <a:rPr lang="fr-FR" b="1" cap="all" dirty="0" smtClean="0"/>
              <a:t>DEUXIÈME LECTURE</a:t>
            </a:r>
          </a:p>
          <a:p>
            <a:r>
              <a:rPr lang="fr-FR" dirty="0" smtClean="0"/>
              <a:t>« Parvenir à la stature du Christ dans sa plénitude » (</a:t>
            </a:r>
            <a:r>
              <a:rPr lang="fr-FR" dirty="0" err="1" smtClean="0"/>
              <a:t>Ep</a:t>
            </a:r>
            <a:r>
              <a:rPr lang="fr-FR" dirty="0" smtClean="0"/>
              <a:t> 4, 1-13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fr-FR" b="1" dirty="0" err="1" smtClean="0"/>
              <a:t>Alleluia</a:t>
            </a:r>
            <a:r>
              <a:rPr lang="fr-FR" b="1" dirty="0" smtClean="0"/>
              <a:t> !</a:t>
            </a:r>
            <a:r>
              <a:rPr lang="fr-FR" dirty="0" smtClean="0"/>
              <a:t> </a:t>
            </a:r>
            <a:br>
              <a:rPr lang="fr-FR" dirty="0" smtClean="0"/>
            </a:br>
            <a:r>
              <a:rPr lang="fr-FR" dirty="0" smtClean="0"/>
              <a:t>Allez ! De toutes les nations faites des </a:t>
            </a:r>
            <a:r>
              <a:rPr lang="fr-FR" dirty="0" smtClean="0"/>
              <a:t>disciples, dit </a:t>
            </a:r>
            <a:r>
              <a:rPr lang="fr-FR" dirty="0" smtClean="0"/>
              <a:t>le Seigneur.</a:t>
            </a:r>
            <a:br>
              <a:rPr lang="fr-FR" dirty="0" smtClean="0"/>
            </a:br>
            <a:r>
              <a:rPr lang="fr-FR" dirty="0" smtClean="0"/>
              <a:t>Moi, je suis avec vous tous les </a:t>
            </a:r>
            <a:r>
              <a:rPr lang="fr-FR" dirty="0" smtClean="0"/>
              <a:t>jours jusqu’à </a:t>
            </a:r>
            <a:r>
              <a:rPr lang="fr-FR" dirty="0" smtClean="0"/>
              <a:t>la fin du monde.</a:t>
            </a:r>
            <a:br>
              <a:rPr lang="fr-FR" dirty="0" smtClean="0"/>
            </a:br>
            <a:r>
              <a:rPr lang="fr-FR" b="1" dirty="0" err="1" smtClean="0"/>
              <a:t>Alleluia</a:t>
            </a:r>
            <a:r>
              <a:rPr lang="fr-FR" b="1" dirty="0" smtClean="0"/>
              <a:t> !</a:t>
            </a:r>
            <a:r>
              <a:rPr lang="fr-FR" dirty="0" smtClean="0"/>
              <a:t> </a:t>
            </a:r>
            <a:endParaRPr lang="fr-FR" dirty="0" smtClean="0"/>
          </a:p>
          <a:p>
            <a:endParaRPr lang="fr-FR" dirty="0" smtClean="0"/>
          </a:p>
          <a:p>
            <a:r>
              <a:rPr lang="fr-FR" b="1" cap="all" dirty="0" smtClean="0"/>
              <a:t>ÉVANGILE</a:t>
            </a:r>
          </a:p>
          <a:p>
            <a:r>
              <a:rPr lang="fr-FR" dirty="0" smtClean="0"/>
              <a:t>« Jésus fut enlevé au ciel et s’assit à la droite de Dieu » (Mc 16, 15-20)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86765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9115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19571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Dieu,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créateur du ciel et de la terre ;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et en Jésus-Christ, son Fils unique, notre Seigneur,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qui a été conçu du Saint-Esprit,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né de la Vierge Marie, a souffert sous Ponce Pilate, a été crucifié, est mort et a été enseveli,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descendu aux enfers, le troisième jour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ressuscité des morts, est monté aux cieux,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assis à la droite de Dieu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d’où 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8030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universelle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r>
              <a:rPr lang="fr-FR" sz="2800" b="1" dirty="0">
                <a:latin typeface="Arial Narrow" panose="020B0606020202030204" pitchFamily="34" charset="0"/>
              </a:rPr>
              <a:t>: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668740" y="1469553"/>
            <a:ext cx="8229600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b="1" i="1" dirty="0" smtClean="0">
                <a:latin typeface="+mj-lt"/>
              </a:rPr>
              <a:t>Seigneur écoute nous !</a:t>
            </a:r>
          </a:p>
          <a:p>
            <a:pPr algn="ctr"/>
            <a:r>
              <a:rPr lang="fr-FR" sz="3200" b="1" i="1" dirty="0" smtClean="0">
                <a:latin typeface="+mj-lt"/>
              </a:rPr>
              <a:t>Seigneur exauce nous !</a:t>
            </a:r>
            <a:endParaRPr lang="fr-FR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357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5877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6542088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i="1" dirty="0" smtClean="0">
                <a:solidFill>
                  <a:srgbClr val="D2533C"/>
                </a:solidFill>
              </a:rPr>
              <a:t>Mon Père, je m’abandonne à toi (</a:t>
            </a:r>
            <a:r>
              <a:rPr lang="fr-FR" sz="2400" dirty="0" smtClean="0">
                <a:solidFill>
                  <a:srgbClr val="D2533C"/>
                </a:solidFill>
              </a:rPr>
              <a:t>1/2):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1. Mon Père, mon Père,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je m’abandonne à toi,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Fais de moi ce qu’il te plaira.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Quoi que tu fasses, je te remercie,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suis prêt à tout, j’accepte tout,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/>
            </a:r>
            <a:br>
              <a:rPr lang="fr-FR" sz="3200" b="1" dirty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Car tu es mon Père, je m’abandonne à toi,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Car tu es mon Père, je me confie en toi.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32805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6542088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i="1" dirty="0" smtClean="0">
                <a:solidFill>
                  <a:srgbClr val="D2533C"/>
                </a:solidFill>
              </a:rPr>
              <a:t>Mon Père, je m’abandonne à toi (</a:t>
            </a:r>
            <a:r>
              <a:rPr lang="fr-FR" sz="2400" dirty="0" smtClean="0">
                <a:solidFill>
                  <a:srgbClr val="D2533C"/>
                </a:solidFill>
              </a:rPr>
              <a:t>2/2):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2. Mon Père, mon Père, en toi je me confie,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En tes mains, je mets mon esprit.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te le donne, le cœur plein d’amour, 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n’ai qu’un désir, t’appartenir.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>
                <a:solidFill>
                  <a:schemeClr val="tx1"/>
                </a:solidFill>
              </a:rPr>
              <a:t/>
            </a:r>
            <a:br>
              <a:rPr lang="fr-FR" sz="3200" b="1" dirty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Car tu es mon Père, je m’abandonne à toi,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Car tu es mon Père, je me confie en toi.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32805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5877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750" y="692150"/>
            <a:ext cx="8077200" cy="626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: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Messe</a:t>
            </a:r>
            <a:r>
              <a:rPr lang="en-US" sz="2400" i="1" dirty="0">
                <a:solidFill>
                  <a:srgbClr val="D63800"/>
                </a:solidFill>
                <a:cs typeface="Arial Unicode MS" charset="0"/>
              </a:rPr>
              <a:t> du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Peuple</a:t>
            </a:r>
            <a:r>
              <a:rPr lang="en-US" sz="2400" i="1" dirty="0">
                <a:solidFill>
                  <a:srgbClr val="D63800"/>
                </a:solidFill>
                <a:cs typeface="Arial Unicode MS" charset="0"/>
              </a:rPr>
              <a:t> de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Dieu</a:t>
            </a:r>
            <a:endParaRPr lang="en-US" sz="2400" i="1" dirty="0">
              <a:solidFill>
                <a:srgbClr val="D63800"/>
              </a:solidFill>
              <a:cs typeface="Arial Unicode MS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7200" y="1071687"/>
            <a:ext cx="8331200" cy="538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b="1" dirty="0"/>
              <a:t>Saint, Saint, Saint le Seigneur, Dieu de l’Univers !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Le ciel et la terre sont remplis de ta Gloire.</a:t>
            </a:r>
          </a:p>
          <a:p>
            <a:pPr algn="ctr"/>
            <a:r>
              <a:rPr lang="fr-FR" sz="3200" b="1" dirty="0"/>
              <a:t>Hosanna au plus haut des cieux !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Béni soit celui qui vient au nom du Seigneur.</a:t>
            </a:r>
          </a:p>
          <a:p>
            <a:pPr algn="ctr"/>
            <a:r>
              <a:rPr lang="fr-FR" sz="3200" b="1" dirty="0"/>
              <a:t>Hosanna au plus haut des cieux !</a:t>
            </a:r>
          </a:p>
          <a:p>
            <a:pPr algn="ctr"/>
            <a:endParaRPr lang="fr-FR" sz="3200" dirty="0"/>
          </a:p>
          <a:p>
            <a:pPr algn="ctr"/>
            <a:r>
              <a:rPr lang="fr-FR" sz="3200" b="1" dirty="0"/>
              <a:t>Saint, Saint, Saint le Seigneur, Dieu de l’Univers ! (bis)</a:t>
            </a:r>
          </a:p>
          <a:p>
            <a:pPr algn="ctr"/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xmlns="" val="1122862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89249" y="476108"/>
            <a:ext cx="8472196" cy="61613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Entrée (2/4)</a:t>
            </a:r>
            <a:r>
              <a:rPr lang="fr-FR" sz="2800" b="1" dirty="0">
                <a:latin typeface="Arial Narrow" panose="020B0606020202030204" pitchFamily="34" charset="0"/>
              </a:rPr>
              <a:t>   	    	 </a:t>
            </a:r>
            <a:endParaRPr lang="fr-FR" sz="3600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b="1" dirty="0">
                <a:latin typeface="Arial Narrow" panose="020B0606020202030204" pitchFamily="34" charset="0"/>
              </a:rPr>
              <a:t>À toi la gloire, Ô Ressuscité!</a:t>
            </a:r>
          </a:p>
          <a:p>
            <a:pPr marL="0" indent="0" algn="ctr">
              <a:buNone/>
            </a:pPr>
            <a:r>
              <a:rPr lang="fr-FR" sz="3600" b="1" dirty="0">
                <a:latin typeface="Arial Narrow" panose="020B0606020202030204" pitchFamily="34" charset="0"/>
              </a:rPr>
              <a:t>À toi la victoire pour l’éternité!</a:t>
            </a:r>
            <a:endParaRPr lang="fr-FR" sz="3600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dirty="0">
                <a:latin typeface="Arial Narrow" panose="020B0606020202030204" pitchFamily="34" charset="0"/>
              </a:rPr>
              <a:t>Sois dans l’allégresse, peuple du Seigneur,</a:t>
            </a:r>
          </a:p>
          <a:p>
            <a:pPr marL="0" indent="0" algn="ctr">
              <a:buNone/>
            </a:pPr>
            <a:r>
              <a:rPr lang="fr-FR" sz="3600" dirty="0">
                <a:latin typeface="Arial Narrow" panose="020B0606020202030204" pitchFamily="34" charset="0"/>
              </a:rPr>
              <a:t>Et redis sans cesse: Le Christ est vainqueur !</a:t>
            </a:r>
          </a:p>
        </p:txBody>
      </p:sp>
    </p:spTree>
    <p:extLst>
      <p:ext uri="{BB962C8B-B14F-4D97-AF65-F5344CB8AC3E}">
        <p14:creationId xmlns:p14="http://schemas.microsoft.com/office/powerpoint/2010/main" xmlns="" val="3385134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4530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xmlns="" val="1347618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1747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0992" y="332656"/>
            <a:ext cx="9073008" cy="820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r>
              <a:rPr lang="en-GB" sz="2800" b="1" dirty="0">
                <a:solidFill>
                  <a:srgbClr val="D63800"/>
                </a:solidFill>
              </a:rPr>
              <a:t> </a:t>
            </a:r>
            <a:endParaRPr lang="en-GB" sz="2800" dirty="0">
              <a:solidFill>
                <a:srgbClr val="D63800"/>
              </a:solidFill>
            </a:endParaRPr>
          </a:p>
          <a:p>
            <a:pPr algn="ctr"/>
            <a:r>
              <a:rPr lang="" sz="2800" dirty="0">
                <a:solidFill>
                  <a:schemeClr val="tx1"/>
                </a:solidFill>
              </a:rPr>
              <a:t/>
            </a:r>
            <a:br>
              <a:rPr lang="" sz="2800" dirty="0">
                <a:solidFill>
                  <a:schemeClr val="tx1"/>
                </a:solidFill>
              </a:rPr>
            </a:br>
            <a:r>
              <a:rPr lang="fr-FR" sz="2800" b="1" dirty="0">
                <a:solidFill>
                  <a:schemeClr val="tx1"/>
                </a:solidFill>
              </a:rPr>
              <a:t>La paix elle aura ton visage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La paix elle aura tous les âges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La paix sera toi, sera moi, sera nous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Et la paix sera chacun de nous</a:t>
            </a:r>
          </a:p>
          <a:p>
            <a:pPr algn="ctr"/>
            <a:endParaRPr lang="fr-FR" sz="2800" dirty="0">
              <a:solidFill>
                <a:schemeClr val="tx1"/>
              </a:solidFill>
            </a:endParaRP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Prends pitié de nous !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Prends pitié de nous !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Donne nous la paix !</a:t>
            </a:r>
          </a:p>
          <a:p>
            <a:pPr algn="ctr"/>
            <a:endParaRPr lang="fr-FR" sz="2800" b="1" dirty="0">
              <a:solidFill>
                <a:schemeClr val="tx1"/>
              </a:solidFill>
            </a:endParaRP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 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i="1" dirty="0">
                <a:solidFill>
                  <a:srgbClr val="D63800"/>
                </a:solidFill>
                <a:cs typeface="Arial Unicode MS" charset="0"/>
              </a:rPr>
              <a:t>La paix elle aura ton visage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/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/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/>
              <a:t> </a:t>
            </a:r>
            <a:endParaRPr lang="ja-JP" altLang="fr-FR" sz="500"/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/>
              <a:t>Please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reminded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that</a:t>
            </a:r>
            <a:r>
              <a:rPr lang="fr-FR" altLang="fr-FR" sz="2500" dirty="0"/>
              <a:t> </a:t>
            </a:r>
            <a:r>
              <a:rPr lang="fr-FR" altLang="fr-FR" sz="2500" dirty="0" err="1"/>
              <a:t>only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baptized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christians</a:t>
            </a:r>
            <a:r>
              <a:rPr lang="fr-FR" altLang="fr-FR" sz="2500" dirty="0"/>
              <a:t> </a:t>
            </a:r>
            <a:r>
              <a:rPr lang="fr-FR" altLang="fr-FR" sz="2500" dirty="0" err="1"/>
              <a:t>who</a:t>
            </a:r>
            <a:r>
              <a:rPr lang="fr-FR" altLang="fr-FR" sz="2500" dirty="0"/>
              <a:t> have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Communion. If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have not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Communion,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approach</a:t>
            </a:r>
            <a:r>
              <a:rPr lang="fr-FR" altLang="fr-FR" sz="2500" dirty="0"/>
              <a:t> the alter </a:t>
            </a:r>
            <a:r>
              <a:rPr lang="fr-FR" altLang="fr-FR" sz="2500" dirty="0" err="1"/>
              <a:t>with</a:t>
            </a:r>
            <a:r>
              <a:rPr lang="fr-FR" altLang="fr-FR" sz="2500" dirty="0"/>
              <a:t> </a:t>
            </a:r>
            <a:r>
              <a:rPr lang="fr-FR" altLang="fr-FR" sz="2500" dirty="0" err="1"/>
              <a:t>your</a:t>
            </a:r>
            <a:r>
              <a:rPr lang="fr-FR" altLang="fr-FR" sz="2500" dirty="0"/>
              <a:t> hands </a:t>
            </a:r>
            <a:r>
              <a:rPr lang="fr-FR" altLang="fr-FR" sz="2500" dirty="0" err="1"/>
              <a:t>folded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across</a:t>
            </a:r>
            <a:r>
              <a:rPr lang="fr-FR" altLang="fr-FR" sz="2500" dirty="0"/>
              <a:t> the </a:t>
            </a:r>
            <a:r>
              <a:rPr lang="fr-FR" altLang="fr-FR" sz="2500" dirty="0" err="1"/>
              <a:t>chest</a:t>
            </a:r>
            <a:r>
              <a:rPr lang="fr-FR" altLang="fr-FR" sz="2500" dirty="0"/>
              <a:t> in an X in </a:t>
            </a:r>
            <a:r>
              <a:rPr lang="fr-FR" altLang="fr-FR" sz="2500" dirty="0" err="1"/>
              <a:t>order</a:t>
            </a:r>
            <a:r>
              <a:rPr lang="fr-FR" altLang="fr-FR" sz="2500" dirty="0"/>
              <a:t> to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xmlns="" val="3634172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 smtClean="0">
                <a:solidFill>
                  <a:srgbClr val="D2533C"/>
                </a:solidFill>
              </a:rPr>
              <a:t>Ta nuit sera Lumière de Midi (</a:t>
            </a:r>
            <a:r>
              <a:rPr lang="fr-FR" sz="2400" dirty="0" smtClean="0">
                <a:solidFill>
                  <a:srgbClr val="D2533C"/>
                </a:solidFill>
              </a:rPr>
              <a:t>1/3)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5536" y="1052736"/>
            <a:ext cx="856895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1. Si tu dénoues les liens de servitude,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Si tu libères ton frère enchaîné,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La nuit de ton chemin sera lumière de midi,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La nuit de ton chemin sera lumière de midi.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Alors de tes mains,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Pourra naître une source,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La source qui fait vivre la terre de demain,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La source qui fait vivre la terre de Dieu.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99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 smtClean="0">
                <a:solidFill>
                  <a:srgbClr val="D2533C"/>
                </a:solidFill>
              </a:rPr>
              <a:t>Ta nuit sera Lumière de Midi (</a:t>
            </a:r>
            <a:r>
              <a:rPr lang="fr-FR" sz="2400" dirty="0" smtClean="0">
                <a:solidFill>
                  <a:srgbClr val="D2533C"/>
                </a:solidFill>
              </a:rPr>
              <a:t>2/3)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79512" y="1052736"/>
            <a:ext cx="87849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514350" indent="-514350" algn="ctr"/>
            <a:r>
              <a:rPr lang="fr-FR" sz="3200" dirty="0" smtClean="0">
                <a:solidFill>
                  <a:schemeClr val="tx1"/>
                </a:solidFill>
              </a:rPr>
              <a:t>2. Si tu partages le pain que Dieu te donne,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Avec celui qui est ta propre chair,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La nuit de ton amour sera lumière de midi,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La nuit de ton amour sera lumière de midi.</a:t>
            </a:r>
          </a:p>
          <a:p>
            <a:pPr marL="514350" indent="-514350" algn="ctr"/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Alors, de ton cœur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Pourra sourdre une eau vive,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L’eau vive qui abreuve la terre de demain,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L’eau vive qui abreuve la terre de Dieu.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99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 smtClean="0">
                <a:solidFill>
                  <a:srgbClr val="D2533C"/>
                </a:solidFill>
              </a:rPr>
              <a:t>Ta nuit sera Lumière de Midi (</a:t>
            </a:r>
            <a:r>
              <a:rPr lang="fr-FR" sz="2400" dirty="0" smtClean="0">
                <a:solidFill>
                  <a:srgbClr val="D2533C"/>
                </a:solidFill>
              </a:rPr>
              <a:t>3/3)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79512" y="1052736"/>
            <a:ext cx="87849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514350" indent="-514350" algn="ctr"/>
            <a:r>
              <a:rPr lang="fr-FR" sz="3200" dirty="0" smtClean="0">
                <a:solidFill>
                  <a:schemeClr val="tx1"/>
                </a:solidFill>
              </a:rPr>
              <a:t>3. Si tu abats les murs entre les hommes,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Si tu pardonnes à ton frère ennemi,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La nuit de ta passion sera lumière de midi,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La nuit de ta passion sera lumière de midi.</a:t>
            </a:r>
          </a:p>
          <a:p>
            <a:pPr marL="514350" indent="-514350" algn="ctr"/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Alors, de ton pain,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Pourra vivre une Église,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L’Église qui rassemble la terre de demain,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L’Église qui rassemble la terre de Dieu.</a:t>
            </a:r>
          </a:p>
          <a:p>
            <a:pPr marL="514350" indent="-514350" algn="ctr"/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998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6310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957064"/>
            <a:ext cx="8256587" cy="520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Venez chantons notre Dieu,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Lui le roi des cieux !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Il est venu pour sauver l'humanité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et nous donner la vie.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Exulte pour ton roi,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Jérusalem danse de joie.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dirty="0" smtClean="0">
                <a:solidFill>
                  <a:schemeClr val="tx1"/>
                </a:solidFill>
              </a:rPr>
              <a:t> </a:t>
            </a:r>
          </a:p>
          <a:p>
            <a:pPr marL="514350" indent="-514350">
              <a:buAutoNum type="arabicPeriod"/>
            </a:pPr>
            <a:r>
              <a:rPr lang="fr-FR" sz="3000" dirty="0" smtClean="0">
                <a:solidFill>
                  <a:schemeClr val="tx1"/>
                </a:solidFill>
              </a:rPr>
              <a:t>Il est venu pour nous sauver du péché,</a:t>
            </a:r>
          </a:p>
          <a:p>
            <a:pPr marL="514350" indent="-514350"/>
            <a:r>
              <a:rPr lang="fr-FR" sz="3000" b="1" dirty="0" smtClean="0">
                <a:solidFill>
                  <a:schemeClr val="tx1"/>
                </a:solidFill>
              </a:rPr>
              <a:t>Exulte, Jérusalem danse de joie!</a:t>
            </a:r>
          </a:p>
          <a:p>
            <a:r>
              <a:rPr lang="fr-FR" sz="3000" dirty="0" smtClean="0">
                <a:solidFill>
                  <a:schemeClr val="tx1"/>
                </a:solidFill>
              </a:rPr>
              <a:t>Oui par sa mort, tous nous sommes libérés, </a:t>
            </a:r>
          </a:p>
          <a:p>
            <a:pPr marL="514350" indent="-514350"/>
            <a:r>
              <a:rPr lang="fr-FR" sz="3000" b="1" dirty="0" smtClean="0">
                <a:solidFill>
                  <a:schemeClr val="tx1"/>
                </a:solidFill>
              </a:rPr>
              <a:t>Exulte, Jérusalem danse de joie!</a:t>
            </a:r>
          </a:p>
          <a:p>
            <a:pPr algn="ctr">
              <a:lnSpc>
                <a:spcPts val="36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chemeClr val="tx1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 smtClean="0">
                <a:solidFill>
                  <a:srgbClr val="D2533C"/>
                </a:solidFill>
              </a:rPr>
              <a:t>Entrée: </a:t>
            </a:r>
            <a:r>
              <a:rPr lang="fr-FR" sz="2400" i="1" kern="0" dirty="0" smtClean="0">
                <a:solidFill>
                  <a:srgbClr val="D2533C"/>
                </a:solidFill>
              </a:rPr>
              <a:t>Venez chantons notre Dieu (1/3)</a:t>
            </a:r>
          </a:p>
        </p:txBody>
      </p:sp>
    </p:spTree>
    <p:extLst>
      <p:ext uri="{BB962C8B-B14F-4D97-AF65-F5344CB8AC3E}">
        <p14:creationId xmlns="" xmlns:p14="http://schemas.microsoft.com/office/powerpoint/2010/main" val="1557852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89249" y="476108"/>
            <a:ext cx="8472196" cy="61613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Entrée</a:t>
            </a:r>
            <a:r>
              <a:rPr lang="fr-FR" sz="2800" b="1" dirty="0">
                <a:latin typeface="Arial Narrow" panose="020B0606020202030204" pitchFamily="34" charset="0"/>
              </a:rPr>
              <a:t> </a:t>
            </a: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(3/4)</a:t>
            </a:r>
            <a:r>
              <a:rPr lang="fr-FR" sz="2800" b="1" dirty="0">
                <a:latin typeface="Arial Narrow" panose="020B0606020202030204" pitchFamily="34" charset="0"/>
              </a:rPr>
              <a:t>  	    	 </a:t>
            </a:r>
            <a:endParaRPr lang="fr-FR" sz="3600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b="1" dirty="0">
                <a:latin typeface="Arial Narrow" panose="020B0606020202030204" pitchFamily="34" charset="0"/>
              </a:rPr>
              <a:t>À toi la gloire, Ô Ressuscité!</a:t>
            </a:r>
          </a:p>
          <a:p>
            <a:pPr marL="0" indent="0" algn="ctr">
              <a:buNone/>
            </a:pPr>
            <a:r>
              <a:rPr lang="fr-FR" sz="3600" b="1" dirty="0">
                <a:latin typeface="Arial Narrow" panose="020B0606020202030204" pitchFamily="34" charset="0"/>
              </a:rPr>
              <a:t>À toi la victoire pour l’éternité!</a:t>
            </a:r>
          </a:p>
          <a:p>
            <a:pPr marL="0" indent="0" algn="ctr">
              <a:buNone/>
            </a:pPr>
            <a:r>
              <a:rPr lang="fr-FR" sz="3600" dirty="0">
                <a:latin typeface="Arial Narrow" panose="020B0606020202030204" pitchFamily="34" charset="0"/>
              </a:rPr>
              <a:t>Il est ma victoire, mon puissant soutien,</a:t>
            </a:r>
          </a:p>
          <a:p>
            <a:pPr marL="0" indent="0" algn="ctr">
              <a:buNone/>
            </a:pPr>
            <a:r>
              <a:rPr lang="fr-FR" sz="3600" dirty="0">
                <a:latin typeface="Arial Narrow" panose="020B0606020202030204" pitchFamily="34" charset="0"/>
              </a:rPr>
              <a:t>Ma vie et ma gloire : non, je ne crains rien!</a:t>
            </a:r>
          </a:p>
        </p:txBody>
      </p:sp>
    </p:spTree>
    <p:extLst>
      <p:ext uri="{BB962C8B-B14F-4D97-AF65-F5344CB8AC3E}">
        <p14:creationId xmlns:p14="http://schemas.microsoft.com/office/powerpoint/2010/main" xmlns="" val="590892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983704"/>
            <a:ext cx="8256587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Venez chantons notre Dieu,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Lui le roi des cieux !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Il est venu pour sauver l'humanité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et nous donner la vie.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Exulte pour ton roi, </a:t>
            </a:r>
          </a:p>
          <a:p>
            <a:pPr algn="ctr"/>
            <a:r>
              <a:rPr lang="fr-FR" sz="3000" b="1" dirty="0" smtClean="0">
                <a:solidFill>
                  <a:schemeClr val="accent6"/>
                </a:solidFill>
              </a:rPr>
              <a:t>Jérusalem danse de joie.</a:t>
            </a:r>
            <a:endParaRPr lang="fr-FR" sz="3000" dirty="0" smtClean="0">
              <a:solidFill>
                <a:schemeClr val="accent6"/>
              </a:solidFill>
            </a:endParaRP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 </a:t>
            </a:r>
          </a:p>
          <a:p>
            <a:r>
              <a:rPr lang="fr-FR" sz="3200" dirty="0" smtClean="0">
                <a:solidFill>
                  <a:srgbClr val="000000"/>
                </a:solidFill>
              </a:rPr>
              <a:t>3. Le Roi de gloire nous a donné le salut, </a:t>
            </a:r>
            <a:r>
              <a:rPr lang="fr-FR" sz="3200" b="1" dirty="0" smtClean="0">
                <a:solidFill>
                  <a:schemeClr val="tx1"/>
                </a:solidFill>
              </a:rPr>
              <a:t>Exulte, Jérusalem danse de joie!</a:t>
            </a:r>
            <a:endParaRPr lang="fr-FR" sz="3200" dirty="0" smtClean="0">
              <a:solidFill>
                <a:srgbClr val="000000"/>
              </a:solidFill>
            </a:endParaRPr>
          </a:p>
          <a:p>
            <a:r>
              <a:rPr lang="fr-FR" sz="3200" dirty="0" smtClean="0">
                <a:solidFill>
                  <a:srgbClr val="000000"/>
                </a:solidFill>
              </a:rPr>
              <a:t>Sa majesté, nous pouvons la contempler, </a:t>
            </a:r>
            <a:r>
              <a:rPr lang="fr-FR" sz="3200" b="1" dirty="0" smtClean="0">
                <a:solidFill>
                  <a:schemeClr val="tx1"/>
                </a:solidFill>
              </a:rPr>
              <a:t>Exulte, Jérusalem danse de joie!</a:t>
            </a:r>
            <a:endParaRPr lang="fr-FR" sz="3200" dirty="0" smtClean="0">
              <a:solidFill>
                <a:srgbClr val="000000"/>
              </a:solidFill>
            </a:endParaRPr>
          </a:p>
          <a:p>
            <a:pPr algn="ctr">
              <a:lnSpc>
                <a:spcPts val="36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1184" cy="6397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 smtClean="0">
                <a:solidFill>
                  <a:srgbClr val="D2533C"/>
                </a:solidFill>
              </a:rPr>
              <a:t>Entrée: </a:t>
            </a:r>
            <a:r>
              <a:rPr lang="fr-FR" sz="2400" i="1" kern="0" dirty="0" smtClean="0">
                <a:solidFill>
                  <a:srgbClr val="D2533C"/>
                </a:solidFill>
              </a:rPr>
              <a:t>Venez chantons notre Dieu (3/3)</a:t>
            </a:r>
          </a:p>
        </p:txBody>
      </p:sp>
    </p:spTree>
    <p:extLst>
      <p:ext uri="{BB962C8B-B14F-4D97-AF65-F5344CB8AC3E}">
        <p14:creationId xmlns="" xmlns:p14="http://schemas.microsoft.com/office/powerpoint/2010/main" val="762840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à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en-GB" sz="4000" b="1" i="1" cap="none" dirty="0">
                <a:ea typeface="ＭＳ Ｐゴシック" pitchFamily="34" charset="-128"/>
              </a:rPr>
              <a:t> 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89249" y="475200"/>
            <a:ext cx="8472196" cy="61613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Entrée (4/4)</a:t>
            </a:r>
            <a:endParaRPr lang="fr-FR" sz="2800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b="1" dirty="0">
                <a:latin typeface="Arial Narrow" panose="020B0606020202030204" pitchFamily="34" charset="0"/>
              </a:rPr>
              <a:t>À toi la gloire, Ô Ressuscité!</a:t>
            </a:r>
          </a:p>
          <a:p>
            <a:pPr marL="0" indent="0" algn="ctr">
              <a:buNone/>
            </a:pPr>
            <a:r>
              <a:rPr lang="fr-FR" sz="3600" b="1" dirty="0">
                <a:latin typeface="Arial Narrow" panose="020B0606020202030204" pitchFamily="34" charset="0"/>
              </a:rPr>
              <a:t>À toi la victoire pour l’éternité!</a:t>
            </a:r>
          </a:p>
          <a:p>
            <a:pPr marL="0" indent="0" algn="ctr">
              <a:buNone/>
            </a:pPr>
            <a:r>
              <a:rPr lang="fr-FR" sz="3600" dirty="0">
                <a:latin typeface="Arial Narrow" panose="020B0606020202030204" pitchFamily="34" charset="0"/>
              </a:rPr>
              <a:t>Craindrais-je encore? Il vit à jamais,</a:t>
            </a:r>
          </a:p>
          <a:p>
            <a:pPr marL="0" indent="0" algn="ctr">
              <a:buNone/>
            </a:pPr>
            <a:r>
              <a:rPr lang="fr-FR" sz="3600" dirty="0">
                <a:latin typeface="Arial Narrow" panose="020B0606020202030204" pitchFamily="34" charset="0"/>
              </a:rPr>
              <a:t>Celui que j’adore, le Prince de paix;</a:t>
            </a:r>
          </a:p>
          <a:p>
            <a:pPr marL="0" indent="0" algn="ctr">
              <a:buNone/>
            </a:pPr>
            <a:r>
              <a:rPr lang="fr-FR" sz="3600" b="1" dirty="0">
                <a:latin typeface="Arial Narrow" panose="020B0606020202030204" pitchFamily="34" charset="0"/>
              </a:rPr>
              <a:t>À toi la gloire, Ô Ressuscité!</a:t>
            </a:r>
          </a:p>
          <a:p>
            <a:pPr marL="0" indent="0" algn="ctr">
              <a:buNone/>
            </a:pPr>
            <a:r>
              <a:rPr lang="fr-FR" sz="3600" b="1" dirty="0">
                <a:latin typeface="Arial Narrow" panose="020B0606020202030204" pitchFamily="34" charset="0"/>
              </a:rPr>
              <a:t>À toi la victoire pour l’éternité!</a:t>
            </a:r>
            <a:endParaRPr lang="fr-FR" sz="3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0419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98826"/>
            <a:ext cx="8229600" cy="64849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Kyrié</a:t>
            </a:r>
            <a:r>
              <a:rPr lang="en-US" sz="2400" b="1" i="1" dirty="0">
                <a:solidFill>
                  <a:srgbClr val="D2533C"/>
                </a:solidFill>
              </a:rPr>
              <a:t>: </a:t>
            </a:r>
            <a:r>
              <a:rPr lang="en-US" sz="2400" i="1" dirty="0">
                <a:solidFill>
                  <a:srgbClr val="D2533C"/>
                </a:solidFill>
              </a:rPr>
              <a:t>Jesus </a:t>
            </a:r>
            <a:r>
              <a:rPr lang="en-US" sz="2400" i="1" dirty="0" err="1">
                <a:solidFill>
                  <a:srgbClr val="D2533C"/>
                </a:solidFill>
              </a:rPr>
              <a:t>berger</a:t>
            </a:r>
            <a:endParaRPr lang="en-US" sz="2400" i="1" dirty="0">
              <a:solidFill>
                <a:srgbClr val="D2533C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55869" y="1073944"/>
            <a:ext cx="7953559" cy="48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1. Jésus, berger de toute humanité,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Tu es venu chercher ceux qui étaient perdus ;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>
                <a:solidFill>
                  <a:srgbClr val="292934"/>
                </a:solidFill>
                <a:cs typeface="Arial Unicode MS" charset="0"/>
              </a:rPr>
              <a:t>R / Prends pitié de nous, fais-nous revenir,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>
                <a:solidFill>
                  <a:srgbClr val="292934"/>
                </a:solidFill>
                <a:cs typeface="Arial Unicode MS" charset="0"/>
              </a:rPr>
              <a:t>Fais-nous revenir à toi, prends pitié de nous.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2. Jésus, berger de toute humanité,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Tu es venu guérir ceux qui étaient malades 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3. Jésus, berger de toute humanité</a:t>
            </a:r>
            <a:r>
              <a:rPr lang="fr-FR" sz="4000" dirty="0">
                <a:solidFill>
                  <a:srgbClr val="292934"/>
                </a:solidFill>
                <a:cs typeface="Arial Unicode MS" charset="0"/>
              </a:rPr>
              <a:t>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tu es venu sauver ceux qui étaient pécheurs  </a:t>
            </a: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6118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Gloire a Dieu dans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(1/3)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836612"/>
            <a:ext cx="8641208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b="1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te louons, nous te bénissons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t'adorons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Nous te glorifions, nous te rendons grâce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Pour ton immense gloire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6591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Gloire a Dieu dans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(2/3)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836612"/>
            <a:ext cx="8641208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b="1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Seigneur Dieu, le roi du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père tout puissant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Seigneur Dieu, agneau de Dieu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fils du père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1753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Gloire a Dieu dans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(3/3)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836612"/>
            <a:ext cx="8641208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Gloire à Dieu dans le ciel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>
                <a:solidFill>
                  <a:srgbClr val="292934"/>
                </a:solidFill>
                <a:cs typeface="Arial Unicode MS" charset="0"/>
              </a:rPr>
              <a:t>Grande paix sur la Terre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b="1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seul saint, le seul seigneur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Le seul très-haut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Jésus-Christ, avec l'esprit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>
                <a:solidFill>
                  <a:srgbClr val="292934"/>
                </a:solidFill>
                <a:cs typeface="Arial Unicode MS" charset="0"/>
              </a:rPr>
              <a:t>Dans la gloire du père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1354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2674</TotalTime>
  <Words>829</Words>
  <Application>Microsoft Office PowerPoint</Application>
  <PresentationFormat>On-screen Show (4:3)</PresentationFormat>
  <Paragraphs>239</Paragraphs>
  <Slides>31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Clarity</vt:lpstr>
      <vt:lpstr>Dimanche 11 mai 2024</vt:lpstr>
      <vt:lpstr>Slide 2</vt:lpstr>
      <vt:lpstr>Slide 3</vt:lpstr>
      <vt:lpstr>Slide 4</vt:lpstr>
      <vt:lpstr>Slide 5</vt:lpstr>
      <vt:lpstr>Kyrié: Jesus berger</vt:lpstr>
      <vt:lpstr>Gloria: Gloire a Dieu dans le ciel (1/3) </vt:lpstr>
      <vt:lpstr>Gloria: Gloire a Dieu dans le ciel (2/3) </vt:lpstr>
      <vt:lpstr>Gloria: Gloire a Dieu dans le ciel (3/3) </vt:lpstr>
      <vt:lpstr>Slide 10</vt:lpstr>
      <vt:lpstr>LITURGIE DE LA PAROLE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Matthieu .</cp:lastModifiedBy>
  <cp:revision>286</cp:revision>
  <dcterms:created xsi:type="dcterms:W3CDTF">2016-09-24T10:23:28Z</dcterms:created>
  <dcterms:modified xsi:type="dcterms:W3CDTF">2024-05-11T14:56:19Z</dcterms:modified>
</cp:coreProperties>
</file>