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8"/>
  </p:notesMasterIdLst>
  <p:sldIdLst>
    <p:sldId id="256" r:id="rId2"/>
    <p:sldId id="416" r:id="rId3"/>
    <p:sldId id="387" r:id="rId4"/>
    <p:sldId id="388" r:id="rId5"/>
    <p:sldId id="426" r:id="rId6"/>
    <p:sldId id="389" r:id="rId7"/>
    <p:sldId id="435" r:id="rId8"/>
    <p:sldId id="425" r:id="rId9"/>
    <p:sldId id="417" r:id="rId10"/>
    <p:sldId id="399" r:id="rId11"/>
    <p:sldId id="401" r:id="rId12"/>
    <p:sldId id="418" r:id="rId13"/>
    <p:sldId id="357" r:id="rId14"/>
    <p:sldId id="358" r:id="rId15"/>
    <p:sldId id="419" r:id="rId16"/>
    <p:sldId id="390" r:id="rId17"/>
    <p:sldId id="420" r:id="rId18"/>
    <p:sldId id="402" r:id="rId19"/>
    <p:sldId id="267" r:id="rId20"/>
    <p:sldId id="432" r:id="rId21"/>
    <p:sldId id="433" r:id="rId22"/>
    <p:sldId id="434" r:id="rId23"/>
    <p:sldId id="421" r:id="rId24"/>
    <p:sldId id="411" r:id="rId25"/>
    <p:sldId id="422" r:id="rId26"/>
    <p:sldId id="403" r:id="rId27"/>
    <p:sldId id="423" r:id="rId28"/>
    <p:sldId id="430" r:id="rId29"/>
    <p:sldId id="427" r:id="rId30"/>
    <p:sldId id="428" r:id="rId31"/>
    <p:sldId id="429" r:id="rId32"/>
    <p:sldId id="424" r:id="rId33"/>
    <p:sldId id="272" r:id="rId34"/>
    <p:sldId id="383" r:id="rId35"/>
    <p:sldId id="385" r:id="rId36"/>
    <p:sldId id="431" r:id="rId37"/>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9" autoAdjust="0"/>
    <p:restoredTop sz="94648"/>
  </p:normalViewPr>
  <p:slideViewPr>
    <p:cSldViewPr snapToGrid="0" snapToObjects="1">
      <p:cViewPr varScale="1">
        <p:scale>
          <a:sx n="69" d="100"/>
          <a:sy n="69" d="100"/>
        </p:scale>
        <p:origin x="-1080" y="-10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42E8CD76-2DD3-B84A-B7EA-E71DD8F51503}" type="datetimeFigureOut">
              <a:rPr lang="en-US" smtClean="0"/>
              <a:pPr/>
              <a:t>3/30/2024</a:t>
            </a:fld>
            <a:endParaRPr lang="en-US"/>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A483B318-4D2A-684F-AE02-CD25795616A3}" type="slidenum">
              <a:rPr lang="en-US" smtClean="0"/>
              <a:pPr/>
              <a:t>‹#›</a:t>
            </a:fld>
            <a:endParaRPr lang="en-US"/>
          </a:p>
        </p:txBody>
      </p:sp>
    </p:spTree>
    <p:extLst>
      <p:ext uri="{BB962C8B-B14F-4D97-AF65-F5344CB8AC3E}">
        <p14:creationId xmlns:p14="http://schemas.microsoft.com/office/powerpoint/2010/main" xmlns="" val="284236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8CE2D101-F247-4F4C-A56A-4DF611B779DE}" type="slidenum">
              <a:rPr lang="en-US"/>
              <a:pPr>
                <a:defRPr/>
              </a:pPr>
              <a:t>21</a:t>
            </a:fld>
            <a:endParaRPr lang="en-US"/>
          </a:p>
        </p:txBody>
      </p:sp>
      <p:sp>
        <p:nvSpPr>
          <p:cNvPr id="36865" name="Text Box 1"/>
          <p:cNvSpPr txBox="1">
            <a:spLocks noGrp="1" noRot="1" noChangeAspect="1" noChangeArrowheads="1"/>
          </p:cNvSpPr>
          <p:nvPr>
            <p:ph type="sldImg"/>
          </p:nvPr>
        </p:nvSpPr>
        <p:spPr>
          <a:xfrm>
            <a:off x="919163" y="754063"/>
            <a:ext cx="4967287" cy="372745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a:xfrm>
            <a:off x="681118" y="4720246"/>
            <a:ext cx="5444769" cy="44723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extLst>
      <p:ext uri="{BB962C8B-B14F-4D97-AF65-F5344CB8AC3E}">
        <p14:creationId xmlns="" xmlns:p14="http://schemas.microsoft.com/office/powerpoint/2010/main" val="103378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8CE2D101-F247-4F4C-A56A-4DF611B779DE}" type="slidenum">
              <a:rPr lang="en-US"/>
              <a:pPr>
                <a:defRPr/>
              </a:pPr>
              <a:t>22</a:t>
            </a:fld>
            <a:endParaRPr lang="en-US"/>
          </a:p>
        </p:txBody>
      </p:sp>
      <p:sp>
        <p:nvSpPr>
          <p:cNvPr id="36865" name="Text Box 1"/>
          <p:cNvSpPr txBox="1">
            <a:spLocks noGrp="1" noRot="1" noChangeAspect="1" noChangeArrowheads="1"/>
          </p:cNvSpPr>
          <p:nvPr>
            <p:ph type="sldImg"/>
          </p:nvPr>
        </p:nvSpPr>
        <p:spPr>
          <a:xfrm>
            <a:off x="919163" y="754063"/>
            <a:ext cx="4967287" cy="372745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a:xfrm>
            <a:off x="681118" y="4720246"/>
            <a:ext cx="5444769" cy="44723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extLst>
      <p:ext uri="{BB962C8B-B14F-4D97-AF65-F5344CB8AC3E}">
        <p14:creationId xmlns="" xmlns:p14="http://schemas.microsoft.com/office/powerpoint/2010/main" val="103378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a:p>
        </p:txBody>
      </p:sp>
      <p:sp>
        <p:nvSpPr>
          <p:cNvPr id="33796" name="Espace réservé du numéro de diapositive 3"/>
          <p:cNvSpPr>
            <a:spLocks noGrp="1" noChangeArrowheads="1"/>
          </p:cNvSpPr>
          <p:nvPr>
            <p:ph type="sldNum" sz="quarter" idx="5"/>
          </p:nvPr>
        </p:nvSpPr>
        <p:spPr bwMode="auto">
          <a:noFill/>
          <a:ln>
            <a:miter lim="800000"/>
            <a:headEnd/>
            <a:tailEnd/>
          </a:ln>
        </p:spPr>
        <p:txBody>
          <a:bodyPr/>
          <a:lstStyle/>
          <a:p>
            <a:fld id="{22C9C0AD-5281-40AE-9E94-D80BAB4A3B07}" type="slidenum">
              <a:rPr lang="fr-FR" altLang="fr-FR"/>
              <a:pPr/>
              <a:t>28</a:t>
            </a:fld>
            <a:endParaRPr lang="fr-FR" altLang="fr-FR"/>
          </a:p>
        </p:txBody>
      </p:sp>
    </p:spTree>
    <p:extLst>
      <p:ext uri="{BB962C8B-B14F-4D97-AF65-F5344CB8AC3E}">
        <p14:creationId xmlns:p14="http://schemas.microsoft.com/office/powerpoint/2010/main" xmlns="" val="427129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723900" algn="l"/>
                <a:tab pos="1447800" algn="l"/>
                <a:tab pos="2171700" algn="l"/>
                <a:tab pos="2895600" algn="l"/>
              </a:tabLst>
              <a:defRPr/>
            </a:pPr>
            <a:fld id="{1E35D093-C0B8-D245-A02D-DEE4C1774BD7}"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base" latinLnBrk="0" hangingPunct="0">
                <a:lnSpc>
                  <a:spcPct val="93000"/>
                </a:lnSpc>
                <a:spcBef>
                  <a:spcPct val="0"/>
                </a:spcBef>
                <a:spcAft>
                  <a:spcPct val="0"/>
                </a:spcAft>
                <a:buClrTx/>
                <a:buSzPct val="100000"/>
                <a:buFontTx/>
                <a:buNone/>
                <a:tabLst>
                  <a:tab pos="723900" algn="l"/>
                  <a:tab pos="1447800" algn="l"/>
                  <a:tab pos="2171700" algn="l"/>
                  <a:tab pos="2895600" algn="l"/>
                </a:tabLst>
                <a:defRPr/>
              </a:pPr>
              <a:t>29</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889" name="Text Box 1"/>
          <p:cNvSpPr txBox="1">
            <a:spLocks noGrp="1" noRot="1" noChangeAspect="1" noChangeArrowheads="1"/>
          </p:cNvSpPr>
          <p:nvPr>
            <p:ph type="sldImg"/>
          </p:nvPr>
        </p:nvSpPr>
        <p:spPr>
          <a:xfrm>
            <a:off x="1123950" y="830263"/>
            <a:ext cx="5464175" cy="4098925"/>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71933" y="5192269"/>
            <a:ext cx="6170738" cy="491962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xmlns="" val="180628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xmlns="" id="{0B7EB6F2-281D-12F2-7221-A8DB7866E7C4}"/>
            </a:ext>
          </a:extLst>
        </p:cNvPr>
        <p:cNvGrpSpPr/>
        <p:nvPr/>
      </p:nvGrpSpPr>
      <p:grpSpPr>
        <a:xfrm>
          <a:off x="0" y="0"/>
          <a:ext cx="0" cy="0"/>
          <a:chOff x="0" y="0"/>
          <a:chExt cx="0" cy="0"/>
        </a:xfrm>
      </p:grpSpPr>
      <p:sp>
        <p:nvSpPr>
          <p:cNvPr id="7" name="Rectangle 8">
            <a:extLst>
              <a:ext uri="{FF2B5EF4-FFF2-40B4-BE49-F238E27FC236}">
                <a16:creationId xmlns:a16="http://schemas.microsoft.com/office/drawing/2014/main" xmlns="" id="{49BE9363-6473-2FD4-D76C-81C2AC30FAD5}"/>
              </a:ext>
            </a:extLst>
          </p:cNvPr>
          <p:cNvSpPr>
            <a:spLocks noGrp="1" noChangeArrowheads="1"/>
          </p:cNvSpPr>
          <p:nvPr>
            <p:ph type="sldNum" sz="quarter"/>
          </p:nvPr>
        </p:nvSpPr>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723900" algn="l"/>
                <a:tab pos="1447800" algn="l"/>
                <a:tab pos="2171700" algn="l"/>
                <a:tab pos="2895600" algn="l"/>
              </a:tabLst>
              <a:defRPr/>
            </a:pPr>
            <a:fld id="{1E35D093-C0B8-D245-A02D-DEE4C1774BD7}"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base" latinLnBrk="0" hangingPunct="0">
                <a:lnSpc>
                  <a:spcPct val="93000"/>
                </a:lnSpc>
                <a:spcBef>
                  <a:spcPct val="0"/>
                </a:spcBef>
                <a:spcAft>
                  <a:spcPct val="0"/>
                </a:spcAft>
                <a:buClrTx/>
                <a:buSzPct val="100000"/>
                <a:buFontTx/>
                <a:buNone/>
                <a:tabLst>
                  <a:tab pos="723900" algn="l"/>
                  <a:tab pos="1447800" algn="l"/>
                  <a:tab pos="2171700" algn="l"/>
                  <a:tab pos="2895600" algn="l"/>
                </a:tabLst>
                <a:defRPr/>
              </a:pPr>
              <a:t>30</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889" name="Text Box 1">
            <a:extLst>
              <a:ext uri="{FF2B5EF4-FFF2-40B4-BE49-F238E27FC236}">
                <a16:creationId xmlns:a16="http://schemas.microsoft.com/office/drawing/2014/main" xmlns="" id="{21132E5A-CA49-469B-76E1-5BE8C12D13CA}"/>
              </a:ext>
            </a:extLst>
          </p:cNvPr>
          <p:cNvSpPr txBox="1">
            <a:spLocks noGrp="1" noRot="1" noChangeAspect="1" noChangeArrowheads="1"/>
          </p:cNvSpPr>
          <p:nvPr>
            <p:ph type="sldImg"/>
          </p:nvPr>
        </p:nvSpPr>
        <p:spPr>
          <a:xfrm>
            <a:off x="1123950" y="830263"/>
            <a:ext cx="5464175" cy="409892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7890" name="Text Box 2">
            <a:extLst>
              <a:ext uri="{FF2B5EF4-FFF2-40B4-BE49-F238E27FC236}">
                <a16:creationId xmlns:a16="http://schemas.microsoft.com/office/drawing/2014/main" xmlns="" id="{D61DC6CA-0E35-A74A-4A97-7B7D77547E09}"/>
              </a:ext>
            </a:extLst>
          </p:cNvPr>
          <p:cNvSpPr txBox="1">
            <a:spLocks noGrp="1" noChangeArrowheads="1"/>
          </p:cNvSpPr>
          <p:nvPr>
            <p:ph type="body" idx="1"/>
          </p:nvPr>
        </p:nvSpPr>
        <p:spPr>
          <a:xfrm>
            <a:off x="771933" y="5192269"/>
            <a:ext cx="6170738" cy="4919627"/>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xmlns="" val="307488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xmlns="" id="{FDDEC8D8-A039-0DB0-5F6A-B2FEEE7246F2}"/>
            </a:ext>
          </a:extLst>
        </p:cNvPr>
        <p:cNvGrpSpPr/>
        <p:nvPr/>
      </p:nvGrpSpPr>
      <p:grpSpPr>
        <a:xfrm>
          <a:off x="0" y="0"/>
          <a:ext cx="0" cy="0"/>
          <a:chOff x="0" y="0"/>
          <a:chExt cx="0" cy="0"/>
        </a:xfrm>
      </p:grpSpPr>
      <p:sp>
        <p:nvSpPr>
          <p:cNvPr id="7" name="Rectangle 8">
            <a:extLst>
              <a:ext uri="{FF2B5EF4-FFF2-40B4-BE49-F238E27FC236}">
                <a16:creationId xmlns:a16="http://schemas.microsoft.com/office/drawing/2014/main" xmlns="" id="{5F4FFA7C-345F-16FA-FED8-BFC1347006B3}"/>
              </a:ext>
            </a:extLst>
          </p:cNvPr>
          <p:cNvSpPr>
            <a:spLocks noGrp="1" noChangeArrowheads="1"/>
          </p:cNvSpPr>
          <p:nvPr>
            <p:ph type="sldNum" sz="quarter"/>
          </p:nvPr>
        </p:nvSpPr>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723900" algn="l"/>
                <a:tab pos="1447800" algn="l"/>
                <a:tab pos="2171700" algn="l"/>
                <a:tab pos="2895600" algn="l"/>
              </a:tabLst>
              <a:defRPr/>
            </a:pPr>
            <a:fld id="{1E35D093-C0B8-D245-A02D-DEE4C1774BD7}"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base" latinLnBrk="0" hangingPunct="0">
                <a:lnSpc>
                  <a:spcPct val="93000"/>
                </a:lnSpc>
                <a:spcBef>
                  <a:spcPct val="0"/>
                </a:spcBef>
                <a:spcAft>
                  <a:spcPct val="0"/>
                </a:spcAft>
                <a:buClrTx/>
                <a:buSzPct val="100000"/>
                <a:buFontTx/>
                <a:buNone/>
                <a:tabLst>
                  <a:tab pos="723900" algn="l"/>
                  <a:tab pos="1447800" algn="l"/>
                  <a:tab pos="2171700" algn="l"/>
                  <a:tab pos="2895600" algn="l"/>
                </a:tabLst>
                <a:defRPr/>
              </a:pPr>
              <a:t>31</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889" name="Text Box 1">
            <a:extLst>
              <a:ext uri="{FF2B5EF4-FFF2-40B4-BE49-F238E27FC236}">
                <a16:creationId xmlns:a16="http://schemas.microsoft.com/office/drawing/2014/main" xmlns="" id="{D1F7655E-0BBB-404F-A81A-4AFD395473A2}"/>
              </a:ext>
            </a:extLst>
          </p:cNvPr>
          <p:cNvSpPr txBox="1">
            <a:spLocks noGrp="1" noRot="1" noChangeAspect="1" noChangeArrowheads="1"/>
          </p:cNvSpPr>
          <p:nvPr>
            <p:ph type="sldImg"/>
          </p:nvPr>
        </p:nvSpPr>
        <p:spPr>
          <a:xfrm>
            <a:off x="1123950" y="830263"/>
            <a:ext cx="5464175" cy="4098925"/>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a:extLst>
              <a:ext uri="{FF2B5EF4-FFF2-40B4-BE49-F238E27FC236}">
                <a16:creationId xmlns:a16="http://schemas.microsoft.com/office/drawing/2014/main" xmlns="" id="{5D0DECDB-3CD3-9C27-1A7F-4E55C020C785}"/>
              </a:ext>
            </a:extLst>
          </p:cNvPr>
          <p:cNvSpPr txBox="1">
            <a:spLocks noGrp="1" noChangeArrowheads="1"/>
          </p:cNvSpPr>
          <p:nvPr>
            <p:ph type="body" idx="1"/>
          </p:nvPr>
        </p:nvSpPr>
        <p:spPr>
          <a:xfrm>
            <a:off x="771933" y="5192269"/>
            <a:ext cx="6170738" cy="491962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xmlns="" val="125477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3B318-4D2A-684F-AE02-CD25795616A3}" type="slidenum">
              <a:rPr lang="en-US" smtClean="0"/>
              <a:pPr/>
              <a:t>35</a:t>
            </a:fld>
            <a:endParaRPr lang="en-US"/>
          </a:p>
        </p:txBody>
      </p:sp>
    </p:spTree>
    <p:extLst>
      <p:ext uri="{BB962C8B-B14F-4D97-AF65-F5344CB8AC3E}">
        <p14:creationId xmlns:p14="http://schemas.microsoft.com/office/powerpoint/2010/main" xmlns="" val="334637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Saturday, March 30,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Saturday, March 30,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Saturday, March 30,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Saturday, March 30,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Saturday, March 30,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Saturday, March 30,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Saturday, March 30, 2024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Saturday, March 30, 2024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Saturday, March 30, 2024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Saturday, March 30,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Saturday, March 30,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Saturday, March 30, 2024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r-FR" sz="4000" i="1" cap="small" dirty="0"/>
              <a:t/>
            </a:r>
            <a:br>
              <a:rPr lang="fr-FR" sz="4000" i="1" cap="small" dirty="0"/>
            </a:br>
            <a:r>
              <a:rPr lang="fr-FR" sz="4000" b="1" cap="small" dirty="0">
                <a:latin typeface="Arial Narrow" panose="020B0606020202030204" pitchFamily="34" charset="0"/>
              </a:rPr>
              <a:t>31 Mars 2024</a:t>
            </a:r>
            <a:endParaRPr lang="en-US" sz="4000" b="1" cap="small" dirty="0">
              <a:latin typeface="Arial Narrow" panose="020B0606020202030204" pitchFamily="34" charset="0"/>
            </a:endParaRPr>
          </a:p>
        </p:txBody>
      </p:sp>
      <p:sp>
        <p:nvSpPr>
          <p:cNvPr id="3" name="Subtitle 2"/>
          <p:cNvSpPr>
            <a:spLocks noGrp="1"/>
          </p:cNvSpPr>
          <p:nvPr>
            <p:ph type="subTitle" idx="1"/>
          </p:nvPr>
        </p:nvSpPr>
        <p:spPr>
          <a:xfrm>
            <a:off x="0" y="3405673"/>
            <a:ext cx="9143999" cy="1852127"/>
          </a:xfrm>
        </p:spPr>
        <p:txBody>
          <a:bodyPr>
            <a:normAutofit/>
          </a:bodyPr>
          <a:lstStyle/>
          <a:p>
            <a:pPr algn="ctr"/>
            <a:r>
              <a:rPr lang="fr-FR" sz="6600" b="1" cap="small" dirty="0">
                <a:latin typeface="Arial Narrow" panose="020B0606020202030204" pitchFamily="34" charset="0"/>
              </a:rPr>
              <a:t>Dimanche de Pâques</a:t>
            </a:r>
            <a:endParaRPr lang="fr-FR" sz="6600" i="1" cap="small" dirty="0">
              <a:latin typeface="Arial Narrow" panose="020B0606020202030204" pitchFamily="34" charset="0"/>
            </a:endParaRPr>
          </a:p>
          <a:p>
            <a:pPr algn="ctr"/>
            <a:endParaRPr lang="en-US" sz="3600" cap="small" dirty="0"/>
          </a:p>
        </p:txBody>
      </p:sp>
      <p:sp>
        <p:nvSpPr>
          <p:cNvPr id="4" name="Rectangle 3">
            <a:extLst>
              <a:ext uri="{FF2B5EF4-FFF2-40B4-BE49-F238E27FC236}">
                <a16:creationId xmlns="" xmlns:a16="http://schemas.microsoft.com/office/drawing/2014/main" id="{7F2E5B40-42C6-4659-BFFA-30D80B464FD6}"/>
              </a:ext>
            </a:extLst>
          </p:cNvPr>
          <p:cNvSpPr>
            <a:spLocks noChangeArrowheads="1"/>
          </p:cNvSpPr>
          <p:nvPr/>
        </p:nvSpPr>
        <p:spPr bwMode="auto">
          <a:xfrm>
            <a:off x="6573838" y="6211888"/>
            <a:ext cx="2112962"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spAutoFit/>
          </a:bodyPr>
          <a:lstStyle>
            <a:lvl1pPr>
              <a:lnSpc>
                <a:spcPct val="93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ＭＳ Ｐゴシック" panose="020B0600070205080204" pitchFamily="34" charset="-128"/>
                <a:cs typeface="Arial Unicode MS"/>
              </a:defRPr>
            </a:lvl1pPr>
            <a:lvl2pPr>
              <a:lnSpc>
                <a:spcPct val="93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ＭＳ Ｐゴシック" panose="020B0600070205080204" pitchFamily="34" charset="-128"/>
                <a:cs typeface="Arial Unicode MS"/>
              </a:defRPr>
            </a:lvl2pPr>
            <a:lvl3pPr>
              <a:lnSpc>
                <a:spcPct val="93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ＭＳ Ｐゴシック" panose="020B0600070205080204" pitchFamily="34" charset="-128"/>
                <a:cs typeface="Arial Unicode MS"/>
              </a:defRPr>
            </a:lvl3pPr>
            <a:lvl4pPr>
              <a:lnSpc>
                <a:spcPct val="93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ＭＳ Ｐゴシック" panose="020B0600070205080204" pitchFamily="34" charset="-128"/>
                <a:cs typeface="Arial Unicode MS"/>
              </a:defRPr>
            </a:lvl4pPr>
            <a:lvl5pPr>
              <a:lnSpc>
                <a:spcPct val="93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ＭＳ Ｐゴシック" panose="020B0600070205080204" pitchFamily="34" charset="-128"/>
                <a:cs typeface="Arial Unicode MS"/>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ＭＳ Ｐゴシック" panose="020B0600070205080204" pitchFamily="34" charset="-128"/>
                <a:cs typeface="Arial Unicode MS"/>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ＭＳ Ｐゴシック" panose="020B0600070205080204" pitchFamily="34" charset="-128"/>
                <a:cs typeface="Arial Unicode MS"/>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ＭＳ Ｐゴシック" panose="020B0600070205080204" pitchFamily="34" charset="-128"/>
                <a:cs typeface="Arial Unicode MS"/>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ＭＳ Ｐゴシック" panose="020B0600070205080204" pitchFamily="34" charset="-128"/>
                <a:cs typeface="Arial Unicode MS"/>
              </a:defRPr>
            </a:lvl9pPr>
          </a:lstStyle>
          <a:p>
            <a:pPr algn="r" eaLnBrk="1" hangingPunct="1">
              <a:lnSpc>
                <a:spcPct val="100000"/>
              </a:lnSpc>
              <a:spcAft>
                <a:spcPct val="0"/>
              </a:spcAft>
              <a:buClrTx/>
              <a:buFontTx/>
              <a:buNone/>
            </a:pPr>
            <a:r>
              <a:rPr lang="en-US" altLang="fr-FR" sz="1800"/>
              <a:t>Paroisse St Michel</a:t>
            </a:r>
          </a:p>
        </p:txBody>
      </p:sp>
      <p:pic>
        <p:nvPicPr>
          <p:cNvPr id="5" name="Picture 4">
            <a:extLst>
              <a:ext uri="{FF2B5EF4-FFF2-40B4-BE49-F238E27FC236}">
                <a16:creationId xmlns="" xmlns:a16="http://schemas.microsoft.com/office/drawing/2014/main" id="{C510730D-0D46-4067-BA24-D13FADB03F7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74000" y="5195888"/>
            <a:ext cx="8128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2440663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4954" y="442800"/>
            <a:ext cx="8335215" cy="616139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rPr>
              <a:t>Aspersion de l’eau bénite</a:t>
            </a:r>
            <a:endParaRPr lang="fr-FR" sz="2800" b="1" dirty="0"/>
          </a:p>
          <a:p>
            <a:pPr marL="0" indent="0">
              <a:buNone/>
            </a:pPr>
            <a:r>
              <a:rPr lang="fr-FR" sz="3000" b="1" dirty="0"/>
              <a:t>J'ai vu l'eau vive</a:t>
            </a:r>
          </a:p>
          <a:p>
            <a:pPr marL="0" indent="0">
              <a:buNone/>
            </a:pPr>
            <a:r>
              <a:rPr lang="fr-FR" sz="3000" b="1" dirty="0"/>
              <a:t>jaillissant du cœur du Christ,</a:t>
            </a:r>
          </a:p>
          <a:p>
            <a:pPr marL="0" indent="0">
              <a:buNone/>
            </a:pPr>
            <a:r>
              <a:rPr lang="fr-FR" sz="3200" b="1" cap="small" dirty="0"/>
              <a:t>alléluia</a:t>
            </a:r>
            <a:r>
              <a:rPr lang="fr-FR" sz="3200" b="1" dirty="0"/>
              <a:t> ! </a:t>
            </a:r>
            <a:r>
              <a:rPr lang="fr-FR" sz="3200" b="1" cap="small" dirty="0"/>
              <a:t>alléluia</a:t>
            </a:r>
            <a:r>
              <a:rPr lang="fr-FR" sz="3200" b="1" dirty="0"/>
              <a:t> ! </a:t>
            </a:r>
          </a:p>
          <a:p>
            <a:pPr marL="0" indent="0">
              <a:buNone/>
            </a:pPr>
            <a:endParaRPr lang="fr-FR" sz="1200" b="1" dirty="0"/>
          </a:p>
          <a:p>
            <a:pPr marL="0" indent="0">
              <a:buNone/>
            </a:pPr>
            <a:r>
              <a:rPr lang="fr-FR" sz="3000" b="1" dirty="0"/>
              <a:t>Tous ceux que lave cette eau</a:t>
            </a:r>
          </a:p>
          <a:p>
            <a:pPr marL="0" indent="0">
              <a:buNone/>
            </a:pPr>
            <a:r>
              <a:rPr lang="fr-FR" sz="3000" b="1" dirty="0"/>
              <a:t>seront sauvés, ils chanteront:</a:t>
            </a:r>
          </a:p>
          <a:p>
            <a:pPr marL="0" indent="0">
              <a:buNone/>
            </a:pPr>
            <a:r>
              <a:rPr lang="fr-FR" sz="3200" b="1" cap="small" dirty="0"/>
              <a:t>alléluia </a:t>
            </a:r>
            <a:r>
              <a:rPr lang="fr-FR" sz="3200" b="1" dirty="0"/>
              <a:t>! </a:t>
            </a:r>
            <a:r>
              <a:rPr lang="fr-FR" sz="3200" b="1" cap="small" dirty="0"/>
              <a:t>alléluia </a:t>
            </a:r>
            <a:r>
              <a:rPr lang="fr-FR" sz="3200" b="1" dirty="0"/>
              <a:t>!</a:t>
            </a:r>
          </a:p>
          <a:p>
            <a:pPr marL="0" indent="0">
              <a:buNone/>
            </a:pPr>
            <a:endParaRPr lang="fr-FR" sz="1200" b="1" dirty="0"/>
          </a:p>
          <a:p>
            <a:pPr marL="0" indent="0">
              <a:buNone/>
            </a:pPr>
            <a:r>
              <a:rPr lang="fr-FR" sz="3000" b="1" dirty="0"/>
              <a:t>J'ai vu la source</a:t>
            </a:r>
          </a:p>
          <a:p>
            <a:pPr marL="0" indent="0">
              <a:buNone/>
            </a:pPr>
            <a:r>
              <a:rPr lang="fr-FR" sz="3000" b="1" dirty="0"/>
              <a:t>devenir un fleuve immense,</a:t>
            </a:r>
          </a:p>
          <a:p>
            <a:pPr marL="0" indent="0">
              <a:buNone/>
            </a:pPr>
            <a:r>
              <a:rPr lang="fr-FR" sz="3200" b="1" cap="small" dirty="0"/>
              <a:t>alléluia</a:t>
            </a:r>
            <a:r>
              <a:rPr lang="fr-FR" sz="3200" b="1" dirty="0"/>
              <a:t> ! </a:t>
            </a:r>
            <a:r>
              <a:rPr lang="fr-FR" sz="3200" b="1" cap="small" dirty="0"/>
              <a:t>alléluia</a:t>
            </a:r>
            <a:r>
              <a:rPr lang="fr-FR" sz="3200" b="1" dirty="0"/>
              <a:t> ! </a:t>
            </a:r>
          </a:p>
          <a:p>
            <a:pPr marL="0" indent="0">
              <a:buNone/>
            </a:pPr>
            <a:endParaRPr lang="fr-FR" sz="3200" dirty="0"/>
          </a:p>
        </p:txBody>
      </p:sp>
    </p:spTree>
    <p:extLst>
      <p:ext uri="{BB962C8B-B14F-4D97-AF65-F5344CB8AC3E}">
        <p14:creationId xmlns:p14="http://schemas.microsoft.com/office/powerpoint/2010/main" xmlns="" val="183050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6000" y="442800"/>
            <a:ext cx="8378890" cy="616139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rPr>
              <a:t>Aspersion de l’eau bénite</a:t>
            </a:r>
            <a:endParaRPr lang="fr-FR" sz="2800" b="1" dirty="0"/>
          </a:p>
          <a:p>
            <a:pPr marL="0" indent="0">
              <a:buNone/>
            </a:pPr>
            <a:r>
              <a:rPr lang="fr-FR" sz="3000" b="1" dirty="0"/>
              <a:t>Les fils de Dieu rassemblés</a:t>
            </a:r>
          </a:p>
          <a:p>
            <a:pPr marL="0" indent="0">
              <a:buNone/>
            </a:pPr>
            <a:r>
              <a:rPr lang="fr-FR" sz="3000" b="1" dirty="0"/>
              <a:t>chantaient leur joie d'être sauvés</a:t>
            </a:r>
          </a:p>
          <a:p>
            <a:pPr marL="0" indent="0">
              <a:buNone/>
            </a:pPr>
            <a:r>
              <a:rPr lang="fr-FR" sz="3200" b="1" cap="small" dirty="0"/>
              <a:t>alléluia</a:t>
            </a:r>
            <a:r>
              <a:rPr lang="fr-FR" sz="3200" b="1" dirty="0"/>
              <a:t> ! </a:t>
            </a:r>
            <a:r>
              <a:rPr lang="fr-FR" sz="3200" b="1" cap="small" dirty="0"/>
              <a:t>alléluia</a:t>
            </a:r>
            <a:r>
              <a:rPr lang="fr-FR" sz="3200" b="1" dirty="0"/>
              <a:t> ! </a:t>
            </a:r>
          </a:p>
          <a:p>
            <a:pPr marL="0" indent="0">
              <a:buNone/>
            </a:pPr>
            <a:endParaRPr lang="fr-FR" sz="1200" b="1" dirty="0"/>
          </a:p>
          <a:p>
            <a:pPr marL="0" indent="0">
              <a:buNone/>
            </a:pPr>
            <a:r>
              <a:rPr lang="fr-FR" sz="3000" b="1" dirty="0"/>
              <a:t>J'ai vu le Temple</a:t>
            </a:r>
          </a:p>
          <a:p>
            <a:pPr marL="0" indent="0">
              <a:buNone/>
            </a:pPr>
            <a:r>
              <a:rPr lang="fr-FR" sz="3000" b="1" dirty="0"/>
              <a:t>désormais s'ouvrir à tous,</a:t>
            </a:r>
          </a:p>
          <a:p>
            <a:pPr marL="0" indent="0">
              <a:buNone/>
            </a:pPr>
            <a:r>
              <a:rPr lang="fr-FR" sz="3200" b="1" cap="small" dirty="0"/>
              <a:t>alléluia</a:t>
            </a:r>
            <a:r>
              <a:rPr lang="fr-FR" sz="3200" b="1" dirty="0"/>
              <a:t> !</a:t>
            </a:r>
            <a:r>
              <a:rPr lang="fr-FR" sz="3200" b="1" cap="small" dirty="0"/>
              <a:t> alléluia</a:t>
            </a:r>
            <a:r>
              <a:rPr lang="fr-FR" sz="3200" b="1" dirty="0"/>
              <a:t> !</a:t>
            </a:r>
          </a:p>
          <a:p>
            <a:pPr marL="0" indent="0">
              <a:buNone/>
            </a:pPr>
            <a:endParaRPr lang="fr-FR" sz="1200" b="1" dirty="0"/>
          </a:p>
          <a:p>
            <a:pPr marL="0" indent="0">
              <a:buNone/>
            </a:pPr>
            <a:r>
              <a:rPr lang="fr-FR" sz="3000" b="1" dirty="0"/>
              <a:t>Le Christ revient victorieux,</a:t>
            </a:r>
          </a:p>
          <a:p>
            <a:pPr marL="0" indent="0">
              <a:buNone/>
            </a:pPr>
            <a:r>
              <a:rPr lang="fr-FR" sz="3000" b="1" dirty="0"/>
              <a:t>montrant la plaie de son côté,</a:t>
            </a:r>
          </a:p>
          <a:p>
            <a:pPr marL="0" indent="0">
              <a:buNone/>
            </a:pPr>
            <a:r>
              <a:rPr lang="fr-FR" sz="3200" b="1" cap="small" dirty="0"/>
              <a:t>alléluia </a:t>
            </a:r>
            <a:r>
              <a:rPr lang="fr-FR" sz="3200" b="1" dirty="0"/>
              <a:t>!</a:t>
            </a:r>
            <a:r>
              <a:rPr lang="fr-FR" sz="3200" b="1" cap="small" dirty="0"/>
              <a:t> alléluia </a:t>
            </a:r>
            <a:r>
              <a:rPr lang="fr-FR" sz="3200" b="1" dirty="0"/>
              <a:t>!</a:t>
            </a:r>
            <a:endParaRPr lang="fr-FR" sz="3200" dirty="0"/>
          </a:p>
          <a:p>
            <a:pPr marL="0" indent="0">
              <a:buNone/>
            </a:pPr>
            <a:endParaRPr lang="fr-FR" sz="3200" dirty="0"/>
          </a:p>
          <a:p>
            <a:pPr marL="0" indent="0">
              <a:buNone/>
            </a:pPr>
            <a:endParaRPr lang="fr-FR" sz="3200" dirty="0"/>
          </a:p>
        </p:txBody>
      </p:sp>
    </p:spTree>
    <p:extLst>
      <p:ext uri="{BB962C8B-B14F-4D97-AF65-F5344CB8AC3E}">
        <p14:creationId xmlns:p14="http://schemas.microsoft.com/office/powerpoint/2010/main" xmlns="" val="57352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cstate="print"/>
          <a:srcRect/>
          <a:stretch>
            <a:fillRect/>
          </a:stretch>
        </p:blipFill>
        <p:spPr bwMode="auto">
          <a:xfrm>
            <a:off x="1927986" y="65314"/>
            <a:ext cx="5352707" cy="6809656"/>
          </a:xfrm>
          <a:prstGeom prst="rect">
            <a:avLst/>
          </a:prstGeom>
          <a:noFill/>
          <a:ln w="9525">
            <a:noFill/>
            <a:miter lim="800000"/>
            <a:headEnd/>
            <a:tailEnd/>
          </a:ln>
        </p:spPr>
      </p:pic>
    </p:spTree>
    <p:extLst>
      <p:ext uri="{BB962C8B-B14F-4D97-AF65-F5344CB8AC3E}">
        <p14:creationId xmlns:p14="http://schemas.microsoft.com/office/powerpoint/2010/main" xmlns="" val="164784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55" y="1101015"/>
            <a:ext cx="8444204" cy="5673009"/>
          </a:xfrm>
        </p:spPr>
        <p:txBody>
          <a:bodyPr>
            <a:normAutofit/>
          </a:bodyPr>
          <a:lstStyle/>
          <a:p>
            <a:pPr marL="0" indent="0">
              <a:buNone/>
            </a:pPr>
            <a:r>
              <a:rPr lang="fr-FR" sz="2800" b="1" dirty="0">
                <a:latin typeface="Arial Narrow" panose="020B0606020202030204" pitchFamily="34" charset="0"/>
              </a:rPr>
              <a:t>Gloire à Dieu, Gloire à Dieu au plus haut des cieux</a:t>
            </a:r>
            <a:endParaRPr lang="fr-FR" sz="2800" dirty="0">
              <a:latin typeface="Arial Narrow" panose="020B0606020202030204" pitchFamily="34" charset="0"/>
            </a:endParaRPr>
          </a:p>
          <a:p>
            <a:pPr marL="0" indent="0">
              <a:buNone/>
            </a:pPr>
            <a:r>
              <a:rPr lang="fr-FR" sz="2800" dirty="0">
                <a:latin typeface="Arial Narrow" panose="020B0606020202030204" pitchFamily="34" charset="0"/>
              </a:rPr>
              <a:t>Et paix sur la terre aux hommes qu’il aime.</a:t>
            </a:r>
          </a:p>
          <a:p>
            <a:pPr marL="0" indent="0">
              <a:buNone/>
            </a:pPr>
            <a:r>
              <a:rPr lang="fr-FR" sz="2800" dirty="0">
                <a:latin typeface="Arial Narrow" panose="020B0606020202030204" pitchFamily="34" charset="0"/>
              </a:rPr>
              <a:t>Nous te louons, nous te bénissons, nous t’adorons, </a:t>
            </a:r>
          </a:p>
          <a:p>
            <a:pPr marL="0" indent="0">
              <a:buNone/>
            </a:pPr>
            <a:r>
              <a:rPr lang="fr-FR" sz="2800" dirty="0">
                <a:latin typeface="Arial Narrow" panose="020B0606020202030204" pitchFamily="34" charset="0"/>
              </a:rPr>
              <a:t>Nous te glorifions, nous te rendons grâce</a:t>
            </a:r>
          </a:p>
          <a:p>
            <a:pPr marL="0" indent="0">
              <a:buNone/>
            </a:pPr>
            <a:r>
              <a:rPr lang="fr-FR" sz="2800" dirty="0">
                <a:latin typeface="Arial Narrow" panose="020B0606020202030204" pitchFamily="34" charset="0"/>
              </a:rPr>
              <a:t>pour ton immense gloire,</a:t>
            </a:r>
          </a:p>
          <a:p>
            <a:pPr marL="0" indent="0">
              <a:buNone/>
            </a:pPr>
            <a:r>
              <a:rPr lang="fr-FR" sz="2800" dirty="0">
                <a:latin typeface="Arial Narrow" panose="020B0606020202030204" pitchFamily="34" charset="0"/>
              </a:rPr>
              <a:t>Seigneur Dieu, Roi du ciel, Dieu le Père tout-puissant.</a:t>
            </a:r>
          </a:p>
          <a:p>
            <a:pPr marL="0" indent="0">
              <a:buNone/>
            </a:pPr>
            <a:r>
              <a:rPr lang="fr-FR" sz="2800" dirty="0">
                <a:latin typeface="Arial Narrow" panose="020B0606020202030204" pitchFamily="34" charset="0"/>
              </a:rPr>
              <a:t>Seigneur Fils unique, Jésus Christ, Seigneur Dieu,</a:t>
            </a:r>
          </a:p>
          <a:p>
            <a:pPr marL="0" indent="0">
              <a:buNone/>
            </a:pPr>
            <a:r>
              <a:rPr lang="fr-FR" sz="2800" dirty="0">
                <a:latin typeface="Arial Narrow" panose="020B0606020202030204" pitchFamily="34" charset="0"/>
              </a:rPr>
              <a:t>Agneau de Dieu, le fils du Père.</a:t>
            </a:r>
          </a:p>
        </p:txBody>
      </p:sp>
      <p:sp>
        <p:nvSpPr>
          <p:cNvPr id="6" name="Title 1"/>
          <p:cNvSpPr txBox="1">
            <a:spLocks/>
          </p:cNvSpPr>
          <p:nvPr/>
        </p:nvSpPr>
        <p:spPr>
          <a:xfrm>
            <a:off x="382555" y="26903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2800" b="1" i="1" dirty="0">
                <a:latin typeface="Arial Narrow" panose="020B0606020202030204" pitchFamily="34" charset="0"/>
              </a:rPr>
              <a:t>Gloria</a:t>
            </a:r>
            <a:endParaRPr lang="fr-FR" sz="2800" dirty="0"/>
          </a:p>
        </p:txBody>
      </p:sp>
    </p:spTree>
    <p:extLst>
      <p:ext uri="{BB962C8B-B14F-4D97-AF65-F5344CB8AC3E}">
        <p14:creationId xmlns:p14="http://schemas.microsoft.com/office/powerpoint/2010/main" xmlns="" val="30623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54" y="1101015"/>
            <a:ext cx="8913846" cy="5673009"/>
          </a:xfrm>
        </p:spPr>
        <p:txBody>
          <a:bodyPr>
            <a:normAutofit/>
          </a:bodyPr>
          <a:lstStyle/>
          <a:p>
            <a:pPr marL="0" indent="0">
              <a:buNone/>
            </a:pPr>
            <a:r>
              <a:rPr lang="fr-FR" sz="2800" dirty="0">
                <a:latin typeface="Arial Narrow" panose="020B0606020202030204" pitchFamily="34" charset="0"/>
              </a:rPr>
              <a:t>Toi qui enlèves les péchés du monde, prends pitié de nous, </a:t>
            </a:r>
          </a:p>
          <a:p>
            <a:pPr marL="0" indent="0">
              <a:buNone/>
            </a:pPr>
            <a:r>
              <a:rPr lang="fr-FR" sz="2800" dirty="0">
                <a:latin typeface="Arial Narrow" panose="020B0606020202030204" pitchFamily="34" charset="0"/>
              </a:rPr>
              <a:t>Toi qui enlèves les péchés du monde, reçois notre prière.</a:t>
            </a:r>
          </a:p>
          <a:p>
            <a:pPr marL="0" indent="0">
              <a:buNone/>
            </a:pPr>
            <a:r>
              <a:rPr lang="fr-FR" sz="2800" dirty="0">
                <a:latin typeface="Arial Narrow" panose="020B0606020202030204" pitchFamily="34" charset="0"/>
              </a:rPr>
              <a:t>Toi qui es assis à la droite du Père: prends pitié de nous.</a:t>
            </a:r>
          </a:p>
          <a:p>
            <a:pPr marL="0" indent="0">
              <a:buNone/>
            </a:pPr>
            <a:r>
              <a:rPr lang="fr-FR" sz="2800" dirty="0">
                <a:latin typeface="Arial Narrow" panose="020B0606020202030204" pitchFamily="34" charset="0"/>
              </a:rPr>
              <a:t>Car toi seul es saint, toi seul es Seigneur,</a:t>
            </a:r>
          </a:p>
          <a:p>
            <a:pPr marL="0" indent="0">
              <a:buNone/>
            </a:pPr>
            <a:r>
              <a:rPr lang="fr-FR" sz="2800" dirty="0">
                <a:latin typeface="Arial Narrow" panose="020B0606020202030204" pitchFamily="34" charset="0"/>
              </a:rPr>
              <a:t>Toi seul es le Très-Haut, Jésus Christ,</a:t>
            </a:r>
          </a:p>
          <a:p>
            <a:pPr marL="0" indent="0">
              <a:buNone/>
            </a:pPr>
            <a:r>
              <a:rPr lang="fr-FR" sz="2800" dirty="0">
                <a:latin typeface="Arial Narrow" panose="020B0606020202030204" pitchFamily="34" charset="0"/>
              </a:rPr>
              <a:t>Avec le Saint Esprit, dans la gloire de Dieu le Père.</a:t>
            </a:r>
          </a:p>
          <a:p>
            <a:pPr marL="0" indent="0">
              <a:buNone/>
            </a:pPr>
            <a:r>
              <a:rPr lang="fr-FR" sz="2800" dirty="0">
                <a:latin typeface="Arial Narrow" panose="020B0606020202030204" pitchFamily="34" charset="0"/>
              </a:rPr>
              <a:t>Amen.</a:t>
            </a:r>
          </a:p>
        </p:txBody>
      </p:sp>
      <p:sp>
        <p:nvSpPr>
          <p:cNvPr id="6" name="Title 1"/>
          <p:cNvSpPr txBox="1">
            <a:spLocks/>
          </p:cNvSpPr>
          <p:nvPr/>
        </p:nvSpPr>
        <p:spPr>
          <a:xfrm>
            <a:off x="382555" y="26903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2800" b="1" i="1" dirty="0">
                <a:latin typeface="Arial Narrow" panose="020B0606020202030204" pitchFamily="34" charset="0"/>
              </a:rPr>
              <a:t>Gloria</a:t>
            </a:r>
            <a:endParaRPr lang="fr-FR" sz="2800" dirty="0"/>
          </a:p>
        </p:txBody>
      </p:sp>
    </p:spTree>
    <p:extLst>
      <p:ext uri="{BB962C8B-B14F-4D97-AF65-F5344CB8AC3E}">
        <p14:creationId xmlns:p14="http://schemas.microsoft.com/office/powerpoint/2010/main" xmlns="" val="316007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026" name="Picture 2"/>
          <p:cNvPicPr>
            <a:picLocks noChangeAspect="1" noChangeArrowheads="1"/>
          </p:cNvPicPr>
          <p:nvPr/>
        </p:nvPicPr>
        <p:blipFill>
          <a:blip r:embed="rId2" cstate="print"/>
          <a:srcRect/>
          <a:stretch>
            <a:fillRect/>
          </a:stretch>
        </p:blipFill>
        <p:spPr bwMode="auto">
          <a:xfrm>
            <a:off x="2251494" y="284672"/>
            <a:ext cx="5227450" cy="6323161"/>
          </a:xfrm>
          <a:prstGeom prst="rect">
            <a:avLst/>
          </a:prstGeom>
          <a:noFill/>
          <a:ln w="9525">
            <a:noFill/>
            <a:miter lim="800000"/>
            <a:headEnd/>
            <a:tailEnd/>
          </a:ln>
        </p:spPr>
      </p:pic>
    </p:spTree>
    <p:extLst>
      <p:ext uri="{BB962C8B-B14F-4D97-AF65-F5344CB8AC3E}">
        <p14:creationId xmlns:p14="http://schemas.microsoft.com/office/powerpoint/2010/main" xmlns="" val="130938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51722" y="385502"/>
            <a:ext cx="8192278" cy="63760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rPr>
              <a:t>Liturgie</a:t>
            </a:r>
            <a:r>
              <a:rPr lang="fr-FR" i="1" dirty="0">
                <a:solidFill>
                  <a:schemeClr val="tx2"/>
                </a:solidFill>
              </a:rPr>
              <a:t> </a:t>
            </a:r>
          </a:p>
          <a:p>
            <a:pPr marL="0" indent="0">
              <a:buNone/>
            </a:pPr>
            <a:r>
              <a:rPr lang="fr-FR" i="1" dirty="0">
                <a:solidFill>
                  <a:schemeClr val="tx2"/>
                </a:solidFill>
              </a:rPr>
              <a:t>Première lecture</a:t>
            </a:r>
            <a:r>
              <a:rPr lang="fr-FR" dirty="0"/>
              <a:t>: Actes des Apôtres (10, 34a.37-43)</a:t>
            </a:r>
          </a:p>
          <a:p>
            <a:pPr marL="0" indent="0">
              <a:lnSpc>
                <a:spcPct val="150000"/>
              </a:lnSpc>
              <a:buNone/>
            </a:pPr>
            <a:r>
              <a:rPr lang="fr-FR" i="1" dirty="0">
                <a:solidFill>
                  <a:schemeClr val="tx2"/>
                </a:solidFill>
              </a:rPr>
              <a:t>Psaume 117</a:t>
            </a:r>
            <a:r>
              <a:rPr lang="fr-FR" dirty="0"/>
              <a:t>: </a:t>
            </a:r>
          </a:p>
          <a:p>
            <a:pPr marL="0" indent="0">
              <a:buNone/>
            </a:pPr>
            <a:r>
              <a:rPr lang="fr-FR" b="1" dirty="0">
                <a:solidFill>
                  <a:srgbClr val="000000"/>
                </a:solidFill>
              </a:rPr>
              <a:t>	</a:t>
            </a:r>
            <a:r>
              <a:rPr lang="fr-FR" b="1" dirty="0" smtClean="0">
                <a:solidFill>
                  <a:srgbClr val="000000"/>
                </a:solidFill>
              </a:rPr>
              <a:t>Ce </a:t>
            </a:r>
            <a:r>
              <a:rPr lang="fr-FR" b="1" dirty="0">
                <a:solidFill>
                  <a:srgbClr val="000000"/>
                </a:solidFill>
              </a:rPr>
              <a:t>jour que fit le Seigneur,</a:t>
            </a:r>
          </a:p>
          <a:p>
            <a:pPr marL="0" indent="0">
              <a:buNone/>
            </a:pPr>
            <a:r>
              <a:rPr lang="fr-FR" b="1" dirty="0">
                <a:solidFill>
                  <a:srgbClr val="000000"/>
                </a:solidFill>
              </a:rPr>
              <a:t>	</a:t>
            </a:r>
            <a:r>
              <a:rPr lang="fr-FR" b="1" dirty="0" smtClean="0">
                <a:solidFill>
                  <a:srgbClr val="000000"/>
                </a:solidFill>
              </a:rPr>
              <a:t>est un jour de joie, Alléluia </a:t>
            </a:r>
            <a:r>
              <a:rPr lang="fr-FR" b="1" dirty="0">
                <a:solidFill>
                  <a:srgbClr val="000000"/>
                </a:solidFill>
              </a:rPr>
              <a:t>!</a:t>
            </a:r>
          </a:p>
          <a:p>
            <a:pPr marL="0" indent="0">
              <a:buNone/>
            </a:pPr>
            <a:endParaRPr lang="fr-FR" sz="1200" i="1" dirty="0">
              <a:solidFill>
                <a:schemeClr val="tx2"/>
              </a:solidFill>
            </a:endParaRPr>
          </a:p>
          <a:p>
            <a:pPr marL="0" indent="0">
              <a:buNone/>
            </a:pPr>
            <a:r>
              <a:rPr lang="fr-FR" i="1" dirty="0">
                <a:solidFill>
                  <a:schemeClr val="tx2"/>
                </a:solidFill>
              </a:rPr>
              <a:t>Deuxième lecture</a:t>
            </a:r>
            <a:r>
              <a:rPr lang="fr-FR" dirty="0"/>
              <a:t>:  Lettre de St Paul apôtre aux Colossiens</a:t>
            </a:r>
            <a:endParaRPr lang="fr-FR" b="1" dirty="0"/>
          </a:p>
          <a:p>
            <a:pPr marL="0" indent="0">
              <a:buNone/>
            </a:pPr>
            <a:endParaRPr lang="fr-FR" sz="1200" b="1" dirty="0"/>
          </a:p>
          <a:p>
            <a:pPr marL="0" indent="0">
              <a:buNone/>
            </a:pPr>
            <a:r>
              <a:rPr lang="fr-FR" b="1" dirty="0"/>
              <a:t>	Alléluia ! Alléluia !</a:t>
            </a:r>
          </a:p>
          <a:p>
            <a:pPr marL="0" indent="0">
              <a:buNone/>
            </a:pPr>
            <a:r>
              <a:rPr lang="fr-FR" dirty="0"/>
              <a:t>	Notre Pâque immolée, c’est le Christ !</a:t>
            </a:r>
          </a:p>
          <a:p>
            <a:pPr marL="0" indent="0">
              <a:buNone/>
            </a:pPr>
            <a:r>
              <a:rPr lang="fr-FR" dirty="0"/>
              <a:t>	Célébrons la Fête dans le Seigneur !</a:t>
            </a:r>
          </a:p>
          <a:p>
            <a:pPr marL="0" indent="0">
              <a:buNone/>
            </a:pPr>
            <a:r>
              <a:rPr lang="fr-FR" b="1" dirty="0"/>
              <a:t>	Alléluia !</a:t>
            </a:r>
            <a:endParaRPr lang="fr-FR" i="1" dirty="0">
              <a:solidFill>
                <a:schemeClr val="tx2"/>
              </a:solidFill>
            </a:endParaRPr>
          </a:p>
          <a:p>
            <a:pPr marL="0" indent="0">
              <a:buNone/>
            </a:pPr>
            <a:endParaRPr lang="fr-FR" sz="1200" i="1" dirty="0">
              <a:solidFill>
                <a:schemeClr val="tx2"/>
              </a:solidFill>
            </a:endParaRPr>
          </a:p>
          <a:p>
            <a:pPr marL="0" indent="0">
              <a:buNone/>
            </a:pPr>
            <a:r>
              <a:rPr lang="fr-FR" i="1" dirty="0">
                <a:solidFill>
                  <a:schemeClr val="tx2"/>
                </a:solidFill>
              </a:rPr>
              <a:t>Évangile</a:t>
            </a:r>
            <a:r>
              <a:rPr lang="fr-FR" i="1" dirty="0"/>
              <a:t> </a:t>
            </a:r>
            <a:r>
              <a:rPr lang="fr-FR" dirty="0"/>
              <a:t>: Selon Saint Jean (20,1-9)</a:t>
            </a:r>
            <a:endParaRPr lang="fr-FR" b="1" dirty="0">
              <a:solidFill>
                <a:srgbClr val="000000"/>
              </a:solidFill>
            </a:endParaRPr>
          </a:p>
        </p:txBody>
      </p:sp>
    </p:spTree>
    <p:extLst>
      <p:ext uri="{BB962C8B-B14F-4D97-AF65-F5344CB8AC3E}">
        <p14:creationId xmlns:p14="http://schemas.microsoft.com/office/powerpoint/2010/main" xmlns="" val="183146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cstate="print"/>
          <a:srcRect/>
          <a:stretch>
            <a:fillRect/>
          </a:stretch>
        </p:blipFill>
        <p:spPr bwMode="auto">
          <a:xfrm>
            <a:off x="1927986" y="65314"/>
            <a:ext cx="5352707" cy="6809656"/>
          </a:xfrm>
          <a:prstGeom prst="rect">
            <a:avLst/>
          </a:prstGeom>
          <a:noFill/>
          <a:ln w="9525">
            <a:noFill/>
            <a:miter lim="800000"/>
            <a:headEnd/>
            <a:tailEnd/>
          </a:ln>
        </p:spPr>
      </p:pic>
    </p:spTree>
    <p:extLst>
      <p:ext uri="{BB962C8B-B14F-4D97-AF65-F5344CB8AC3E}">
        <p14:creationId xmlns:p14="http://schemas.microsoft.com/office/powerpoint/2010/main" xmlns="" val="164784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5233" y="366006"/>
            <a:ext cx="8406882" cy="623604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latin typeface="Arial Narrow" panose="020B0606020202030204" pitchFamily="34" charset="0"/>
              </a:rPr>
              <a:t>Credo</a:t>
            </a:r>
            <a:endParaRPr lang="fr-FR" sz="2800" dirty="0">
              <a:latin typeface="Arial Narrow" panose="020B0606020202030204" pitchFamily="34" charset="0"/>
            </a:endParaRPr>
          </a:p>
          <a:p>
            <a:pPr marL="0" indent="0">
              <a:buNone/>
            </a:pPr>
            <a:r>
              <a:rPr lang="fr-FR" sz="2800" dirty="0">
                <a:latin typeface="Arial Narrow" panose="020B0606020202030204" pitchFamily="34" charset="0"/>
              </a:rPr>
              <a:t>Je crois en Dieu, le Père tout-puissant,</a:t>
            </a:r>
            <a:br>
              <a:rPr lang="fr-FR" sz="2800" dirty="0">
                <a:latin typeface="Arial Narrow" panose="020B0606020202030204" pitchFamily="34" charset="0"/>
              </a:rPr>
            </a:br>
            <a:r>
              <a:rPr lang="fr-FR" sz="2800" dirty="0">
                <a:latin typeface="Arial Narrow" panose="020B0606020202030204" pitchFamily="34" charset="0"/>
              </a:rPr>
              <a:t>créateur du ciel et de la terre ;</a:t>
            </a:r>
          </a:p>
          <a:p>
            <a:pPr marL="0" indent="0">
              <a:buNone/>
            </a:pPr>
            <a:r>
              <a:rPr lang="fr-FR" sz="2800" dirty="0">
                <a:latin typeface="Arial Narrow" panose="020B0606020202030204" pitchFamily="34" charset="0"/>
              </a:rPr>
              <a:t>et en Jésus-Christ, son Fils unique, notre Seigneur, qui a été conçu du Saint-Esprit, est né de la Vierge Marie, a souffert sous Ponce Pilate, a été crucifié, est mort et a été enseveli, est descendu aux enfers, le troisième jour est ressuscité des morts, est monté aux cieux, est assis à la droite de Dieu le Père tout-puissant, d’où il viendra juger les vivants et les morts.</a:t>
            </a:r>
          </a:p>
          <a:p>
            <a:pPr marL="0" indent="0">
              <a:buNone/>
            </a:pPr>
            <a:r>
              <a:rPr lang="fr-FR" sz="2800" dirty="0">
                <a:latin typeface="Arial Narrow" panose="020B0606020202030204" pitchFamily="34" charset="0"/>
              </a:rPr>
              <a:t>Je crois en l’Esprit-Saint, à la sainte Église catholique, à la communion des saints, à la rémission des péchés, à la résurrection de la chair, à la vie éternelle.</a:t>
            </a:r>
          </a:p>
          <a:p>
            <a:pPr marL="0" indent="0">
              <a:buNone/>
            </a:pPr>
            <a:r>
              <a:rPr lang="fr-FR" sz="2800" dirty="0">
                <a:latin typeface="Arial Narrow" panose="020B0606020202030204" pitchFamily="34" charset="0"/>
              </a:rPr>
              <a:t>Amen.</a:t>
            </a:r>
            <a:endParaRPr lang="en-US" sz="2800" dirty="0">
              <a:latin typeface="Arial Narrow" panose="020B0606020202030204" pitchFamily="34" charset="0"/>
            </a:endParaRPr>
          </a:p>
        </p:txBody>
      </p:sp>
    </p:spTree>
    <p:extLst>
      <p:ext uri="{BB962C8B-B14F-4D97-AF65-F5344CB8AC3E}">
        <p14:creationId xmlns:p14="http://schemas.microsoft.com/office/powerpoint/2010/main" xmlns="" val="277260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290351"/>
            <a:ext cx="9144000" cy="173868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latin typeface="Arial Narrow" panose="020B0606020202030204" pitchFamily="34" charset="0"/>
              </a:rPr>
              <a:t>	Prière universelle</a:t>
            </a:r>
          </a:p>
          <a:p>
            <a:pPr marL="0" indent="0">
              <a:buNone/>
            </a:pPr>
            <a:endParaRPr lang="fr-FR" sz="1200" b="1" dirty="0">
              <a:latin typeface="Arial Narrow" panose="020B0606020202030204" pitchFamily="34" charset="0"/>
            </a:endParaRPr>
          </a:p>
          <a:p>
            <a:pPr marL="0" indent="0" algn="ctr">
              <a:buNone/>
            </a:pPr>
            <a:r>
              <a:rPr lang="fr-FR" sz="3200" b="1" dirty="0" smtClean="0">
                <a:latin typeface="Arial Narrow" panose="020B0606020202030204" pitchFamily="34" charset="0"/>
              </a:rPr>
              <a:t>Seigneur, fais de nous des ouvriers de paix </a:t>
            </a:r>
          </a:p>
          <a:p>
            <a:pPr marL="0" indent="0" algn="ctr">
              <a:buNone/>
            </a:pPr>
            <a:r>
              <a:rPr lang="fr-FR" sz="3200" b="1" dirty="0" smtClean="0">
                <a:latin typeface="Arial Narrow" panose="020B0606020202030204" pitchFamily="34" charset="0"/>
              </a:rPr>
              <a:t> Seigneur, fais de nous des bâtisseurs d’amour</a:t>
            </a:r>
            <a:endParaRPr lang="fr-FR" sz="3200" b="1" dirty="0">
              <a:latin typeface="Arial Narrow" panose="020B0606020202030204" pitchFamily="34" charset="0"/>
            </a:endParaRPr>
          </a:p>
        </p:txBody>
      </p:sp>
    </p:spTree>
    <p:extLst>
      <p:ext uri="{BB962C8B-B14F-4D97-AF65-F5344CB8AC3E}">
        <p14:creationId xmlns:p14="http://schemas.microsoft.com/office/powerpoint/2010/main" xmlns="" val="271335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cstate="print"/>
          <a:srcRect/>
          <a:stretch>
            <a:fillRect/>
          </a:stretch>
        </p:blipFill>
        <p:spPr bwMode="auto">
          <a:xfrm>
            <a:off x="1927986" y="65314"/>
            <a:ext cx="5352707" cy="6809656"/>
          </a:xfrm>
          <a:prstGeom prst="rect">
            <a:avLst/>
          </a:prstGeom>
          <a:noFill/>
          <a:ln w="9525">
            <a:noFill/>
            <a:miter lim="800000"/>
            <a:headEnd/>
            <a:tailEnd/>
          </a:ln>
        </p:spPr>
      </p:pic>
    </p:spTree>
    <p:extLst>
      <p:ext uri="{BB962C8B-B14F-4D97-AF65-F5344CB8AC3E}">
        <p14:creationId xmlns:p14="http://schemas.microsoft.com/office/powerpoint/2010/main" xmlns="" val="164784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026" name="Picture 2"/>
          <p:cNvPicPr>
            <a:picLocks noChangeAspect="1" noChangeArrowheads="1"/>
          </p:cNvPicPr>
          <p:nvPr/>
        </p:nvPicPr>
        <p:blipFill>
          <a:blip r:embed="rId2" cstate="print"/>
          <a:srcRect/>
          <a:stretch>
            <a:fillRect/>
          </a:stretch>
        </p:blipFill>
        <p:spPr bwMode="auto">
          <a:xfrm>
            <a:off x="2251494" y="284672"/>
            <a:ext cx="5227450" cy="6323161"/>
          </a:xfrm>
          <a:prstGeom prst="rect">
            <a:avLst/>
          </a:prstGeom>
          <a:noFill/>
          <a:ln w="9525">
            <a:noFill/>
            <a:miter lim="800000"/>
            <a:headEnd/>
            <a:tailEnd/>
          </a:ln>
        </p:spPr>
      </p:pic>
    </p:spTree>
    <p:extLst>
      <p:ext uri="{BB962C8B-B14F-4D97-AF65-F5344CB8AC3E}">
        <p14:creationId xmlns:p14="http://schemas.microsoft.com/office/powerpoint/2010/main" xmlns="" val="130938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8312" y="332656"/>
            <a:ext cx="8496176" cy="60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i="1" dirty="0" smtClean="0">
                <a:solidFill>
                  <a:srgbClr val="D2533C"/>
                </a:solidFill>
              </a:rPr>
              <a:t>Ta </a:t>
            </a:r>
            <a:r>
              <a:rPr lang="fr-FR" sz="2400" i="1" dirty="0" smtClean="0">
                <a:solidFill>
                  <a:srgbClr val="D2533C"/>
                </a:solidFill>
              </a:rPr>
              <a:t>nuit sera Lumière de Midi (</a:t>
            </a:r>
            <a:r>
              <a:rPr lang="fr-FR" sz="2400" dirty="0" smtClean="0">
                <a:solidFill>
                  <a:srgbClr val="D2533C"/>
                </a:solidFill>
              </a:rPr>
              <a:t>1/2) </a:t>
            </a:r>
            <a:endParaRPr lang="fr-FR" sz="2400" dirty="0" smtClean="0">
              <a:solidFill>
                <a:srgbClr val="D2533C"/>
              </a:solidFill>
            </a:endParaRPr>
          </a:p>
        </p:txBody>
      </p:sp>
      <p:sp>
        <p:nvSpPr>
          <p:cNvPr id="6" name="Rectangle 2"/>
          <p:cNvSpPr>
            <a:spLocks noChangeArrowheads="1"/>
          </p:cNvSpPr>
          <p:nvPr/>
        </p:nvSpPr>
        <p:spPr bwMode="auto">
          <a:xfrm>
            <a:off x="395536" y="1052736"/>
            <a:ext cx="8568952" cy="5328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fr-FR" sz="3200" dirty="0" smtClean="0">
                <a:solidFill>
                  <a:schemeClr val="tx1"/>
                </a:solidFill>
              </a:rPr>
              <a:t>1. Si tu dénoues les liens de servitude,</a:t>
            </a:r>
            <a:br>
              <a:rPr lang="fr-FR" sz="3200" dirty="0" smtClean="0">
                <a:solidFill>
                  <a:schemeClr val="tx1"/>
                </a:solidFill>
              </a:rPr>
            </a:br>
            <a:r>
              <a:rPr lang="fr-FR" sz="3200" dirty="0" smtClean="0">
                <a:solidFill>
                  <a:schemeClr val="tx1"/>
                </a:solidFill>
              </a:rPr>
              <a:t>Si tu libères ton frère enchaîné,</a:t>
            </a:r>
            <a:br>
              <a:rPr lang="fr-FR" sz="3200" dirty="0" smtClean="0">
                <a:solidFill>
                  <a:schemeClr val="tx1"/>
                </a:solidFill>
              </a:rPr>
            </a:br>
            <a:r>
              <a:rPr lang="fr-FR" sz="3200" dirty="0" smtClean="0">
                <a:solidFill>
                  <a:schemeClr val="tx1"/>
                </a:solidFill>
              </a:rPr>
              <a:t>La nuit de ton chemin sera lumière de midi,</a:t>
            </a:r>
            <a:br>
              <a:rPr lang="fr-FR" sz="3200" dirty="0" smtClean="0">
                <a:solidFill>
                  <a:schemeClr val="tx1"/>
                </a:solidFill>
              </a:rPr>
            </a:br>
            <a:r>
              <a:rPr lang="fr-FR" sz="3200" dirty="0" smtClean="0">
                <a:solidFill>
                  <a:schemeClr val="tx1"/>
                </a:solidFill>
              </a:rPr>
              <a:t>La nuit de ton chemin sera lumière de midi.</a:t>
            </a:r>
            <a:br>
              <a:rPr lang="fr-FR" sz="3200" dirty="0" smtClean="0">
                <a:solidFill>
                  <a:schemeClr val="tx1"/>
                </a:solidFill>
              </a:rPr>
            </a:br>
            <a:r>
              <a:rPr lang="fr-FR" sz="3200" dirty="0" smtClean="0">
                <a:solidFill>
                  <a:schemeClr val="tx1"/>
                </a:solidFill>
              </a:rPr>
              <a:t/>
            </a:r>
            <a:br>
              <a:rPr lang="fr-FR" sz="3200" dirty="0" smtClean="0">
                <a:solidFill>
                  <a:schemeClr val="tx1"/>
                </a:solidFill>
              </a:rPr>
            </a:br>
            <a:r>
              <a:rPr lang="fr-FR" sz="3200" b="1" dirty="0" smtClean="0">
                <a:solidFill>
                  <a:schemeClr val="tx1"/>
                </a:solidFill>
              </a:rPr>
              <a:t>Alors de tes mains,</a:t>
            </a:r>
            <a:br>
              <a:rPr lang="fr-FR" sz="3200" b="1" dirty="0" smtClean="0">
                <a:solidFill>
                  <a:schemeClr val="tx1"/>
                </a:solidFill>
              </a:rPr>
            </a:br>
            <a:r>
              <a:rPr lang="fr-FR" sz="3200" b="1" dirty="0" smtClean="0">
                <a:solidFill>
                  <a:schemeClr val="tx1"/>
                </a:solidFill>
              </a:rPr>
              <a:t>Pourra naître une source,</a:t>
            </a:r>
            <a:br>
              <a:rPr lang="fr-FR" sz="3200" b="1" dirty="0" smtClean="0">
                <a:solidFill>
                  <a:schemeClr val="tx1"/>
                </a:solidFill>
              </a:rPr>
            </a:br>
            <a:r>
              <a:rPr lang="fr-FR" sz="3200" b="1" dirty="0" smtClean="0">
                <a:solidFill>
                  <a:schemeClr val="tx1"/>
                </a:solidFill>
              </a:rPr>
              <a:t>La source qui fait vivre la terre de demain,</a:t>
            </a:r>
            <a:br>
              <a:rPr lang="fr-FR" sz="3200" b="1" dirty="0" smtClean="0">
                <a:solidFill>
                  <a:schemeClr val="tx1"/>
                </a:solidFill>
              </a:rPr>
            </a:br>
            <a:r>
              <a:rPr lang="fr-FR" sz="3200" b="1" dirty="0" smtClean="0">
                <a:solidFill>
                  <a:schemeClr val="tx1"/>
                </a:solidFill>
              </a:rPr>
              <a:t>La source qui fait vivre la terre de Dieu.</a:t>
            </a:r>
            <a:endParaRPr lang="en-US" sz="3200" b="1" dirty="0">
              <a:solidFill>
                <a:schemeClr val="tx1"/>
              </a:solidFill>
            </a:endParaRPr>
          </a:p>
        </p:txBody>
      </p:sp>
    </p:spTree>
    <p:extLst>
      <p:ext uri="{BB962C8B-B14F-4D97-AF65-F5344CB8AC3E}">
        <p14:creationId xmlns="" xmlns:p14="http://schemas.microsoft.com/office/powerpoint/2010/main" val="144998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8312" y="332656"/>
            <a:ext cx="8496176" cy="60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i="1" dirty="0" smtClean="0">
                <a:solidFill>
                  <a:srgbClr val="D2533C"/>
                </a:solidFill>
              </a:rPr>
              <a:t>Ta </a:t>
            </a:r>
            <a:r>
              <a:rPr lang="fr-FR" sz="2400" i="1" dirty="0" smtClean="0">
                <a:solidFill>
                  <a:srgbClr val="D2533C"/>
                </a:solidFill>
              </a:rPr>
              <a:t>nuit sera Lumière de Midi (</a:t>
            </a:r>
            <a:r>
              <a:rPr lang="fr-FR" sz="2400" dirty="0" smtClean="0">
                <a:solidFill>
                  <a:srgbClr val="D2533C"/>
                </a:solidFill>
              </a:rPr>
              <a:t>2/2) </a:t>
            </a:r>
            <a:endParaRPr lang="fr-FR" sz="2400" dirty="0" smtClean="0">
              <a:solidFill>
                <a:srgbClr val="D2533C"/>
              </a:solidFill>
            </a:endParaRPr>
          </a:p>
        </p:txBody>
      </p:sp>
      <p:sp>
        <p:nvSpPr>
          <p:cNvPr id="6" name="Rectangle 2"/>
          <p:cNvSpPr>
            <a:spLocks noChangeArrowheads="1"/>
          </p:cNvSpPr>
          <p:nvPr/>
        </p:nvSpPr>
        <p:spPr bwMode="auto">
          <a:xfrm>
            <a:off x="179512" y="1052736"/>
            <a:ext cx="8784976" cy="5328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514350" indent="-514350" algn="ctr"/>
            <a:r>
              <a:rPr lang="fr-FR" sz="3200" dirty="0" smtClean="0">
                <a:solidFill>
                  <a:schemeClr val="tx1"/>
                </a:solidFill>
              </a:rPr>
              <a:t>2. Si tu partages le pain que Dieu te donne,</a:t>
            </a:r>
            <a:br>
              <a:rPr lang="fr-FR" sz="3200" dirty="0" smtClean="0">
                <a:solidFill>
                  <a:schemeClr val="tx1"/>
                </a:solidFill>
              </a:rPr>
            </a:br>
            <a:r>
              <a:rPr lang="fr-FR" sz="3200" dirty="0" smtClean="0">
                <a:solidFill>
                  <a:schemeClr val="tx1"/>
                </a:solidFill>
              </a:rPr>
              <a:t>Avec celui qui est ta propre chair,</a:t>
            </a:r>
            <a:br>
              <a:rPr lang="fr-FR" sz="3200" dirty="0" smtClean="0">
                <a:solidFill>
                  <a:schemeClr val="tx1"/>
                </a:solidFill>
              </a:rPr>
            </a:br>
            <a:r>
              <a:rPr lang="fr-FR" sz="3200" dirty="0" smtClean="0">
                <a:solidFill>
                  <a:schemeClr val="tx1"/>
                </a:solidFill>
              </a:rPr>
              <a:t>La nuit de ton amour sera lumière de midi,</a:t>
            </a:r>
            <a:br>
              <a:rPr lang="fr-FR" sz="3200" dirty="0" smtClean="0">
                <a:solidFill>
                  <a:schemeClr val="tx1"/>
                </a:solidFill>
              </a:rPr>
            </a:br>
            <a:r>
              <a:rPr lang="fr-FR" sz="3200" dirty="0" smtClean="0">
                <a:solidFill>
                  <a:schemeClr val="tx1"/>
                </a:solidFill>
              </a:rPr>
              <a:t>La nuit de ton amour sera lumière de midi.</a:t>
            </a:r>
          </a:p>
          <a:p>
            <a:pPr marL="514350" indent="-514350" algn="ctr"/>
            <a:r>
              <a:rPr lang="fr-FR" sz="3200" dirty="0" smtClean="0">
                <a:solidFill>
                  <a:schemeClr val="tx1"/>
                </a:solidFill>
              </a:rPr>
              <a:t/>
            </a:r>
            <a:br>
              <a:rPr lang="fr-FR" sz="3200" dirty="0" smtClean="0">
                <a:solidFill>
                  <a:schemeClr val="tx1"/>
                </a:solidFill>
              </a:rPr>
            </a:br>
            <a:r>
              <a:rPr lang="fr-FR" sz="3200" b="1" dirty="0" smtClean="0">
                <a:solidFill>
                  <a:schemeClr val="tx1"/>
                </a:solidFill>
              </a:rPr>
              <a:t>Alors, de ton cœur</a:t>
            </a:r>
            <a:br>
              <a:rPr lang="fr-FR" sz="3200" b="1" dirty="0" smtClean="0">
                <a:solidFill>
                  <a:schemeClr val="tx1"/>
                </a:solidFill>
              </a:rPr>
            </a:br>
            <a:r>
              <a:rPr lang="fr-FR" sz="3200" b="1" dirty="0" smtClean="0">
                <a:solidFill>
                  <a:schemeClr val="tx1"/>
                </a:solidFill>
              </a:rPr>
              <a:t>Pourra sourdre une eau vive,</a:t>
            </a:r>
            <a:br>
              <a:rPr lang="fr-FR" sz="3200" b="1" dirty="0" smtClean="0">
                <a:solidFill>
                  <a:schemeClr val="tx1"/>
                </a:solidFill>
              </a:rPr>
            </a:br>
            <a:r>
              <a:rPr lang="fr-FR" sz="3200" b="1" dirty="0" smtClean="0">
                <a:solidFill>
                  <a:schemeClr val="tx1"/>
                </a:solidFill>
              </a:rPr>
              <a:t>L’eau vive qui abreuve la terre de demain,</a:t>
            </a:r>
            <a:br>
              <a:rPr lang="fr-FR" sz="3200" b="1" dirty="0" smtClean="0">
                <a:solidFill>
                  <a:schemeClr val="tx1"/>
                </a:solidFill>
              </a:rPr>
            </a:br>
            <a:r>
              <a:rPr lang="fr-FR" sz="3200" b="1" dirty="0" smtClean="0">
                <a:solidFill>
                  <a:schemeClr val="tx1"/>
                </a:solidFill>
              </a:rPr>
              <a:t>L’eau vive qui abreuve la terre de Dieu.</a:t>
            </a:r>
            <a:endParaRPr lang="en-US" sz="3200" b="1" dirty="0">
              <a:solidFill>
                <a:schemeClr val="tx1"/>
              </a:solidFill>
            </a:endParaRPr>
          </a:p>
        </p:txBody>
      </p:sp>
    </p:spTree>
    <p:extLst>
      <p:ext uri="{BB962C8B-B14F-4D97-AF65-F5344CB8AC3E}">
        <p14:creationId xmlns="" xmlns:p14="http://schemas.microsoft.com/office/powerpoint/2010/main" val="144998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026" name="Picture 2"/>
          <p:cNvPicPr>
            <a:picLocks noChangeAspect="1" noChangeArrowheads="1"/>
          </p:cNvPicPr>
          <p:nvPr/>
        </p:nvPicPr>
        <p:blipFill>
          <a:blip r:embed="rId2" cstate="print"/>
          <a:srcRect/>
          <a:stretch>
            <a:fillRect/>
          </a:stretch>
        </p:blipFill>
        <p:spPr bwMode="auto">
          <a:xfrm>
            <a:off x="2251494" y="284672"/>
            <a:ext cx="5227450" cy="6323161"/>
          </a:xfrm>
          <a:prstGeom prst="rect">
            <a:avLst/>
          </a:prstGeom>
          <a:noFill/>
          <a:ln w="9525">
            <a:noFill/>
            <a:miter lim="800000"/>
            <a:headEnd/>
            <a:tailEnd/>
          </a:ln>
        </p:spPr>
      </p:pic>
    </p:spTree>
    <p:extLst>
      <p:ext uri="{BB962C8B-B14F-4D97-AF65-F5344CB8AC3E}">
        <p14:creationId xmlns:p14="http://schemas.microsoft.com/office/powerpoint/2010/main" xmlns="" val="130938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35"/>
            <a:ext cx="8229600" cy="990600"/>
          </a:xfrm>
        </p:spPr>
        <p:txBody>
          <a:bodyPr>
            <a:normAutofit/>
          </a:bodyPr>
          <a:lstStyle/>
          <a:p>
            <a:r>
              <a:rPr lang="fr-FR" sz="2800" b="1" i="1" dirty="0">
                <a:latin typeface="Arial Narrow" panose="020B0606020202030204" pitchFamily="34" charset="0"/>
              </a:rPr>
              <a:t>Sanctus</a:t>
            </a:r>
            <a:endParaRPr lang="fr-FR" sz="2800" dirty="0"/>
          </a:p>
        </p:txBody>
      </p:sp>
      <p:sp>
        <p:nvSpPr>
          <p:cNvPr id="4" name="Content Placeholder 2"/>
          <p:cNvSpPr txBox="1">
            <a:spLocks/>
          </p:cNvSpPr>
          <p:nvPr/>
        </p:nvSpPr>
        <p:spPr>
          <a:xfrm>
            <a:off x="1004240" y="1156929"/>
            <a:ext cx="7876393" cy="397883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dirty="0"/>
              <a:t>Saint, saint, saint le Seigneur,</a:t>
            </a:r>
            <a:br>
              <a:rPr lang="fr-FR" sz="2800" b="1" dirty="0"/>
            </a:br>
            <a:r>
              <a:rPr lang="fr-FR" sz="2800" b="1" dirty="0"/>
              <a:t>Dieu de l’ Univers!</a:t>
            </a:r>
          </a:p>
          <a:p>
            <a:pPr marL="0" indent="0">
              <a:buNone/>
            </a:pPr>
            <a:endParaRPr lang="fr-FR" sz="1400" b="1" dirty="0"/>
          </a:p>
          <a:p>
            <a:pPr marL="0" indent="0">
              <a:buNone/>
            </a:pPr>
            <a:r>
              <a:rPr lang="fr-FR" sz="2800" dirty="0"/>
              <a:t>Le ciel et la terre sont remplis de ta gloire, </a:t>
            </a:r>
          </a:p>
          <a:p>
            <a:pPr marL="0" indent="0">
              <a:buNone/>
            </a:pPr>
            <a:r>
              <a:rPr lang="fr-FR" sz="2800" b="1" dirty="0"/>
              <a:t>Hosanna au plus haut des cieux</a:t>
            </a:r>
          </a:p>
          <a:p>
            <a:pPr marL="0" indent="0">
              <a:buNone/>
            </a:pPr>
            <a:endParaRPr lang="fr-FR" sz="1400" dirty="0"/>
          </a:p>
          <a:p>
            <a:pPr marL="0" indent="0">
              <a:buNone/>
            </a:pPr>
            <a:r>
              <a:rPr lang="fr-FR" sz="2800" dirty="0"/>
              <a:t>Béni soit celui qui vient au Nom du Seigneur, </a:t>
            </a:r>
          </a:p>
          <a:p>
            <a:pPr marL="0" indent="0">
              <a:buNone/>
            </a:pPr>
            <a:r>
              <a:rPr lang="fr-FR" sz="2800" b="1" dirty="0"/>
              <a:t>Hosanna au plus haut des cieux </a:t>
            </a:r>
            <a:endParaRPr lang="fr-FR" sz="2800" dirty="0"/>
          </a:p>
          <a:p>
            <a:pPr marL="0" indent="0">
              <a:buNone/>
            </a:pPr>
            <a:r>
              <a:rPr lang="fr-FR" sz="2800" dirty="0"/>
              <a:t> </a:t>
            </a:r>
          </a:p>
          <a:p>
            <a:pPr marL="0" indent="0">
              <a:buNone/>
            </a:pPr>
            <a:endParaRPr lang="en-US" sz="2800" dirty="0"/>
          </a:p>
        </p:txBody>
      </p:sp>
    </p:spTree>
    <p:extLst>
      <p:ext uri="{BB962C8B-B14F-4D97-AF65-F5344CB8AC3E}">
        <p14:creationId xmlns:p14="http://schemas.microsoft.com/office/powerpoint/2010/main" xmlns="" val="803342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cstate="print"/>
          <a:srcRect/>
          <a:stretch>
            <a:fillRect/>
          </a:stretch>
        </p:blipFill>
        <p:spPr bwMode="auto">
          <a:xfrm>
            <a:off x="1927986" y="65314"/>
            <a:ext cx="5352707" cy="6809656"/>
          </a:xfrm>
          <a:prstGeom prst="rect">
            <a:avLst/>
          </a:prstGeom>
          <a:noFill/>
          <a:ln w="9525">
            <a:noFill/>
            <a:miter lim="800000"/>
            <a:headEnd/>
            <a:tailEnd/>
          </a:ln>
        </p:spPr>
      </p:pic>
    </p:spTree>
    <p:extLst>
      <p:ext uri="{BB962C8B-B14F-4D97-AF65-F5344CB8AC3E}">
        <p14:creationId xmlns:p14="http://schemas.microsoft.com/office/powerpoint/2010/main" xmlns="" val="1647843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1568748"/>
            <a:ext cx="8229600" cy="904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2800" b="1" i="1" dirty="0">
                <a:latin typeface="Arial Narrow" panose="020B0606020202030204" pitchFamily="34" charset="0"/>
              </a:rPr>
              <a:t>Notre Père: </a:t>
            </a:r>
            <a:r>
              <a:rPr lang="fr-FR" sz="2800" b="1" i="1" dirty="0" err="1">
                <a:latin typeface="Arial Narrow" panose="020B0606020202030204" pitchFamily="34" charset="0"/>
              </a:rPr>
              <a:t>Glorious</a:t>
            </a:r>
            <a:endParaRPr lang="fr-FR" sz="2800" b="1" i="1" dirty="0">
              <a:latin typeface="Arial Narrow" panose="020B0606020202030204" pitchFamily="34" charset="0"/>
            </a:endParaRPr>
          </a:p>
          <a:p>
            <a:endParaRPr lang="fr-FR" sz="2800" b="1" i="1" dirty="0">
              <a:latin typeface="Arial Narrow" panose="020B0606020202030204" pitchFamily="34" charset="0"/>
            </a:endParaRPr>
          </a:p>
          <a:p>
            <a:r>
              <a:rPr lang="fr-FR" sz="2800" b="1" i="1" dirty="0">
                <a:latin typeface="Arial Narrow" panose="020B0606020202030204" pitchFamily="34" charset="0"/>
              </a:rPr>
              <a:t>Agnus Dei:  </a:t>
            </a:r>
            <a:r>
              <a:rPr lang="fr-FR" sz="2800" b="1" dirty="0">
                <a:latin typeface="Arial Narrow" panose="020B0606020202030204" pitchFamily="34" charset="0"/>
              </a:rPr>
              <a:t>Messe du peuple de Dieu</a:t>
            </a:r>
            <a:endParaRPr lang="fr-FR" sz="2800" dirty="0"/>
          </a:p>
        </p:txBody>
      </p:sp>
      <p:sp>
        <p:nvSpPr>
          <p:cNvPr id="9" name="Content Placeholder 2"/>
          <p:cNvSpPr txBox="1">
            <a:spLocks/>
          </p:cNvSpPr>
          <p:nvPr/>
        </p:nvSpPr>
        <p:spPr>
          <a:xfrm>
            <a:off x="457200" y="2816266"/>
            <a:ext cx="8276253" cy="132494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dirty="0">
                <a:latin typeface="Arial Narrow" panose="020B0606020202030204" pitchFamily="34" charset="0"/>
              </a:rPr>
              <a:t>Agneau de Dieu qui enlèves le péché du monde, </a:t>
            </a:r>
            <a:r>
              <a:rPr lang="fr-FR" b="1" dirty="0">
                <a:latin typeface="Arial Narrow" panose="020B0606020202030204" pitchFamily="34" charset="0"/>
              </a:rPr>
              <a:t>prends pitié de nous</a:t>
            </a:r>
          </a:p>
          <a:p>
            <a:pPr marL="0" indent="0">
              <a:buNone/>
            </a:pPr>
            <a:r>
              <a:rPr lang="fr-FR" dirty="0">
                <a:latin typeface="Arial Narrow" panose="020B0606020202030204" pitchFamily="34" charset="0"/>
              </a:rPr>
              <a:t>Agneau de Dieu qui enlèves le péché du monde, </a:t>
            </a:r>
            <a:r>
              <a:rPr lang="fr-FR" b="1" dirty="0">
                <a:latin typeface="Arial Narrow" panose="020B0606020202030204" pitchFamily="34" charset="0"/>
              </a:rPr>
              <a:t>prends pitié de nous</a:t>
            </a:r>
          </a:p>
          <a:p>
            <a:pPr marL="0" indent="0">
              <a:buNone/>
            </a:pPr>
            <a:r>
              <a:rPr lang="fr-FR" dirty="0">
                <a:latin typeface="Arial Narrow" panose="020B0606020202030204" pitchFamily="34" charset="0"/>
              </a:rPr>
              <a:t>Agneau de Dieu qui enlèves le péché du monde, </a:t>
            </a:r>
            <a:r>
              <a:rPr lang="fr-FR" b="1" dirty="0">
                <a:latin typeface="Arial Narrow" panose="020B0606020202030204" pitchFamily="34" charset="0"/>
              </a:rPr>
              <a:t>donne-nous la paix</a:t>
            </a:r>
          </a:p>
          <a:p>
            <a:pPr marL="0" indent="0">
              <a:buNone/>
            </a:pPr>
            <a:endParaRPr lang="fr-FR" b="1" dirty="0">
              <a:latin typeface="Arial Narrow" panose="020B0606020202030204" pitchFamily="34" charset="0"/>
            </a:endParaRPr>
          </a:p>
          <a:p>
            <a:pPr marL="0" indent="0">
              <a:buNone/>
            </a:pPr>
            <a:endParaRPr lang="fr-FR" b="1" dirty="0">
              <a:latin typeface="Arial Narrow" panose="020B0606020202030204" pitchFamily="34" charset="0"/>
            </a:endParaRPr>
          </a:p>
        </p:txBody>
      </p:sp>
      <p:sp>
        <p:nvSpPr>
          <p:cNvPr id="2" name="Title 1">
            <a:extLst>
              <a:ext uri="{FF2B5EF4-FFF2-40B4-BE49-F238E27FC236}">
                <a16:creationId xmlns:a16="http://schemas.microsoft.com/office/drawing/2014/main" xmlns="" id="{9B9F5C76-F360-6124-7DEE-B7431B01713D}"/>
              </a:ext>
            </a:extLst>
          </p:cNvPr>
          <p:cNvSpPr>
            <a:spLocks noGrp="1"/>
          </p:cNvSpPr>
          <p:nvPr>
            <p:ph type="title"/>
          </p:nvPr>
        </p:nvSpPr>
        <p:spPr>
          <a:xfrm>
            <a:off x="457200" y="171735"/>
            <a:ext cx="8229600" cy="990600"/>
          </a:xfrm>
        </p:spPr>
        <p:txBody>
          <a:bodyPr>
            <a:normAutofit/>
          </a:bodyPr>
          <a:lstStyle/>
          <a:p>
            <a:r>
              <a:rPr lang="fr-FR" sz="2800" b="1" i="1" dirty="0" err="1">
                <a:latin typeface="Arial Narrow" panose="020B0606020202030204" pitchFamily="34" charset="0"/>
              </a:rPr>
              <a:t>Anamèse</a:t>
            </a:r>
            <a:endParaRPr lang="fr-FR" sz="2800" dirty="0"/>
          </a:p>
        </p:txBody>
      </p:sp>
    </p:spTree>
    <p:extLst>
      <p:ext uri="{BB962C8B-B14F-4D97-AF65-F5344CB8AC3E}">
        <p14:creationId xmlns:p14="http://schemas.microsoft.com/office/powerpoint/2010/main" xmlns="" val="173287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2" cstate="print"/>
          <a:srcRect/>
          <a:stretch>
            <a:fillRect/>
          </a:stretch>
        </p:blipFill>
        <p:spPr bwMode="auto">
          <a:xfrm>
            <a:off x="2407400" y="284402"/>
            <a:ext cx="4502358" cy="6264675"/>
          </a:xfrm>
          <a:prstGeom prst="rect">
            <a:avLst/>
          </a:prstGeom>
          <a:noFill/>
          <a:ln w="9525">
            <a:noFill/>
            <a:miter lim="800000"/>
            <a:headEnd/>
            <a:tailEnd/>
          </a:ln>
        </p:spPr>
      </p:pic>
    </p:spTree>
    <p:extLst>
      <p:ext uri="{BB962C8B-B14F-4D97-AF65-F5344CB8AC3E}">
        <p14:creationId xmlns:p14="http://schemas.microsoft.com/office/powerpoint/2010/main" xmlns="" val="2278712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txBox="1">
            <a:spLocks/>
          </p:cNvSpPr>
          <p:nvPr/>
        </p:nvSpPr>
        <p:spPr bwMode="auto">
          <a:xfrm>
            <a:off x="0" y="384175"/>
            <a:ext cx="9050338" cy="6350000"/>
          </a:xfrm>
          <a:prstGeom prst="rect">
            <a:avLst/>
          </a:prstGeom>
          <a:noFill/>
          <a:ln w="9525">
            <a:noFill/>
            <a:miter lim="800000"/>
            <a:headEnd/>
            <a:tailEnd/>
          </a:ln>
        </p:spPr>
        <p:txBody>
          <a:bodyPr/>
          <a:lstStyle/>
          <a:p>
            <a:pPr algn="just" eaLnBrk="1" hangingPunct="1">
              <a:spcBef>
                <a:spcPct val="20000"/>
              </a:spcBef>
              <a:buClr>
                <a:schemeClr val="accent1"/>
              </a:buClr>
              <a:buSzPct val="85000"/>
              <a:buFont typeface="Arial" charset="0"/>
              <a:buNone/>
            </a:pPr>
            <a:r>
              <a:rPr lang="fr-FR" altLang="fr-FR" sz="2500" dirty="0"/>
              <a:t>Nous souhaitons vous rappeler que seules les personnes ayant fait leur première communion sont autorisées à communier. Dans le cas contraire, vous êtes invités à vous présenter les bras croisés sur le torse pour recevoir une bénédiction.</a:t>
            </a:r>
          </a:p>
          <a:p>
            <a:pPr algn="just" eaLnBrk="1" hangingPunct="1">
              <a:spcBef>
                <a:spcPct val="20000"/>
              </a:spcBef>
              <a:buClr>
                <a:schemeClr val="accent1"/>
              </a:buClr>
              <a:buSzPct val="85000"/>
              <a:buFont typeface="Arial" charset="0"/>
              <a:buNone/>
            </a:pPr>
            <a:r>
              <a:rPr lang="fr-FR" altLang="fr-FR" sz="500" dirty="0"/>
              <a:t> </a:t>
            </a:r>
          </a:p>
          <a:p>
            <a:pPr algn="just" eaLnBrk="1" hangingPunct="1">
              <a:spcBef>
                <a:spcPct val="20000"/>
              </a:spcBef>
              <a:buClr>
                <a:schemeClr val="accent1"/>
              </a:buClr>
              <a:buSzPct val="85000"/>
              <a:buFont typeface="Arial" charset="0"/>
              <a:buNone/>
            </a:pPr>
            <a:r>
              <a:rPr lang="ja-JP" altLang="fr-FR" sz="2500">
                <a:latin typeface="Microsoft YaHei" pitchFamily="34" charset="-122"/>
                <a:ea typeface="Microsoft YaHei" pitchFamily="34" charset="-122"/>
                <a:cs typeface="Segoe UI Historic" pitchFamily="34" charset="0"/>
              </a:rPr>
              <a:t>友情提示：只有己经初领圣体的</a:t>
            </a:r>
            <a:r>
              <a:rPr lang="zh-CN" altLang="en-US" sz="2500" dirty="0">
                <a:latin typeface="Microsoft YaHei" pitchFamily="34" charset="-122"/>
                <a:ea typeface="Microsoft YaHei" pitchFamily="34" charset="-122"/>
                <a:cs typeface="Segoe UI Historic" pitchFamily="34" charset="0"/>
              </a:rPr>
              <a:t>基督徒</a:t>
            </a:r>
            <a:r>
              <a:rPr lang="ja-JP" altLang="fr-FR" sz="2500">
                <a:latin typeface="Microsoft YaHei" pitchFamily="34" charset="-122"/>
                <a:ea typeface="Microsoft YaHei" pitchFamily="34" charset="-122"/>
                <a:cs typeface="Segoe UI Historic" pitchFamily="34" charset="0"/>
              </a:rPr>
              <a:t>教友才可以领受圣体。如果您这没有初领圣体，您可以双手交叉成 </a:t>
            </a:r>
            <a:r>
              <a:rPr lang="fr-FR" altLang="fr-FR" sz="2500" dirty="0">
                <a:latin typeface="Microsoft YaHei" pitchFamily="34" charset="-122"/>
                <a:ea typeface="Microsoft YaHei" pitchFamily="34" charset="-122"/>
                <a:cs typeface="Segoe UI Historic" pitchFamily="34" charset="0"/>
              </a:rPr>
              <a:t>X </a:t>
            </a:r>
            <a:r>
              <a:rPr lang="ja-JP" altLang="fr-FR" sz="2500">
                <a:latin typeface="Microsoft YaHei" pitchFamily="34" charset="-122"/>
                <a:ea typeface="Microsoft YaHei" pitchFamily="34" charset="-122"/>
                <a:cs typeface="Segoe UI Historic" pitchFamily="34" charset="0"/>
              </a:rPr>
              <a:t>形，置于胸前，前往接受祝福。</a:t>
            </a:r>
            <a:endParaRPr lang="fr-FR" altLang="ja-JP" sz="2500" dirty="0">
              <a:latin typeface="Microsoft YaHei" pitchFamily="34" charset="-122"/>
              <a:ea typeface="Microsoft YaHei" pitchFamily="34" charset="-122"/>
              <a:cs typeface="Segoe UI Historic" pitchFamily="34" charset="0"/>
            </a:endParaRPr>
          </a:p>
          <a:p>
            <a:pPr algn="just" eaLnBrk="1" hangingPunct="1">
              <a:spcBef>
                <a:spcPct val="20000"/>
              </a:spcBef>
              <a:buClr>
                <a:schemeClr val="accent1"/>
              </a:buClr>
              <a:buSzPct val="85000"/>
              <a:buFont typeface="Arial" charset="0"/>
              <a:buNone/>
            </a:pPr>
            <a:r>
              <a:rPr lang="fr-FR" altLang="ja-JP" sz="500" dirty="0"/>
              <a:t> </a:t>
            </a:r>
            <a:endParaRPr lang="ja-JP" altLang="fr-FR" sz="500"/>
          </a:p>
          <a:p>
            <a:pPr algn="just" eaLnBrk="1" hangingPunct="1">
              <a:spcBef>
                <a:spcPts val="600"/>
              </a:spcBef>
              <a:buClr>
                <a:schemeClr val="accent1"/>
              </a:buClr>
              <a:buSzPct val="85000"/>
              <a:buFont typeface="Arial" charset="0"/>
              <a:buNone/>
            </a:pPr>
            <a:r>
              <a:rPr lang="fr-FR" altLang="fr-FR" sz="2500" dirty="0" err="1"/>
              <a:t>Please</a:t>
            </a:r>
            <a:r>
              <a:rPr lang="fr-FR" altLang="fr-FR" sz="2500" dirty="0"/>
              <a:t> </a:t>
            </a:r>
            <a:r>
              <a:rPr lang="fr-FR" altLang="fr-FR" sz="2500" dirty="0" err="1"/>
              <a:t>be</a:t>
            </a:r>
            <a:r>
              <a:rPr lang="fr-FR" altLang="fr-FR" sz="2500" dirty="0"/>
              <a:t> </a:t>
            </a:r>
            <a:r>
              <a:rPr lang="fr-FR" altLang="fr-FR" sz="2500" dirty="0" err="1"/>
              <a:t>reminded</a:t>
            </a:r>
            <a:r>
              <a:rPr lang="fr-FR" altLang="fr-FR" sz="2500" dirty="0"/>
              <a:t> </a:t>
            </a:r>
            <a:r>
              <a:rPr lang="fr-FR" altLang="fr-FR" sz="2500" dirty="0" err="1"/>
              <a:t>that</a:t>
            </a:r>
            <a:r>
              <a:rPr lang="fr-FR" altLang="fr-FR" sz="2500" dirty="0"/>
              <a:t> </a:t>
            </a:r>
            <a:r>
              <a:rPr lang="fr-FR" altLang="fr-FR" sz="2500" dirty="0" err="1"/>
              <a:t>only</a:t>
            </a:r>
            <a:r>
              <a:rPr lang="fr-FR" altLang="fr-FR" sz="2500" dirty="0"/>
              <a:t> </a:t>
            </a:r>
            <a:r>
              <a:rPr lang="fr-FR" altLang="fr-FR" sz="2500" dirty="0" err="1"/>
              <a:t>baptized</a:t>
            </a:r>
            <a:r>
              <a:rPr lang="fr-FR" altLang="fr-FR" sz="2500" dirty="0"/>
              <a:t> </a:t>
            </a:r>
            <a:r>
              <a:rPr lang="fr-FR" altLang="fr-FR" sz="2500" dirty="0" err="1"/>
              <a:t>christians</a:t>
            </a:r>
            <a:r>
              <a:rPr lang="fr-FR" altLang="fr-FR" sz="2500" dirty="0"/>
              <a:t> </a:t>
            </a:r>
            <a:r>
              <a:rPr lang="fr-FR" altLang="fr-FR" sz="2500" dirty="0" err="1"/>
              <a:t>who</a:t>
            </a:r>
            <a:r>
              <a:rPr lang="fr-FR" altLang="fr-FR" sz="2500" dirty="0"/>
              <a:t> have </a:t>
            </a:r>
            <a:r>
              <a:rPr lang="fr-FR" altLang="fr-FR" sz="2500" dirty="0" err="1"/>
              <a:t>received</a:t>
            </a:r>
            <a:r>
              <a:rPr lang="fr-FR" altLang="fr-FR" sz="2500" dirty="0"/>
              <a:t> First </a:t>
            </a:r>
            <a:r>
              <a:rPr lang="fr-FR" altLang="fr-FR" sz="2500" dirty="0" err="1"/>
              <a:t>Holy</a:t>
            </a:r>
            <a:r>
              <a:rPr lang="fr-FR" altLang="fr-FR" sz="2500" dirty="0"/>
              <a:t> Communion </a:t>
            </a:r>
            <a:r>
              <a:rPr lang="fr-FR" altLang="fr-FR" sz="2500" dirty="0" err="1"/>
              <a:t>may</a:t>
            </a:r>
            <a:r>
              <a:rPr lang="fr-FR" altLang="fr-FR" sz="2500" dirty="0"/>
              <a:t> </a:t>
            </a:r>
            <a:r>
              <a:rPr lang="fr-FR" altLang="fr-FR" sz="2500" dirty="0" err="1"/>
              <a:t>receive</a:t>
            </a:r>
            <a:r>
              <a:rPr lang="fr-FR" altLang="fr-FR" sz="2500" dirty="0"/>
              <a:t> </a:t>
            </a:r>
            <a:r>
              <a:rPr lang="fr-FR" altLang="fr-FR" sz="2500" dirty="0" err="1"/>
              <a:t>Holy</a:t>
            </a:r>
            <a:r>
              <a:rPr lang="fr-FR" altLang="fr-FR" sz="2500" dirty="0"/>
              <a:t> Communion. If </a:t>
            </a:r>
            <a:r>
              <a:rPr lang="fr-FR" altLang="fr-FR" sz="2500" dirty="0" err="1"/>
              <a:t>you</a:t>
            </a:r>
            <a:r>
              <a:rPr lang="fr-FR" altLang="fr-FR" sz="2500" dirty="0"/>
              <a:t> have not </a:t>
            </a:r>
            <a:r>
              <a:rPr lang="fr-FR" altLang="fr-FR" sz="2500" dirty="0" err="1"/>
              <a:t>received</a:t>
            </a:r>
            <a:r>
              <a:rPr lang="fr-FR" altLang="fr-FR" sz="2500" dirty="0"/>
              <a:t> First </a:t>
            </a:r>
            <a:r>
              <a:rPr lang="fr-FR" altLang="fr-FR" sz="2500" dirty="0" err="1"/>
              <a:t>Holy</a:t>
            </a:r>
            <a:r>
              <a:rPr lang="fr-FR" altLang="fr-FR" sz="2500" dirty="0"/>
              <a:t> Communion, </a:t>
            </a:r>
            <a:r>
              <a:rPr lang="fr-FR" altLang="fr-FR" sz="2500" dirty="0" err="1"/>
              <a:t>you</a:t>
            </a:r>
            <a:r>
              <a:rPr lang="fr-FR" altLang="fr-FR" sz="2500" dirty="0"/>
              <a:t> </a:t>
            </a:r>
            <a:r>
              <a:rPr lang="fr-FR" altLang="fr-FR" sz="2500" dirty="0" err="1"/>
              <a:t>may</a:t>
            </a:r>
            <a:r>
              <a:rPr lang="fr-FR" altLang="fr-FR" sz="2500" dirty="0"/>
              <a:t> </a:t>
            </a:r>
            <a:r>
              <a:rPr lang="fr-FR" altLang="fr-FR" sz="2500" dirty="0" err="1"/>
              <a:t>approach</a:t>
            </a:r>
            <a:r>
              <a:rPr lang="fr-FR" altLang="fr-FR" sz="2500" dirty="0"/>
              <a:t> the alter </a:t>
            </a:r>
            <a:r>
              <a:rPr lang="fr-FR" altLang="fr-FR" sz="2500" dirty="0" err="1"/>
              <a:t>with</a:t>
            </a:r>
            <a:r>
              <a:rPr lang="fr-FR" altLang="fr-FR" sz="2500" dirty="0"/>
              <a:t> </a:t>
            </a:r>
            <a:r>
              <a:rPr lang="fr-FR" altLang="fr-FR" sz="2500" dirty="0" err="1"/>
              <a:t>your</a:t>
            </a:r>
            <a:r>
              <a:rPr lang="fr-FR" altLang="fr-FR" sz="2500" dirty="0"/>
              <a:t> hands </a:t>
            </a:r>
            <a:r>
              <a:rPr lang="fr-FR" altLang="fr-FR" sz="2500" dirty="0" err="1"/>
              <a:t>folded</a:t>
            </a:r>
            <a:r>
              <a:rPr lang="fr-FR" altLang="fr-FR" sz="2500" dirty="0"/>
              <a:t> </a:t>
            </a:r>
            <a:r>
              <a:rPr lang="fr-FR" altLang="fr-FR" sz="2500" dirty="0" err="1"/>
              <a:t>across</a:t>
            </a:r>
            <a:r>
              <a:rPr lang="fr-FR" altLang="fr-FR" sz="2500" dirty="0"/>
              <a:t> the </a:t>
            </a:r>
            <a:r>
              <a:rPr lang="fr-FR" altLang="fr-FR" sz="2500" dirty="0" err="1"/>
              <a:t>chest</a:t>
            </a:r>
            <a:r>
              <a:rPr lang="fr-FR" altLang="fr-FR" sz="2500" dirty="0"/>
              <a:t> in an X in </a:t>
            </a:r>
            <a:r>
              <a:rPr lang="fr-FR" altLang="fr-FR" sz="2500" dirty="0" err="1"/>
              <a:t>order</a:t>
            </a:r>
            <a:r>
              <a:rPr lang="fr-FR" altLang="fr-FR" sz="2500" dirty="0"/>
              <a:t> to </a:t>
            </a:r>
            <a:r>
              <a:rPr lang="fr-FR" altLang="fr-FR" sz="2500" dirty="0" err="1"/>
              <a:t>receive</a:t>
            </a:r>
            <a:r>
              <a:rPr lang="fr-FR" altLang="fr-FR" sz="2500" dirty="0"/>
              <a:t> a blessing. </a:t>
            </a:r>
          </a:p>
        </p:txBody>
      </p:sp>
    </p:spTree>
    <p:extLst>
      <p:ext uri="{BB962C8B-B14F-4D97-AF65-F5344CB8AC3E}">
        <p14:creationId xmlns:p14="http://schemas.microsoft.com/office/powerpoint/2010/main" xmlns="" val="363417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67544" y="692696"/>
            <a:ext cx="8495928" cy="4950296"/>
          </a:xfrm>
        </p:spPr>
        <p:txBody>
          <a:bodyPr>
            <a:normAutofit fontScale="90000"/>
          </a:bodyPr>
          <a:lstStyle/>
          <a:p>
            <a:pPr algn="ctr"/>
            <a:r>
              <a:rPr lang="fr-FR" sz="2800" dirty="0"/>
              <a:t/>
            </a:r>
            <a:br>
              <a:rPr lang="fr-FR" sz="2800" dirty="0"/>
            </a:br>
            <a:r>
              <a:rPr lang="fr-FR" sz="2800" dirty="0">
                <a:solidFill>
                  <a:schemeClr val="tx1"/>
                </a:solidFill>
              </a:rPr>
              <a:t>1- Le Seigneur nous a aimés comme l'on n'a jamais aimé.</a:t>
            </a:r>
            <a:r>
              <a:rPr lang="en-US" sz="2800" dirty="0">
                <a:solidFill>
                  <a:schemeClr val="tx1"/>
                </a:solidFill>
              </a:rPr>
              <a:t/>
            </a:r>
            <a:br>
              <a:rPr lang="en-US" sz="2800" dirty="0">
                <a:solidFill>
                  <a:schemeClr val="tx1"/>
                </a:solidFill>
              </a:rPr>
            </a:br>
            <a:r>
              <a:rPr lang="fr-FR" sz="2800" dirty="0">
                <a:solidFill>
                  <a:schemeClr val="tx1"/>
                </a:solidFill>
              </a:rPr>
              <a:t>Il nous guide chaque jour comme une étoile dans la nuit.</a:t>
            </a:r>
            <a:r>
              <a:rPr lang="en-US" sz="2800" dirty="0">
                <a:solidFill>
                  <a:schemeClr val="tx1"/>
                </a:solidFill>
              </a:rPr>
              <a:t/>
            </a:r>
            <a:br>
              <a:rPr lang="en-US" sz="2800" dirty="0">
                <a:solidFill>
                  <a:schemeClr val="tx1"/>
                </a:solidFill>
              </a:rPr>
            </a:br>
            <a:r>
              <a:rPr lang="fr-FR" sz="2800" dirty="0">
                <a:solidFill>
                  <a:schemeClr val="tx1"/>
                </a:solidFill>
              </a:rPr>
              <a:t>Quand nous partageons le pain, il nous donne son Amour:</a:t>
            </a:r>
            <a:r>
              <a:rPr lang="en-US" sz="2800" dirty="0">
                <a:solidFill>
                  <a:schemeClr val="tx1"/>
                </a:solidFill>
              </a:rPr>
              <a:t/>
            </a:r>
            <a:br>
              <a:rPr lang="en-US" sz="2800" dirty="0">
                <a:solidFill>
                  <a:schemeClr val="tx1"/>
                </a:solidFill>
              </a:rPr>
            </a:br>
            <a:r>
              <a:rPr lang="fr-FR" sz="2800" dirty="0">
                <a:solidFill>
                  <a:schemeClr val="tx1"/>
                </a:solidFill>
              </a:rPr>
              <a:t>C'est le pain de l'amitié, le pain de Dieu.</a:t>
            </a:r>
            <a:br>
              <a:rPr lang="fr-FR" sz="2800" dirty="0">
                <a:solidFill>
                  <a:schemeClr val="tx1"/>
                </a:solidFill>
              </a:rPr>
            </a:br>
            <a:r>
              <a:rPr lang="fr-FR" sz="2800" dirty="0">
                <a:solidFill>
                  <a:schemeClr val="tx1"/>
                </a:solidFill>
              </a:rPr>
              <a:t/>
            </a:r>
            <a:br>
              <a:rPr lang="fr-FR" sz="2800" dirty="0">
                <a:solidFill>
                  <a:schemeClr val="tx1"/>
                </a:solidFill>
              </a:rPr>
            </a:br>
            <a:r>
              <a:rPr lang="fr-FR" sz="2800" b="1" dirty="0">
                <a:solidFill>
                  <a:schemeClr val="tx1"/>
                </a:solidFill>
              </a:rPr>
              <a:t>C'est mon Corps, prenez et mangez!</a:t>
            </a:r>
            <a:r>
              <a:rPr lang="en-US" sz="2800" b="1" dirty="0">
                <a:solidFill>
                  <a:schemeClr val="tx1"/>
                </a:solidFill>
              </a:rPr>
              <a:t/>
            </a:r>
            <a:br>
              <a:rPr lang="en-US" sz="2800" b="1" dirty="0">
                <a:solidFill>
                  <a:schemeClr val="tx1"/>
                </a:solidFill>
              </a:rPr>
            </a:br>
            <a:r>
              <a:rPr lang="fr-FR" sz="2800" b="1" dirty="0">
                <a:solidFill>
                  <a:schemeClr val="tx1"/>
                </a:solidFill>
              </a:rPr>
              <a:t>C'est mon Sang, prenez et buvez!</a:t>
            </a:r>
            <a:r>
              <a:rPr lang="en-US" sz="2800" b="1" dirty="0">
                <a:solidFill>
                  <a:schemeClr val="tx1"/>
                </a:solidFill>
              </a:rPr>
              <a:t/>
            </a:r>
            <a:br>
              <a:rPr lang="en-US" sz="2800" b="1" dirty="0">
                <a:solidFill>
                  <a:schemeClr val="tx1"/>
                </a:solidFill>
              </a:rPr>
            </a:br>
            <a:r>
              <a:rPr lang="fr-FR" sz="2800" b="1" dirty="0">
                <a:solidFill>
                  <a:schemeClr val="tx1"/>
                </a:solidFill>
              </a:rPr>
              <a:t>Car je suis la Vie et je suis l'Amour.</a:t>
            </a:r>
            <a:r>
              <a:rPr lang="en-US" sz="2800" b="1" dirty="0">
                <a:solidFill>
                  <a:schemeClr val="tx1"/>
                </a:solidFill>
              </a:rPr>
              <a:t/>
            </a:r>
            <a:br>
              <a:rPr lang="en-US" sz="2800" b="1" dirty="0">
                <a:solidFill>
                  <a:schemeClr val="tx1"/>
                </a:solidFill>
              </a:rPr>
            </a:br>
            <a:r>
              <a:rPr lang="fr-FR" sz="2800" b="1" dirty="0">
                <a:solidFill>
                  <a:schemeClr val="tx1"/>
                </a:solidFill>
              </a:rPr>
              <a:t>O Seigneur, emporte-nous dans ton Amour!</a:t>
            </a:r>
            <a:endParaRPr lang="en-US" sz="2800" b="1" dirty="0">
              <a:solidFill>
                <a:schemeClr val="tx1"/>
              </a:solidFill>
            </a:endParaRPr>
          </a:p>
        </p:txBody>
      </p:sp>
      <p:sp>
        <p:nvSpPr>
          <p:cNvPr id="4" name="Text Box 3"/>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fr-FR" sz="2400" b="1" i="0" u="none" strike="noStrike" kern="1200" cap="none" spc="0" normalizeH="0" baseline="0" noProof="0" dirty="0">
                <a:ln>
                  <a:noFill/>
                </a:ln>
                <a:solidFill>
                  <a:srgbClr val="D2533C"/>
                </a:solidFill>
                <a:effectLst/>
                <a:uLnTx/>
                <a:uFillTx/>
                <a:latin typeface="Arial" charset="0"/>
                <a:ea typeface="ＭＳ Ｐゴシック" charset="0"/>
              </a:rPr>
              <a:t>Communion: </a:t>
            </a:r>
            <a:r>
              <a:rPr kumimoji="0" lang="fr-FR" sz="2400" b="0" i="1" u="none" strike="noStrike" kern="1200" cap="none" spc="0" normalizeH="0" baseline="0" noProof="0" dirty="0">
                <a:ln>
                  <a:noFill/>
                </a:ln>
                <a:solidFill>
                  <a:srgbClr val="D2533C"/>
                </a:solidFill>
                <a:effectLst/>
                <a:uLnTx/>
                <a:uFillTx/>
                <a:latin typeface="Arial" charset="0"/>
                <a:ea typeface="ＭＳ Ｐゴシック" charset="0"/>
              </a:rPr>
              <a:t>Le Seigneur nous a </a:t>
            </a:r>
            <a:r>
              <a:rPr kumimoji="0" lang="fr-FR" sz="2400" b="0" i="1" u="none" strike="noStrike" kern="1200" cap="none" spc="0" normalizeH="0" baseline="0" noProof="0" dirty="0" err="1">
                <a:ln>
                  <a:noFill/>
                </a:ln>
                <a:solidFill>
                  <a:srgbClr val="D2533C"/>
                </a:solidFill>
                <a:effectLst/>
                <a:uLnTx/>
                <a:uFillTx/>
                <a:latin typeface="Arial" charset="0"/>
                <a:ea typeface="ＭＳ Ｐゴシック" charset="0"/>
              </a:rPr>
              <a:t>aim</a:t>
            </a:r>
            <a:r>
              <a:rPr kumimoji="0" lang="en-US" sz="2400" b="0" i="1" u="none" strike="noStrike" kern="1200" cap="none" spc="0" normalizeH="0" baseline="0" noProof="0" dirty="0" err="1">
                <a:ln>
                  <a:noFill/>
                </a:ln>
                <a:solidFill>
                  <a:srgbClr val="D2533C"/>
                </a:solidFill>
                <a:effectLst/>
                <a:uLnTx/>
                <a:uFillTx/>
                <a:latin typeface="Arial" charset="0"/>
                <a:ea typeface="ＭＳ Ｐゴシック" charset="0"/>
              </a:rPr>
              <a:t>é</a:t>
            </a:r>
            <a:r>
              <a:rPr kumimoji="0" lang="fr-FR" sz="2400" b="0" i="1" u="none" strike="noStrike" kern="1200" cap="none" spc="0" normalizeH="0" baseline="0" noProof="0" dirty="0">
                <a:ln>
                  <a:noFill/>
                </a:ln>
                <a:solidFill>
                  <a:srgbClr val="D2533C"/>
                </a:solidFill>
                <a:effectLst/>
                <a:uLnTx/>
                <a:uFillTx/>
                <a:latin typeface="Arial" charset="0"/>
                <a:ea typeface="ＭＳ Ｐゴシック" charset="0"/>
              </a:rPr>
              <a:t>s (</a:t>
            </a:r>
            <a:r>
              <a:rPr kumimoji="0" lang="fr-FR" sz="2400" b="0" i="0" u="none" strike="noStrike" kern="1200" cap="none" spc="0" normalizeH="0" baseline="0" noProof="0" dirty="0">
                <a:ln>
                  <a:noFill/>
                </a:ln>
                <a:solidFill>
                  <a:srgbClr val="D2533C"/>
                </a:solidFill>
                <a:effectLst/>
                <a:uLnTx/>
                <a:uFillTx/>
                <a:latin typeface="Arial" charset="0"/>
                <a:ea typeface="ＭＳ Ｐゴシック" charset="0"/>
              </a:rPr>
              <a:t>1/3) </a:t>
            </a:r>
          </a:p>
        </p:txBody>
      </p:sp>
    </p:spTree>
    <p:extLst>
      <p:ext uri="{BB962C8B-B14F-4D97-AF65-F5344CB8AC3E}">
        <p14:creationId xmlns:p14="http://schemas.microsoft.com/office/powerpoint/2010/main" xmlns="" val="12296686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8000" y="475200"/>
            <a:ext cx="8470800" cy="616139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latin typeface="Arial Narrow" panose="020B0606020202030204" pitchFamily="34" charset="0"/>
              </a:rPr>
              <a:t>Entrée (1/4)</a:t>
            </a:r>
            <a:r>
              <a:rPr lang="fr-FR" sz="2800" b="1" dirty="0">
                <a:latin typeface="Arial Narrow" panose="020B0606020202030204" pitchFamily="34" charset="0"/>
              </a:rPr>
              <a:t> 	 </a:t>
            </a:r>
          </a:p>
          <a:p>
            <a:pPr marL="0" indent="0" algn="ctr">
              <a:buNone/>
            </a:pPr>
            <a:r>
              <a:rPr lang="fr-FR" sz="3600" b="1" dirty="0">
                <a:latin typeface="Arial Narrow" panose="020B0606020202030204" pitchFamily="34" charset="0"/>
              </a:rPr>
              <a:t>À toi la gloire, Ô Ressuscité!</a:t>
            </a:r>
          </a:p>
          <a:p>
            <a:pPr marL="0" indent="0" algn="ctr">
              <a:buNone/>
            </a:pPr>
            <a:r>
              <a:rPr lang="fr-FR" sz="3600" b="1" dirty="0">
                <a:latin typeface="Arial Narrow" panose="020B0606020202030204" pitchFamily="34" charset="0"/>
              </a:rPr>
              <a:t>À toi la victoire pour l’éternité!</a:t>
            </a:r>
          </a:p>
          <a:p>
            <a:pPr marL="0" indent="0" algn="ctr">
              <a:buNone/>
            </a:pPr>
            <a:r>
              <a:rPr lang="fr-FR" sz="3600" dirty="0">
                <a:latin typeface="Arial Narrow" panose="020B0606020202030204" pitchFamily="34" charset="0"/>
              </a:rPr>
              <a:t>Brillant de lumière, l’ange est descendu,</a:t>
            </a:r>
          </a:p>
          <a:p>
            <a:pPr marL="0" indent="0" algn="ctr">
              <a:buNone/>
            </a:pPr>
            <a:r>
              <a:rPr lang="fr-FR" sz="3600" dirty="0">
                <a:latin typeface="Arial Narrow" panose="020B0606020202030204" pitchFamily="34" charset="0"/>
              </a:rPr>
              <a:t>Il roule la pierre du tombeau vaincu.</a:t>
            </a:r>
          </a:p>
        </p:txBody>
      </p:sp>
    </p:spTree>
    <p:extLst>
      <p:ext uri="{BB962C8B-B14F-4D97-AF65-F5344CB8AC3E}">
        <p14:creationId xmlns:p14="http://schemas.microsoft.com/office/powerpoint/2010/main" xmlns="" val="187875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7CD68E-BF32-D8C2-3DDA-C6918A9F6D4D}"/>
            </a:ext>
          </a:extLst>
        </p:cNvPr>
        <p:cNvGrpSpPr/>
        <p:nvPr/>
      </p:nvGrpSpPr>
      <p:grpSpPr>
        <a:xfrm>
          <a:off x="0" y="0"/>
          <a:ext cx="0" cy="0"/>
          <a:chOff x="0" y="0"/>
          <a:chExt cx="0" cy="0"/>
        </a:xfrm>
      </p:grpSpPr>
      <p:sp>
        <p:nvSpPr>
          <p:cNvPr id="18433" name="Rectangle 1">
            <a:extLst>
              <a:ext uri="{FF2B5EF4-FFF2-40B4-BE49-F238E27FC236}">
                <a16:creationId xmlns:a16="http://schemas.microsoft.com/office/drawing/2014/main" xmlns="" id="{57641711-7019-37AC-3FA7-D5F79CEB949C}"/>
              </a:ext>
            </a:extLst>
          </p:cNvPr>
          <p:cNvSpPr>
            <a:spLocks noGrp="1" noChangeArrowheads="1"/>
          </p:cNvSpPr>
          <p:nvPr>
            <p:ph type="title"/>
          </p:nvPr>
        </p:nvSpPr>
        <p:spPr>
          <a:xfrm>
            <a:off x="467544" y="692696"/>
            <a:ext cx="8495928" cy="4950296"/>
          </a:xfrm>
        </p:spPr>
        <p:txBody>
          <a:bodyPr/>
          <a:lstStyle/>
          <a:p>
            <a:pPr algn="ctr"/>
            <a:r>
              <a:rPr lang="fr-FR" sz="2800" dirty="0"/>
              <a:t/>
            </a:r>
            <a:br>
              <a:rPr lang="fr-FR" sz="2800" dirty="0"/>
            </a:br>
            <a:r>
              <a:rPr lang="fr-FR" sz="2800" dirty="0" smtClean="0">
                <a:solidFill>
                  <a:schemeClr val="tx1"/>
                </a:solidFill>
              </a:rPr>
              <a:t>2- </a:t>
            </a:r>
            <a:r>
              <a:rPr lang="fr-FR" sz="2800" dirty="0">
                <a:solidFill>
                  <a:schemeClr val="tx1"/>
                </a:solidFill>
              </a:rPr>
              <a:t>Le Seigneur nous a aimés, comme l'on n'a jamais aimé.</a:t>
            </a:r>
            <a:br>
              <a:rPr lang="fr-FR" sz="2800" dirty="0">
                <a:solidFill>
                  <a:schemeClr val="tx1"/>
                </a:solidFill>
              </a:rPr>
            </a:br>
            <a:r>
              <a:rPr lang="fr-FR" sz="2800" dirty="0">
                <a:solidFill>
                  <a:schemeClr val="tx1"/>
                </a:solidFill>
              </a:rPr>
              <a:t>Pour les gens de son village, c'est le Fils du charpentier.</a:t>
            </a:r>
            <a:br>
              <a:rPr lang="fr-FR" sz="2800" dirty="0">
                <a:solidFill>
                  <a:schemeClr val="tx1"/>
                </a:solidFill>
              </a:rPr>
            </a:br>
            <a:r>
              <a:rPr lang="fr-FR" sz="2800" dirty="0">
                <a:solidFill>
                  <a:schemeClr val="tx1"/>
                </a:solidFill>
              </a:rPr>
              <a:t>Il travaille de ses mains comme font tous ses amis.</a:t>
            </a:r>
            <a:br>
              <a:rPr lang="fr-FR" sz="2800" dirty="0">
                <a:solidFill>
                  <a:schemeClr val="tx1"/>
                </a:solidFill>
              </a:rPr>
            </a:br>
            <a:r>
              <a:rPr lang="fr-FR" sz="2800" dirty="0">
                <a:solidFill>
                  <a:schemeClr val="tx1"/>
                </a:solidFill>
              </a:rPr>
              <a:t>Il connait le dur labeur de chaque jour.</a:t>
            </a:r>
            <a:br>
              <a:rPr lang="fr-FR" sz="2800" dirty="0">
                <a:solidFill>
                  <a:schemeClr val="tx1"/>
                </a:solidFill>
              </a:rPr>
            </a:br>
            <a:r>
              <a:rPr lang="fr-FR" sz="2800" dirty="0">
                <a:solidFill>
                  <a:schemeClr val="tx1"/>
                </a:solidFill>
              </a:rPr>
              <a:t/>
            </a:r>
            <a:br>
              <a:rPr lang="fr-FR" sz="2800" dirty="0">
                <a:solidFill>
                  <a:schemeClr val="tx1"/>
                </a:solidFill>
              </a:rPr>
            </a:br>
            <a:r>
              <a:rPr lang="fr-FR" sz="2800" b="1" dirty="0">
                <a:solidFill>
                  <a:schemeClr val="tx1"/>
                </a:solidFill>
              </a:rPr>
              <a:t>C'est mon Corps, prenez et mangez!</a:t>
            </a:r>
            <a:r>
              <a:rPr lang="en-US" sz="2800" b="1" dirty="0">
                <a:solidFill>
                  <a:schemeClr val="tx1"/>
                </a:solidFill>
              </a:rPr>
              <a:t/>
            </a:r>
            <a:br>
              <a:rPr lang="en-US" sz="2800" b="1" dirty="0">
                <a:solidFill>
                  <a:schemeClr val="tx1"/>
                </a:solidFill>
              </a:rPr>
            </a:br>
            <a:r>
              <a:rPr lang="fr-FR" sz="2800" b="1" dirty="0">
                <a:solidFill>
                  <a:schemeClr val="tx1"/>
                </a:solidFill>
              </a:rPr>
              <a:t>C'est mon Sang, prenez et buvez!</a:t>
            </a:r>
            <a:r>
              <a:rPr lang="en-US" sz="2800" b="1" dirty="0">
                <a:solidFill>
                  <a:schemeClr val="tx1"/>
                </a:solidFill>
              </a:rPr>
              <a:t/>
            </a:r>
            <a:br>
              <a:rPr lang="en-US" sz="2800" b="1" dirty="0">
                <a:solidFill>
                  <a:schemeClr val="tx1"/>
                </a:solidFill>
              </a:rPr>
            </a:br>
            <a:r>
              <a:rPr lang="fr-FR" sz="2800" b="1" dirty="0">
                <a:solidFill>
                  <a:schemeClr val="tx1"/>
                </a:solidFill>
              </a:rPr>
              <a:t>Car je suis la Vie et je suis l'Amour.</a:t>
            </a:r>
            <a:r>
              <a:rPr lang="en-US" sz="2800" b="1" dirty="0">
                <a:solidFill>
                  <a:schemeClr val="tx1"/>
                </a:solidFill>
              </a:rPr>
              <a:t/>
            </a:r>
            <a:br>
              <a:rPr lang="en-US" sz="2800" b="1" dirty="0">
                <a:solidFill>
                  <a:schemeClr val="tx1"/>
                </a:solidFill>
              </a:rPr>
            </a:br>
            <a:r>
              <a:rPr lang="fr-FR" sz="2800" b="1" dirty="0">
                <a:solidFill>
                  <a:schemeClr val="tx1"/>
                </a:solidFill>
              </a:rPr>
              <a:t>O Seigneur, emporte-nous dans ton Amour!</a:t>
            </a:r>
            <a:endParaRPr lang="en-US" sz="2800" b="1" dirty="0">
              <a:solidFill>
                <a:schemeClr val="tx1"/>
              </a:solidFill>
            </a:endParaRPr>
          </a:p>
        </p:txBody>
      </p:sp>
      <p:sp>
        <p:nvSpPr>
          <p:cNvPr id="4" name="Text Box 3">
            <a:extLst>
              <a:ext uri="{FF2B5EF4-FFF2-40B4-BE49-F238E27FC236}">
                <a16:creationId xmlns:a16="http://schemas.microsoft.com/office/drawing/2014/main" xmlns="" id="{A4A29E66-9EC8-A8D0-C99F-64DADF0F9FEB}"/>
              </a:ext>
            </a:extLst>
          </p:cNvPr>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fr-FR" sz="2400" b="1" i="0" u="none" strike="noStrike" kern="1200" cap="none" spc="0" normalizeH="0" baseline="0" noProof="0" dirty="0">
                <a:ln>
                  <a:noFill/>
                </a:ln>
                <a:solidFill>
                  <a:srgbClr val="D2533C"/>
                </a:solidFill>
                <a:effectLst/>
                <a:uLnTx/>
                <a:uFillTx/>
                <a:latin typeface="Arial" charset="0"/>
                <a:ea typeface="ＭＳ Ｐゴシック" charset="0"/>
              </a:rPr>
              <a:t>Communion: </a:t>
            </a:r>
            <a:r>
              <a:rPr kumimoji="0" lang="fr-FR" sz="2400" b="0" i="1" u="none" strike="noStrike" kern="1200" cap="none" spc="0" normalizeH="0" baseline="0" noProof="0" dirty="0">
                <a:ln>
                  <a:noFill/>
                </a:ln>
                <a:solidFill>
                  <a:srgbClr val="D2533C"/>
                </a:solidFill>
                <a:effectLst/>
                <a:uLnTx/>
                <a:uFillTx/>
                <a:latin typeface="Arial" charset="0"/>
                <a:ea typeface="ＭＳ Ｐゴシック" charset="0"/>
              </a:rPr>
              <a:t>Le Seigneur nous a </a:t>
            </a:r>
            <a:r>
              <a:rPr kumimoji="0" lang="fr-FR" sz="2400" b="0" i="1" u="none" strike="noStrike" kern="1200" cap="none" spc="0" normalizeH="0" baseline="0" noProof="0" dirty="0" err="1">
                <a:ln>
                  <a:noFill/>
                </a:ln>
                <a:solidFill>
                  <a:srgbClr val="D2533C"/>
                </a:solidFill>
                <a:effectLst/>
                <a:uLnTx/>
                <a:uFillTx/>
                <a:latin typeface="Arial" charset="0"/>
                <a:ea typeface="ＭＳ Ｐゴシック" charset="0"/>
              </a:rPr>
              <a:t>aim</a:t>
            </a:r>
            <a:r>
              <a:rPr kumimoji="0" lang="en-US" sz="2400" b="0" i="1" u="none" strike="noStrike" kern="1200" cap="none" spc="0" normalizeH="0" baseline="0" noProof="0" dirty="0" err="1">
                <a:ln>
                  <a:noFill/>
                </a:ln>
                <a:solidFill>
                  <a:srgbClr val="D2533C"/>
                </a:solidFill>
                <a:effectLst/>
                <a:uLnTx/>
                <a:uFillTx/>
                <a:latin typeface="Arial" charset="0"/>
                <a:ea typeface="ＭＳ Ｐゴシック" charset="0"/>
              </a:rPr>
              <a:t>é</a:t>
            </a:r>
            <a:r>
              <a:rPr kumimoji="0" lang="fr-FR" sz="2400" b="0" i="1" u="none" strike="noStrike" kern="1200" cap="none" spc="0" normalizeH="0" baseline="0" noProof="0" dirty="0">
                <a:ln>
                  <a:noFill/>
                </a:ln>
                <a:solidFill>
                  <a:srgbClr val="D2533C"/>
                </a:solidFill>
                <a:effectLst/>
                <a:uLnTx/>
                <a:uFillTx/>
                <a:latin typeface="Arial" charset="0"/>
                <a:ea typeface="ＭＳ Ｐゴシック" charset="0"/>
              </a:rPr>
              <a:t>s (</a:t>
            </a:r>
            <a:r>
              <a:rPr lang="fr-FR" sz="2400" dirty="0">
                <a:solidFill>
                  <a:srgbClr val="D2533C"/>
                </a:solidFill>
              </a:rPr>
              <a:t>2</a:t>
            </a:r>
            <a:r>
              <a:rPr lang="en-US" sz="2400" dirty="0">
                <a:solidFill>
                  <a:srgbClr val="D2533C"/>
                </a:solidFill>
              </a:rPr>
              <a:t>/</a:t>
            </a:r>
            <a:r>
              <a:rPr lang="fr-FR" sz="2400" dirty="0">
                <a:solidFill>
                  <a:srgbClr val="D2533C"/>
                </a:solidFill>
              </a:rPr>
              <a:t>3</a:t>
            </a:r>
            <a:r>
              <a:rPr kumimoji="0" lang="fr-FR" sz="2400" b="0" i="0" u="none" strike="noStrike" kern="1200" cap="none" spc="0" normalizeH="0" baseline="0" noProof="0" dirty="0">
                <a:ln>
                  <a:noFill/>
                </a:ln>
                <a:solidFill>
                  <a:srgbClr val="D2533C"/>
                </a:solidFill>
                <a:effectLst/>
                <a:uLnTx/>
                <a:uFillTx/>
                <a:latin typeface="Arial" charset="0"/>
                <a:ea typeface="ＭＳ Ｐゴシック" charset="0"/>
              </a:rPr>
              <a:t>) </a:t>
            </a:r>
          </a:p>
        </p:txBody>
      </p:sp>
    </p:spTree>
    <p:extLst>
      <p:ext uri="{BB962C8B-B14F-4D97-AF65-F5344CB8AC3E}">
        <p14:creationId xmlns:p14="http://schemas.microsoft.com/office/powerpoint/2010/main" xmlns="" val="20809252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E5AAB2-AA49-7B32-8FDD-2B346AF035E8}"/>
            </a:ext>
          </a:extLst>
        </p:cNvPr>
        <p:cNvGrpSpPr/>
        <p:nvPr/>
      </p:nvGrpSpPr>
      <p:grpSpPr>
        <a:xfrm>
          <a:off x="0" y="0"/>
          <a:ext cx="0" cy="0"/>
          <a:chOff x="0" y="0"/>
          <a:chExt cx="0" cy="0"/>
        </a:xfrm>
      </p:grpSpPr>
      <p:sp>
        <p:nvSpPr>
          <p:cNvPr id="18433" name="Rectangle 1">
            <a:extLst>
              <a:ext uri="{FF2B5EF4-FFF2-40B4-BE49-F238E27FC236}">
                <a16:creationId xmlns:a16="http://schemas.microsoft.com/office/drawing/2014/main" xmlns="" id="{C265897A-2D5F-0967-399C-3F06F9DE38DC}"/>
              </a:ext>
            </a:extLst>
          </p:cNvPr>
          <p:cNvSpPr>
            <a:spLocks noGrp="1" noChangeArrowheads="1"/>
          </p:cNvSpPr>
          <p:nvPr>
            <p:ph type="title"/>
          </p:nvPr>
        </p:nvSpPr>
        <p:spPr>
          <a:xfrm>
            <a:off x="467544" y="692696"/>
            <a:ext cx="8495928" cy="4950296"/>
          </a:xfrm>
        </p:spPr>
        <p:txBody>
          <a:bodyPr>
            <a:normAutofit fontScale="90000"/>
          </a:bodyPr>
          <a:lstStyle/>
          <a:p>
            <a:pPr algn="ctr"/>
            <a:r>
              <a:rPr lang="fr-FR" sz="2800" dirty="0"/>
              <a:t/>
            </a:r>
            <a:br>
              <a:rPr lang="fr-FR" sz="2800" dirty="0"/>
            </a:br>
            <a:r>
              <a:rPr lang="fr-FR" sz="2800" dirty="0">
                <a:solidFill>
                  <a:schemeClr val="tx1"/>
                </a:solidFill>
              </a:rPr>
              <a:t>3. Le Seigneur nous a aimés comme l'on n'a jamais aimé.</a:t>
            </a:r>
            <a:br>
              <a:rPr lang="fr-FR" sz="2800" dirty="0">
                <a:solidFill>
                  <a:schemeClr val="tx1"/>
                </a:solidFill>
              </a:rPr>
            </a:br>
            <a:r>
              <a:rPr lang="fr-FR" sz="2800" dirty="0">
                <a:solidFill>
                  <a:schemeClr val="tx1"/>
                </a:solidFill>
              </a:rPr>
              <a:t>Il rassemble tous les hommes et les fait vivre de sa vie.</a:t>
            </a:r>
            <a:br>
              <a:rPr lang="fr-FR" sz="2800" dirty="0">
                <a:solidFill>
                  <a:schemeClr val="tx1"/>
                </a:solidFill>
              </a:rPr>
            </a:br>
            <a:r>
              <a:rPr lang="fr-FR" sz="2800" dirty="0">
                <a:solidFill>
                  <a:schemeClr val="tx1"/>
                </a:solidFill>
              </a:rPr>
              <a:t>Et tous les chrétiens du monde sont les membres de son corps</a:t>
            </a:r>
            <a:br>
              <a:rPr lang="fr-FR" sz="2800" dirty="0">
                <a:solidFill>
                  <a:schemeClr val="tx1"/>
                </a:solidFill>
              </a:rPr>
            </a:br>
            <a:r>
              <a:rPr lang="fr-FR" sz="2800" dirty="0">
                <a:solidFill>
                  <a:schemeClr val="tx1"/>
                </a:solidFill>
              </a:rPr>
              <a:t>Rien ne peut les séparer de son amour.</a:t>
            </a:r>
            <a:br>
              <a:rPr lang="fr-FR" sz="2800" dirty="0">
                <a:solidFill>
                  <a:schemeClr val="tx1"/>
                </a:solidFill>
              </a:rPr>
            </a:br>
            <a:r>
              <a:rPr lang="fr-FR" sz="2800" dirty="0">
                <a:solidFill>
                  <a:schemeClr val="tx1"/>
                </a:solidFill>
              </a:rPr>
              <a:t/>
            </a:r>
            <a:br>
              <a:rPr lang="fr-FR" sz="2800" dirty="0">
                <a:solidFill>
                  <a:schemeClr val="tx1"/>
                </a:solidFill>
              </a:rPr>
            </a:br>
            <a:r>
              <a:rPr lang="fr-FR" sz="2800" b="1" dirty="0">
                <a:solidFill>
                  <a:schemeClr val="tx1"/>
                </a:solidFill>
              </a:rPr>
              <a:t>C'est mon Corps, prenez et mangez!</a:t>
            </a:r>
            <a:r>
              <a:rPr lang="en-US" sz="2800" b="1" dirty="0">
                <a:solidFill>
                  <a:schemeClr val="tx1"/>
                </a:solidFill>
              </a:rPr>
              <a:t/>
            </a:r>
            <a:br>
              <a:rPr lang="en-US" sz="2800" b="1" dirty="0">
                <a:solidFill>
                  <a:schemeClr val="tx1"/>
                </a:solidFill>
              </a:rPr>
            </a:br>
            <a:r>
              <a:rPr lang="fr-FR" sz="2800" b="1" dirty="0">
                <a:solidFill>
                  <a:schemeClr val="tx1"/>
                </a:solidFill>
              </a:rPr>
              <a:t>C'est mon Sang, prenez et buvez!</a:t>
            </a:r>
            <a:r>
              <a:rPr lang="en-US" sz="2800" b="1" dirty="0">
                <a:solidFill>
                  <a:schemeClr val="tx1"/>
                </a:solidFill>
              </a:rPr>
              <a:t/>
            </a:r>
            <a:br>
              <a:rPr lang="en-US" sz="2800" b="1" dirty="0">
                <a:solidFill>
                  <a:schemeClr val="tx1"/>
                </a:solidFill>
              </a:rPr>
            </a:br>
            <a:r>
              <a:rPr lang="fr-FR" sz="2800" b="1" dirty="0">
                <a:solidFill>
                  <a:schemeClr val="tx1"/>
                </a:solidFill>
              </a:rPr>
              <a:t>Car je suis la Vie et je suis l'Amour.</a:t>
            </a:r>
            <a:r>
              <a:rPr lang="en-US" sz="2800" b="1" dirty="0">
                <a:solidFill>
                  <a:schemeClr val="tx1"/>
                </a:solidFill>
              </a:rPr>
              <a:t/>
            </a:r>
            <a:br>
              <a:rPr lang="en-US" sz="2800" b="1" dirty="0">
                <a:solidFill>
                  <a:schemeClr val="tx1"/>
                </a:solidFill>
              </a:rPr>
            </a:br>
            <a:r>
              <a:rPr lang="fr-FR" sz="2800" b="1" dirty="0">
                <a:solidFill>
                  <a:schemeClr val="tx1"/>
                </a:solidFill>
              </a:rPr>
              <a:t>O Seigneur, emporte-nous dans ton Amour!</a:t>
            </a:r>
            <a:endParaRPr lang="en-US" sz="2800" b="1" dirty="0">
              <a:solidFill>
                <a:schemeClr val="tx1"/>
              </a:solidFill>
            </a:endParaRPr>
          </a:p>
        </p:txBody>
      </p:sp>
      <p:sp>
        <p:nvSpPr>
          <p:cNvPr id="4" name="Text Box 3">
            <a:extLst>
              <a:ext uri="{FF2B5EF4-FFF2-40B4-BE49-F238E27FC236}">
                <a16:creationId xmlns:a16="http://schemas.microsoft.com/office/drawing/2014/main" xmlns="" id="{EA3E123B-D5DA-F329-D4DE-D755841C5131}"/>
              </a:ext>
            </a:extLst>
          </p:cNvPr>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fr-FR" sz="2400" b="1" i="0" u="none" strike="noStrike" kern="1200" cap="none" spc="0" normalizeH="0" baseline="0" noProof="0" dirty="0">
                <a:ln>
                  <a:noFill/>
                </a:ln>
                <a:solidFill>
                  <a:srgbClr val="D2533C"/>
                </a:solidFill>
                <a:effectLst/>
                <a:uLnTx/>
                <a:uFillTx/>
                <a:latin typeface="Arial" charset="0"/>
                <a:ea typeface="ＭＳ Ｐゴシック" charset="0"/>
              </a:rPr>
              <a:t>Communion: </a:t>
            </a:r>
            <a:r>
              <a:rPr kumimoji="0" lang="fr-FR" sz="2400" b="0" i="1" u="none" strike="noStrike" kern="1200" cap="none" spc="0" normalizeH="0" baseline="0" noProof="0" dirty="0">
                <a:ln>
                  <a:noFill/>
                </a:ln>
                <a:solidFill>
                  <a:srgbClr val="D2533C"/>
                </a:solidFill>
                <a:effectLst/>
                <a:uLnTx/>
                <a:uFillTx/>
                <a:latin typeface="Arial" charset="0"/>
                <a:ea typeface="ＭＳ Ｐゴシック" charset="0"/>
              </a:rPr>
              <a:t>Le Seigneur nous a </a:t>
            </a:r>
            <a:r>
              <a:rPr kumimoji="0" lang="fr-FR" sz="2400" b="0" i="1" u="none" strike="noStrike" kern="1200" cap="none" spc="0" normalizeH="0" baseline="0" noProof="0" dirty="0" err="1">
                <a:ln>
                  <a:noFill/>
                </a:ln>
                <a:solidFill>
                  <a:srgbClr val="D2533C"/>
                </a:solidFill>
                <a:effectLst/>
                <a:uLnTx/>
                <a:uFillTx/>
                <a:latin typeface="Arial" charset="0"/>
                <a:ea typeface="ＭＳ Ｐゴシック" charset="0"/>
              </a:rPr>
              <a:t>aim</a:t>
            </a:r>
            <a:r>
              <a:rPr kumimoji="0" lang="en-US" sz="2400" b="0" i="1" u="none" strike="noStrike" kern="1200" cap="none" spc="0" normalizeH="0" baseline="0" noProof="0" dirty="0" err="1">
                <a:ln>
                  <a:noFill/>
                </a:ln>
                <a:solidFill>
                  <a:srgbClr val="D2533C"/>
                </a:solidFill>
                <a:effectLst/>
                <a:uLnTx/>
                <a:uFillTx/>
                <a:latin typeface="Arial" charset="0"/>
                <a:ea typeface="ＭＳ Ｐゴシック" charset="0"/>
              </a:rPr>
              <a:t>é</a:t>
            </a:r>
            <a:r>
              <a:rPr kumimoji="0" lang="fr-FR" sz="2400" b="0" i="1" u="none" strike="noStrike" kern="1200" cap="none" spc="0" normalizeH="0" baseline="0" noProof="0" dirty="0">
                <a:ln>
                  <a:noFill/>
                </a:ln>
                <a:solidFill>
                  <a:srgbClr val="D2533C"/>
                </a:solidFill>
                <a:effectLst/>
                <a:uLnTx/>
                <a:uFillTx/>
                <a:latin typeface="Arial" charset="0"/>
                <a:ea typeface="ＭＳ Ｐゴシック" charset="0"/>
              </a:rPr>
              <a:t>s (</a:t>
            </a:r>
            <a:r>
              <a:rPr lang="fr-FR" sz="2400" dirty="0">
                <a:solidFill>
                  <a:srgbClr val="D2533C"/>
                </a:solidFill>
              </a:rPr>
              <a:t>3</a:t>
            </a:r>
            <a:r>
              <a:rPr kumimoji="0" lang="fr-FR" sz="2400" b="0" i="0" u="none" strike="noStrike" kern="1200" cap="none" spc="0" normalizeH="0" baseline="0" noProof="0" dirty="0">
                <a:ln>
                  <a:noFill/>
                </a:ln>
                <a:solidFill>
                  <a:srgbClr val="D2533C"/>
                </a:solidFill>
                <a:effectLst/>
                <a:uLnTx/>
                <a:uFillTx/>
                <a:latin typeface="Arial" charset="0"/>
                <a:ea typeface="ＭＳ Ｐゴシック" charset="0"/>
              </a:rPr>
              <a:t>/3) </a:t>
            </a:r>
          </a:p>
        </p:txBody>
      </p:sp>
    </p:spTree>
    <p:extLst>
      <p:ext uri="{BB962C8B-B14F-4D97-AF65-F5344CB8AC3E}">
        <p14:creationId xmlns:p14="http://schemas.microsoft.com/office/powerpoint/2010/main" xmlns="" val="9945833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2" cstate="print"/>
          <a:srcRect/>
          <a:stretch>
            <a:fillRect/>
          </a:stretch>
        </p:blipFill>
        <p:spPr bwMode="auto">
          <a:xfrm>
            <a:off x="2407400" y="284402"/>
            <a:ext cx="4502358" cy="6264675"/>
          </a:xfrm>
          <a:prstGeom prst="rect">
            <a:avLst/>
          </a:prstGeom>
          <a:noFill/>
          <a:ln w="9525">
            <a:noFill/>
            <a:miter lim="800000"/>
            <a:headEnd/>
            <a:tailEnd/>
          </a:ln>
        </p:spPr>
      </p:pic>
    </p:spTree>
    <p:extLst>
      <p:ext uri="{BB962C8B-B14F-4D97-AF65-F5344CB8AC3E}">
        <p14:creationId xmlns:p14="http://schemas.microsoft.com/office/powerpoint/2010/main" xmlns="" val="2278712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12" y="113524"/>
            <a:ext cx="8229600" cy="990600"/>
          </a:xfrm>
        </p:spPr>
        <p:txBody>
          <a:bodyPr>
            <a:normAutofit/>
          </a:bodyPr>
          <a:lstStyle/>
          <a:p>
            <a:r>
              <a:rPr lang="fr-FR" sz="2800" b="1" i="1" dirty="0">
                <a:latin typeface="Arial Narrow" panose="020B0606020202030204" pitchFamily="34" charset="0"/>
              </a:rPr>
              <a:t>Chant d’envoi </a:t>
            </a:r>
            <a:r>
              <a:rPr lang="fr-FR" sz="2800" dirty="0">
                <a:latin typeface="Arial Narrow" panose="020B0606020202030204" pitchFamily="34" charset="0"/>
              </a:rPr>
              <a:t>:</a:t>
            </a:r>
            <a:r>
              <a:rPr lang="fr-FR" sz="2800" b="1" dirty="0">
                <a:latin typeface="Arial Narrow" panose="020B0606020202030204" pitchFamily="34" charset="0"/>
              </a:rPr>
              <a:t> Le Christ est Vivant (1/3)</a:t>
            </a:r>
            <a:endParaRPr lang="en-US" sz="2800" dirty="0">
              <a:latin typeface="Arial Narrow" panose="020B060602020203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xmlns="" val="4174189179"/>
              </p:ext>
            </p:extLst>
          </p:nvPr>
        </p:nvGraphicFramePr>
        <p:xfrm>
          <a:off x="0" y="970384"/>
          <a:ext cx="9060024" cy="6187440"/>
        </p:xfrm>
        <a:graphic>
          <a:graphicData uri="http://schemas.openxmlformats.org/drawingml/2006/table">
            <a:tbl>
              <a:tblPr>
                <a:tableStyleId>{5C22544A-7EE6-4342-B048-85BDC9FD1C3A}</a:tableStyleId>
              </a:tblPr>
              <a:tblGrid>
                <a:gridCol w="9060024">
                  <a:extLst>
                    <a:ext uri="{9D8B030D-6E8A-4147-A177-3AD203B41FA5}">
                      <a16:colId xmlns:a16="http://schemas.microsoft.com/office/drawing/2014/main" xmlns="" val="1165673316"/>
                    </a:ext>
                  </a:extLst>
                </a:gridCol>
              </a:tblGrid>
              <a:tr h="6187440">
                <a:tc>
                  <a:txBody>
                    <a:bodyPr/>
                    <a:lstStyle/>
                    <a:p>
                      <a:pPr algn="ctr">
                        <a:spcAft>
                          <a:spcPts val="0"/>
                        </a:spcAft>
                      </a:pPr>
                      <a:r>
                        <a:rPr lang="fr-FR" sz="2800" b="0" dirty="0">
                          <a:effectLst/>
                          <a:latin typeface="+mn-lt"/>
                        </a:rPr>
                        <a:t>1. Le Christ est vivant ! </a:t>
                      </a:r>
                      <a:r>
                        <a:rPr lang="fr-FR" sz="2800" b="1" dirty="0">
                          <a:effectLst/>
                          <a:latin typeface="+mn-lt"/>
                        </a:rPr>
                        <a:t>Alléluia !</a:t>
                      </a:r>
                    </a:p>
                    <a:p>
                      <a:pPr algn="ctr">
                        <a:spcAft>
                          <a:spcPts val="0"/>
                        </a:spcAft>
                      </a:pPr>
                      <a:r>
                        <a:rPr lang="fr-FR" sz="2800" b="0" dirty="0">
                          <a:effectLst/>
                          <a:latin typeface="+mn-lt"/>
                        </a:rPr>
                        <a:t>Il est parmi nous ! </a:t>
                      </a:r>
                      <a:r>
                        <a:rPr lang="fr-FR" sz="2800" b="1" dirty="0">
                          <a:effectLst/>
                          <a:latin typeface="+mn-lt"/>
                        </a:rPr>
                        <a:t>Alléluia !</a:t>
                      </a:r>
                    </a:p>
                    <a:p>
                      <a:pPr algn="ctr">
                        <a:spcAft>
                          <a:spcPts val="0"/>
                        </a:spcAft>
                      </a:pPr>
                      <a:r>
                        <a:rPr lang="fr-FR" sz="2800" b="0" dirty="0">
                          <a:effectLst/>
                          <a:latin typeface="+mn-lt"/>
                        </a:rPr>
                        <a:t>Béni soit son nom dans tout l'univers,</a:t>
                      </a:r>
                    </a:p>
                    <a:p>
                      <a:pPr algn="ctr">
                        <a:spcAft>
                          <a:spcPts val="0"/>
                        </a:spcAft>
                      </a:pPr>
                      <a:r>
                        <a:rPr lang="fr-FR" sz="2800" b="1" dirty="0">
                          <a:effectLst/>
                          <a:latin typeface="+mn-lt"/>
                        </a:rPr>
                        <a:t>Alléluia ! Alléluia !</a:t>
                      </a:r>
                    </a:p>
                    <a:p>
                      <a:pPr algn="ctr">
                        <a:spcAft>
                          <a:spcPts val="0"/>
                        </a:spcAft>
                      </a:pPr>
                      <a:endParaRPr lang="fr-FR" sz="2800" b="1" dirty="0">
                        <a:effectLst/>
                        <a:latin typeface="+mn-lt"/>
                      </a:endParaRPr>
                    </a:p>
                    <a:p>
                      <a:pPr algn="ctr">
                        <a:spcAft>
                          <a:spcPts val="0"/>
                        </a:spcAft>
                      </a:pPr>
                      <a:r>
                        <a:rPr lang="fr-FR" sz="2800" b="0" dirty="0">
                          <a:effectLst/>
                          <a:latin typeface="+mn-lt"/>
                        </a:rPr>
                        <a:t>2. C'est lui notre joie ! </a:t>
                      </a:r>
                      <a:r>
                        <a:rPr lang="fr-FR" sz="2800" b="1" dirty="0">
                          <a:effectLst/>
                          <a:latin typeface="+mn-lt"/>
                        </a:rPr>
                        <a:t>Alléluia !</a:t>
                      </a:r>
                    </a:p>
                    <a:p>
                      <a:pPr algn="ctr">
                        <a:spcAft>
                          <a:spcPts val="0"/>
                        </a:spcAft>
                      </a:pPr>
                      <a:r>
                        <a:rPr lang="fr-FR" sz="2800" b="0" dirty="0">
                          <a:effectLst/>
                          <a:latin typeface="+mn-lt"/>
                        </a:rPr>
                        <a:t>C'est lui notre espoir ! </a:t>
                      </a:r>
                      <a:r>
                        <a:rPr lang="fr-FR" sz="2800" b="1" dirty="0">
                          <a:effectLst/>
                          <a:latin typeface="+mn-lt"/>
                        </a:rPr>
                        <a:t>Alléluia !</a:t>
                      </a:r>
                    </a:p>
                    <a:p>
                      <a:pPr algn="ctr">
                        <a:spcAft>
                          <a:spcPts val="0"/>
                        </a:spcAft>
                      </a:pPr>
                      <a:r>
                        <a:rPr lang="fr-FR" sz="2800" b="0" dirty="0">
                          <a:effectLst/>
                          <a:latin typeface="+mn-lt"/>
                        </a:rPr>
                        <a:t>C'est lui notre pain, c'est lui notre vie,</a:t>
                      </a:r>
                    </a:p>
                    <a:p>
                      <a:pPr algn="ctr">
                        <a:spcAft>
                          <a:spcPts val="0"/>
                        </a:spcAft>
                      </a:pPr>
                      <a:r>
                        <a:rPr lang="fr-FR" sz="2800" b="1" dirty="0">
                          <a:effectLst/>
                          <a:latin typeface="+mn-lt"/>
                        </a:rPr>
                        <a:t>Alléluia ! Alléluia </a:t>
                      </a:r>
                    </a:p>
                  </a:txBody>
                  <a:tcPr marL="48232" marR="48232" marT="0" marB="0"/>
                </a:tc>
                <a:extLst>
                  <a:ext uri="{0D108BD9-81ED-4DB2-BD59-A6C34878D82A}">
                    <a16:rowId xmlns:a16="http://schemas.microsoft.com/office/drawing/2014/main" xmlns="" val="668712744"/>
                  </a:ext>
                </a:extLst>
              </a:tr>
            </a:tbl>
          </a:graphicData>
        </a:graphic>
      </p:graphicFrame>
    </p:spTree>
    <p:extLst>
      <p:ext uri="{BB962C8B-B14F-4D97-AF65-F5344CB8AC3E}">
        <p14:creationId xmlns:p14="http://schemas.microsoft.com/office/powerpoint/2010/main" xmlns="" val="1184268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12" y="113524"/>
            <a:ext cx="8229600" cy="990600"/>
          </a:xfrm>
        </p:spPr>
        <p:txBody>
          <a:bodyPr>
            <a:normAutofit/>
          </a:bodyPr>
          <a:lstStyle/>
          <a:p>
            <a:r>
              <a:rPr lang="fr-FR" sz="2800" b="1" i="1" dirty="0">
                <a:latin typeface="Arial Narrow" panose="020B0606020202030204" pitchFamily="34" charset="0"/>
              </a:rPr>
              <a:t>Chant d’envoi </a:t>
            </a:r>
            <a:r>
              <a:rPr lang="fr-FR" sz="2800" dirty="0">
                <a:latin typeface="Arial Narrow" panose="020B0606020202030204" pitchFamily="34" charset="0"/>
              </a:rPr>
              <a:t>:</a:t>
            </a:r>
            <a:r>
              <a:rPr lang="fr-FR" sz="2800" b="1" dirty="0">
                <a:latin typeface="Arial Narrow" panose="020B0606020202030204" pitchFamily="34" charset="0"/>
              </a:rPr>
              <a:t> Le Christ est Vivant (2/3)</a:t>
            </a:r>
            <a:endParaRPr lang="en-US" sz="2800" dirty="0">
              <a:latin typeface="Arial Narrow" panose="020B060602020203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xmlns="" val="3011914442"/>
              </p:ext>
            </p:extLst>
          </p:nvPr>
        </p:nvGraphicFramePr>
        <p:xfrm>
          <a:off x="0" y="970384"/>
          <a:ext cx="9060024" cy="6187440"/>
        </p:xfrm>
        <a:graphic>
          <a:graphicData uri="http://schemas.openxmlformats.org/drawingml/2006/table">
            <a:tbl>
              <a:tblPr>
                <a:tableStyleId>{5C22544A-7EE6-4342-B048-85BDC9FD1C3A}</a:tableStyleId>
              </a:tblPr>
              <a:tblGrid>
                <a:gridCol w="9060024">
                  <a:extLst>
                    <a:ext uri="{9D8B030D-6E8A-4147-A177-3AD203B41FA5}">
                      <a16:colId xmlns:a16="http://schemas.microsoft.com/office/drawing/2014/main" xmlns="" val="1165673316"/>
                    </a:ext>
                  </a:extLst>
                </a:gridCol>
              </a:tblGrid>
              <a:tr h="6187440">
                <a:tc>
                  <a:txBody>
                    <a:bodyPr/>
                    <a:lstStyle/>
                    <a:p>
                      <a:pPr algn="ctr">
                        <a:spcAft>
                          <a:spcPts val="0"/>
                        </a:spcAft>
                      </a:pPr>
                      <a:r>
                        <a:rPr lang="fr-FR" sz="2800" b="0" dirty="0">
                          <a:effectLst/>
                          <a:latin typeface="+mn-lt"/>
                        </a:rPr>
                        <a:t>3. Soyons dans la joie ! </a:t>
                      </a:r>
                      <a:r>
                        <a:rPr lang="fr-FR" sz="2800" b="1" dirty="0">
                          <a:effectLst/>
                          <a:latin typeface="+mn-lt"/>
                        </a:rPr>
                        <a:t>Alléluia !</a:t>
                      </a:r>
                    </a:p>
                    <a:p>
                      <a:pPr algn="ctr">
                        <a:spcAft>
                          <a:spcPts val="0"/>
                        </a:spcAft>
                      </a:pPr>
                      <a:r>
                        <a:rPr lang="fr-FR" sz="2800" b="0" dirty="0">
                          <a:effectLst/>
                          <a:latin typeface="+mn-lt"/>
                        </a:rPr>
                        <a:t>Louons le Seigneur ! </a:t>
                      </a:r>
                      <a:r>
                        <a:rPr lang="fr-FR" sz="2800" b="1" dirty="0">
                          <a:effectLst/>
                          <a:latin typeface="+mn-lt"/>
                        </a:rPr>
                        <a:t>Alléluia !</a:t>
                      </a:r>
                    </a:p>
                    <a:p>
                      <a:pPr algn="ctr">
                        <a:spcAft>
                          <a:spcPts val="0"/>
                        </a:spcAft>
                      </a:pPr>
                      <a:r>
                        <a:rPr lang="fr-FR" sz="2800" b="0" dirty="0">
                          <a:effectLst/>
                          <a:latin typeface="+mn-lt"/>
                        </a:rPr>
                        <a:t>Il nous a aimés, il nous a sauvés,</a:t>
                      </a:r>
                    </a:p>
                    <a:p>
                      <a:pPr algn="ctr">
                        <a:spcAft>
                          <a:spcPts val="0"/>
                        </a:spcAft>
                      </a:pPr>
                      <a:r>
                        <a:rPr lang="fr-FR" sz="2800" b="1" dirty="0">
                          <a:effectLst/>
                          <a:latin typeface="+mn-lt"/>
                        </a:rPr>
                        <a:t>Alléluia ! Alléluia !</a:t>
                      </a:r>
                    </a:p>
                    <a:p>
                      <a:pPr algn="ctr">
                        <a:spcAft>
                          <a:spcPts val="0"/>
                        </a:spcAft>
                      </a:pPr>
                      <a:endParaRPr lang="fr-FR" sz="2800" b="1" dirty="0">
                        <a:effectLst/>
                        <a:latin typeface="+mn-lt"/>
                      </a:endParaRPr>
                    </a:p>
                    <a:p>
                      <a:pPr algn="ctr">
                        <a:spcAft>
                          <a:spcPts val="0"/>
                        </a:spcAft>
                      </a:pPr>
                      <a:r>
                        <a:rPr lang="fr-FR" sz="2800" b="0" dirty="0">
                          <a:effectLst/>
                          <a:latin typeface="+mn-lt"/>
                        </a:rPr>
                        <a:t>4. Le Christ est vivant ! </a:t>
                      </a:r>
                      <a:r>
                        <a:rPr lang="fr-FR" sz="2800" b="1" dirty="0">
                          <a:effectLst/>
                          <a:latin typeface="+mn-lt"/>
                        </a:rPr>
                        <a:t>Alléluia !</a:t>
                      </a:r>
                    </a:p>
                    <a:p>
                      <a:pPr algn="ctr">
                        <a:spcAft>
                          <a:spcPts val="0"/>
                        </a:spcAft>
                      </a:pPr>
                      <a:r>
                        <a:rPr lang="fr-FR" sz="2800" b="0" dirty="0">
                          <a:effectLst/>
                          <a:latin typeface="+mn-lt"/>
                        </a:rPr>
                        <a:t>Allons proclamer, </a:t>
                      </a:r>
                      <a:r>
                        <a:rPr lang="fr-FR" sz="2800" b="1" dirty="0">
                          <a:effectLst/>
                          <a:latin typeface="+mn-lt"/>
                        </a:rPr>
                        <a:t>Alléluia !</a:t>
                      </a:r>
                    </a:p>
                    <a:p>
                      <a:pPr algn="ctr">
                        <a:spcAft>
                          <a:spcPts val="0"/>
                        </a:spcAft>
                      </a:pPr>
                      <a:r>
                        <a:rPr lang="fr-FR" sz="2800" b="0" dirty="0">
                          <a:effectLst/>
                          <a:latin typeface="+mn-lt"/>
                        </a:rPr>
                        <a:t>La Bonne Nouvelle à toute nation.</a:t>
                      </a:r>
                    </a:p>
                    <a:p>
                      <a:pPr algn="ctr">
                        <a:spcAft>
                          <a:spcPts val="0"/>
                        </a:spcAft>
                      </a:pPr>
                      <a:r>
                        <a:rPr lang="fr-FR" sz="2800" b="1" dirty="0">
                          <a:effectLst/>
                          <a:latin typeface="+mn-lt"/>
                        </a:rPr>
                        <a:t>Alléluia ! Alléluia !</a:t>
                      </a:r>
                    </a:p>
                    <a:p>
                      <a:pPr algn="ctr">
                        <a:spcAft>
                          <a:spcPts val="0"/>
                        </a:spcAft>
                      </a:pPr>
                      <a:endParaRPr lang="fr-FR" sz="2800" b="1" dirty="0">
                        <a:effectLst/>
                        <a:latin typeface="+mn-lt"/>
                      </a:endParaRPr>
                    </a:p>
                  </a:txBody>
                  <a:tcPr marL="48232" marR="48232" marT="0" marB="0"/>
                </a:tc>
                <a:extLst>
                  <a:ext uri="{0D108BD9-81ED-4DB2-BD59-A6C34878D82A}">
                    <a16:rowId xmlns:a16="http://schemas.microsoft.com/office/drawing/2014/main" xmlns="" val="668712744"/>
                  </a:ext>
                </a:extLst>
              </a:tr>
            </a:tbl>
          </a:graphicData>
        </a:graphic>
      </p:graphicFrame>
    </p:spTree>
    <p:extLst>
      <p:ext uri="{BB962C8B-B14F-4D97-AF65-F5344CB8AC3E}">
        <p14:creationId xmlns:p14="http://schemas.microsoft.com/office/powerpoint/2010/main" xmlns="" val="2171182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12" y="113524"/>
            <a:ext cx="8229600" cy="990600"/>
          </a:xfrm>
        </p:spPr>
        <p:txBody>
          <a:bodyPr>
            <a:normAutofit/>
          </a:bodyPr>
          <a:lstStyle/>
          <a:p>
            <a:r>
              <a:rPr lang="fr-FR" sz="2800" b="1" i="1" dirty="0">
                <a:latin typeface="Arial Narrow" panose="020B0606020202030204" pitchFamily="34" charset="0"/>
              </a:rPr>
              <a:t>Chant d’envoi </a:t>
            </a:r>
            <a:r>
              <a:rPr lang="fr-FR" sz="2800" dirty="0">
                <a:latin typeface="Arial Narrow" panose="020B0606020202030204" pitchFamily="34" charset="0"/>
              </a:rPr>
              <a:t>:</a:t>
            </a:r>
            <a:r>
              <a:rPr lang="fr-FR" sz="2800" b="1" dirty="0">
                <a:latin typeface="Arial Narrow" panose="020B0606020202030204" pitchFamily="34" charset="0"/>
              </a:rPr>
              <a:t> Le Christ est Vivant (3/3)</a:t>
            </a:r>
            <a:endParaRPr lang="en-US" sz="2800" dirty="0">
              <a:latin typeface="Arial Narrow" panose="020B060602020203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xmlns="" val="4215122018"/>
              </p:ext>
            </p:extLst>
          </p:nvPr>
        </p:nvGraphicFramePr>
        <p:xfrm>
          <a:off x="0" y="970384"/>
          <a:ext cx="9060024" cy="6187440"/>
        </p:xfrm>
        <a:graphic>
          <a:graphicData uri="http://schemas.openxmlformats.org/drawingml/2006/table">
            <a:tbl>
              <a:tblPr>
                <a:tableStyleId>{5C22544A-7EE6-4342-B048-85BDC9FD1C3A}</a:tableStyleId>
              </a:tblPr>
              <a:tblGrid>
                <a:gridCol w="9060024">
                  <a:extLst>
                    <a:ext uri="{9D8B030D-6E8A-4147-A177-3AD203B41FA5}">
                      <a16:colId xmlns:a16="http://schemas.microsoft.com/office/drawing/2014/main" xmlns="" val="1165673316"/>
                    </a:ext>
                  </a:extLst>
                </a:gridCol>
              </a:tblGrid>
              <a:tr h="6187440">
                <a:tc>
                  <a:txBody>
                    <a:bodyPr/>
                    <a:lstStyle/>
                    <a:p>
                      <a:pPr algn="ctr">
                        <a:spcAft>
                          <a:spcPts val="0"/>
                        </a:spcAft>
                      </a:pPr>
                      <a:r>
                        <a:rPr lang="fr-FR" sz="2800" b="0" dirty="0">
                          <a:effectLst/>
                          <a:latin typeface="+mn-lt"/>
                        </a:rPr>
                        <a:t>5. Le Christ était mort ! </a:t>
                      </a:r>
                      <a:r>
                        <a:rPr lang="fr-FR" sz="2800" b="1" dirty="0">
                          <a:effectLst/>
                          <a:latin typeface="+mn-lt"/>
                        </a:rPr>
                        <a:t>Alléluia !</a:t>
                      </a:r>
                    </a:p>
                    <a:p>
                      <a:pPr algn="ctr">
                        <a:spcAft>
                          <a:spcPts val="0"/>
                        </a:spcAft>
                      </a:pPr>
                      <a:r>
                        <a:rPr lang="fr-FR" sz="2800" b="0" dirty="0">
                          <a:effectLst/>
                          <a:latin typeface="+mn-lt"/>
                        </a:rPr>
                        <a:t>Le Christ est vivant ! </a:t>
                      </a:r>
                      <a:r>
                        <a:rPr lang="fr-FR" sz="2800" b="1" dirty="0">
                          <a:effectLst/>
                          <a:latin typeface="+mn-lt"/>
                        </a:rPr>
                        <a:t>Alléluia !</a:t>
                      </a:r>
                    </a:p>
                    <a:p>
                      <a:pPr algn="ctr">
                        <a:spcAft>
                          <a:spcPts val="0"/>
                        </a:spcAft>
                      </a:pPr>
                      <a:r>
                        <a:rPr lang="fr-FR" sz="2800" b="0" dirty="0">
                          <a:effectLst/>
                          <a:latin typeface="+mn-lt"/>
                        </a:rPr>
                        <a:t>Le Christ est présent, le Christ reviendra,</a:t>
                      </a:r>
                    </a:p>
                    <a:p>
                      <a:pPr algn="ctr">
                        <a:spcAft>
                          <a:spcPts val="0"/>
                        </a:spcAft>
                      </a:pPr>
                      <a:r>
                        <a:rPr lang="fr-FR" sz="2800" b="1" dirty="0">
                          <a:effectLst/>
                          <a:latin typeface="+mn-lt"/>
                        </a:rPr>
                        <a:t>Alléluia ! Alléluia !</a:t>
                      </a:r>
                    </a:p>
                    <a:p>
                      <a:pPr algn="ctr">
                        <a:spcAft>
                          <a:spcPts val="0"/>
                        </a:spcAft>
                      </a:pPr>
                      <a:endParaRPr lang="fr-FR" sz="2800" b="1" dirty="0">
                        <a:effectLst/>
                        <a:latin typeface="+mn-lt"/>
                      </a:endParaRPr>
                    </a:p>
                    <a:p>
                      <a:pPr algn="ctr">
                        <a:spcAft>
                          <a:spcPts val="0"/>
                        </a:spcAft>
                      </a:pPr>
                      <a:r>
                        <a:rPr lang="fr-FR" sz="2800" b="0" dirty="0">
                          <a:effectLst/>
                          <a:latin typeface="+mn-lt"/>
                        </a:rPr>
                        <a:t>6. Louange au Seigneur ! </a:t>
                      </a:r>
                      <a:r>
                        <a:rPr lang="fr-FR" sz="2800" b="1" dirty="0">
                          <a:effectLst/>
                          <a:latin typeface="+mn-lt"/>
                        </a:rPr>
                        <a:t>Alléluia !</a:t>
                      </a:r>
                    </a:p>
                    <a:p>
                      <a:pPr algn="ctr">
                        <a:spcAft>
                          <a:spcPts val="0"/>
                        </a:spcAft>
                      </a:pPr>
                      <a:r>
                        <a:rPr lang="fr-FR" sz="2800" b="0" dirty="0">
                          <a:effectLst/>
                          <a:latin typeface="+mn-lt"/>
                        </a:rPr>
                        <a:t>Au Père très bon, </a:t>
                      </a:r>
                      <a:r>
                        <a:rPr lang="fr-FR" sz="2800" b="1" dirty="0">
                          <a:effectLst/>
                          <a:latin typeface="+mn-lt"/>
                        </a:rPr>
                        <a:t>Alléluia !</a:t>
                      </a:r>
                    </a:p>
                    <a:p>
                      <a:pPr algn="ctr">
                        <a:spcAft>
                          <a:spcPts val="0"/>
                        </a:spcAft>
                      </a:pPr>
                      <a:r>
                        <a:rPr lang="fr-FR" sz="2800" b="0" dirty="0">
                          <a:effectLst/>
                          <a:latin typeface="+mn-lt"/>
                        </a:rPr>
                        <a:t>Au Christ, à l'Esprit, aux siècles sans fin !</a:t>
                      </a:r>
                    </a:p>
                    <a:p>
                      <a:pPr algn="ctr">
                        <a:spcAft>
                          <a:spcPts val="0"/>
                        </a:spcAft>
                      </a:pPr>
                      <a:r>
                        <a:rPr lang="fr-FR" sz="2800" b="1" dirty="0">
                          <a:effectLst/>
                          <a:latin typeface="+mn-lt"/>
                        </a:rPr>
                        <a:t>Alléluia ! Alléluia !</a:t>
                      </a:r>
                    </a:p>
                    <a:p>
                      <a:pPr algn="ctr">
                        <a:spcAft>
                          <a:spcPts val="0"/>
                        </a:spcAft>
                      </a:pPr>
                      <a:endParaRPr lang="fr-FR" sz="2800" b="1" dirty="0">
                        <a:effectLst/>
                        <a:latin typeface="+mn-lt"/>
                      </a:endParaRPr>
                    </a:p>
                  </a:txBody>
                  <a:tcPr marL="48232" marR="48232" marT="0" marB="0"/>
                </a:tc>
                <a:extLst>
                  <a:ext uri="{0D108BD9-81ED-4DB2-BD59-A6C34878D82A}">
                    <a16:rowId xmlns:a16="http://schemas.microsoft.com/office/drawing/2014/main" xmlns="" val="668712744"/>
                  </a:ext>
                </a:extLst>
              </a:tr>
            </a:tbl>
          </a:graphicData>
        </a:graphic>
      </p:graphicFrame>
    </p:spTree>
    <p:extLst>
      <p:ext uri="{BB962C8B-B14F-4D97-AF65-F5344CB8AC3E}">
        <p14:creationId xmlns:p14="http://schemas.microsoft.com/office/powerpoint/2010/main" xmlns="" val="1427462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50" y="1935163"/>
            <a:ext cx="7772400" cy="1470025"/>
          </a:xfrm>
        </p:spPr>
        <p:txBody>
          <a:bodyPr/>
          <a:lstStyle/>
          <a:p>
            <a:pPr algn="ctr" eaLnBrk="1" hangingPunct="1"/>
            <a:r>
              <a:rPr lang="en-GB" sz="4000" b="1" i="1" cap="none" dirty="0">
                <a:ea typeface="ＭＳ Ｐゴシック" pitchFamily="34" charset="-128"/>
              </a:rPr>
              <a:t>Bon </a:t>
            </a:r>
            <a:r>
              <a:rPr lang="en-GB" sz="4000" b="1" i="1" cap="none" dirty="0" err="1">
                <a:ea typeface="ＭＳ Ｐゴシック" pitchFamily="34" charset="-128"/>
              </a:rPr>
              <a:t>dimanche</a:t>
            </a:r>
            <a:r>
              <a:rPr lang="en-GB" sz="4000" b="1" i="1" cap="none" dirty="0">
                <a:ea typeface="ＭＳ Ｐゴシック" pitchFamily="34" charset="-128"/>
              </a:rPr>
              <a:t> </a:t>
            </a:r>
            <a:r>
              <a:rPr lang="en-GB" sz="4000" b="1" i="1" cap="none" dirty="0" smtClean="0">
                <a:ea typeface="ＭＳ Ｐゴシック" pitchFamily="34" charset="-128"/>
              </a:rPr>
              <a:t/>
            </a:r>
            <a:br>
              <a:rPr lang="en-GB" sz="4000" b="1" i="1" cap="none" dirty="0" smtClean="0">
                <a:ea typeface="ＭＳ Ｐゴシック" pitchFamily="34" charset="-128"/>
              </a:rPr>
            </a:br>
            <a:r>
              <a:rPr lang="en-GB" sz="4000" b="1" i="1" cap="none" dirty="0" smtClean="0">
                <a:ea typeface="ＭＳ Ｐゴシック" pitchFamily="34" charset="-128"/>
              </a:rPr>
              <a:t>et </a:t>
            </a:r>
            <a:r>
              <a:rPr lang="en-GB" sz="4000" b="1" i="1" cap="none" dirty="0" err="1" smtClean="0">
                <a:ea typeface="ＭＳ Ｐゴシック" pitchFamily="34" charset="-128"/>
              </a:rPr>
              <a:t>Joyeuses</a:t>
            </a:r>
            <a:r>
              <a:rPr lang="en-GB" sz="4000" b="1" i="1" cap="none" dirty="0" smtClean="0">
                <a:ea typeface="ＭＳ Ｐゴシック" pitchFamily="34" charset="-128"/>
              </a:rPr>
              <a:t> </a:t>
            </a:r>
            <a:r>
              <a:rPr lang="en-GB" sz="4000" b="1" i="1" cap="none" dirty="0" err="1" smtClean="0">
                <a:ea typeface="ＭＳ Ｐゴシック" pitchFamily="34" charset="-128"/>
              </a:rPr>
              <a:t>Paques</a:t>
            </a:r>
            <a:r>
              <a:rPr lang="en-GB" sz="4000" b="1" i="1" cap="none" dirty="0" smtClean="0">
                <a:ea typeface="ＭＳ Ｐゴシック" pitchFamily="34" charset="-128"/>
              </a:rPr>
              <a:t> à </a:t>
            </a:r>
            <a:r>
              <a:rPr lang="en-GB" sz="4000" b="1" i="1" cap="none" dirty="0" err="1">
                <a:ea typeface="ＭＳ Ｐゴシック" pitchFamily="34" charset="-128"/>
              </a:rPr>
              <a:t>tous</a:t>
            </a:r>
            <a:r>
              <a:rPr lang="en-GB" sz="4000" b="1" i="1" cap="none" dirty="0">
                <a:ea typeface="ＭＳ Ｐゴシック" pitchFamily="34" charset="-128"/>
              </a:rPr>
              <a:t> !</a:t>
            </a:r>
            <a:endParaRPr lang="en-US" sz="4000" b="1" cap="none" dirty="0">
              <a:latin typeface="Arial Narrow" pitchFamily="34" charset="0"/>
              <a:ea typeface="ＭＳ Ｐゴシック" pitchFamily="34" charset="-128"/>
            </a:endParaRPr>
          </a:p>
        </p:txBody>
      </p:sp>
      <p:sp>
        <p:nvSpPr>
          <p:cNvPr id="3" name="Subtitle 2"/>
          <p:cNvSpPr>
            <a:spLocks noGrp="1"/>
          </p:cNvSpPr>
          <p:nvPr>
            <p:ph type="subTitle" idx="1"/>
          </p:nvPr>
        </p:nvSpPr>
        <p:spPr>
          <a:xfrm>
            <a:off x="0" y="3405188"/>
            <a:ext cx="9144000" cy="1852612"/>
          </a:xfrm>
        </p:spPr>
        <p:txBody>
          <a:bodyPr>
            <a:normAutofit/>
          </a:bodyPr>
          <a:lstStyle/>
          <a:p>
            <a:pPr algn="ctr" eaLnBrk="1" hangingPunct="1"/>
            <a:r>
              <a:rPr lang="fr-FR" sz="3600" b="1" dirty="0"/>
              <a:t> </a:t>
            </a:r>
            <a:r>
              <a:rPr lang="fr-FR" sz="3600" dirty="0"/>
              <a:t/>
            </a:r>
            <a:br>
              <a:rPr lang="fr-FR" sz="3600" dirty="0"/>
            </a:br>
            <a:endParaRPr lang="en-US" sz="3600" dirty="0">
              <a:solidFill>
                <a:srgbClr val="57576E"/>
              </a:solidFill>
              <a:ea typeface="ＭＳ Ｐゴシック" pitchFamily="34" charset="-128"/>
            </a:endParaRPr>
          </a:p>
        </p:txBody>
      </p:sp>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40650" y="5195888"/>
            <a:ext cx="812800" cy="101600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sp>
        <p:nvSpPr>
          <p:cNvPr id="7" name="Rectangle 3"/>
          <p:cNvSpPr>
            <a:spLocks noChangeArrowheads="1"/>
          </p:cNvSpPr>
          <p:nvPr/>
        </p:nvSpPr>
        <p:spPr bwMode="auto">
          <a:xfrm>
            <a:off x="7031038" y="6308725"/>
            <a:ext cx="2112962"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spAutoFit/>
          </a:bodyPr>
          <a:lstStyle/>
          <a:p>
            <a:pPr algn="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err="1">
                <a:solidFill>
                  <a:srgbClr val="292934"/>
                </a:solidFill>
                <a:latin typeface="Arial" charset="0"/>
                <a:ea typeface="ＭＳ Ｐゴシック" charset="0"/>
                <a:cs typeface="Arial Unicode MS" charset="0"/>
              </a:rPr>
              <a:t>Paroisse</a:t>
            </a:r>
            <a:r>
              <a:rPr lang="en-US" sz="1800" dirty="0">
                <a:solidFill>
                  <a:srgbClr val="292934"/>
                </a:solidFill>
                <a:latin typeface="Arial" charset="0"/>
                <a:ea typeface="ＭＳ Ｐゴシック" charset="0"/>
                <a:cs typeface="Arial Unicode MS" charset="0"/>
              </a:rPr>
              <a:t> St Michel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9249" y="476108"/>
            <a:ext cx="8472196" cy="616139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latin typeface="Arial Narrow" panose="020B0606020202030204" pitchFamily="34" charset="0"/>
              </a:rPr>
              <a:t>Entrée (2/4)</a:t>
            </a:r>
            <a:r>
              <a:rPr lang="fr-FR" sz="2800" b="1" dirty="0">
                <a:latin typeface="Arial Narrow" panose="020B0606020202030204" pitchFamily="34" charset="0"/>
              </a:rPr>
              <a:t>   	    	 </a:t>
            </a:r>
            <a:endParaRPr lang="fr-FR" sz="3600" b="1" dirty="0">
              <a:latin typeface="Arial Narrow" panose="020B0606020202030204" pitchFamily="34" charset="0"/>
            </a:endParaRPr>
          </a:p>
          <a:p>
            <a:pPr marL="0" indent="0" algn="ctr">
              <a:buNone/>
            </a:pPr>
            <a:r>
              <a:rPr lang="fr-FR" sz="3600" b="1" dirty="0">
                <a:latin typeface="Arial Narrow" panose="020B0606020202030204" pitchFamily="34" charset="0"/>
              </a:rPr>
              <a:t>À toi la gloire, Ô Ressuscité!</a:t>
            </a:r>
          </a:p>
          <a:p>
            <a:pPr marL="0" indent="0" algn="ctr">
              <a:buNone/>
            </a:pPr>
            <a:r>
              <a:rPr lang="fr-FR" sz="3600" b="1" dirty="0">
                <a:latin typeface="Arial Narrow" panose="020B0606020202030204" pitchFamily="34" charset="0"/>
              </a:rPr>
              <a:t>À toi la victoire pour l’éternité!</a:t>
            </a:r>
            <a:endParaRPr lang="fr-FR" sz="3600" dirty="0">
              <a:latin typeface="Arial Narrow" panose="020B0606020202030204" pitchFamily="34" charset="0"/>
            </a:endParaRPr>
          </a:p>
          <a:p>
            <a:pPr marL="0" indent="0" algn="ctr">
              <a:buNone/>
            </a:pPr>
            <a:r>
              <a:rPr lang="fr-FR" sz="3600" dirty="0">
                <a:latin typeface="Arial Narrow" panose="020B0606020202030204" pitchFamily="34" charset="0"/>
              </a:rPr>
              <a:t>Sois dans l’allégresse, peuple du Seigneur,</a:t>
            </a:r>
          </a:p>
          <a:p>
            <a:pPr marL="0" indent="0" algn="ctr">
              <a:buNone/>
            </a:pPr>
            <a:r>
              <a:rPr lang="fr-FR" sz="3600" dirty="0">
                <a:latin typeface="Arial Narrow" panose="020B0606020202030204" pitchFamily="34" charset="0"/>
              </a:rPr>
              <a:t>Et redis sans cesse: Le Christ est vainqueur !</a:t>
            </a:r>
          </a:p>
        </p:txBody>
      </p:sp>
    </p:spTree>
    <p:extLst>
      <p:ext uri="{BB962C8B-B14F-4D97-AF65-F5344CB8AC3E}">
        <p14:creationId xmlns:p14="http://schemas.microsoft.com/office/powerpoint/2010/main" xmlns="" val="338513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9249" y="476108"/>
            <a:ext cx="8472196" cy="616139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latin typeface="Arial Narrow" panose="020B0606020202030204" pitchFamily="34" charset="0"/>
              </a:rPr>
              <a:t>Entrée</a:t>
            </a:r>
            <a:r>
              <a:rPr lang="fr-FR" sz="2800" b="1" dirty="0">
                <a:latin typeface="Arial Narrow" panose="020B0606020202030204" pitchFamily="34" charset="0"/>
              </a:rPr>
              <a:t> </a:t>
            </a:r>
            <a:r>
              <a:rPr lang="fr-FR" sz="2800" b="1" i="1" dirty="0">
                <a:solidFill>
                  <a:schemeClr val="tx2"/>
                </a:solidFill>
                <a:latin typeface="Arial Narrow" panose="020B0606020202030204" pitchFamily="34" charset="0"/>
              </a:rPr>
              <a:t>(3/4)</a:t>
            </a:r>
            <a:r>
              <a:rPr lang="fr-FR" sz="2800" b="1" dirty="0">
                <a:latin typeface="Arial Narrow" panose="020B0606020202030204" pitchFamily="34" charset="0"/>
              </a:rPr>
              <a:t>  	    	 </a:t>
            </a:r>
            <a:endParaRPr lang="fr-FR" sz="3600" b="1" dirty="0">
              <a:latin typeface="Arial Narrow" panose="020B0606020202030204" pitchFamily="34" charset="0"/>
            </a:endParaRPr>
          </a:p>
          <a:p>
            <a:pPr marL="0" indent="0" algn="ctr">
              <a:buNone/>
            </a:pPr>
            <a:r>
              <a:rPr lang="fr-FR" sz="3600" b="1" dirty="0">
                <a:latin typeface="Arial Narrow" panose="020B0606020202030204" pitchFamily="34" charset="0"/>
              </a:rPr>
              <a:t>À toi la gloire, Ô Ressuscité!</a:t>
            </a:r>
          </a:p>
          <a:p>
            <a:pPr marL="0" indent="0" algn="ctr">
              <a:buNone/>
            </a:pPr>
            <a:r>
              <a:rPr lang="fr-FR" sz="3600" b="1" dirty="0">
                <a:latin typeface="Arial Narrow" panose="020B0606020202030204" pitchFamily="34" charset="0"/>
              </a:rPr>
              <a:t>À toi la victoire pour l’éternité!</a:t>
            </a:r>
          </a:p>
          <a:p>
            <a:pPr marL="0" indent="0" algn="ctr">
              <a:buNone/>
            </a:pPr>
            <a:r>
              <a:rPr lang="fr-FR" sz="3600" dirty="0">
                <a:latin typeface="Arial Narrow" panose="020B0606020202030204" pitchFamily="34" charset="0"/>
              </a:rPr>
              <a:t>Il est ma victoire, mon puissant soutien,</a:t>
            </a:r>
          </a:p>
          <a:p>
            <a:pPr marL="0" indent="0" algn="ctr">
              <a:buNone/>
            </a:pPr>
            <a:r>
              <a:rPr lang="fr-FR" sz="3600" dirty="0">
                <a:latin typeface="Arial Narrow" panose="020B0606020202030204" pitchFamily="34" charset="0"/>
              </a:rPr>
              <a:t>Ma vie et ma gloire : non, je ne crains rien!</a:t>
            </a:r>
          </a:p>
        </p:txBody>
      </p:sp>
    </p:spTree>
    <p:extLst>
      <p:ext uri="{BB962C8B-B14F-4D97-AF65-F5344CB8AC3E}">
        <p14:creationId xmlns:p14="http://schemas.microsoft.com/office/powerpoint/2010/main" xmlns="" val="59089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9249" y="475200"/>
            <a:ext cx="8472196" cy="616139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latin typeface="Arial Narrow" panose="020B0606020202030204" pitchFamily="34" charset="0"/>
              </a:rPr>
              <a:t>Entrée (4/4)</a:t>
            </a:r>
            <a:endParaRPr lang="fr-FR" sz="2800" b="1" dirty="0">
              <a:latin typeface="Arial Narrow" panose="020B0606020202030204" pitchFamily="34" charset="0"/>
            </a:endParaRPr>
          </a:p>
          <a:p>
            <a:pPr marL="0" indent="0" algn="ctr">
              <a:buNone/>
            </a:pPr>
            <a:r>
              <a:rPr lang="fr-FR" sz="3600" b="1" dirty="0">
                <a:latin typeface="Arial Narrow" panose="020B0606020202030204" pitchFamily="34" charset="0"/>
              </a:rPr>
              <a:t>À toi la gloire, Ô Ressuscité!</a:t>
            </a:r>
          </a:p>
          <a:p>
            <a:pPr marL="0" indent="0" algn="ctr">
              <a:buNone/>
            </a:pPr>
            <a:r>
              <a:rPr lang="fr-FR" sz="3600" b="1" dirty="0">
                <a:latin typeface="Arial Narrow" panose="020B0606020202030204" pitchFamily="34" charset="0"/>
              </a:rPr>
              <a:t>À toi la victoire pour l’éternité!</a:t>
            </a:r>
          </a:p>
          <a:p>
            <a:pPr marL="0" indent="0" algn="ctr">
              <a:buNone/>
            </a:pPr>
            <a:r>
              <a:rPr lang="fr-FR" sz="3600" dirty="0">
                <a:latin typeface="Arial Narrow" panose="020B0606020202030204" pitchFamily="34" charset="0"/>
              </a:rPr>
              <a:t>Craindrais-je encore? Il vit à jamais,</a:t>
            </a:r>
          </a:p>
          <a:p>
            <a:pPr marL="0" indent="0" algn="ctr">
              <a:buNone/>
            </a:pPr>
            <a:r>
              <a:rPr lang="fr-FR" sz="3600" dirty="0">
                <a:latin typeface="Arial Narrow" panose="020B0606020202030204" pitchFamily="34" charset="0"/>
              </a:rPr>
              <a:t>Celui que j’adore, le Prince de paix;</a:t>
            </a:r>
          </a:p>
          <a:p>
            <a:pPr marL="0" indent="0" algn="ctr">
              <a:buNone/>
            </a:pPr>
            <a:r>
              <a:rPr lang="fr-FR" sz="3600" b="1" dirty="0">
                <a:latin typeface="Arial Narrow" panose="020B0606020202030204" pitchFamily="34" charset="0"/>
              </a:rPr>
              <a:t>À toi la gloire, Ô Ressuscité!</a:t>
            </a:r>
          </a:p>
          <a:p>
            <a:pPr marL="0" indent="0" algn="ctr">
              <a:buNone/>
            </a:pPr>
            <a:r>
              <a:rPr lang="fr-FR" sz="3600" b="1" dirty="0">
                <a:latin typeface="Arial Narrow" panose="020B0606020202030204" pitchFamily="34" charset="0"/>
              </a:rPr>
              <a:t>À toi la victoire pour l’éternité!</a:t>
            </a:r>
            <a:endParaRPr lang="fr-FR" sz="3600" dirty="0">
              <a:latin typeface="Arial Narrow" panose="020B0606020202030204" pitchFamily="34" charset="0"/>
            </a:endParaRPr>
          </a:p>
        </p:txBody>
      </p:sp>
    </p:spTree>
    <p:extLst>
      <p:ext uri="{BB962C8B-B14F-4D97-AF65-F5344CB8AC3E}">
        <p14:creationId xmlns:p14="http://schemas.microsoft.com/office/powerpoint/2010/main" xmlns="" val="371041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026" name="Picture 2"/>
          <p:cNvPicPr>
            <a:picLocks noChangeAspect="1" noChangeArrowheads="1"/>
          </p:cNvPicPr>
          <p:nvPr/>
        </p:nvPicPr>
        <p:blipFill>
          <a:blip r:embed="rId2" cstate="print"/>
          <a:srcRect/>
          <a:stretch>
            <a:fillRect/>
          </a:stretch>
        </p:blipFill>
        <p:spPr bwMode="auto">
          <a:xfrm>
            <a:off x="2251494" y="284672"/>
            <a:ext cx="5227450" cy="6323161"/>
          </a:xfrm>
          <a:prstGeom prst="rect">
            <a:avLst/>
          </a:prstGeom>
          <a:noFill/>
          <a:ln w="9525">
            <a:noFill/>
            <a:miter lim="800000"/>
            <a:headEnd/>
            <a:tailEnd/>
          </a:ln>
        </p:spPr>
      </p:pic>
    </p:spTree>
    <p:extLst>
      <p:ext uri="{BB962C8B-B14F-4D97-AF65-F5344CB8AC3E}">
        <p14:creationId xmlns:p14="http://schemas.microsoft.com/office/powerpoint/2010/main" xmlns="" val="130938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9249" y="475200"/>
            <a:ext cx="8472196" cy="616139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latin typeface="Arial Narrow" panose="020B0606020202030204" pitchFamily="34" charset="0"/>
              </a:rPr>
              <a:t>Kyrie</a:t>
            </a:r>
          </a:p>
          <a:p>
            <a:pPr marL="0" indent="0" algn="ctr">
              <a:buNone/>
            </a:pPr>
            <a:endParaRPr lang="fr-FR" sz="2800" b="1" dirty="0">
              <a:latin typeface="Arial Narrow" panose="020B0606020202030204" pitchFamily="34" charset="0"/>
            </a:endParaRPr>
          </a:p>
          <a:p>
            <a:pPr marL="0" indent="0" algn="ctr">
              <a:buNone/>
            </a:pPr>
            <a:r>
              <a:rPr lang="fr-FR" sz="2800" b="1" dirty="0">
                <a:latin typeface="Arial Narrow" panose="020B0606020202030204" pitchFamily="34" charset="0"/>
              </a:rPr>
              <a:t>Kyrie eleison, kyrie eleison,</a:t>
            </a:r>
            <a:br>
              <a:rPr lang="fr-FR" sz="2800" b="1" dirty="0">
                <a:latin typeface="Arial Narrow" panose="020B0606020202030204" pitchFamily="34" charset="0"/>
              </a:rPr>
            </a:br>
            <a:r>
              <a:rPr lang="fr-FR" sz="2800" b="1" dirty="0">
                <a:latin typeface="Arial Narrow" panose="020B0606020202030204" pitchFamily="34" charset="0"/>
              </a:rPr>
              <a:t>Kyrie eleison, kyrie eleison</a:t>
            </a:r>
            <a:endParaRPr lang="fr-FR" sz="2800" dirty="0">
              <a:latin typeface="Arial Narrow" panose="020B0606020202030204" pitchFamily="34" charset="0"/>
            </a:endParaRPr>
          </a:p>
          <a:p>
            <a:pPr marL="0" indent="0" algn="ctr">
              <a:buNone/>
            </a:pPr>
            <a:endParaRPr lang="fr-FR" sz="1400" b="1" dirty="0">
              <a:latin typeface="Arial Narrow" panose="020B0606020202030204" pitchFamily="34" charset="0"/>
            </a:endParaRPr>
          </a:p>
          <a:p>
            <a:pPr marL="0" indent="0" algn="ctr">
              <a:buNone/>
            </a:pPr>
            <a:r>
              <a:rPr lang="fr-FR" sz="2800" b="1" dirty="0" err="1">
                <a:latin typeface="Arial Narrow" panose="020B0606020202030204" pitchFamily="34" charset="0"/>
              </a:rPr>
              <a:t>Christe</a:t>
            </a:r>
            <a:r>
              <a:rPr lang="fr-FR" sz="2800" b="1" dirty="0">
                <a:latin typeface="Arial Narrow" panose="020B0606020202030204" pitchFamily="34" charset="0"/>
              </a:rPr>
              <a:t> eleison, </a:t>
            </a:r>
            <a:r>
              <a:rPr lang="fr-FR" sz="2800" b="1" dirty="0" err="1">
                <a:latin typeface="Arial Narrow" panose="020B0606020202030204" pitchFamily="34" charset="0"/>
              </a:rPr>
              <a:t>Christe</a:t>
            </a:r>
            <a:r>
              <a:rPr lang="fr-FR" sz="2800" b="1" dirty="0">
                <a:latin typeface="Arial Narrow" panose="020B0606020202030204" pitchFamily="34" charset="0"/>
              </a:rPr>
              <a:t> eleison,</a:t>
            </a:r>
          </a:p>
          <a:p>
            <a:pPr marL="0" indent="0" algn="ctr">
              <a:buNone/>
            </a:pPr>
            <a:r>
              <a:rPr lang="fr-FR" sz="2800" b="1" dirty="0" err="1">
                <a:latin typeface="Arial Narrow" panose="020B0606020202030204" pitchFamily="34" charset="0"/>
              </a:rPr>
              <a:t>Christe</a:t>
            </a:r>
            <a:r>
              <a:rPr lang="fr-FR" sz="2800" b="1" dirty="0">
                <a:latin typeface="Arial Narrow" panose="020B0606020202030204" pitchFamily="34" charset="0"/>
              </a:rPr>
              <a:t> eleison, </a:t>
            </a:r>
            <a:r>
              <a:rPr lang="fr-FR" sz="2800" b="1" dirty="0" err="1">
                <a:latin typeface="Arial Narrow" panose="020B0606020202030204" pitchFamily="34" charset="0"/>
              </a:rPr>
              <a:t>Christe</a:t>
            </a:r>
            <a:r>
              <a:rPr lang="fr-FR" sz="2800" b="1" dirty="0">
                <a:latin typeface="Arial Narrow" panose="020B0606020202030204" pitchFamily="34" charset="0"/>
              </a:rPr>
              <a:t> eleison</a:t>
            </a:r>
            <a:br>
              <a:rPr lang="fr-FR" sz="2800" b="1" dirty="0">
                <a:latin typeface="Arial Narrow" panose="020B0606020202030204" pitchFamily="34" charset="0"/>
              </a:rPr>
            </a:br>
            <a:endParaRPr lang="fr-FR" sz="1400" b="1" dirty="0">
              <a:latin typeface="Arial Narrow" panose="020B0606020202030204" pitchFamily="34" charset="0"/>
            </a:endParaRPr>
          </a:p>
          <a:p>
            <a:pPr marL="0" indent="0" algn="ctr">
              <a:buNone/>
            </a:pPr>
            <a:r>
              <a:rPr lang="fr-FR" sz="2800" b="1" dirty="0">
                <a:latin typeface="Arial Narrow" panose="020B0606020202030204" pitchFamily="34" charset="0"/>
              </a:rPr>
              <a:t>Kyrie eleison, kyrie eleison,</a:t>
            </a:r>
            <a:br>
              <a:rPr lang="fr-FR" sz="2800" b="1" dirty="0">
                <a:latin typeface="Arial Narrow" panose="020B0606020202030204" pitchFamily="34" charset="0"/>
              </a:rPr>
            </a:br>
            <a:r>
              <a:rPr lang="fr-FR" sz="2800" b="1" dirty="0">
                <a:latin typeface="Arial Narrow" panose="020B0606020202030204" pitchFamily="34" charset="0"/>
              </a:rPr>
              <a:t>Kyrie eleison, kyrie eleison</a:t>
            </a:r>
            <a:endParaRPr lang="fr-FR" sz="2800" dirty="0">
              <a:latin typeface="Arial Narrow" panose="020B0606020202030204" pitchFamily="34" charset="0"/>
            </a:endParaRPr>
          </a:p>
        </p:txBody>
      </p:sp>
    </p:spTree>
    <p:extLst>
      <p:ext uri="{BB962C8B-B14F-4D97-AF65-F5344CB8AC3E}">
        <p14:creationId xmlns:p14="http://schemas.microsoft.com/office/powerpoint/2010/main" xmlns="" val="165100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026" name="Picture 2"/>
          <p:cNvPicPr>
            <a:picLocks noChangeAspect="1" noChangeArrowheads="1"/>
          </p:cNvPicPr>
          <p:nvPr/>
        </p:nvPicPr>
        <p:blipFill>
          <a:blip r:embed="rId2" cstate="print"/>
          <a:srcRect/>
          <a:stretch>
            <a:fillRect/>
          </a:stretch>
        </p:blipFill>
        <p:spPr bwMode="auto">
          <a:xfrm>
            <a:off x="2251494" y="284672"/>
            <a:ext cx="5227450" cy="6323161"/>
          </a:xfrm>
          <a:prstGeom prst="rect">
            <a:avLst/>
          </a:prstGeom>
          <a:noFill/>
          <a:ln w="9525">
            <a:noFill/>
            <a:miter lim="800000"/>
            <a:headEnd/>
            <a:tailEnd/>
          </a:ln>
        </p:spPr>
      </p:pic>
    </p:spTree>
    <p:extLst>
      <p:ext uri="{BB962C8B-B14F-4D97-AF65-F5344CB8AC3E}">
        <p14:creationId xmlns:p14="http://schemas.microsoft.com/office/powerpoint/2010/main" xmlns="" val="1309386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Clarity.thmx</Template>
  <TotalTime>3786</TotalTime>
  <Words>764</Words>
  <Application>Microsoft Office PowerPoint</Application>
  <PresentationFormat>On-screen Show (4:3)</PresentationFormat>
  <Paragraphs>168</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Clarity</vt:lpstr>
      <vt:lpstr> 31 Mars 2024</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Sanctus</vt:lpstr>
      <vt:lpstr>Slide 25</vt:lpstr>
      <vt:lpstr>Anamèse</vt:lpstr>
      <vt:lpstr>Slide 27</vt:lpstr>
      <vt:lpstr>Slide 28</vt:lpstr>
      <vt:lpstr> 1- Le Seigneur nous a aimés comme l'on n'a jamais aimé. Il nous guide chaque jour comme une étoile dans la nuit. Quand nous partageons le pain, il nous donne son Amour: C'est le pain de l'amitié, le pain de Dieu.  C'est mon Corps, prenez et mangez! C'est mon Sang, prenez et buvez! Car je suis la Vie et je suis l'Amour. O Seigneur, emporte-nous dans ton Amour!</vt:lpstr>
      <vt:lpstr> 2- Le Seigneur nous a aimés, comme l'on n'a jamais aimé. Pour les gens de son village, c'est le Fils du charpentier. Il travaille de ses mains comme font tous ses amis. Il connait le dur labeur de chaque jour.  C'est mon Corps, prenez et mangez! C'est mon Sang, prenez et buvez! Car je suis la Vie et je suis l'Amour. O Seigneur, emporte-nous dans ton Amour!</vt:lpstr>
      <vt:lpstr> 3. Le Seigneur nous a aimés comme l'on n'a jamais aimé. Il rassemble tous les hommes et les fait vivre de sa vie. Et tous les chrétiens du monde sont les membres de son corps Rien ne peut les séparer de son amour.  C'est mon Corps, prenez et mangez! C'est mon Sang, prenez et buvez! Car je suis la Vie et je suis l'Amour. O Seigneur, emporte-nous dans ton Amour!</vt:lpstr>
      <vt:lpstr>Slide 32</vt:lpstr>
      <vt:lpstr>Chant d’envoi : Le Christ est Vivant (1/3)</vt:lpstr>
      <vt:lpstr>Chant d’envoi : Le Christ est Vivant (2/3)</vt:lpstr>
      <vt:lpstr>Chant d’envoi : Le Christ est Vivant (3/3)</vt:lpstr>
      <vt:lpstr>Bon dimanche  et Joyeuses Paques à tous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des Chants de Messe  25 Sept 2016</dc:title>
  <dc:creator>Sati Sai</dc:creator>
  <cp:keywords>Classification=Public</cp:keywords>
  <cp:lastModifiedBy>Matthieu .</cp:lastModifiedBy>
  <cp:revision>175</cp:revision>
  <cp:lastPrinted>2017-04-14T09:24:15Z</cp:lastPrinted>
  <dcterms:created xsi:type="dcterms:W3CDTF">2016-09-24T10:23:28Z</dcterms:created>
  <dcterms:modified xsi:type="dcterms:W3CDTF">2024-03-30T15:27:35Z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2dd1a2d5-3d9b-44e7-a7d8-6a73f9f939cd</vt:lpwstr>
  </property>
  <property fmtid="{D5CDD505-2E9C-101B-9397-08002B2CF9AE}" pid="3" name="Classification">
    <vt:lpwstr>Public</vt:lpwstr>
  </property>
</Properties>
</file>