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9"/>
  </p:notesMasterIdLst>
  <p:sldIdLst>
    <p:sldId id="256" r:id="rId2"/>
    <p:sldId id="355" r:id="rId3"/>
    <p:sldId id="352" r:id="rId4"/>
    <p:sldId id="387" r:id="rId5"/>
    <p:sldId id="388" r:id="rId6"/>
    <p:sldId id="389" r:id="rId7"/>
    <p:sldId id="390" r:id="rId8"/>
    <p:sldId id="391" r:id="rId9"/>
    <p:sldId id="392" r:id="rId10"/>
    <p:sldId id="395" r:id="rId11"/>
    <p:sldId id="393" r:id="rId12"/>
    <p:sldId id="394" r:id="rId13"/>
    <p:sldId id="356" r:id="rId14"/>
    <p:sldId id="364" r:id="rId15"/>
    <p:sldId id="365" r:id="rId16"/>
    <p:sldId id="366" r:id="rId17"/>
    <p:sldId id="347" r:id="rId18"/>
    <p:sldId id="409" r:id="rId19"/>
    <p:sldId id="410" r:id="rId20"/>
    <p:sldId id="675" r:id="rId21"/>
    <p:sldId id="676" r:id="rId22"/>
    <p:sldId id="677" r:id="rId23"/>
    <p:sldId id="678" r:id="rId24"/>
    <p:sldId id="679" r:id="rId25"/>
    <p:sldId id="267" r:id="rId26"/>
    <p:sldId id="370" r:id="rId27"/>
    <p:sldId id="680" r:id="rId28"/>
    <p:sldId id="402" r:id="rId29"/>
    <p:sldId id="337" r:id="rId30"/>
    <p:sldId id="372" r:id="rId31"/>
    <p:sldId id="578" r:id="rId32"/>
    <p:sldId id="644" r:id="rId33"/>
    <p:sldId id="651" r:id="rId34"/>
    <p:sldId id="378" r:id="rId35"/>
    <p:sldId id="512" r:id="rId36"/>
    <p:sldId id="681" r:id="rId37"/>
    <p:sldId id="68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DC6C0F-7358-41DC-B86F-AF2AA892B0C5}" v="32" dt="2024-03-30T02:52:10.5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Pintrand" userId="01d5aab1-2a74-4b2e-8032-b12a36ca41b8" providerId="ADAL" clId="{A8DC6C0F-7358-41DC-B86F-AF2AA892B0C5}"/>
    <pc:docChg chg="undo custSel addSld delSld modSld sldOrd">
      <pc:chgData name="Stephanie Pintrand" userId="01d5aab1-2a74-4b2e-8032-b12a36ca41b8" providerId="ADAL" clId="{A8DC6C0F-7358-41DC-B86F-AF2AA892B0C5}" dt="2024-03-30T02:53:20.241" v="644" actId="255"/>
      <pc:docMkLst>
        <pc:docMk/>
      </pc:docMkLst>
      <pc:sldChg chg="modSp mod">
        <pc:chgData name="Stephanie Pintrand" userId="01d5aab1-2a74-4b2e-8032-b12a36ca41b8" providerId="ADAL" clId="{A8DC6C0F-7358-41DC-B86F-AF2AA892B0C5}" dt="2024-03-28T11:23:23.647" v="34" actId="20577"/>
        <pc:sldMkLst>
          <pc:docMk/>
          <pc:sldMk cId="2440663111" sldId="256"/>
        </pc:sldMkLst>
        <pc:spChg chg="mod">
          <ac:chgData name="Stephanie Pintrand" userId="01d5aab1-2a74-4b2e-8032-b12a36ca41b8" providerId="ADAL" clId="{A8DC6C0F-7358-41DC-B86F-AF2AA892B0C5}" dt="2024-03-28T11:23:23.647" v="34" actId="20577"/>
          <ac:spMkLst>
            <pc:docMk/>
            <pc:sldMk cId="2440663111" sldId="256"/>
            <ac:spMk id="2" creationId="{00000000-0000-0000-0000-000000000000}"/>
          </ac:spMkLst>
        </pc:spChg>
      </pc:sldChg>
      <pc:sldChg chg="add">
        <pc:chgData name="Stephanie Pintrand" userId="01d5aab1-2a74-4b2e-8032-b12a36ca41b8" providerId="ADAL" clId="{A8DC6C0F-7358-41DC-B86F-AF2AA892B0C5}" dt="2024-03-28T12:08:04.975" v="539"/>
        <pc:sldMkLst>
          <pc:docMk/>
          <pc:sldMk cId="0" sldId="267"/>
        </pc:sldMkLst>
      </pc:sldChg>
      <pc:sldChg chg="del">
        <pc:chgData name="Stephanie Pintrand" userId="01d5aab1-2a74-4b2e-8032-b12a36ca41b8" providerId="ADAL" clId="{A8DC6C0F-7358-41DC-B86F-AF2AA892B0C5}" dt="2024-03-28T11:54:18.007" v="515" actId="47"/>
        <pc:sldMkLst>
          <pc:docMk/>
          <pc:sldMk cId="2713357634" sldId="267"/>
        </pc:sldMkLst>
      </pc:sldChg>
      <pc:sldChg chg="del">
        <pc:chgData name="Stephanie Pintrand" userId="01d5aab1-2a74-4b2e-8032-b12a36ca41b8" providerId="ADAL" clId="{A8DC6C0F-7358-41DC-B86F-AF2AA892B0C5}" dt="2024-03-28T12:07:43.727" v="535" actId="47"/>
        <pc:sldMkLst>
          <pc:docMk/>
          <pc:sldMk cId="1306988506" sldId="268"/>
        </pc:sldMkLst>
      </pc:sldChg>
      <pc:sldChg chg="modSp del mod">
        <pc:chgData name="Stephanie Pintrand" userId="01d5aab1-2a74-4b2e-8032-b12a36ca41b8" providerId="ADAL" clId="{A8DC6C0F-7358-41DC-B86F-AF2AA892B0C5}" dt="2024-03-28T12:19:04.338" v="597" actId="47"/>
        <pc:sldMkLst>
          <pc:docMk/>
          <pc:sldMk cId="1184268819" sldId="272"/>
        </pc:sldMkLst>
        <pc:graphicFrameChg chg="mod modGraphic">
          <ac:chgData name="Stephanie Pintrand" userId="01d5aab1-2a74-4b2e-8032-b12a36ca41b8" providerId="ADAL" clId="{A8DC6C0F-7358-41DC-B86F-AF2AA892B0C5}" dt="2024-03-28T12:17:02.157" v="546" actId="21"/>
          <ac:graphicFrameMkLst>
            <pc:docMk/>
            <pc:sldMk cId="1184268819" sldId="272"/>
            <ac:graphicFrameMk id="3" creationId="{00000000-0000-0000-0000-000000000000}"/>
          </ac:graphicFrameMkLst>
        </pc:graphicFrameChg>
      </pc:sldChg>
      <pc:sldChg chg="add">
        <pc:chgData name="Stephanie Pintrand" userId="01d5aab1-2a74-4b2e-8032-b12a36ca41b8" providerId="ADAL" clId="{A8DC6C0F-7358-41DC-B86F-AF2AA892B0C5}" dt="2024-03-28T12:08:27.999" v="541"/>
        <pc:sldMkLst>
          <pc:docMk/>
          <pc:sldMk cId="0" sldId="337"/>
        </pc:sldMkLst>
      </pc:sldChg>
      <pc:sldChg chg="addSp delSp modSp mod">
        <pc:chgData name="Stephanie Pintrand" userId="01d5aab1-2a74-4b2e-8032-b12a36ca41b8" providerId="ADAL" clId="{A8DC6C0F-7358-41DC-B86F-AF2AA892B0C5}" dt="2024-03-28T11:35:50.516" v="170" actId="20577"/>
        <pc:sldMkLst>
          <pc:docMk/>
          <pc:sldMk cId="434505844" sldId="352"/>
        </pc:sldMkLst>
        <pc:spChg chg="add mod">
          <ac:chgData name="Stephanie Pintrand" userId="01d5aab1-2a74-4b2e-8032-b12a36ca41b8" providerId="ADAL" clId="{A8DC6C0F-7358-41DC-B86F-AF2AA892B0C5}" dt="2024-03-28T11:35:50.516" v="170" actId="20577"/>
          <ac:spMkLst>
            <pc:docMk/>
            <pc:sldMk cId="434505844" sldId="352"/>
            <ac:spMk id="2" creationId="{4C3F9BFD-5988-C6B5-D3DD-2233C9CBDFB0}"/>
          </ac:spMkLst>
        </pc:spChg>
        <pc:spChg chg="del mod">
          <ac:chgData name="Stephanie Pintrand" userId="01d5aab1-2a74-4b2e-8032-b12a36ca41b8" providerId="ADAL" clId="{A8DC6C0F-7358-41DC-B86F-AF2AA892B0C5}" dt="2024-03-28T11:26:57.918" v="61" actId="478"/>
          <ac:spMkLst>
            <pc:docMk/>
            <pc:sldMk cId="434505844" sldId="352"/>
            <ac:spMk id="4" creationId="{00000000-0000-0000-0000-000000000000}"/>
          </ac:spMkLst>
        </pc:spChg>
      </pc:sldChg>
      <pc:sldChg chg="del">
        <pc:chgData name="Stephanie Pintrand" userId="01d5aab1-2a74-4b2e-8032-b12a36ca41b8" providerId="ADAL" clId="{A8DC6C0F-7358-41DC-B86F-AF2AA892B0C5}" dt="2024-03-28T11:40:37.487" v="273" actId="47"/>
        <pc:sldMkLst>
          <pc:docMk/>
          <pc:sldMk cId="3008376416" sldId="353"/>
        </pc:sldMkLst>
      </pc:sldChg>
      <pc:sldChg chg="del">
        <pc:chgData name="Stephanie Pintrand" userId="01d5aab1-2a74-4b2e-8032-b12a36ca41b8" providerId="ADAL" clId="{A8DC6C0F-7358-41DC-B86F-AF2AA892B0C5}" dt="2024-03-28T11:40:38.487" v="274" actId="47"/>
        <pc:sldMkLst>
          <pc:docMk/>
          <pc:sldMk cId="2918498302" sldId="354"/>
        </pc:sldMkLst>
      </pc:sldChg>
      <pc:sldChg chg="del">
        <pc:chgData name="Stephanie Pintrand" userId="01d5aab1-2a74-4b2e-8032-b12a36ca41b8" providerId="ADAL" clId="{A8DC6C0F-7358-41DC-B86F-AF2AA892B0C5}" dt="2024-03-28T11:52:55.632" v="504" actId="47"/>
        <pc:sldMkLst>
          <pc:docMk/>
          <pc:sldMk cId="306230530" sldId="357"/>
        </pc:sldMkLst>
      </pc:sldChg>
      <pc:sldChg chg="del">
        <pc:chgData name="Stephanie Pintrand" userId="01d5aab1-2a74-4b2e-8032-b12a36ca41b8" providerId="ADAL" clId="{A8DC6C0F-7358-41DC-B86F-AF2AA892B0C5}" dt="2024-03-28T11:52:57.031" v="505" actId="47"/>
        <pc:sldMkLst>
          <pc:docMk/>
          <pc:sldMk cId="3160077863" sldId="358"/>
        </pc:sldMkLst>
      </pc:sldChg>
      <pc:sldChg chg="del">
        <pc:chgData name="Stephanie Pintrand" userId="01d5aab1-2a74-4b2e-8032-b12a36ca41b8" providerId="ADAL" clId="{A8DC6C0F-7358-41DC-B86F-AF2AA892B0C5}" dt="2024-03-28T11:53:33.759" v="506" actId="47"/>
        <pc:sldMkLst>
          <pc:docMk/>
          <pc:sldMk cId="287890274" sldId="359"/>
        </pc:sldMkLst>
      </pc:sldChg>
      <pc:sldChg chg="del">
        <pc:chgData name="Stephanie Pintrand" userId="01d5aab1-2a74-4b2e-8032-b12a36ca41b8" providerId="ADAL" clId="{A8DC6C0F-7358-41DC-B86F-AF2AA892B0C5}" dt="2024-03-28T11:53:34.336" v="507" actId="47"/>
        <pc:sldMkLst>
          <pc:docMk/>
          <pc:sldMk cId="1836730191" sldId="360"/>
        </pc:sldMkLst>
      </pc:sldChg>
      <pc:sldChg chg="del">
        <pc:chgData name="Stephanie Pintrand" userId="01d5aab1-2a74-4b2e-8032-b12a36ca41b8" providerId="ADAL" clId="{A8DC6C0F-7358-41DC-B86F-AF2AA892B0C5}" dt="2024-03-28T11:53:34.854" v="508" actId="47"/>
        <pc:sldMkLst>
          <pc:docMk/>
          <pc:sldMk cId="3596288132" sldId="361"/>
        </pc:sldMkLst>
      </pc:sldChg>
      <pc:sldChg chg="del">
        <pc:chgData name="Stephanie Pintrand" userId="01d5aab1-2a74-4b2e-8032-b12a36ca41b8" providerId="ADAL" clId="{A8DC6C0F-7358-41DC-B86F-AF2AA892B0C5}" dt="2024-03-28T11:53:35.702" v="509" actId="47"/>
        <pc:sldMkLst>
          <pc:docMk/>
          <pc:sldMk cId="320134906" sldId="362"/>
        </pc:sldMkLst>
      </pc:sldChg>
      <pc:sldChg chg="del">
        <pc:chgData name="Stephanie Pintrand" userId="01d5aab1-2a74-4b2e-8032-b12a36ca41b8" providerId="ADAL" clId="{A8DC6C0F-7358-41DC-B86F-AF2AA892B0C5}" dt="2024-03-28T11:53:41.276" v="510" actId="47"/>
        <pc:sldMkLst>
          <pc:docMk/>
          <pc:sldMk cId="2154917995" sldId="363"/>
        </pc:sldMkLst>
      </pc:sldChg>
      <pc:sldChg chg="modSp add del mod">
        <pc:chgData name="Stephanie Pintrand" userId="01d5aab1-2a74-4b2e-8032-b12a36ca41b8" providerId="ADAL" clId="{A8DC6C0F-7358-41DC-B86F-AF2AA892B0C5}" dt="2024-03-28T11:56:25.892" v="522" actId="20577"/>
        <pc:sldMkLst>
          <pc:docMk/>
          <pc:sldMk cId="1107989559" sldId="364"/>
        </pc:sldMkLst>
        <pc:spChg chg="mod">
          <ac:chgData name="Stephanie Pintrand" userId="01d5aab1-2a74-4b2e-8032-b12a36ca41b8" providerId="ADAL" clId="{A8DC6C0F-7358-41DC-B86F-AF2AA892B0C5}" dt="2024-03-28T11:56:25.892" v="522" actId="20577"/>
          <ac:spMkLst>
            <pc:docMk/>
            <pc:sldMk cId="1107989559" sldId="364"/>
            <ac:spMk id="4" creationId="{00000000-0000-0000-0000-000000000000}"/>
          </ac:spMkLst>
        </pc:spChg>
      </pc:sldChg>
      <pc:sldChg chg="modSp add del mod">
        <pc:chgData name="Stephanie Pintrand" userId="01d5aab1-2a74-4b2e-8032-b12a36ca41b8" providerId="ADAL" clId="{A8DC6C0F-7358-41DC-B86F-AF2AA892B0C5}" dt="2024-03-28T11:56:40.161" v="525" actId="20577"/>
        <pc:sldMkLst>
          <pc:docMk/>
          <pc:sldMk cId="1404871078" sldId="365"/>
        </pc:sldMkLst>
        <pc:spChg chg="mod">
          <ac:chgData name="Stephanie Pintrand" userId="01d5aab1-2a74-4b2e-8032-b12a36ca41b8" providerId="ADAL" clId="{A8DC6C0F-7358-41DC-B86F-AF2AA892B0C5}" dt="2024-03-28T11:56:40.161" v="525" actId="20577"/>
          <ac:spMkLst>
            <pc:docMk/>
            <pc:sldMk cId="1404871078" sldId="365"/>
            <ac:spMk id="4" creationId="{00000000-0000-0000-0000-000000000000}"/>
          </ac:spMkLst>
        </pc:spChg>
      </pc:sldChg>
      <pc:sldChg chg="modSp add del mod">
        <pc:chgData name="Stephanie Pintrand" userId="01d5aab1-2a74-4b2e-8032-b12a36ca41b8" providerId="ADAL" clId="{A8DC6C0F-7358-41DC-B86F-AF2AA892B0C5}" dt="2024-03-28T11:56:54.365" v="528" actId="20577"/>
        <pc:sldMkLst>
          <pc:docMk/>
          <pc:sldMk cId="1758044034" sldId="366"/>
        </pc:sldMkLst>
        <pc:spChg chg="mod">
          <ac:chgData name="Stephanie Pintrand" userId="01d5aab1-2a74-4b2e-8032-b12a36ca41b8" providerId="ADAL" clId="{A8DC6C0F-7358-41DC-B86F-AF2AA892B0C5}" dt="2024-03-28T11:56:54.365" v="528" actId="20577"/>
          <ac:spMkLst>
            <pc:docMk/>
            <pc:sldMk cId="1758044034" sldId="366"/>
            <ac:spMk id="4" creationId="{00000000-0000-0000-0000-000000000000}"/>
          </ac:spMkLst>
        </pc:spChg>
      </pc:sldChg>
      <pc:sldChg chg="del">
        <pc:chgData name="Stephanie Pintrand" userId="01d5aab1-2a74-4b2e-8032-b12a36ca41b8" providerId="ADAL" clId="{A8DC6C0F-7358-41DC-B86F-AF2AA892B0C5}" dt="2024-03-28T12:07:44.868" v="536" actId="47"/>
        <pc:sldMkLst>
          <pc:docMk/>
          <pc:sldMk cId="1158672274" sldId="367"/>
        </pc:sldMkLst>
      </pc:sldChg>
      <pc:sldChg chg="del">
        <pc:chgData name="Stephanie Pintrand" userId="01d5aab1-2a74-4b2e-8032-b12a36ca41b8" providerId="ADAL" clId="{A8DC6C0F-7358-41DC-B86F-AF2AA892B0C5}" dt="2024-03-28T12:07:45.447" v="537" actId="47"/>
        <pc:sldMkLst>
          <pc:docMk/>
          <pc:sldMk cId="2464295339" sldId="368"/>
        </pc:sldMkLst>
      </pc:sldChg>
      <pc:sldChg chg="del">
        <pc:chgData name="Stephanie Pintrand" userId="01d5aab1-2a74-4b2e-8032-b12a36ca41b8" providerId="ADAL" clId="{A8DC6C0F-7358-41DC-B86F-AF2AA892B0C5}" dt="2024-03-28T12:08:06.476" v="540" actId="47"/>
        <pc:sldMkLst>
          <pc:docMk/>
          <pc:sldMk cId="1737951526" sldId="369"/>
        </pc:sldMkLst>
      </pc:sldChg>
      <pc:sldChg chg="del">
        <pc:chgData name="Stephanie Pintrand" userId="01d5aab1-2a74-4b2e-8032-b12a36ca41b8" providerId="ADAL" clId="{A8DC6C0F-7358-41DC-B86F-AF2AA892B0C5}" dt="2024-03-28T12:08:29.919" v="542" actId="47"/>
        <pc:sldMkLst>
          <pc:docMk/>
          <pc:sldMk cId="2771713473" sldId="373"/>
        </pc:sldMkLst>
      </pc:sldChg>
      <pc:sldChg chg="del">
        <pc:chgData name="Stephanie Pintrand" userId="01d5aab1-2a74-4b2e-8032-b12a36ca41b8" providerId="ADAL" clId="{A8DC6C0F-7358-41DC-B86F-AF2AA892B0C5}" dt="2024-03-30T02:52:13.459" v="635" actId="47"/>
        <pc:sldMkLst>
          <pc:docMk/>
          <pc:sldMk cId="1719455101" sldId="374"/>
        </pc:sldMkLst>
      </pc:sldChg>
      <pc:sldChg chg="del">
        <pc:chgData name="Stephanie Pintrand" userId="01d5aab1-2a74-4b2e-8032-b12a36ca41b8" providerId="ADAL" clId="{A8DC6C0F-7358-41DC-B86F-AF2AA892B0C5}" dt="2024-03-30T02:52:14.140" v="636" actId="47"/>
        <pc:sldMkLst>
          <pc:docMk/>
          <pc:sldMk cId="2729305951" sldId="375"/>
        </pc:sldMkLst>
      </pc:sldChg>
      <pc:sldChg chg="del">
        <pc:chgData name="Stephanie Pintrand" userId="01d5aab1-2a74-4b2e-8032-b12a36ca41b8" providerId="ADAL" clId="{A8DC6C0F-7358-41DC-B86F-AF2AA892B0C5}" dt="2024-03-30T02:52:14.862" v="637" actId="47"/>
        <pc:sldMkLst>
          <pc:docMk/>
          <pc:sldMk cId="4116597347" sldId="376"/>
        </pc:sldMkLst>
      </pc:sldChg>
      <pc:sldChg chg="del">
        <pc:chgData name="Stephanie Pintrand" userId="01d5aab1-2a74-4b2e-8032-b12a36ca41b8" providerId="ADAL" clId="{A8DC6C0F-7358-41DC-B86F-AF2AA892B0C5}" dt="2024-03-28T12:20:34.995" v="631" actId="47"/>
        <pc:sldMkLst>
          <pc:docMk/>
          <pc:sldMk cId="3014674636" sldId="377"/>
        </pc:sldMkLst>
      </pc:sldChg>
      <pc:sldChg chg="del">
        <pc:chgData name="Stephanie Pintrand" userId="01d5aab1-2a74-4b2e-8032-b12a36ca41b8" providerId="ADAL" clId="{A8DC6C0F-7358-41DC-B86F-AF2AA892B0C5}" dt="2024-03-28T12:20:36.792" v="632" actId="47"/>
        <pc:sldMkLst>
          <pc:docMk/>
          <pc:sldMk cId="4210635977" sldId="379"/>
        </pc:sldMkLst>
      </pc:sldChg>
      <pc:sldChg chg="del">
        <pc:chgData name="Stephanie Pintrand" userId="01d5aab1-2a74-4b2e-8032-b12a36ca41b8" providerId="ADAL" clId="{A8DC6C0F-7358-41DC-B86F-AF2AA892B0C5}" dt="2024-03-28T12:20:27.022" v="630" actId="47"/>
        <pc:sldMkLst>
          <pc:docMk/>
          <pc:sldMk cId="4200307748" sldId="380"/>
        </pc:sldMkLst>
      </pc:sldChg>
      <pc:sldChg chg="del">
        <pc:chgData name="Stephanie Pintrand" userId="01d5aab1-2a74-4b2e-8032-b12a36ca41b8" providerId="ADAL" clId="{A8DC6C0F-7358-41DC-B86F-AF2AA892B0C5}" dt="2024-03-28T12:20:37.438" v="633" actId="47"/>
        <pc:sldMkLst>
          <pc:docMk/>
          <pc:sldMk cId="1587205377" sldId="381"/>
        </pc:sldMkLst>
      </pc:sldChg>
      <pc:sldChg chg="del">
        <pc:chgData name="Stephanie Pintrand" userId="01d5aab1-2a74-4b2e-8032-b12a36ca41b8" providerId="ADAL" clId="{A8DC6C0F-7358-41DC-B86F-AF2AA892B0C5}" dt="2024-03-28T12:20:15.929" v="625" actId="47"/>
        <pc:sldMkLst>
          <pc:docMk/>
          <pc:sldMk cId="3579340867" sldId="382"/>
        </pc:sldMkLst>
      </pc:sldChg>
      <pc:sldChg chg="del">
        <pc:chgData name="Stephanie Pintrand" userId="01d5aab1-2a74-4b2e-8032-b12a36ca41b8" providerId="ADAL" clId="{A8DC6C0F-7358-41DC-B86F-AF2AA892B0C5}" dt="2024-03-28T12:20:16.725" v="626" actId="47"/>
        <pc:sldMkLst>
          <pc:docMk/>
          <pc:sldMk cId="2171182007" sldId="383"/>
        </pc:sldMkLst>
      </pc:sldChg>
      <pc:sldChg chg="del">
        <pc:chgData name="Stephanie Pintrand" userId="01d5aab1-2a74-4b2e-8032-b12a36ca41b8" providerId="ADAL" clId="{A8DC6C0F-7358-41DC-B86F-AF2AA892B0C5}" dt="2024-03-28T12:20:17.398" v="627" actId="47"/>
        <pc:sldMkLst>
          <pc:docMk/>
          <pc:sldMk cId="2498881078" sldId="384"/>
        </pc:sldMkLst>
      </pc:sldChg>
      <pc:sldChg chg="del">
        <pc:chgData name="Stephanie Pintrand" userId="01d5aab1-2a74-4b2e-8032-b12a36ca41b8" providerId="ADAL" clId="{A8DC6C0F-7358-41DC-B86F-AF2AA892B0C5}" dt="2024-03-28T12:20:18.024" v="628" actId="47"/>
        <pc:sldMkLst>
          <pc:docMk/>
          <pc:sldMk cId="1427462903" sldId="385"/>
        </pc:sldMkLst>
      </pc:sldChg>
      <pc:sldChg chg="del">
        <pc:chgData name="Stephanie Pintrand" userId="01d5aab1-2a74-4b2e-8032-b12a36ca41b8" providerId="ADAL" clId="{A8DC6C0F-7358-41DC-B86F-AF2AA892B0C5}" dt="2024-03-28T12:20:18.780" v="629" actId="47"/>
        <pc:sldMkLst>
          <pc:docMk/>
          <pc:sldMk cId="679284912" sldId="386"/>
        </pc:sldMkLst>
      </pc:sldChg>
      <pc:sldChg chg="modSp add mod">
        <pc:chgData name="Stephanie Pintrand" userId="01d5aab1-2a74-4b2e-8032-b12a36ca41b8" providerId="ADAL" clId="{A8DC6C0F-7358-41DC-B86F-AF2AA892B0C5}" dt="2024-03-28T11:32:53.572" v="111" actId="20577"/>
        <pc:sldMkLst>
          <pc:docMk/>
          <pc:sldMk cId="998904173" sldId="387"/>
        </pc:sldMkLst>
        <pc:spChg chg="mod">
          <ac:chgData name="Stephanie Pintrand" userId="01d5aab1-2a74-4b2e-8032-b12a36ca41b8" providerId="ADAL" clId="{A8DC6C0F-7358-41DC-B86F-AF2AA892B0C5}" dt="2024-03-28T11:32:53.572" v="111" actId="20577"/>
          <ac:spMkLst>
            <pc:docMk/>
            <pc:sldMk cId="998904173" sldId="387"/>
            <ac:spMk id="2" creationId="{4C3F9BFD-5988-C6B5-D3DD-2233C9CBDFB0}"/>
          </ac:spMkLst>
        </pc:spChg>
      </pc:sldChg>
      <pc:sldChg chg="modSp add mod">
        <pc:chgData name="Stephanie Pintrand" userId="01d5aab1-2a74-4b2e-8032-b12a36ca41b8" providerId="ADAL" clId="{A8DC6C0F-7358-41DC-B86F-AF2AA892B0C5}" dt="2024-03-28T11:37:16.580" v="175" actId="20577"/>
        <pc:sldMkLst>
          <pc:docMk/>
          <pc:sldMk cId="1230819867" sldId="388"/>
        </pc:sldMkLst>
        <pc:spChg chg="mod">
          <ac:chgData name="Stephanie Pintrand" userId="01d5aab1-2a74-4b2e-8032-b12a36ca41b8" providerId="ADAL" clId="{A8DC6C0F-7358-41DC-B86F-AF2AA892B0C5}" dt="2024-03-28T11:37:16.580" v="175" actId="20577"/>
          <ac:spMkLst>
            <pc:docMk/>
            <pc:sldMk cId="1230819867" sldId="388"/>
            <ac:spMk id="2" creationId="{4C3F9BFD-5988-C6B5-D3DD-2233C9CBDFB0}"/>
          </ac:spMkLst>
        </pc:spChg>
      </pc:sldChg>
      <pc:sldChg chg="modSp add mod">
        <pc:chgData name="Stephanie Pintrand" userId="01d5aab1-2a74-4b2e-8032-b12a36ca41b8" providerId="ADAL" clId="{A8DC6C0F-7358-41DC-B86F-AF2AA892B0C5}" dt="2024-03-28T11:38:42.511" v="222" actId="20577"/>
        <pc:sldMkLst>
          <pc:docMk/>
          <pc:sldMk cId="3908555484" sldId="389"/>
        </pc:sldMkLst>
        <pc:spChg chg="mod">
          <ac:chgData name="Stephanie Pintrand" userId="01d5aab1-2a74-4b2e-8032-b12a36ca41b8" providerId="ADAL" clId="{A8DC6C0F-7358-41DC-B86F-AF2AA892B0C5}" dt="2024-03-28T11:38:42.511" v="222" actId="20577"/>
          <ac:spMkLst>
            <pc:docMk/>
            <pc:sldMk cId="3908555484" sldId="389"/>
            <ac:spMk id="2" creationId="{4C3F9BFD-5988-C6B5-D3DD-2233C9CBDFB0}"/>
          </ac:spMkLst>
        </pc:spChg>
      </pc:sldChg>
      <pc:sldChg chg="modSp add mod">
        <pc:chgData name="Stephanie Pintrand" userId="01d5aab1-2a74-4b2e-8032-b12a36ca41b8" providerId="ADAL" clId="{A8DC6C0F-7358-41DC-B86F-AF2AA892B0C5}" dt="2024-03-28T11:40:30.658" v="271" actId="6549"/>
        <pc:sldMkLst>
          <pc:docMk/>
          <pc:sldMk cId="1494122542" sldId="390"/>
        </pc:sldMkLst>
        <pc:spChg chg="mod">
          <ac:chgData name="Stephanie Pintrand" userId="01d5aab1-2a74-4b2e-8032-b12a36ca41b8" providerId="ADAL" clId="{A8DC6C0F-7358-41DC-B86F-AF2AA892B0C5}" dt="2024-03-28T11:40:30.658" v="271" actId="6549"/>
          <ac:spMkLst>
            <pc:docMk/>
            <pc:sldMk cId="1494122542" sldId="390"/>
            <ac:spMk id="2" creationId="{4C3F9BFD-5988-C6B5-D3DD-2233C9CBDFB0}"/>
          </ac:spMkLst>
        </pc:spChg>
      </pc:sldChg>
      <pc:sldChg chg="modSp add mod">
        <pc:chgData name="Stephanie Pintrand" userId="01d5aab1-2a74-4b2e-8032-b12a36ca41b8" providerId="ADAL" clId="{A8DC6C0F-7358-41DC-B86F-AF2AA892B0C5}" dt="2024-03-28T11:43:56.325" v="391" actId="6549"/>
        <pc:sldMkLst>
          <pc:docMk/>
          <pc:sldMk cId="3985677969" sldId="391"/>
        </pc:sldMkLst>
        <pc:spChg chg="mod">
          <ac:chgData name="Stephanie Pintrand" userId="01d5aab1-2a74-4b2e-8032-b12a36ca41b8" providerId="ADAL" clId="{A8DC6C0F-7358-41DC-B86F-AF2AA892B0C5}" dt="2024-03-28T11:43:56.325" v="391" actId="6549"/>
          <ac:spMkLst>
            <pc:docMk/>
            <pc:sldMk cId="3985677969" sldId="391"/>
            <ac:spMk id="2" creationId="{4C3F9BFD-5988-C6B5-D3DD-2233C9CBDFB0}"/>
          </ac:spMkLst>
        </pc:spChg>
      </pc:sldChg>
      <pc:sldChg chg="modSp add mod">
        <pc:chgData name="Stephanie Pintrand" userId="01d5aab1-2a74-4b2e-8032-b12a36ca41b8" providerId="ADAL" clId="{A8DC6C0F-7358-41DC-B86F-AF2AA892B0C5}" dt="2024-03-28T11:46:15.215" v="420" actId="6549"/>
        <pc:sldMkLst>
          <pc:docMk/>
          <pc:sldMk cId="4105528646" sldId="392"/>
        </pc:sldMkLst>
        <pc:spChg chg="mod">
          <ac:chgData name="Stephanie Pintrand" userId="01d5aab1-2a74-4b2e-8032-b12a36ca41b8" providerId="ADAL" clId="{A8DC6C0F-7358-41DC-B86F-AF2AA892B0C5}" dt="2024-03-28T11:46:15.215" v="420" actId="6549"/>
          <ac:spMkLst>
            <pc:docMk/>
            <pc:sldMk cId="4105528646" sldId="392"/>
            <ac:spMk id="2" creationId="{4C3F9BFD-5988-C6B5-D3DD-2233C9CBDFB0}"/>
          </ac:spMkLst>
        </pc:spChg>
      </pc:sldChg>
      <pc:sldChg chg="modSp add mod">
        <pc:chgData name="Stephanie Pintrand" userId="01d5aab1-2a74-4b2e-8032-b12a36ca41b8" providerId="ADAL" clId="{A8DC6C0F-7358-41DC-B86F-AF2AA892B0C5}" dt="2024-03-28T11:48:19.169" v="464" actId="6549"/>
        <pc:sldMkLst>
          <pc:docMk/>
          <pc:sldMk cId="1625186365" sldId="393"/>
        </pc:sldMkLst>
        <pc:spChg chg="mod">
          <ac:chgData name="Stephanie Pintrand" userId="01d5aab1-2a74-4b2e-8032-b12a36ca41b8" providerId="ADAL" clId="{A8DC6C0F-7358-41DC-B86F-AF2AA892B0C5}" dt="2024-03-28T11:48:19.169" v="464" actId="6549"/>
          <ac:spMkLst>
            <pc:docMk/>
            <pc:sldMk cId="1625186365" sldId="393"/>
            <ac:spMk id="2" creationId="{4C3F9BFD-5988-C6B5-D3DD-2233C9CBDFB0}"/>
          </ac:spMkLst>
        </pc:spChg>
      </pc:sldChg>
      <pc:sldChg chg="modSp add mod">
        <pc:chgData name="Stephanie Pintrand" userId="01d5aab1-2a74-4b2e-8032-b12a36ca41b8" providerId="ADAL" clId="{A8DC6C0F-7358-41DC-B86F-AF2AA892B0C5}" dt="2024-03-28T11:49:27.354" v="475"/>
        <pc:sldMkLst>
          <pc:docMk/>
          <pc:sldMk cId="3796598238" sldId="394"/>
        </pc:sldMkLst>
        <pc:spChg chg="mod">
          <ac:chgData name="Stephanie Pintrand" userId="01d5aab1-2a74-4b2e-8032-b12a36ca41b8" providerId="ADAL" clId="{A8DC6C0F-7358-41DC-B86F-AF2AA892B0C5}" dt="2024-03-28T11:49:27.354" v="475"/>
          <ac:spMkLst>
            <pc:docMk/>
            <pc:sldMk cId="3796598238" sldId="394"/>
            <ac:spMk id="2" creationId="{4C3F9BFD-5988-C6B5-D3DD-2233C9CBDFB0}"/>
          </ac:spMkLst>
        </pc:spChg>
      </pc:sldChg>
      <pc:sldChg chg="delSp modSp add mod ord">
        <pc:chgData name="Stephanie Pintrand" userId="01d5aab1-2a74-4b2e-8032-b12a36ca41b8" providerId="ADAL" clId="{A8DC6C0F-7358-41DC-B86F-AF2AA892B0C5}" dt="2024-03-28T12:01:10.037" v="533"/>
        <pc:sldMkLst>
          <pc:docMk/>
          <pc:sldMk cId="0" sldId="395"/>
        </pc:sldMkLst>
        <pc:spChg chg="mod">
          <ac:chgData name="Stephanie Pintrand" userId="01d5aab1-2a74-4b2e-8032-b12a36ca41b8" providerId="ADAL" clId="{A8DC6C0F-7358-41DC-B86F-AF2AA892B0C5}" dt="2024-03-28T11:52:51.260" v="502" actId="948"/>
          <ac:spMkLst>
            <pc:docMk/>
            <pc:sldMk cId="0" sldId="395"/>
            <ac:spMk id="48130" creationId="{2CFE0446-EA7F-541F-8D5E-92949B45E491}"/>
          </ac:spMkLst>
        </pc:spChg>
        <pc:spChg chg="del">
          <ac:chgData name="Stephanie Pintrand" userId="01d5aab1-2a74-4b2e-8032-b12a36ca41b8" providerId="ADAL" clId="{A8DC6C0F-7358-41DC-B86F-AF2AA892B0C5}" dt="2024-03-28T11:50:24.296" v="477" actId="478"/>
          <ac:spMkLst>
            <pc:docMk/>
            <pc:sldMk cId="0" sldId="395"/>
            <ac:spMk id="48131" creationId="{129C84E6-760A-5DB7-BDF7-0B56F8853307}"/>
          </ac:spMkLst>
        </pc:spChg>
      </pc:sldChg>
      <pc:sldChg chg="modSp add del mod">
        <pc:chgData name="Stephanie Pintrand" userId="01d5aab1-2a74-4b2e-8032-b12a36ca41b8" providerId="ADAL" clId="{A8DC6C0F-7358-41DC-B86F-AF2AA892B0C5}" dt="2024-03-28T11:52:54.437" v="503" actId="47"/>
        <pc:sldMkLst>
          <pc:docMk/>
          <pc:sldMk cId="675484255" sldId="396"/>
        </pc:sldMkLst>
        <pc:spChg chg="mod">
          <ac:chgData name="Stephanie Pintrand" userId="01d5aab1-2a74-4b2e-8032-b12a36ca41b8" providerId="ADAL" clId="{A8DC6C0F-7358-41DC-B86F-AF2AA892B0C5}" dt="2024-03-28T11:52:12.309" v="498" actId="20577"/>
          <ac:spMkLst>
            <pc:docMk/>
            <pc:sldMk cId="675484255" sldId="396"/>
            <ac:spMk id="48130" creationId="{2CFE0446-EA7F-541F-8D5E-92949B45E491}"/>
          </ac:spMkLst>
        </pc:spChg>
      </pc:sldChg>
      <pc:sldChg chg="add">
        <pc:chgData name="Stephanie Pintrand" userId="01d5aab1-2a74-4b2e-8032-b12a36ca41b8" providerId="ADAL" clId="{A8DC6C0F-7358-41DC-B86F-AF2AA892B0C5}" dt="2024-03-28T12:08:27.999" v="541"/>
        <pc:sldMkLst>
          <pc:docMk/>
          <pc:sldMk cId="0" sldId="402"/>
        </pc:sldMkLst>
      </pc:sldChg>
      <pc:sldChg chg="add">
        <pc:chgData name="Stephanie Pintrand" userId="01d5aab1-2a74-4b2e-8032-b12a36ca41b8" providerId="ADAL" clId="{A8DC6C0F-7358-41DC-B86F-AF2AA892B0C5}" dt="2024-03-28T11:54:14.916" v="514"/>
        <pc:sldMkLst>
          <pc:docMk/>
          <pc:sldMk cId="0" sldId="409"/>
        </pc:sldMkLst>
      </pc:sldChg>
      <pc:sldChg chg="add">
        <pc:chgData name="Stephanie Pintrand" userId="01d5aab1-2a74-4b2e-8032-b12a36ca41b8" providerId="ADAL" clId="{A8DC6C0F-7358-41DC-B86F-AF2AA892B0C5}" dt="2024-03-28T11:57:07.551" v="529"/>
        <pc:sldMkLst>
          <pc:docMk/>
          <pc:sldMk cId="1041773077" sldId="410"/>
        </pc:sldMkLst>
      </pc:sldChg>
      <pc:sldChg chg="modSp add mod">
        <pc:chgData name="Stephanie Pintrand" userId="01d5aab1-2a74-4b2e-8032-b12a36ca41b8" providerId="ADAL" clId="{A8DC6C0F-7358-41DC-B86F-AF2AA892B0C5}" dt="2024-03-30T02:52:46.655" v="640" actId="255"/>
        <pc:sldMkLst>
          <pc:docMk/>
          <pc:sldMk cId="0" sldId="512"/>
        </pc:sldMkLst>
        <pc:spChg chg="mod">
          <ac:chgData name="Stephanie Pintrand" userId="01d5aab1-2a74-4b2e-8032-b12a36ca41b8" providerId="ADAL" clId="{A8DC6C0F-7358-41DC-B86F-AF2AA892B0C5}" dt="2024-03-28T12:18:58.147" v="595" actId="20577"/>
          <ac:spMkLst>
            <pc:docMk/>
            <pc:sldMk cId="0" sldId="512"/>
            <ac:spMk id="6" creationId="{577FF370-8118-FA59-1646-F9E93D80B02A}"/>
          </ac:spMkLst>
        </pc:spChg>
        <pc:spChg chg="mod">
          <ac:chgData name="Stephanie Pintrand" userId="01d5aab1-2a74-4b2e-8032-b12a36ca41b8" providerId="ADAL" clId="{A8DC6C0F-7358-41DC-B86F-AF2AA892B0C5}" dt="2024-03-30T02:52:46.655" v="640" actId="255"/>
          <ac:spMkLst>
            <pc:docMk/>
            <pc:sldMk cId="0" sldId="512"/>
            <ac:spMk id="69635" creationId="{60C06623-9D14-22CD-7564-75EFFC72C2A0}"/>
          </ac:spMkLst>
        </pc:spChg>
      </pc:sldChg>
      <pc:sldChg chg="add">
        <pc:chgData name="Stephanie Pintrand" userId="01d5aab1-2a74-4b2e-8032-b12a36ca41b8" providerId="ADAL" clId="{A8DC6C0F-7358-41DC-B86F-AF2AA892B0C5}" dt="2024-03-30T02:52:10.506" v="634"/>
        <pc:sldMkLst>
          <pc:docMk/>
          <pc:sldMk cId="0" sldId="578"/>
        </pc:sldMkLst>
      </pc:sldChg>
      <pc:sldChg chg="add">
        <pc:chgData name="Stephanie Pintrand" userId="01d5aab1-2a74-4b2e-8032-b12a36ca41b8" providerId="ADAL" clId="{A8DC6C0F-7358-41DC-B86F-AF2AA892B0C5}" dt="2024-03-30T02:52:10.506" v="634"/>
        <pc:sldMkLst>
          <pc:docMk/>
          <pc:sldMk cId="0" sldId="644"/>
        </pc:sldMkLst>
      </pc:sldChg>
      <pc:sldChg chg="add">
        <pc:chgData name="Stephanie Pintrand" userId="01d5aab1-2a74-4b2e-8032-b12a36ca41b8" providerId="ADAL" clId="{A8DC6C0F-7358-41DC-B86F-AF2AA892B0C5}" dt="2024-03-30T02:52:10.506" v="634"/>
        <pc:sldMkLst>
          <pc:docMk/>
          <pc:sldMk cId="0" sldId="651"/>
        </pc:sldMkLst>
      </pc:sldChg>
      <pc:sldChg chg="add">
        <pc:chgData name="Stephanie Pintrand" userId="01d5aab1-2a74-4b2e-8032-b12a36ca41b8" providerId="ADAL" clId="{A8DC6C0F-7358-41DC-B86F-AF2AA892B0C5}" dt="2024-03-28T12:07:40.533" v="534"/>
        <pc:sldMkLst>
          <pc:docMk/>
          <pc:sldMk cId="0" sldId="675"/>
        </pc:sldMkLst>
      </pc:sldChg>
      <pc:sldChg chg="add">
        <pc:chgData name="Stephanie Pintrand" userId="01d5aab1-2a74-4b2e-8032-b12a36ca41b8" providerId="ADAL" clId="{A8DC6C0F-7358-41DC-B86F-AF2AA892B0C5}" dt="2024-03-28T12:07:40.533" v="534"/>
        <pc:sldMkLst>
          <pc:docMk/>
          <pc:sldMk cId="0" sldId="676"/>
        </pc:sldMkLst>
      </pc:sldChg>
      <pc:sldChg chg="add">
        <pc:chgData name="Stephanie Pintrand" userId="01d5aab1-2a74-4b2e-8032-b12a36ca41b8" providerId="ADAL" clId="{A8DC6C0F-7358-41DC-B86F-AF2AA892B0C5}" dt="2024-03-28T12:07:40.533" v="534"/>
        <pc:sldMkLst>
          <pc:docMk/>
          <pc:sldMk cId="0" sldId="677"/>
        </pc:sldMkLst>
      </pc:sldChg>
      <pc:sldChg chg="add">
        <pc:chgData name="Stephanie Pintrand" userId="01d5aab1-2a74-4b2e-8032-b12a36ca41b8" providerId="ADAL" clId="{A8DC6C0F-7358-41DC-B86F-AF2AA892B0C5}" dt="2024-03-28T12:07:40.533" v="534"/>
        <pc:sldMkLst>
          <pc:docMk/>
          <pc:sldMk cId="0" sldId="678"/>
        </pc:sldMkLst>
      </pc:sldChg>
      <pc:sldChg chg="add">
        <pc:chgData name="Stephanie Pintrand" userId="01d5aab1-2a74-4b2e-8032-b12a36ca41b8" providerId="ADAL" clId="{A8DC6C0F-7358-41DC-B86F-AF2AA892B0C5}" dt="2024-03-28T12:07:51.436" v="538"/>
        <pc:sldMkLst>
          <pc:docMk/>
          <pc:sldMk cId="10758257" sldId="679"/>
        </pc:sldMkLst>
      </pc:sldChg>
      <pc:sldChg chg="add">
        <pc:chgData name="Stephanie Pintrand" userId="01d5aab1-2a74-4b2e-8032-b12a36ca41b8" providerId="ADAL" clId="{A8DC6C0F-7358-41DC-B86F-AF2AA892B0C5}" dt="2024-03-28T12:08:27.999" v="541"/>
        <pc:sldMkLst>
          <pc:docMk/>
          <pc:sldMk cId="0" sldId="680"/>
        </pc:sldMkLst>
      </pc:sldChg>
      <pc:sldChg chg="modSp add mod">
        <pc:chgData name="Stephanie Pintrand" userId="01d5aab1-2a74-4b2e-8032-b12a36ca41b8" providerId="ADAL" clId="{A8DC6C0F-7358-41DC-B86F-AF2AA892B0C5}" dt="2024-03-30T02:53:05.518" v="642" actId="255"/>
        <pc:sldMkLst>
          <pc:docMk/>
          <pc:sldMk cId="1704722486" sldId="681"/>
        </pc:sldMkLst>
        <pc:spChg chg="mod">
          <ac:chgData name="Stephanie Pintrand" userId="01d5aab1-2a74-4b2e-8032-b12a36ca41b8" providerId="ADAL" clId="{A8DC6C0F-7358-41DC-B86F-AF2AA892B0C5}" dt="2024-03-30T02:53:05.518" v="642" actId="255"/>
          <ac:spMkLst>
            <pc:docMk/>
            <pc:sldMk cId="1704722486" sldId="681"/>
            <ac:spMk id="69635" creationId="{60C06623-9D14-22CD-7564-75EFFC72C2A0}"/>
          </ac:spMkLst>
        </pc:spChg>
      </pc:sldChg>
      <pc:sldChg chg="modSp add mod">
        <pc:chgData name="Stephanie Pintrand" userId="01d5aab1-2a74-4b2e-8032-b12a36ca41b8" providerId="ADAL" clId="{A8DC6C0F-7358-41DC-B86F-AF2AA892B0C5}" dt="2024-03-30T02:53:20.241" v="644" actId="255"/>
        <pc:sldMkLst>
          <pc:docMk/>
          <pc:sldMk cId="575207699" sldId="682"/>
        </pc:sldMkLst>
        <pc:spChg chg="mod">
          <ac:chgData name="Stephanie Pintrand" userId="01d5aab1-2a74-4b2e-8032-b12a36ca41b8" providerId="ADAL" clId="{A8DC6C0F-7358-41DC-B86F-AF2AA892B0C5}" dt="2024-03-30T02:53:20.241" v="644" actId="255"/>
          <ac:spMkLst>
            <pc:docMk/>
            <pc:sldMk cId="575207699" sldId="682"/>
            <ac:spMk id="69635" creationId="{60C06623-9D14-22CD-7564-75EFFC72C2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8D520-3ADC-4305-ACC1-9309D5CE7716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76C9A-97FB-4394-AAD2-363912EF4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5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>
            <a:extLst>
              <a:ext uri="{FF2B5EF4-FFF2-40B4-BE49-F238E27FC236}">
                <a16:creationId xmlns:a16="http://schemas.microsoft.com/office/drawing/2014/main" id="{AAB36B36-27D6-916C-8DE1-6EFC575C29A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9E43D0-D4B9-4A79-B20E-1326EA0555FF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49155" name="Text Box 1">
            <a:extLst>
              <a:ext uri="{FF2B5EF4-FFF2-40B4-BE49-F238E27FC236}">
                <a16:creationId xmlns:a16="http://schemas.microsoft.com/office/drawing/2014/main" id="{8A8640B8-5AAB-A6ED-AF82-AF0F8D3796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Text Box 2">
            <a:extLst>
              <a:ext uri="{FF2B5EF4-FFF2-40B4-BE49-F238E27FC236}">
                <a16:creationId xmlns:a16="http://schemas.microsoft.com/office/drawing/2014/main" id="{6211D9C4-993E-1A2B-107E-264B65FEE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>
            <a:extLst>
              <a:ext uri="{FF2B5EF4-FFF2-40B4-BE49-F238E27FC236}">
                <a16:creationId xmlns:a16="http://schemas.microsoft.com/office/drawing/2014/main" id="{4F79349D-E79C-9765-7D70-F1CDDC4B95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B5E531-63FE-4426-A3E0-06BB8FDB8DEA}" type="slidenum">
              <a:rPr lang="en-US" altLang="en-US" sz="140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56323" name="Text Box 1">
            <a:extLst>
              <a:ext uri="{FF2B5EF4-FFF2-40B4-BE49-F238E27FC236}">
                <a16:creationId xmlns:a16="http://schemas.microsoft.com/office/drawing/2014/main" id="{9018F560-5201-5AD9-3190-BBF70C79D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Text Box 2">
            <a:extLst>
              <a:ext uri="{FF2B5EF4-FFF2-40B4-BE49-F238E27FC236}">
                <a16:creationId xmlns:a16="http://schemas.microsoft.com/office/drawing/2014/main" id="{7B0ABE12-EB29-09CD-B2F3-6088EC80F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4CD83961-CBF1-B7CC-28EA-364ADE8E4FE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F4C704-ED6A-4029-B70A-4907BA137D90}" type="slidenum">
              <a:rPr lang="en-US" altLang="en-US" sz="140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58371" name="Text Box 1">
            <a:extLst>
              <a:ext uri="{FF2B5EF4-FFF2-40B4-BE49-F238E27FC236}">
                <a16:creationId xmlns:a16="http://schemas.microsoft.com/office/drawing/2014/main" id="{BA708CD9-ED7D-C56E-7C8F-E704B5DFBD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Text Box 2">
            <a:extLst>
              <a:ext uri="{FF2B5EF4-FFF2-40B4-BE49-F238E27FC236}">
                <a16:creationId xmlns:a16="http://schemas.microsoft.com/office/drawing/2014/main" id="{7C209B0A-851F-A341-B9DF-FB460C829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>
            <a:extLst>
              <a:ext uri="{FF2B5EF4-FFF2-40B4-BE49-F238E27FC236}">
                <a16:creationId xmlns:a16="http://schemas.microsoft.com/office/drawing/2014/main" id="{44557D96-1C9F-ECD5-9A94-77881DC7894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E79BA3-AE45-44CD-A98B-68D7D09C09B1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70659" name="Text Box 1">
            <a:extLst>
              <a:ext uri="{FF2B5EF4-FFF2-40B4-BE49-F238E27FC236}">
                <a16:creationId xmlns:a16="http://schemas.microsoft.com/office/drawing/2014/main" id="{6CE7F52F-41C0-8905-240F-6670A7200C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Text Box 2">
            <a:extLst>
              <a:ext uri="{FF2B5EF4-FFF2-40B4-BE49-F238E27FC236}">
                <a16:creationId xmlns:a16="http://schemas.microsoft.com/office/drawing/2014/main" id="{34139143-07E1-7AAC-D899-15CD0630F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>
            <a:extLst>
              <a:ext uri="{FF2B5EF4-FFF2-40B4-BE49-F238E27FC236}">
                <a16:creationId xmlns:a16="http://schemas.microsoft.com/office/drawing/2014/main" id="{44557D96-1C9F-ECD5-9A94-77881DC7894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E79BA3-AE45-44CD-A98B-68D7D09C09B1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70659" name="Text Box 1">
            <a:extLst>
              <a:ext uri="{FF2B5EF4-FFF2-40B4-BE49-F238E27FC236}">
                <a16:creationId xmlns:a16="http://schemas.microsoft.com/office/drawing/2014/main" id="{6CE7F52F-41C0-8905-240F-6670A7200C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Text Box 2">
            <a:extLst>
              <a:ext uri="{FF2B5EF4-FFF2-40B4-BE49-F238E27FC236}">
                <a16:creationId xmlns:a16="http://schemas.microsoft.com/office/drawing/2014/main" id="{34139143-07E1-7AAC-D899-15CD0630F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520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>
            <a:extLst>
              <a:ext uri="{FF2B5EF4-FFF2-40B4-BE49-F238E27FC236}">
                <a16:creationId xmlns:a16="http://schemas.microsoft.com/office/drawing/2014/main" id="{44557D96-1C9F-ECD5-9A94-77881DC7894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E79BA3-AE45-44CD-A98B-68D7D09C09B1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70659" name="Text Box 1">
            <a:extLst>
              <a:ext uri="{FF2B5EF4-FFF2-40B4-BE49-F238E27FC236}">
                <a16:creationId xmlns:a16="http://schemas.microsoft.com/office/drawing/2014/main" id="{6CE7F52F-41C0-8905-240F-6670A7200C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Text Box 2">
            <a:extLst>
              <a:ext uri="{FF2B5EF4-FFF2-40B4-BE49-F238E27FC236}">
                <a16:creationId xmlns:a16="http://schemas.microsoft.com/office/drawing/2014/main" id="{34139143-07E1-7AAC-D899-15CD0630F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>
            <a:extLst>
              <a:ext uri="{FF2B5EF4-FFF2-40B4-BE49-F238E27FC236}">
                <a16:creationId xmlns:a16="http://schemas.microsoft.com/office/drawing/2014/main" id="{2C03AD04-89AF-F401-C47B-5E54BDFB51D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78D2A40-2138-427B-976B-93806751C905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D2D161F1-0BA9-B8ED-F78F-8882B44502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Text Box 2">
            <a:extLst>
              <a:ext uri="{FF2B5EF4-FFF2-40B4-BE49-F238E27FC236}">
                <a16:creationId xmlns:a16="http://schemas.microsoft.com/office/drawing/2014/main" id="{F89D6702-8087-B40B-C1E4-F32534358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>
            <a:extLst>
              <a:ext uri="{FF2B5EF4-FFF2-40B4-BE49-F238E27FC236}">
                <a16:creationId xmlns:a16="http://schemas.microsoft.com/office/drawing/2014/main" id="{4F15CF90-4F0E-0581-235C-C95DA509C5B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098D69-1D9B-4333-A534-E84524FADCEF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39939" name="Text Box 1">
            <a:extLst>
              <a:ext uri="{FF2B5EF4-FFF2-40B4-BE49-F238E27FC236}">
                <a16:creationId xmlns:a16="http://schemas.microsoft.com/office/drawing/2014/main" id="{99620E2A-AD12-B7FA-0700-86E0A83D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Text Box 2">
            <a:extLst>
              <a:ext uri="{FF2B5EF4-FFF2-40B4-BE49-F238E27FC236}">
                <a16:creationId xmlns:a16="http://schemas.microsoft.com/office/drawing/2014/main" id="{FA54A66A-89B5-10C8-BB20-76CFAF71F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5CE6F87D-D065-BD13-DD0C-19E14F252CB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8D5D6D4-A959-4563-BEDF-D4730DBE3511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17E067BA-2834-2AF1-43D2-38FFAF2802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7073631B-8BFB-61A1-2A12-9760FFE5F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>
            <a:extLst>
              <a:ext uri="{FF2B5EF4-FFF2-40B4-BE49-F238E27FC236}">
                <a16:creationId xmlns:a16="http://schemas.microsoft.com/office/drawing/2014/main" id="{7E9D6966-66A7-D49F-CE15-2EBF804494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DE3D74-52BD-4D2C-A167-2D53B8AD84EB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44035" name="Text Box 1">
            <a:extLst>
              <a:ext uri="{FF2B5EF4-FFF2-40B4-BE49-F238E27FC236}">
                <a16:creationId xmlns:a16="http://schemas.microsoft.com/office/drawing/2014/main" id="{F26A1C65-F6E5-AC28-E1F7-387774644F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Text Box 2">
            <a:extLst>
              <a:ext uri="{FF2B5EF4-FFF2-40B4-BE49-F238E27FC236}">
                <a16:creationId xmlns:a16="http://schemas.microsoft.com/office/drawing/2014/main" id="{A62DA2DA-49DA-A935-7C45-6B96602A2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423258C6-5A3A-6CEE-6E01-DB17C73320F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42D69D9-EA33-4CA0-A57C-263682CBDEE0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46083" name="Text Box 1">
            <a:extLst>
              <a:ext uri="{FF2B5EF4-FFF2-40B4-BE49-F238E27FC236}">
                <a16:creationId xmlns:a16="http://schemas.microsoft.com/office/drawing/2014/main" id="{0D051E45-2332-667F-28A6-6F72E0BCDA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Text Box 2">
            <a:extLst>
              <a:ext uri="{FF2B5EF4-FFF2-40B4-BE49-F238E27FC236}">
                <a16:creationId xmlns:a16="http://schemas.microsoft.com/office/drawing/2014/main" id="{26BF38A8-CB18-E61D-7626-FCD3861B3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>
            <a:extLst>
              <a:ext uri="{FF2B5EF4-FFF2-40B4-BE49-F238E27FC236}">
                <a16:creationId xmlns:a16="http://schemas.microsoft.com/office/drawing/2014/main" id="{AAB36B36-27D6-916C-8DE1-6EFC575C29A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9E43D0-D4B9-4A79-B20E-1326EA0555FF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49155" name="Text Box 1">
            <a:extLst>
              <a:ext uri="{FF2B5EF4-FFF2-40B4-BE49-F238E27FC236}">
                <a16:creationId xmlns:a16="http://schemas.microsoft.com/office/drawing/2014/main" id="{8A8640B8-5AAB-A6ED-AF82-AF0F8D3796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Text Box 2">
            <a:extLst>
              <a:ext uri="{FF2B5EF4-FFF2-40B4-BE49-F238E27FC236}">
                <a16:creationId xmlns:a16="http://schemas.microsoft.com/office/drawing/2014/main" id="{6211D9C4-993E-1A2B-107E-264B65FEE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>
            <a:extLst>
              <a:ext uri="{FF2B5EF4-FFF2-40B4-BE49-F238E27FC236}">
                <a16:creationId xmlns:a16="http://schemas.microsoft.com/office/drawing/2014/main" id="{76BCEAAB-7B32-DA77-2912-6F42FBA893D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D613A81-400D-4509-97F0-E5E816BCD1FE}" type="slidenum">
              <a:rPr lang="en-US" altLang="en-US" sz="1400" smtClean="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54275" name="Text Box 1">
            <a:extLst>
              <a:ext uri="{FF2B5EF4-FFF2-40B4-BE49-F238E27FC236}">
                <a16:creationId xmlns:a16="http://schemas.microsoft.com/office/drawing/2014/main" id="{4855C120-7E83-58BF-E772-FA89FDF1B5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Text Box 2">
            <a:extLst>
              <a:ext uri="{FF2B5EF4-FFF2-40B4-BE49-F238E27FC236}">
                <a16:creationId xmlns:a16="http://schemas.microsoft.com/office/drawing/2014/main" id="{E6E7616B-5CC4-6D0B-311A-0353B4C12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>
            <a:extLst>
              <a:ext uri="{FF2B5EF4-FFF2-40B4-BE49-F238E27FC236}">
                <a16:creationId xmlns:a16="http://schemas.microsoft.com/office/drawing/2014/main" id="{5540153A-85B3-B9BA-CD35-5667568CB2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97A132-724F-4C87-8F5A-33781AC80632}" type="slidenum">
              <a:rPr lang="en-US" altLang="en-US" sz="1400">
                <a:ea typeface="Arial Unicode MS" pitchFamily="34" charset="-122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400">
              <a:ea typeface="Arial Unicode MS" pitchFamily="34" charset="-122"/>
            </a:endParaRPr>
          </a:p>
        </p:txBody>
      </p:sp>
      <p:sp>
        <p:nvSpPr>
          <p:cNvPr id="54275" name="Text Box 1">
            <a:extLst>
              <a:ext uri="{FF2B5EF4-FFF2-40B4-BE49-F238E27FC236}">
                <a16:creationId xmlns:a16="http://schemas.microsoft.com/office/drawing/2014/main" id="{C3391E4C-4D1D-38EB-3567-FE51D7122A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Text Box 2">
            <a:extLst>
              <a:ext uri="{FF2B5EF4-FFF2-40B4-BE49-F238E27FC236}">
                <a16:creationId xmlns:a16="http://schemas.microsoft.com/office/drawing/2014/main" id="{36981468-636E-68D4-5CDF-73A632747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March 29,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March 29,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fr-FR" sz="4000" i="1" cap="small" dirty="0"/>
            </a:br>
            <a:r>
              <a:rPr lang="fr-FR" sz="4000" b="1" cap="small" dirty="0">
                <a:latin typeface="Arial Narrow" panose="020B0606020202030204" pitchFamily="34" charset="0"/>
              </a:rPr>
              <a:t>30 mars 2024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fr-FR" sz="6600" b="1" cap="small" dirty="0">
                <a:latin typeface="Arial Narrow" panose="020B0606020202030204" pitchFamily="34" charset="0"/>
              </a:rPr>
              <a:t>Vigile Pascale</a:t>
            </a:r>
            <a:endParaRPr lang="fr-FR" sz="6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</p:spTree>
    <p:extLst>
      <p:ext uri="{BB962C8B-B14F-4D97-AF65-F5344CB8AC3E}">
        <p14:creationId xmlns:p14="http://schemas.microsoft.com/office/powerpoint/2010/main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2CFE0446-EA7F-541F-8D5E-92949B45E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91" y="703959"/>
            <a:ext cx="8912617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i="1" dirty="0">
                <a:solidFill>
                  <a:srgbClr val="262699"/>
                </a:solidFill>
              </a:rPr>
              <a:t>Gloria</a:t>
            </a:r>
          </a:p>
          <a:p>
            <a:pPr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</a:pPr>
            <a:r>
              <a:rPr lang="fr-FR" sz="2800" b="1" i="1" dirty="0">
                <a:solidFill>
                  <a:srgbClr val="262699"/>
                </a:solidFill>
              </a:rPr>
              <a:t>Gloire à Dieu, Gloire à Dieu au plus haut des cieux. </a:t>
            </a:r>
            <a:r>
              <a:rPr lang="fr-FR" sz="1400" b="1" i="1" dirty="0">
                <a:solidFill>
                  <a:srgbClr val="262699"/>
                </a:solidFill>
              </a:rPr>
              <a:t>(Bis)</a:t>
            </a:r>
          </a:p>
          <a:p>
            <a:pPr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</a:pPr>
            <a:endParaRPr lang="fr-FR" sz="1400" b="1" i="1" dirty="0">
              <a:solidFill>
                <a:srgbClr val="262699"/>
              </a:solidFill>
            </a:endParaRPr>
          </a:p>
          <a:p>
            <a:pPr algn="l">
              <a:spcAft>
                <a:spcPts val="0"/>
              </a:spcAft>
            </a:pP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Et paix sur la terre aux hommes qu’il aime.</a:t>
            </a:r>
            <a:b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</a:b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Nous te louons nous te bénissons, nous t’adorons, Nous te glorifions, nous te rendons grâce,</a:t>
            </a:r>
            <a:b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</a:b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Pour ton immense gloire, Seigneur Dieu, Roi du ciel, Dieu le père tout-puissant.</a:t>
            </a:r>
            <a:b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</a:b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Seigneur, Fils unique, Jésus Christ, Seigneur Dieu, Agneau de Dieu, le Fils du Père ;</a:t>
            </a:r>
            <a:b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</a:b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Toi qui enlèves les péchés du monde, prends pitié de nous ; Toi qui enlèves les péchés du monde, reçois notre prière ;</a:t>
            </a:r>
            <a:b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</a:b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Toi qui es assis à la droite du Père, prends pitié de nous. Car toi seul es saint, toi seul es Seigneur,</a:t>
            </a:r>
            <a:b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</a:b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Toi seul es le Très-Haut : Jésus Christ, avec le Saint-Esprit </a:t>
            </a:r>
          </a:p>
          <a:p>
            <a:pPr algn="l">
              <a:spcAft>
                <a:spcPts val="0"/>
              </a:spcAft>
            </a:pPr>
            <a:r>
              <a:rPr lang="fr-FR" sz="2200" b="0" i="0" dirty="0">
                <a:solidFill>
                  <a:srgbClr val="444444"/>
                </a:solidFill>
                <a:effectLst/>
                <a:latin typeface="Alegreya"/>
              </a:rPr>
              <a:t>Dans la gloire de Dieu le Père. Amen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endParaRPr lang="en-US" altLang="en-US" sz="2800" dirty="0"/>
          </a:p>
        </p:txBody>
      </p:sp>
      <p:sp>
        <p:nvSpPr>
          <p:cNvPr id="48132" name="TextBox 4">
            <a:extLst>
              <a:ext uri="{FF2B5EF4-FFF2-40B4-BE49-F238E27FC236}">
                <a16:creationId xmlns:a16="http://schemas.microsoft.com/office/drawing/2014/main" id="{80F9497D-BC1C-4CD9-7F3F-AADD8054B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32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Messe du people de Dieu</a:t>
            </a:r>
          </a:p>
        </p:txBody>
      </p:sp>
      <p:pic>
        <p:nvPicPr>
          <p:cNvPr id="48133" name="Picture 4">
            <a:extLst>
              <a:ext uri="{FF2B5EF4-FFF2-40B4-BE49-F238E27FC236}">
                <a16:creationId xmlns:a16="http://schemas.microsoft.com/office/drawing/2014/main" id="{E2F14BA7-D907-5561-6A3D-2719EBCDC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Epître</a:t>
            </a:r>
            <a:endParaRPr lang="en-US" altLang="en-US" sz="2200" b="1" i="1" dirty="0"/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Lecture de la lettre de saint Paul apôtre aux Romains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« Ressuscité d’entre les morts, le Christ ne meurt plus »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(</a:t>
            </a:r>
            <a:r>
              <a:rPr lang="fr-FR" sz="2200" dirty="0" err="1">
                <a:solidFill>
                  <a:srgbClr val="000000"/>
                </a:solidFill>
              </a:rPr>
              <a:t>Rm</a:t>
            </a:r>
            <a:r>
              <a:rPr lang="fr-FR" sz="2200" dirty="0">
                <a:solidFill>
                  <a:srgbClr val="000000"/>
                </a:solidFill>
              </a:rPr>
              <a:t> 6, 3b-11)</a:t>
            </a: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i="1" dirty="0" err="1"/>
              <a:t>Psaume</a:t>
            </a:r>
            <a:r>
              <a:rPr lang="en-US" altLang="en-US" sz="2200" b="1" i="1" dirty="0"/>
              <a:t> </a:t>
            </a:r>
            <a:r>
              <a:rPr lang="fr-FR" sz="2200" b="1" i="1" dirty="0"/>
              <a:t>(117 (118), 1.2, 16-17, 22-23)</a:t>
            </a:r>
          </a:p>
          <a:p>
            <a:pPr marL="0" indent="0" algn="ctr"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Alléluia, alléluia, alléluia !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Epître</a:t>
            </a:r>
            <a:endParaRPr lang="en-US" altLang="en-US" sz="2200" b="1" i="1" dirty="0"/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Lecture de la lettre de saint Paul apôtre aux Romains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« Ressuscité d’entre les morts, le Christ ne meurt plus »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(</a:t>
            </a:r>
            <a:r>
              <a:rPr lang="fr-FR" sz="2200" dirty="0" err="1">
                <a:solidFill>
                  <a:srgbClr val="000000"/>
                </a:solidFill>
              </a:rPr>
              <a:t>Rm</a:t>
            </a:r>
            <a:r>
              <a:rPr lang="fr-FR" sz="2200" dirty="0">
                <a:solidFill>
                  <a:srgbClr val="000000"/>
                </a:solidFill>
              </a:rPr>
              <a:t> 6, 3b-11)</a:t>
            </a: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i="1" dirty="0" err="1"/>
              <a:t>Psaume</a:t>
            </a:r>
            <a:r>
              <a:rPr lang="en-US" altLang="en-US" sz="2200" b="1" i="1" dirty="0"/>
              <a:t> </a:t>
            </a:r>
            <a:r>
              <a:rPr lang="fr-FR" sz="2200" b="1" i="1" dirty="0"/>
              <a:t>(117 (118), 1.2, 16-17, 22-23)</a:t>
            </a:r>
          </a:p>
          <a:p>
            <a:pPr marL="0" indent="0" algn="ctr"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Alléluia, alléluia, alléluia !</a:t>
            </a:r>
          </a:p>
          <a:p>
            <a:pPr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</a:pPr>
            <a:r>
              <a:rPr lang="fr-FR" sz="2200" b="1" i="1" dirty="0"/>
              <a:t>ÉVANGILE</a:t>
            </a:r>
          </a:p>
          <a:p>
            <a:pPr>
              <a:spcAft>
                <a:spcPts val="0"/>
              </a:spcAft>
            </a:pPr>
            <a:r>
              <a:rPr lang="fr-FR" sz="2200" dirty="0">
                <a:solidFill>
                  <a:srgbClr val="000000"/>
                </a:solidFill>
              </a:rPr>
              <a:t>« Jésus de Nazareth, le Crucifié, est ressuscité » </a:t>
            </a:r>
          </a:p>
          <a:p>
            <a:pPr>
              <a:spcAft>
                <a:spcPts val="0"/>
              </a:spcAft>
            </a:pPr>
            <a:endParaRPr lang="fr-FR" sz="2200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fr-FR" sz="2200" dirty="0">
                <a:solidFill>
                  <a:srgbClr val="000000"/>
                </a:solidFill>
              </a:rPr>
              <a:t>Évangile de Jésus Christ selon saint Marc (Mc 16, 1-7)</a:t>
            </a:r>
          </a:p>
          <a:p>
            <a:pPr>
              <a:spcAft>
                <a:spcPts val="0"/>
              </a:spcAft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fr-FR" sz="2200" b="1" i="1" dirty="0">
              <a:solidFill>
                <a:srgbClr val="262699"/>
              </a:solidFill>
            </a:endParaRP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98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126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21094" y="443450"/>
            <a:ext cx="7632442" cy="6161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dirty="0">
                <a:latin typeface="+mj-lt"/>
              </a:rPr>
              <a:t>	 </a:t>
            </a:r>
          </a:p>
          <a:p>
            <a:pPr marL="0" indent="0">
              <a:buNone/>
            </a:pPr>
            <a:r>
              <a:rPr lang="fr-FR" sz="2000" i="1" dirty="0">
                <a:solidFill>
                  <a:schemeClr val="tx2"/>
                </a:solidFill>
                <a:latin typeface="+mj-lt"/>
              </a:rPr>
              <a:t>Aspersion de l’eau bénite:</a:t>
            </a:r>
          </a:p>
          <a:p>
            <a:pPr marL="0" indent="0">
              <a:buNone/>
            </a:pPr>
            <a:endParaRPr lang="fr-FR" sz="3200" b="1" dirty="0">
              <a:latin typeface="+mj-lt"/>
            </a:endParaRP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J'ai vu l'eau vive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jaillissant du cœur du Christ, </a:t>
            </a:r>
            <a:r>
              <a:rPr lang="fr-FR" sz="2800" b="1" cap="small" dirty="0">
                <a:latin typeface="+mj-lt"/>
              </a:rPr>
              <a:t>alléluia</a:t>
            </a:r>
            <a:r>
              <a:rPr lang="fr-FR" sz="2800" b="1" dirty="0">
                <a:latin typeface="+mj-lt"/>
              </a:rPr>
              <a:t> !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Tous ceux que lave cette eau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seront sauvés et chanteront : </a:t>
            </a:r>
            <a:r>
              <a:rPr lang="fr-FR" sz="2800" b="1" cap="small" dirty="0">
                <a:latin typeface="+mj-lt"/>
              </a:rPr>
              <a:t>alléluia </a:t>
            </a:r>
            <a:r>
              <a:rPr lang="fr-FR" sz="2800" b="1" dirty="0">
                <a:latin typeface="+mj-lt"/>
              </a:rPr>
              <a:t>!</a:t>
            </a:r>
            <a:endParaRPr lang="fr-FR" sz="2800" dirty="0">
              <a:latin typeface="+mj-lt"/>
            </a:endParaRPr>
          </a:p>
          <a:p>
            <a:pPr marL="0" indent="0">
              <a:buNone/>
            </a:pPr>
            <a:endParaRPr lang="fr-F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7989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50506" y="443450"/>
            <a:ext cx="8378890" cy="6161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dirty="0">
                <a:latin typeface="+mj-lt"/>
              </a:rPr>
              <a:t>	 </a:t>
            </a:r>
          </a:p>
          <a:p>
            <a:pPr marL="0" indent="0">
              <a:buNone/>
            </a:pPr>
            <a:r>
              <a:rPr lang="fr-FR" sz="2000" i="1" dirty="0">
                <a:solidFill>
                  <a:schemeClr val="tx2"/>
                </a:solidFill>
                <a:latin typeface="+mj-lt"/>
              </a:rPr>
              <a:t>Aspersion de l’eau bénite:</a:t>
            </a:r>
          </a:p>
          <a:p>
            <a:pPr marL="0" indent="0">
              <a:buNone/>
            </a:pPr>
            <a:endParaRPr lang="fr-FR" sz="3200" b="1" dirty="0">
              <a:latin typeface="+mj-lt"/>
            </a:endParaRP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J'ai vu la source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devenir un fleuve immense, </a:t>
            </a:r>
            <a:r>
              <a:rPr lang="fr-FR" sz="2800" b="1" cap="small" dirty="0">
                <a:latin typeface="+mj-lt"/>
              </a:rPr>
              <a:t>alléluia</a:t>
            </a:r>
            <a:r>
              <a:rPr lang="fr-FR" sz="2800" b="1" dirty="0">
                <a:latin typeface="+mj-lt"/>
              </a:rPr>
              <a:t> !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Les fils de Dieu rassemblés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chantaient leur joie d'être sauvés, </a:t>
            </a:r>
            <a:r>
              <a:rPr lang="fr-FR" sz="2800" b="1" cap="small" dirty="0">
                <a:latin typeface="+mj-lt"/>
              </a:rPr>
              <a:t>alléluia </a:t>
            </a:r>
            <a:r>
              <a:rPr lang="fr-FR" sz="2800" b="1" dirty="0">
                <a:latin typeface="+mj-lt"/>
              </a:rPr>
              <a:t>!</a:t>
            </a:r>
            <a:endParaRPr lang="fr-FR" sz="2800" dirty="0">
              <a:latin typeface="+mj-lt"/>
            </a:endParaRPr>
          </a:p>
          <a:p>
            <a:pPr marL="0" indent="0">
              <a:buNone/>
            </a:pPr>
            <a:endParaRPr lang="fr-F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4871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50506" y="443450"/>
            <a:ext cx="8378890" cy="6161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dirty="0">
                <a:latin typeface="+mj-lt"/>
              </a:rPr>
              <a:t>	 </a:t>
            </a:r>
          </a:p>
          <a:p>
            <a:pPr marL="0" indent="0">
              <a:buNone/>
            </a:pPr>
            <a:r>
              <a:rPr lang="fr-FR" sz="2000" i="1" dirty="0">
                <a:solidFill>
                  <a:schemeClr val="tx2"/>
                </a:solidFill>
                <a:latin typeface="+mj-lt"/>
              </a:rPr>
              <a:t>Aspersion de l’eau bénite:</a:t>
            </a:r>
          </a:p>
          <a:p>
            <a:pPr marL="0" indent="0">
              <a:buNone/>
            </a:pPr>
            <a:endParaRPr lang="fr-FR" sz="3200" b="1" dirty="0">
              <a:latin typeface="+mj-lt"/>
            </a:endParaRP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J'ai vu le Temple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désormais s'ouvrir à tous, </a:t>
            </a:r>
            <a:r>
              <a:rPr lang="fr-FR" sz="2800" b="1" cap="small" dirty="0">
                <a:latin typeface="+mj-lt"/>
              </a:rPr>
              <a:t>alléluia</a:t>
            </a:r>
            <a:r>
              <a:rPr lang="fr-FR" sz="2800" b="1" dirty="0">
                <a:latin typeface="+mj-lt"/>
              </a:rPr>
              <a:t> !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Le Christ revient victorieux,</a:t>
            </a:r>
          </a:p>
          <a:p>
            <a:pPr marL="0" indent="0">
              <a:buNone/>
            </a:pPr>
            <a:r>
              <a:rPr lang="fr-FR" sz="2800" b="1" dirty="0">
                <a:latin typeface="+mj-lt"/>
              </a:rPr>
              <a:t>montrant la plaie de son côté, </a:t>
            </a:r>
            <a:r>
              <a:rPr lang="fr-FR" sz="2800" b="1" cap="small" dirty="0">
                <a:latin typeface="+mj-lt"/>
              </a:rPr>
              <a:t>alléluia </a:t>
            </a:r>
            <a:r>
              <a:rPr lang="fr-FR" sz="2800" b="1" dirty="0">
                <a:latin typeface="+mj-lt"/>
              </a:rPr>
              <a:t>!</a:t>
            </a:r>
            <a:endParaRPr lang="fr-FR" sz="2800" dirty="0">
              <a:latin typeface="+mj-lt"/>
            </a:endParaRPr>
          </a:p>
          <a:p>
            <a:pPr marL="0" indent="0">
              <a:buNone/>
            </a:pPr>
            <a:endParaRPr lang="fr-F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8044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493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3DECB595-2035-8768-357E-DE0C1E8FF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268413"/>
            <a:ext cx="77771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fr-FR" altLang="en-US" sz="2800" b="1">
                <a:solidFill>
                  <a:srgbClr val="000000"/>
                </a:solidFill>
              </a:rPr>
              <a:t>Seigneur écoute nous,</a:t>
            </a:r>
          </a:p>
          <a:p>
            <a:pPr algn="ctr" eaLnBrk="1" hangingPunct="1"/>
            <a:r>
              <a:rPr lang="fr-FR" altLang="en-US" sz="2800" b="1">
                <a:solidFill>
                  <a:srgbClr val="000000"/>
                </a:solidFill>
              </a:rPr>
              <a:t>Seigneur exauce nous</a:t>
            </a: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6B9B649-C275-539E-EF5C-D9E48FBEE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69913"/>
            <a:ext cx="73088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PRIERE UNIVERSELLE</a:t>
            </a:r>
            <a:endParaRPr lang="fr-FR" altLang="en-US" sz="2800" b="1">
              <a:solidFill>
                <a:srgbClr val="EC8514"/>
              </a:solidFill>
              <a:cs typeface="Times New Roman" panose="02020603050405020304" pitchFamily="18" charset="0"/>
            </a:endParaRP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E6199AFF-05B5-FA4D-9FC9-A47013B7D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77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386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1A37FAD-3813-B556-8060-BE42269FE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052513"/>
            <a:ext cx="88566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en-US" b="1">
                <a:solidFill>
                  <a:srgbClr val="262699"/>
                </a:solidFill>
              </a:rPr>
              <a:t>Plus près de Toi mon Dieu, j’aimerais reposer.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C’est Toi qui m’as créé, et tu m’as fait pour Toi.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Mon cœur est sans repos, tant qu’il ne demeure en Toi.</a:t>
            </a:r>
          </a:p>
          <a:p>
            <a:endParaRPr lang="fr-FR" altLang="en-US" sz="2000" b="1">
              <a:solidFill>
                <a:srgbClr val="444444"/>
              </a:solidFill>
              <a:latin typeface="Alegreya"/>
            </a:endParaRPr>
          </a:p>
          <a:p>
            <a:r>
              <a:rPr lang="fr-FR" altLang="en-US" sz="2000" b="1">
                <a:solidFill>
                  <a:srgbClr val="444444"/>
                </a:solidFill>
                <a:latin typeface="Alegreya"/>
              </a:rPr>
              <a:t>1-</a:t>
            </a:r>
            <a:r>
              <a:rPr lang="fr-FR" altLang="en-US">
                <a:solidFill>
                  <a:srgbClr val="444444"/>
                </a:solidFill>
                <a:latin typeface="Alegreya"/>
              </a:rPr>
              <a:t> Qui donc pourra combler les désirs de mon cœur,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Répondre à ma demande d’un amour parfait ?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Qui sinon Toi, Seigneur, Dieu de toute bonté,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Toi, l’amour absolu de toute éternité ?</a:t>
            </a:r>
          </a:p>
          <a:p>
            <a:pPr algn="ctr" eaLnBrk="1" hangingPunct="1"/>
            <a:endParaRPr lang="en-US" altLang="en-US" sz="2800" b="1">
              <a:solidFill>
                <a:srgbClr val="000000"/>
              </a:solidFill>
            </a:endParaRPr>
          </a:p>
        </p:txBody>
      </p:sp>
      <p:pic>
        <p:nvPicPr>
          <p:cNvPr id="38915" name="Picture 4">
            <a:extLst>
              <a:ext uri="{FF2B5EF4-FFF2-40B4-BE49-F238E27FC236}">
                <a16:creationId xmlns:a16="http://schemas.microsoft.com/office/drawing/2014/main" id="{9331CB00-6748-C16B-91B4-A6CD0C321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Rectangle 2">
            <a:extLst>
              <a:ext uri="{FF2B5EF4-FFF2-40B4-BE49-F238E27FC236}">
                <a16:creationId xmlns:a16="http://schemas.microsoft.com/office/drawing/2014/main" id="{AF776E60-7C5C-3B1D-0E7C-2175B585D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333375"/>
            <a:ext cx="29527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000" b="1">
                <a:solidFill>
                  <a:srgbClr val="EC8514"/>
                </a:solidFill>
                <a:cs typeface="Times New Roman" panose="02020603050405020304" pitchFamily="18" charset="0"/>
              </a:rPr>
              <a:t>OFFERTOIRE</a:t>
            </a:r>
            <a:endParaRPr lang="fr-FR" altLang="en-US" sz="2000" b="1">
              <a:solidFill>
                <a:srgbClr val="EC8514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6CF00BDF-7151-DAB2-184F-31A5E56A8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052513"/>
            <a:ext cx="88566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en-US" b="1">
                <a:solidFill>
                  <a:srgbClr val="262699"/>
                </a:solidFill>
              </a:rPr>
              <a:t>Plus près de Toi mon Dieu, j’aimerais reposer.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C’est Toi qui m’as créé, et tu m’as fait pour Toi.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Mon cœur est sans repos, tant qu’il ne demeure en Toi.</a:t>
            </a:r>
          </a:p>
          <a:p>
            <a:endParaRPr lang="fr-FR" altLang="en-US" sz="2000" b="1">
              <a:solidFill>
                <a:srgbClr val="444444"/>
              </a:solidFill>
              <a:latin typeface="Alegreya"/>
            </a:endParaRPr>
          </a:p>
          <a:p>
            <a:r>
              <a:rPr lang="fr-FR" altLang="en-US" sz="2000" b="1">
                <a:solidFill>
                  <a:srgbClr val="444444"/>
                </a:solidFill>
                <a:latin typeface="Alegreya"/>
              </a:rPr>
              <a:t>2-</a:t>
            </a:r>
            <a:r>
              <a:rPr lang="fr-FR" altLang="en-US">
                <a:solidFill>
                  <a:srgbClr val="444444"/>
                </a:solidFill>
                <a:latin typeface="Alegreya"/>
              </a:rPr>
              <a:t> Mon âme a soif de Toi, Dieu d’amour et de paix ;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Donne-moi de cette eau qui pourra m’abreuver,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Donne-moi ton Esprit : qu’il vienne en moi Seigneur !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Moi, je t’offre mon cœur pour qu’il soit ta demeure.</a:t>
            </a:r>
          </a:p>
          <a:p>
            <a:pPr algn="ctr" eaLnBrk="1" hangingPunct="1"/>
            <a:endParaRPr lang="en-US" altLang="en-US" sz="2800" b="1">
              <a:solidFill>
                <a:srgbClr val="000000"/>
              </a:solidFill>
            </a:endParaRPr>
          </a:p>
        </p:txBody>
      </p:sp>
      <p:pic>
        <p:nvPicPr>
          <p:cNvPr id="40963" name="Picture 4">
            <a:extLst>
              <a:ext uri="{FF2B5EF4-FFF2-40B4-BE49-F238E27FC236}">
                <a16:creationId xmlns:a16="http://schemas.microsoft.com/office/drawing/2014/main" id="{E2AAE3A4-1E2D-4FB9-36FD-DA57A20E9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2">
            <a:extLst>
              <a:ext uri="{FF2B5EF4-FFF2-40B4-BE49-F238E27FC236}">
                <a16:creationId xmlns:a16="http://schemas.microsoft.com/office/drawing/2014/main" id="{6A409B10-0F4D-7037-2E02-464F892D4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333375"/>
            <a:ext cx="29527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000" b="1">
                <a:solidFill>
                  <a:srgbClr val="EC8514"/>
                </a:solidFill>
                <a:cs typeface="Times New Roman" panose="02020603050405020304" pitchFamily="18" charset="0"/>
              </a:rPr>
              <a:t>OFFERTOIRE</a:t>
            </a:r>
            <a:endParaRPr lang="fr-FR" altLang="en-US" sz="2000" b="1">
              <a:solidFill>
                <a:srgbClr val="EC8514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3CEB2122-94F8-C7EF-2095-F5545999B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052513"/>
            <a:ext cx="8856662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en-US" b="1">
                <a:solidFill>
                  <a:srgbClr val="262699"/>
                </a:solidFill>
              </a:rPr>
              <a:t>Plus près de Toi mon Dieu, j’aimerais reposer.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C’est Toi qui m’as créé, et tu m’as fait pour Toi.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Mon cœur est sans repos, tant qu’il ne demeure en Toi.</a:t>
            </a:r>
          </a:p>
          <a:p>
            <a:endParaRPr lang="fr-FR" altLang="en-US">
              <a:solidFill>
                <a:srgbClr val="444444"/>
              </a:solidFill>
              <a:latin typeface="Alegreya"/>
            </a:endParaRPr>
          </a:p>
          <a:p>
            <a:r>
              <a:rPr lang="fr-FR" altLang="en-US" sz="2000" b="1">
                <a:solidFill>
                  <a:srgbClr val="444444"/>
                </a:solidFill>
                <a:latin typeface="Alegreya"/>
              </a:rPr>
              <a:t>3-</a:t>
            </a:r>
            <a:r>
              <a:rPr lang="fr-FR" altLang="en-US" sz="2000">
                <a:solidFill>
                  <a:srgbClr val="444444"/>
                </a:solidFill>
                <a:latin typeface="Alegreya"/>
              </a:rPr>
              <a:t> </a:t>
            </a:r>
            <a:r>
              <a:rPr lang="fr-FR" altLang="en-US">
                <a:solidFill>
                  <a:srgbClr val="444444"/>
                </a:solidFill>
                <a:latin typeface="Alegreya"/>
              </a:rPr>
              <a:t>Seigneur sur cette terre, montre-moi ton amour ;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Sans toi à mes côtés, je ne fais que tomber.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Viens affermir en moi l’esprit de charité,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Que je sache donner, aimer et pardonner.</a:t>
            </a:r>
          </a:p>
          <a:p>
            <a:pPr algn="ctr" eaLnBrk="1" hangingPunct="1"/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9ECC1641-2E8F-6B5B-0D0C-DFFDAB88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333375"/>
            <a:ext cx="29527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000" b="1">
                <a:solidFill>
                  <a:srgbClr val="EC8514"/>
                </a:solidFill>
                <a:cs typeface="Times New Roman" panose="02020603050405020304" pitchFamily="18" charset="0"/>
              </a:rPr>
              <a:t>OFFERTOIRE</a:t>
            </a:r>
            <a:endParaRPr lang="fr-FR" altLang="en-US" sz="2000" b="1">
              <a:solidFill>
                <a:srgbClr val="EC8514"/>
              </a:solidFill>
              <a:cs typeface="Times New Roman" panose="02020603050405020304" pitchFamily="18" charset="0"/>
            </a:endParaRPr>
          </a:p>
        </p:txBody>
      </p:sp>
      <p:pic>
        <p:nvPicPr>
          <p:cNvPr id="43012" name="Picture 4">
            <a:extLst>
              <a:ext uri="{FF2B5EF4-FFF2-40B4-BE49-F238E27FC236}">
                <a16:creationId xmlns:a16="http://schemas.microsoft.com/office/drawing/2014/main" id="{80A1B028-A3CF-CF87-5DF8-0D4A2154C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3F9FEF7C-CF85-99CF-3B6B-A0969130E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052513"/>
            <a:ext cx="8856662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en-US" b="1">
                <a:solidFill>
                  <a:srgbClr val="262699"/>
                </a:solidFill>
              </a:rPr>
              <a:t>Plus près de Toi mon Dieu, j’aimerais reposer.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C’est Toi qui m’as créé, et tu m’as fait pour Toi.</a:t>
            </a:r>
            <a:br>
              <a:rPr lang="fr-FR" altLang="en-US" b="1">
                <a:solidFill>
                  <a:srgbClr val="262699"/>
                </a:solidFill>
              </a:rPr>
            </a:br>
            <a:r>
              <a:rPr lang="fr-FR" altLang="en-US" b="1">
                <a:solidFill>
                  <a:srgbClr val="262699"/>
                </a:solidFill>
              </a:rPr>
              <a:t>Mon cœur est sans repos, tant qu’il ne demeure en Toi.</a:t>
            </a:r>
          </a:p>
          <a:p>
            <a:endParaRPr lang="fr-FR" altLang="en-US">
              <a:solidFill>
                <a:srgbClr val="444444"/>
              </a:solidFill>
              <a:latin typeface="Alegreya"/>
            </a:endParaRPr>
          </a:p>
          <a:p>
            <a:r>
              <a:rPr lang="fr-FR" altLang="en-US" sz="2000" b="1">
                <a:solidFill>
                  <a:srgbClr val="444444"/>
                </a:solidFill>
                <a:latin typeface="Alegreya"/>
              </a:rPr>
              <a:t>4-</a:t>
            </a:r>
            <a:r>
              <a:rPr lang="fr-FR" altLang="en-US">
                <a:solidFill>
                  <a:srgbClr val="444444"/>
                </a:solidFill>
                <a:latin typeface="Alegreya"/>
              </a:rPr>
              <a:t> Quand prendra fin ma vie, daigne me recevoir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En ton cœur, ô Jésus, dans la maison du Père.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Donne-moi de te voir et de te contempler,</a:t>
            </a:r>
            <a:br>
              <a:rPr lang="fr-FR" altLang="en-US">
                <a:solidFill>
                  <a:srgbClr val="444444"/>
                </a:solidFill>
                <a:latin typeface="Alegreya"/>
              </a:rPr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De vivre en ton amour durant l’éternité.</a:t>
            </a:r>
          </a:p>
          <a:p>
            <a:pPr algn="ctr" eaLnBrk="1" hangingPunct="1"/>
            <a:endParaRPr lang="en-US" altLang="en-US" sz="2800" b="1">
              <a:solidFill>
                <a:srgbClr val="000000"/>
              </a:solidFill>
            </a:endParaRPr>
          </a:p>
        </p:txBody>
      </p:sp>
      <p:pic>
        <p:nvPicPr>
          <p:cNvPr id="45059" name="Picture 4">
            <a:extLst>
              <a:ext uri="{FF2B5EF4-FFF2-40B4-BE49-F238E27FC236}">
                <a16:creationId xmlns:a16="http://schemas.microsoft.com/office/drawing/2014/main" id="{EAFB068B-4C98-F847-EE3B-8F835D202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Rectangle 2">
            <a:extLst>
              <a:ext uri="{FF2B5EF4-FFF2-40B4-BE49-F238E27FC236}">
                <a16:creationId xmlns:a16="http://schemas.microsoft.com/office/drawing/2014/main" id="{8ECBE213-81C1-C58D-6FC6-A05B1644F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333375"/>
            <a:ext cx="29527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000" b="1">
                <a:solidFill>
                  <a:srgbClr val="EC8514"/>
                </a:solidFill>
                <a:cs typeface="Times New Roman" panose="02020603050405020304" pitchFamily="18" charset="0"/>
              </a:rPr>
              <a:t>OFFERTOIRE</a:t>
            </a:r>
            <a:endParaRPr lang="fr-FR" altLang="en-US" sz="2000" b="1">
              <a:solidFill>
                <a:srgbClr val="EC8514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2CFE0446-EA7F-541F-8D5E-92949B45E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12875"/>
            <a:ext cx="84963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i="1">
                <a:solidFill>
                  <a:srgbClr val="262699"/>
                </a:solidFill>
              </a:rPr>
              <a:t>Sanctus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endParaRPr lang="en-US" altLang="en-US" sz="1800" b="1"/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>
                <a:solidFill>
                  <a:srgbClr val="262699"/>
                </a:solidFill>
              </a:rPr>
              <a:t>Saint, Saint, Saint le Seigneur, Dieu de l’univers !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br>
              <a:rPr lang="fr-FR" altLang="en-US"/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Le ciel et la terre sont remplis de ta gloire. 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r>
              <a:rPr lang="fr-FR" altLang="en-US">
                <a:solidFill>
                  <a:srgbClr val="444444"/>
                </a:solidFill>
                <a:latin typeface="Alegreya"/>
              </a:rPr>
              <a:t>Hosanna au plus haut des cieux,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br>
              <a:rPr lang="fr-FR" altLang="en-US"/>
            </a:br>
            <a:r>
              <a:rPr lang="fr-FR" altLang="en-US">
                <a:solidFill>
                  <a:srgbClr val="444444"/>
                </a:solidFill>
                <a:latin typeface="Alegreya"/>
              </a:rPr>
              <a:t>Béni soit celui qui vient au nom du Seigneur.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r>
              <a:rPr lang="fr-FR" altLang="en-US">
                <a:solidFill>
                  <a:srgbClr val="444444"/>
                </a:solidFill>
                <a:latin typeface="Alegreya"/>
              </a:rPr>
              <a:t>Hosanna au plus haut des cieux.</a:t>
            </a:r>
            <a:endParaRPr lang="en-US" altLang="en-US"/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FontTx/>
              <a:buNone/>
            </a:pPr>
            <a:endParaRPr lang="en-US" altLang="en-US" sz="28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129C84E6-760A-5DB7-BDF7-0B56F8853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569913"/>
            <a:ext cx="766921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EC8514"/>
                </a:solidFill>
              </a:rPr>
              <a:t>LITURGIE EUCHARISTIQUE</a:t>
            </a:r>
            <a:r>
              <a:rPr lang="en-US" altLang="en-US" sz="2800" b="1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48132" name="TextBox 4">
            <a:extLst>
              <a:ext uri="{FF2B5EF4-FFF2-40B4-BE49-F238E27FC236}">
                <a16:creationId xmlns:a16="http://schemas.microsoft.com/office/drawing/2014/main" id="{80F9497D-BC1C-4CD9-7F3F-AADD8054B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32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Messe du people de Dieu</a:t>
            </a:r>
          </a:p>
        </p:txBody>
      </p:sp>
      <p:pic>
        <p:nvPicPr>
          <p:cNvPr id="48133" name="Picture 4">
            <a:extLst>
              <a:ext uri="{FF2B5EF4-FFF2-40B4-BE49-F238E27FC236}">
                <a16:creationId xmlns:a16="http://schemas.microsoft.com/office/drawing/2014/main" id="{E2F14BA7-D907-5561-6A3D-2719EBCDC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037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A2A85F5D-B6CE-8455-FF33-3F680652D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96975"/>
            <a:ext cx="8229600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Notre Père qui es aux cieux, 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que ton Nom soit sanctifié,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que ton règne vienne;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Que ta volonté soit faite, 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sur la terre comme au ciel. 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Donne-nous aujourd’hui notre pain de ce jour, pardonne-nous nos offenses, 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comme nous pardonnons aussi à ceux qui nous ont offensés. 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2"/>
                </a:solidFill>
              </a:rPr>
              <a:t>Ne nous laisse pas entrer en tentation, 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mais délivre-nous du mal.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Car c’est à toi, qu’ appartiennent,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Le règne, la puissance et la gloire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Pour les siècles des siècles 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fr-FR" altLang="en-US">
                <a:solidFill>
                  <a:schemeClr val="tx1"/>
                </a:solidFill>
              </a:rPr>
              <a:t>Amen</a:t>
            </a:r>
          </a:p>
          <a:p>
            <a:pPr defTabSz="914400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endParaRPr lang="fr-FR" altLang="en-US" sz="2800">
              <a:solidFill>
                <a:schemeClr val="tx1"/>
              </a:solidFill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4D4A61D-9A1F-3CFE-EB1F-00BD4C08E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-242888"/>
            <a:ext cx="8229600" cy="99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id="{1743AA62-320D-4EE7-67C8-87A26373D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49275"/>
            <a:ext cx="9037638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en-US" sz="2800" b="1">
                <a:solidFill>
                  <a:srgbClr val="EC8514"/>
                </a:solidFill>
              </a:rPr>
              <a:t>NOTRE PERE </a:t>
            </a:r>
            <a:r>
              <a:rPr lang="en-US" altLang="en-US" sz="1800" b="1">
                <a:solidFill>
                  <a:srgbClr val="EC8514"/>
                </a:solidFill>
              </a:rPr>
              <a:t>(Glorious)</a:t>
            </a:r>
          </a:p>
        </p:txBody>
      </p:sp>
      <p:pic>
        <p:nvPicPr>
          <p:cNvPr id="51205" name="Picture 4">
            <a:extLst>
              <a:ext uri="{FF2B5EF4-FFF2-40B4-BE49-F238E27FC236}">
                <a16:creationId xmlns:a16="http://schemas.microsoft.com/office/drawing/2014/main" id="{E91EEB7C-97CB-8959-D4CB-D4799A709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>
            <a:extLst>
              <a:ext uri="{FF2B5EF4-FFF2-40B4-BE49-F238E27FC236}">
                <a16:creationId xmlns:a16="http://schemas.microsoft.com/office/drawing/2014/main" id="{A4870A8F-38C3-A2F8-20BD-231CBFE855B7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None/>
            </a:pPr>
            <a:endParaRPr lang="fr-FR" altLang="en-US" sz="200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defTabSz="914400"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None/>
            </a:pPr>
            <a:endParaRPr lang="en-US" altLang="en-US" sz="20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780B6-AF93-E3D2-C659-50B4207971B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28133575-0838-E2CC-0FAB-6FBB0FDD4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41438"/>
            <a:ext cx="83312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22228B"/>
                </a:solidFill>
                <a:cs typeface="Times New Roman" panose="02020603050405020304" pitchFamily="18" charset="0"/>
              </a:rPr>
              <a:t>Agneau de Dieu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buClrTx/>
              <a:buSzTx/>
              <a:buFontTx/>
              <a:buNone/>
            </a:pPr>
            <a:r>
              <a:rPr lang="fr-FR" altLang="en-US"/>
              <a:t>Agneau de Dieu qui enlèves les péchés du monde, prends pitié de nous, prends pitié de nous.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buClrTx/>
              <a:buSzTx/>
              <a:buFontTx/>
              <a:buNone/>
            </a:pPr>
            <a:r>
              <a:rPr lang="fr-FR" altLang="en-US"/>
              <a:t>Agneau de Dieu qui enlèves les péchés du monde, prends pitié de nous, prends pitié de nous.</a:t>
            </a:r>
          </a:p>
          <a:p>
            <a:pPr eaLnBrk="1" hangingPunct="1">
              <a:lnSpc>
                <a:spcPct val="100000"/>
              </a:lnSpc>
              <a:spcBef>
                <a:spcPts val="488"/>
              </a:spcBef>
              <a:buClrTx/>
              <a:buSzTx/>
              <a:buFontTx/>
              <a:buNone/>
            </a:pPr>
            <a:r>
              <a:rPr lang="fr-FR" altLang="en-US"/>
              <a:t>Agneau de Dieu qui enlèves les péchés du monde, donne-nous la paix, donne-nous la paix.</a:t>
            </a:r>
            <a:endParaRPr lang="en-US" altLang="en-US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4B8A767-DE92-40B0-0B43-21FAABB55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569913"/>
            <a:ext cx="766921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EC8514"/>
                </a:solidFill>
              </a:rPr>
              <a:t>LITURGIE EUCHARISTIQUE</a:t>
            </a:r>
            <a:r>
              <a:rPr lang="en-US" altLang="en-US" sz="2800" b="1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53252" name="TextBox 4">
            <a:extLst>
              <a:ext uri="{FF2B5EF4-FFF2-40B4-BE49-F238E27FC236}">
                <a16:creationId xmlns:a16="http://schemas.microsoft.com/office/drawing/2014/main" id="{DBF9BA12-57B8-5145-C7F0-9F339E4B0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32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Messe du people de Dieu</a:t>
            </a:r>
          </a:p>
        </p:txBody>
      </p:sp>
      <p:pic>
        <p:nvPicPr>
          <p:cNvPr id="53253" name="Picture 4">
            <a:extLst>
              <a:ext uri="{FF2B5EF4-FFF2-40B4-BE49-F238E27FC236}">
                <a16:creationId xmlns:a16="http://schemas.microsoft.com/office/drawing/2014/main" id="{825D53FC-08BD-4C62-0885-CE07894AB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/>
              <a:t>Première lecture</a:t>
            </a:r>
            <a:r>
              <a:rPr lang="en-US" altLang="en-US" sz="2200" b="1" dirty="0"/>
              <a:t> </a:t>
            </a:r>
          </a:p>
          <a:p>
            <a:pPr marL="0" indent="0">
              <a:buNone/>
            </a:pPr>
            <a:r>
              <a:rPr lang="fr-FR" sz="2200" dirty="0">
                <a:solidFill>
                  <a:srgbClr val="000000"/>
                </a:solidFill>
              </a:rPr>
              <a:t>Lecture du livre de la Genèse</a:t>
            </a:r>
          </a:p>
          <a:p>
            <a:pPr marL="0" indent="0">
              <a:buNone/>
            </a:pPr>
            <a:r>
              <a:rPr lang="fr-FR" sz="2200" dirty="0">
                <a:solidFill>
                  <a:srgbClr val="000000"/>
                </a:solidFill>
              </a:rPr>
              <a:t>« Dieu vit tout ce qu’il avait fait : cela était très bon » (</a:t>
            </a:r>
            <a:r>
              <a:rPr lang="fr-FR" sz="2200" dirty="0" err="1">
                <a:solidFill>
                  <a:srgbClr val="000000"/>
                </a:solidFill>
              </a:rPr>
              <a:t>Gn</a:t>
            </a:r>
            <a:r>
              <a:rPr lang="fr-FR" sz="2200" dirty="0">
                <a:solidFill>
                  <a:srgbClr val="000000"/>
                </a:solidFill>
              </a:rPr>
              <a:t> 1, 1 – 2, 2)</a:t>
            </a:r>
          </a:p>
          <a:p>
            <a:pPr marL="0" indent="0">
              <a:buNone/>
            </a:pPr>
            <a:endParaRPr lang="fr-FR" sz="24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altLang="en-US" sz="2200" b="1" i="1" dirty="0" err="1"/>
              <a:t>Psaume</a:t>
            </a:r>
            <a:r>
              <a:rPr lang="en-US" altLang="en-US" sz="2200" b="1" i="1" dirty="0"/>
              <a:t> </a:t>
            </a:r>
            <a:r>
              <a:rPr lang="fr-FR" sz="2200" b="1" i="1" dirty="0"/>
              <a:t>(103 (104), 1–2a, 5–6, 10.12, 13–14ab, 24.35c)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Ô Seigneur, envoie ton Esprit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qui renouvelle la face de la terre !</a:t>
            </a: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5058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817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032F7F6-9EBB-B80D-996B-F39CE0F5E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9107488" cy="7715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r>
              <a:rPr lang="fr-FR" sz="2800" b="1" dirty="0">
                <a:solidFill>
                  <a:srgbClr val="22228B"/>
                </a:solidFill>
              </a:rPr>
              <a:t>Tu fais ta demeure en nous Seigneur</a:t>
            </a:r>
            <a:r>
              <a:rPr lang="fr-FR" altLang="en-US" sz="1600" b="1" dirty="0">
                <a:solidFill>
                  <a:srgbClr val="22228B"/>
                </a:solidFill>
                <a:latin typeface="+mj-lt"/>
                <a:ea typeface="ＭＳ Ｐゴシック" panose="020B0600070205080204" pitchFamily="34" charset="-128"/>
                <a:cs typeface="Times New Roman" panose="02020603050405020304" pitchFamily="18" charset="0"/>
              </a:rPr>
              <a:t>(1/3)</a:t>
            </a:r>
            <a:endParaRPr lang="fr-FR" altLang="en-US" sz="1600" b="1" dirty="0">
              <a:solidFill>
                <a:srgbClr val="22228B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53251" name="Picture 4">
            <a:extLst>
              <a:ext uri="{FF2B5EF4-FFF2-40B4-BE49-F238E27FC236}">
                <a16:creationId xmlns:a16="http://schemas.microsoft.com/office/drawing/2014/main" id="{B0003EC4-F722-5F46-E057-E02FCF6F2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23C031D-478E-F8AF-A68E-9BE972BBA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17675"/>
            <a:ext cx="8964612" cy="40147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514350" indent="-514350">
              <a:buFont typeface="Times New Roman" panose="02020603050405020304" pitchFamily="18" charset="0"/>
              <a:buAutoNum type="alphaUcPeriod" startAt="18"/>
              <a:defRPr/>
            </a:pPr>
            <a:r>
              <a:rPr lang="fr-FR" sz="2800" b="1" kern="0" dirty="0">
                <a:solidFill>
                  <a:srgbClr val="22228B"/>
                </a:solidFill>
              </a:rPr>
              <a:t>Tu es là présent, livré pour nous.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Toi le tout-petit, le serviteur.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Toi, le Tout-Puissant, humblement tu t’abaisses.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Tu fais ta demeure en nous Seigneur.</a:t>
            </a:r>
            <a:br>
              <a:rPr lang="fr-FR" sz="1800" b="1" kern="0" dirty="0">
                <a:solidFill>
                  <a:srgbClr val="333333"/>
                </a:solidFill>
                <a:latin typeface="inherit"/>
              </a:rPr>
            </a:br>
            <a:br>
              <a:rPr lang="fr-FR" sz="1800" kern="0" dirty="0">
                <a:solidFill>
                  <a:srgbClr val="333333"/>
                </a:solidFill>
                <a:latin typeface="Montserrat" panose="00000500000000000000" pitchFamily="2" charset="0"/>
              </a:rPr>
            </a:br>
            <a:r>
              <a:rPr lang="fr-FR" sz="2600" dirty="0"/>
              <a:t>1. Le pain que nous mangeons, le vin que nous buvons,</a:t>
            </a:r>
            <a:br>
              <a:rPr lang="fr-FR" sz="2600" dirty="0"/>
            </a:br>
            <a:r>
              <a:rPr lang="fr-FR" sz="2600" dirty="0"/>
              <a:t>C’est ton corps et ton sang,</a:t>
            </a:r>
            <a:br>
              <a:rPr lang="fr-FR" sz="2600" dirty="0"/>
            </a:br>
            <a:r>
              <a:rPr lang="fr-FR" sz="2600" dirty="0"/>
              <a:t>Tu nous livres ta vie, tu nous ouvres ton cœur,</a:t>
            </a:r>
            <a:br>
              <a:rPr lang="fr-FR" sz="2600" dirty="0"/>
            </a:br>
            <a:r>
              <a:rPr lang="fr-FR" sz="2600" dirty="0"/>
              <a:t>Tu fais ta demeure en nous Seigneur.</a:t>
            </a:r>
            <a:br>
              <a:rPr lang="fr-FR" sz="2600" dirty="0"/>
            </a:br>
            <a:br>
              <a:rPr lang="fr-FR" sz="2600" dirty="0"/>
            </a:br>
            <a:br>
              <a:rPr lang="en-US" alt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>
            <a:extLst>
              <a:ext uri="{FF2B5EF4-FFF2-40B4-BE49-F238E27FC236}">
                <a16:creationId xmlns:a16="http://schemas.microsoft.com/office/drawing/2014/main" id="{F7BD0A8E-5267-FA1E-F100-0F7A5619C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B3B41D6E-D7DE-C3AB-BDE6-2EA964F0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964612" cy="401637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514350" indent="-514350">
              <a:buFont typeface="Times New Roman" panose="02020603050405020304" pitchFamily="18" charset="0"/>
              <a:buAutoNum type="alphaUcPeriod" startAt="18"/>
              <a:defRPr/>
            </a:pPr>
            <a:r>
              <a:rPr lang="fr-FR" sz="2800" b="1" kern="0" dirty="0">
                <a:solidFill>
                  <a:srgbClr val="22228B"/>
                </a:solidFill>
              </a:rPr>
              <a:t>Tu es là présent, livré pour nous.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Toi le tout-petit, le serviteur.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Toi, le Tout-Puissant, humblement tu t’abaisses.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Tu fais ta demeure en nous Seigneur.</a:t>
            </a:r>
            <a:br>
              <a:rPr lang="fr-FR" sz="1800" b="1" kern="0" dirty="0">
                <a:solidFill>
                  <a:srgbClr val="333333"/>
                </a:solidFill>
                <a:latin typeface="inherit"/>
              </a:rPr>
            </a:br>
            <a:br>
              <a:rPr lang="fr-FR" sz="1800" kern="0" dirty="0">
                <a:solidFill>
                  <a:srgbClr val="333333"/>
                </a:solidFill>
                <a:latin typeface="Montserrat" panose="00000500000000000000" pitchFamily="2" charset="0"/>
              </a:rPr>
            </a:br>
            <a:r>
              <a:rPr lang="fr-FR" sz="2600" kern="0" dirty="0"/>
              <a:t>2. Par le don de ta vie, tu désires aujourd’hui</a:t>
            </a:r>
            <a:br>
              <a:rPr lang="fr-FR" sz="2600" kern="0" dirty="0"/>
            </a:br>
            <a:r>
              <a:rPr lang="fr-FR" sz="2600" kern="0" dirty="0"/>
              <a:t>Reposer en nos cœurs,</a:t>
            </a:r>
            <a:br>
              <a:rPr lang="fr-FR" sz="2600" kern="0" dirty="0"/>
            </a:br>
            <a:r>
              <a:rPr lang="fr-FR" sz="2600" kern="0" dirty="0"/>
              <a:t>Brûlé de charité, assoiffé d’être aimé,</a:t>
            </a:r>
            <a:br>
              <a:rPr lang="fr-FR" sz="2600" kern="0" dirty="0"/>
            </a:br>
            <a:r>
              <a:rPr lang="fr-FR" sz="2600" kern="0" dirty="0"/>
              <a:t>Tu fais ta demeure en nous Seigneur.</a:t>
            </a:r>
            <a:br>
              <a:rPr lang="en-US" alt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kern="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3B2C7A0-23E4-7849-DA22-017604256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9107488" cy="7715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r>
              <a:rPr lang="fr-FR" sz="2800" b="1" dirty="0">
                <a:solidFill>
                  <a:srgbClr val="22228B"/>
                </a:solidFill>
              </a:rPr>
              <a:t>Tu fais ta demeure en nous Seigneur</a:t>
            </a:r>
            <a:r>
              <a:rPr lang="fr-FR" altLang="en-US" sz="1600" b="1" dirty="0">
                <a:solidFill>
                  <a:srgbClr val="22228B"/>
                </a:solidFill>
                <a:latin typeface="+mj-lt"/>
                <a:ea typeface="ＭＳ Ｐゴシック" panose="020B0600070205080204" pitchFamily="34" charset="-128"/>
                <a:cs typeface="Times New Roman" panose="02020603050405020304" pitchFamily="18" charset="0"/>
              </a:rPr>
              <a:t>(2/3)</a:t>
            </a:r>
            <a:endParaRPr lang="fr-FR" altLang="en-US" sz="1600" b="1" dirty="0">
              <a:solidFill>
                <a:srgbClr val="22228B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">
            <a:extLst>
              <a:ext uri="{FF2B5EF4-FFF2-40B4-BE49-F238E27FC236}">
                <a16:creationId xmlns:a16="http://schemas.microsoft.com/office/drawing/2014/main" id="{E1417E3B-865C-86B6-02D4-73685BB65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55310C27-1A1C-CABB-7437-E8DD42902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964612" cy="401637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292934"/>
                </a:solidFill>
                <a:latin typeface="Arial" charset="0"/>
                <a:ea typeface="MS PGothic" panose="020B0600070205080204" pitchFamily="34" charset="-128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514350" indent="-514350">
              <a:buFont typeface="Times New Roman" panose="02020603050405020304" pitchFamily="18" charset="0"/>
              <a:buAutoNum type="alphaUcPeriod" startAt="18"/>
              <a:defRPr/>
            </a:pPr>
            <a:r>
              <a:rPr lang="fr-FR" sz="2800" b="1" kern="0" dirty="0">
                <a:solidFill>
                  <a:srgbClr val="22228B"/>
                </a:solidFill>
              </a:rPr>
              <a:t>Tu es là présent, livré pour nous.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Toi le tout-petit, le serviteur.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Toi, le Tout-Puissant, humblement tu t’abaisses.</a:t>
            </a:r>
            <a:br>
              <a:rPr lang="fr-FR" sz="2800" b="1" kern="0" dirty="0">
                <a:solidFill>
                  <a:srgbClr val="22228B"/>
                </a:solidFill>
              </a:rPr>
            </a:br>
            <a:r>
              <a:rPr lang="fr-FR" sz="2800" b="1" kern="0" dirty="0">
                <a:solidFill>
                  <a:srgbClr val="22228B"/>
                </a:solidFill>
              </a:rPr>
              <a:t>Tu fais ta demeure en nous Seigneur.</a:t>
            </a:r>
            <a:br>
              <a:rPr lang="fr-FR" sz="1800" b="1" kern="0" dirty="0">
                <a:solidFill>
                  <a:srgbClr val="333333"/>
                </a:solidFill>
                <a:latin typeface="inherit"/>
              </a:rPr>
            </a:br>
            <a:br>
              <a:rPr lang="fr-FR" sz="1800" kern="0" dirty="0">
                <a:solidFill>
                  <a:srgbClr val="333333"/>
                </a:solidFill>
                <a:latin typeface="Montserrat" panose="00000500000000000000" pitchFamily="2" charset="0"/>
              </a:rPr>
            </a:br>
            <a:br>
              <a:rPr lang="fr-FR" sz="2600" kern="0" dirty="0"/>
            </a:br>
            <a:r>
              <a:rPr lang="fr-FR" sz="2600" kern="0" dirty="0"/>
              <a:t>3. Unis à ton Amour, tu nous veux pour toujours</a:t>
            </a:r>
            <a:br>
              <a:rPr lang="fr-FR" sz="2600" kern="0" dirty="0"/>
            </a:br>
            <a:r>
              <a:rPr lang="fr-FR" sz="2600" kern="0" dirty="0"/>
              <a:t>Ostensoirs du Sauveur,</a:t>
            </a:r>
            <a:br>
              <a:rPr lang="fr-FR" sz="2600" kern="0" dirty="0"/>
            </a:br>
            <a:r>
              <a:rPr lang="fr-FR" sz="2600" kern="0" dirty="0"/>
              <a:t>En notre humanité, tu rejoins l’égaré,</a:t>
            </a:r>
            <a:br>
              <a:rPr lang="fr-FR" sz="2600" kern="0" dirty="0"/>
            </a:br>
            <a:r>
              <a:rPr lang="fr-FR" sz="2600" kern="0" dirty="0"/>
              <a:t>Tu fais ta demeure en nous Seigneur.</a:t>
            </a:r>
            <a:br>
              <a:rPr lang="fr-FR" sz="1800" kern="0" dirty="0">
                <a:solidFill>
                  <a:srgbClr val="333333"/>
                </a:solidFill>
                <a:latin typeface="Montserrat" panose="00000500000000000000" pitchFamily="2" charset="0"/>
              </a:rPr>
            </a:br>
            <a:br>
              <a:rPr lang="en-US" altLang="en-US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kern="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F405176-B4DA-4CA3-A5A2-CDFF531DA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9107488" cy="7715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r>
              <a:rPr lang="fr-FR" sz="2800" b="1" dirty="0">
                <a:solidFill>
                  <a:srgbClr val="22228B"/>
                </a:solidFill>
              </a:rPr>
              <a:t>Tu fais ta demeure en nous Seigneur</a:t>
            </a:r>
            <a:r>
              <a:rPr lang="fr-FR" altLang="en-US" sz="1600" b="1" dirty="0">
                <a:solidFill>
                  <a:srgbClr val="22228B"/>
                </a:solidFill>
                <a:latin typeface="+mj-lt"/>
                <a:ea typeface="ＭＳ Ｐゴシック" panose="020B0600070205080204" pitchFamily="34" charset="-128"/>
                <a:cs typeface="Times New Roman" panose="02020603050405020304" pitchFamily="18" charset="0"/>
              </a:rPr>
              <a:t>(3/3)</a:t>
            </a:r>
            <a:endParaRPr lang="fr-FR" altLang="en-US" sz="1600" b="1" dirty="0">
              <a:solidFill>
                <a:srgbClr val="22228B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249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1096CB5C-3436-73E1-AE74-8F74576B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60350"/>
            <a:ext cx="6372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</p:txBody>
      </p:sp>
      <p:sp>
        <p:nvSpPr>
          <p:cNvPr id="69635" name="TextBox 2">
            <a:extLst>
              <a:ext uri="{FF2B5EF4-FFF2-40B4-BE49-F238E27FC236}">
                <a16:creationId xmlns:a16="http://schemas.microsoft.com/office/drawing/2014/main" id="{60C06623-9D14-22CD-7564-75EFFC72C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1484313"/>
            <a:ext cx="88201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 dirty="0">
                <a:solidFill>
                  <a:schemeClr val="dk1"/>
                </a:solidFill>
              </a:rPr>
              <a:t>1- </a:t>
            </a:r>
            <a:r>
              <a:rPr lang="fr-FR" sz="2400" dirty="0">
                <a:solidFill>
                  <a:srgbClr val="444444"/>
                </a:solidFill>
                <a:latin typeface="Alegreya"/>
              </a:rPr>
              <a:t>Par toute la terre il nous envoie témoigner de son Amour.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Proclamez son Nom et son Salut dans la force de l’Esprit !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Car nos yeux ont vu et reconnu le Sauveur ressuscité,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Le Saint d’Israël, né de Marie, Fils de Dieu qui donne vie !</a:t>
            </a:r>
          </a:p>
          <a:p>
            <a:endParaRPr lang="fr-FR" dirty="0">
              <a:solidFill>
                <a:srgbClr val="444444"/>
              </a:solidFill>
              <a:latin typeface="Alegreya"/>
            </a:endParaRPr>
          </a:p>
          <a:p>
            <a:r>
              <a:rPr lang="fr-FR" sz="2800" b="1" dirty="0">
                <a:solidFill>
                  <a:srgbClr val="22228B"/>
                </a:solidFill>
              </a:rPr>
              <a:t>Criez de joie, Christ est ressuscité ! </a:t>
            </a:r>
          </a:p>
          <a:p>
            <a:r>
              <a:rPr lang="fr-FR" sz="2800" b="1" dirty="0">
                <a:solidFill>
                  <a:srgbClr val="22228B"/>
                </a:solidFill>
              </a:rPr>
              <a:t>Il nous envoie annoncer la vérité !</a:t>
            </a:r>
            <a:br>
              <a:rPr lang="fr-FR" sz="2800" b="1" dirty="0">
                <a:solidFill>
                  <a:srgbClr val="22228B"/>
                </a:solidFill>
              </a:rPr>
            </a:br>
            <a:r>
              <a:rPr lang="fr-FR" sz="2800" b="1" dirty="0">
                <a:solidFill>
                  <a:srgbClr val="22228B"/>
                </a:solidFill>
              </a:rPr>
              <a:t>Criez de joie, brûlez de son amour car il est là, </a:t>
            </a:r>
          </a:p>
          <a:p>
            <a:r>
              <a:rPr lang="fr-FR" sz="2800" b="1" dirty="0">
                <a:solidFill>
                  <a:srgbClr val="22228B"/>
                </a:solidFill>
              </a:rPr>
              <a:t>avec nous pour toujours !</a:t>
            </a:r>
          </a:p>
          <a:p>
            <a:endParaRPr lang="fr-FR" altLang="en-US" dirty="0">
              <a:solidFill>
                <a:srgbClr val="444444"/>
              </a:solidFill>
              <a:latin typeface="Alegreya"/>
            </a:endParaRPr>
          </a:p>
          <a:p>
            <a:endParaRPr lang="fr-FR" altLang="en-US" sz="2800" b="1" i="1" dirty="0">
              <a:solidFill>
                <a:schemeClr val="tx1"/>
              </a:solidFill>
            </a:endParaRPr>
          </a:p>
          <a:p>
            <a:br>
              <a:rPr lang="en-US" altLang="en-US" dirty="0">
                <a:solidFill>
                  <a:schemeClr val="tx1"/>
                </a:solidFill>
              </a:rPr>
            </a:b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7FF370-8118-FA59-1646-F9E93D80B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9107488" cy="7715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r>
              <a:rPr lang="fr-FR" altLang="en-US" sz="2800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Par toute la terre</a:t>
            </a:r>
            <a:endParaRPr lang="fr-FR" altLang="en-US" sz="1400" b="1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69637" name="Picture 4">
            <a:extLst>
              <a:ext uri="{FF2B5EF4-FFF2-40B4-BE49-F238E27FC236}">
                <a16:creationId xmlns:a16="http://schemas.microsoft.com/office/drawing/2014/main" id="{64BE7D69-B192-A51D-FD0B-2E60ADA98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1096CB5C-3436-73E1-AE74-8F74576B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60350"/>
            <a:ext cx="6372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</p:txBody>
      </p:sp>
      <p:sp>
        <p:nvSpPr>
          <p:cNvPr id="69635" name="TextBox 2">
            <a:extLst>
              <a:ext uri="{FF2B5EF4-FFF2-40B4-BE49-F238E27FC236}">
                <a16:creationId xmlns:a16="http://schemas.microsoft.com/office/drawing/2014/main" id="{60C06623-9D14-22CD-7564-75EFFC72C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1484313"/>
            <a:ext cx="882015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 dirty="0">
                <a:solidFill>
                  <a:schemeClr val="dk1"/>
                </a:solidFill>
              </a:rPr>
              <a:t>2- </a:t>
            </a:r>
            <a:r>
              <a:rPr lang="fr-FR" sz="2400" dirty="0">
                <a:solidFill>
                  <a:srgbClr val="444444"/>
                </a:solidFill>
                <a:latin typeface="Alegreya"/>
              </a:rPr>
              <a:t>Par sa vie donnée, son sang versé, il a racheté nos vies,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Il détruit les portes des enfers, il nous sauve du péché.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À tout homme il offre le Salut, don gratuit de son Amour ;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Vivons dans sa gloire et sa clarté, maintenant et à jamais !</a:t>
            </a:r>
          </a:p>
          <a:p>
            <a:endParaRPr lang="fr-FR" sz="2400" dirty="0">
              <a:solidFill>
                <a:srgbClr val="444444"/>
              </a:solidFill>
              <a:latin typeface="Alegreya"/>
            </a:endParaRPr>
          </a:p>
          <a:p>
            <a:r>
              <a:rPr lang="fr-FR" sz="2800" b="1" dirty="0">
                <a:solidFill>
                  <a:srgbClr val="22228B"/>
                </a:solidFill>
              </a:rPr>
              <a:t>Criez de joie, Christ est ressuscité ! </a:t>
            </a:r>
          </a:p>
          <a:p>
            <a:r>
              <a:rPr lang="fr-FR" sz="2800" b="1" dirty="0">
                <a:solidFill>
                  <a:srgbClr val="22228B"/>
                </a:solidFill>
              </a:rPr>
              <a:t>Il nous envoie annoncer la vérité !</a:t>
            </a:r>
            <a:br>
              <a:rPr lang="fr-FR" sz="2800" b="1" dirty="0">
                <a:solidFill>
                  <a:srgbClr val="22228B"/>
                </a:solidFill>
              </a:rPr>
            </a:br>
            <a:r>
              <a:rPr lang="fr-FR" sz="2800" b="1" dirty="0">
                <a:solidFill>
                  <a:srgbClr val="22228B"/>
                </a:solidFill>
              </a:rPr>
              <a:t>Criez de joie, brûlez de son amour car il est là, </a:t>
            </a:r>
          </a:p>
          <a:p>
            <a:r>
              <a:rPr lang="fr-FR" sz="2800" b="1" dirty="0">
                <a:solidFill>
                  <a:srgbClr val="22228B"/>
                </a:solidFill>
              </a:rPr>
              <a:t>avec nous pour toujours !</a:t>
            </a:r>
          </a:p>
          <a:p>
            <a:endParaRPr lang="fr-FR" altLang="en-US" dirty="0">
              <a:solidFill>
                <a:srgbClr val="444444"/>
              </a:solidFill>
              <a:latin typeface="Alegreya"/>
            </a:endParaRPr>
          </a:p>
          <a:p>
            <a:endParaRPr lang="fr-FR" altLang="en-US" sz="2800" b="1" i="1" dirty="0">
              <a:solidFill>
                <a:schemeClr val="tx1"/>
              </a:solidFill>
            </a:endParaRPr>
          </a:p>
          <a:p>
            <a:br>
              <a:rPr lang="en-US" altLang="en-US" dirty="0">
                <a:solidFill>
                  <a:schemeClr val="tx1"/>
                </a:solidFill>
              </a:rPr>
            </a:b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7FF370-8118-FA59-1646-F9E93D80B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9107488" cy="7715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r>
              <a:rPr lang="fr-FR" altLang="en-US" sz="2800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Par toute la terre</a:t>
            </a:r>
            <a:endParaRPr lang="fr-FR" altLang="en-US" sz="1400" b="1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69637" name="Picture 4">
            <a:extLst>
              <a:ext uri="{FF2B5EF4-FFF2-40B4-BE49-F238E27FC236}">
                <a16:creationId xmlns:a16="http://schemas.microsoft.com/office/drawing/2014/main" id="{64BE7D69-B192-A51D-FD0B-2E60ADA98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4722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1096CB5C-3436-73E1-AE74-8F74576B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60350"/>
            <a:ext cx="6372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  <a:p>
            <a:pPr>
              <a:lnSpc>
                <a:spcPts val="3600"/>
              </a:lnSpc>
            </a:pPr>
            <a:endParaRPr lang="en-US" altLang="en-US" sz="3200" b="1">
              <a:solidFill>
                <a:srgbClr val="262699"/>
              </a:solidFill>
            </a:endParaRPr>
          </a:p>
        </p:txBody>
      </p:sp>
      <p:sp>
        <p:nvSpPr>
          <p:cNvPr id="69635" name="TextBox 2">
            <a:extLst>
              <a:ext uri="{FF2B5EF4-FFF2-40B4-BE49-F238E27FC236}">
                <a16:creationId xmlns:a16="http://schemas.microsoft.com/office/drawing/2014/main" id="{60C06623-9D14-22CD-7564-75EFFC72C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1484313"/>
            <a:ext cx="88201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 dirty="0">
                <a:solidFill>
                  <a:schemeClr val="dk1"/>
                </a:solidFill>
              </a:rPr>
              <a:t>3-</a:t>
            </a:r>
            <a:r>
              <a:rPr lang="fr-FR" dirty="0">
                <a:solidFill>
                  <a:srgbClr val="444444"/>
                </a:solidFill>
                <a:latin typeface="Alegreya"/>
              </a:rPr>
              <a:t> </a:t>
            </a:r>
            <a:r>
              <a:rPr lang="fr-FR" sz="2400" dirty="0">
                <a:solidFill>
                  <a:srgbClr val="444444"/>
                </a:solidFill>
                <a:latin typeface="Alegreya"/>
              </a:rPr>
              <a:t>Pour porter la joie il nous envoie, messagers de son Salut !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Pauvres serviteurs qu’il a choisis, consacrés pour l’annoncer !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Que nos lèvres chantent sa bonté, la splendeur de son dessein,</a:t>
            </a:r>
            <a:br>
              <a:rPr lang="fr-FR" sz="2400" dirty="0">
                <a:solidFill>
                  <a:srgbClr val="444444"/>
                </a:solidFill>
                <a:latin typeface="Alegreya"/>
              </a:rPr>
            </a:br>
            <a:r>
              <a:rPr lang="fr-FR" sz="2400" dirty="0">
                <a:solidFill>
                  <a:srgbClr val="444444"/>
                </a:solidFill>
                <a:latin typeface="Alegreya"/>
              </a:rPr>
              <a:t>Gloire à notre Dieu, Roi tout puissant, éternel est son amour !</a:t>
            </a:r>
          </a:p>
          <a:p>
            <a:endParaRPr lang="fr-FR" dirty="0">
              <a:solidFill>
                <a:srgbClr val="444444"/>
              </a:solidFill>
              <a:latin typeface="Alegreya"/>
            </a:endParaRPr>
          </a:p>
          <a:p>
            <a:r>
              <a:rPr lang="fr-FR" sz="2800" b="1" dirty="0">
                <a:solidFill>
                  <a:srgbClr val="22228B"/>
                </a:solidFill>
              </a:rPr>
              <a:t>Criez de joie, Christ est ressuscité ! </a:t>
            </a:r>
          </a:p>
          <a:p>
            <a:r>
              <a:rPr lang="fr-FR" sz="2800" b="1" dirty="0">
                <a:solidFill>
                  <a:srgbClr val="22228B"/>
                </a:solidFill>
              </a:rPr>
              <a:t>Il nous envoie annoncer la vérité !</a:t>
            </a:r>
            <a:br>
              <a:rPr lang="fr-FR" sz="2800" b="1" dirty="0">
                <a:solidFill>
                  <a:srgbClr val="22228B"/>
                </a:solidFill>
              </a:rPr>
            </a:br>
            <a:r>
              <a:rPr lang="fr-FR" sz="2800" b="1" dirty="0">
                <a:solidFill>
                  <a:srgbClr val="22228B"/>
                </a:solidFill>
              </a:rPr>
              <a:t>Criez de joie, brûlez de son amour car il est là, </a:t>
            </a:r>
          </a:p>
          <a:p>
            <a:r>
              <a:rPr lang="fr-FR" sz="2800" b="1" dirty="0">
                <a:solidFill>
                  <a:srgbClr val="22228B"/>
                </a:solidFill>
              </a:rPr>
              <a:t>avec nous pour toujours !</a:t>
            </a:r>
          </a:p>
          <a:p>
            <a:endParaRPr lang="fr-FR" altLang="en-US" dirty="0">
              <a:solidFill>
                <a:srgbClr val="444444"/>
              </a:solidFill>
              <a:latin typeface="Alegreya"/>
            </a:endParaRPr>
          </a:p>
          <a:p>
            <a:endParaRPr lang="fr-FR" altLang="en-US" sz="2800" b="1" i="1" dirty="0">
              <a:solidFill>
                <a:schemeClr val="tx1"/>
              </a:solidFill>
            </a:endParaRPr>
          </a:p>
          <a:p>
            <a:br>
              <a:rPr lang="en-US" altLang="en-US" dirty="0">
                <a:solidFill>
                  <a:schemeClr val="tx1"/>
                </a:solidFill>
              </a:rPr>
            </a:b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7FF370-8118-FA59-1646-F9E93D80B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9107488" cy="7715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defRPr/>
            </a:pPr>
            <a:r>
              <a:rPr lang="fr-FR" altLang="en-US" sz="2800" b="1" dirty="0">
                <a:solidFill>
                  <a:schemeClr val="accent6">
                    <a:lumMod val="75000"/>
                  </a:schemeClr>
                </a:solidFill>
                <a:ea typeface="ＭＳ Ｐゴシック" panose="020B0600070205080204" pitchFamily="34" charset="-128"/>
              </a:rPr>
              <a:t>Par toute la terre</a:t>
            </a:r>
            <a:endParaRPr lang="fr-FR" altLang="en-US" sz="1400" b="1" dirty="0">
              <a:solidFill>
                <a:schemeClr val="accent6">
                  <a:lumMod val="75000"/>
                </a:schemeClr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69637" name="Picture 4">
            <a:extLst>
              <a:ext uri="{FF2B5EF4-FFF2-40B4-BE49-F238E27FC236}">
                <a16:creationId xmlns:a16="http://schemas.microsoft.com/office/drawing/2014/main" id="{64BE7D69-B192-A51D-FD0B-2E60ADA98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207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Deuxième</a:t>
            </a:r>
            <a:r>
              <a:rPr lang="en-US" altLang="en-US" sz="2200" b="1" i="1" dirty="0"/>
              <a:t> lecture</a:t>
            </a:r>
            <a:endParaRPr lang="en-US" altLang="en-US" sz="2200" b="1" dirty="0"/>
          </a:p>
          <a:p>
            <a:pPr marL="0" indent="0">
              <a:buNone/>
            </a:pPr>
            <a:r>
              <a:rPr lang="fr-FR" sz="2200" dirty="0">
                <a:solidFill>
                  <a:srgbClr val="000000"/>
                </a:solidFill>
              </a:rPr>
              <a:t>Lecture du livre de la Genèse</a:t>
            </a:r>
          </a:p>
          <a:p>
            <a:pPr marL="0" indent="0">
              <a:buNone/>
            </a:pPr>
            <a:r>
              <a:rPr lang="fr-FR" sz="2200" dirty="0">
                <a:solidFill>
                  <a:srgbClr val="000000"/>
                </a:solidFill>
              </a:rPr>
              <a:t>Sacrifice et délivrance d’Isaac, le fils bien-aimé (</a:t>
            </a:r>
            <a:r>
              <a:rPr lang="fr-FR" sz="2200" dirty="0" err="1">
                <a:solidFill>
                  <a:srgbClr val="000000"/>
                </a:solidFill>
              </a:rPr>
              <a:t>Gn</a:t>
            </a:r>
            <a:r>
              <a:rPr lang="fr-FR" sz="2200" dirty="0">
                <a:solidFill>
                  <a:srgbClr val="000000"/>
                </a:solidFill>
              </a:rPr>
              <a:t> 22, 1–18)</a:t>
            </a:r>
          </a:p>
          <a:p>
            <a:pPr marL="0" indent="0">
              <a:buNone/>
            </a:pPr>
            <a:endParaRPr lang="fr-FR" sz="24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altLang="en-US" sz="2200" b="1" i="1" dirty="0" err="1"/>
              <a:t>Psaume</a:t>
            </a:r>
            <a:r>
              <a:rPr lang="en-US" altLang="en-US" sz="2200" b="1" i="1" dirty="0"/>
              <a:t> </a:t>
            </a:r>
            <a:r>
              <a:rPr lang="fr-FR" sz="2200" b="1" i="1" dirty="0"/>
              <a:t>(15 (16), 5.8, 9–10, 11)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Garde-moi, mon Dieu :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j’ai fait de toi mon refuge.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0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Troisième</a:t>
            </a:r>
            <a:r>
              <a:rPr lang="en-US" altLang="en-US" sz="2200" b="1" i="1" dirty="0"/>
              <a:t> lecture</a:t>
            </a:r>
          </a:p>
          <a:p>
            <a:pPr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</a:pPr>
            <a:r>
              <a:rPr lang="fr-FR" sz="2200" dirty="0">
                <a:solidFill>
                  <a:srgbClr val="000000"/>
                </a:solidFill>
              </a:rPr>
              <a:t>Lecture du livre de l’Exode</a:t>
            </a:r>
            <a:endParaRPr lang="fr-FR" sz="24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000000"/>
                </a:solidFill>
              </a:rPr>
              <a:t>« Les fils d’Israël avaient marché à pied sec au milieu de la mer » (Ex 14, 15 – 15, 1a)</a:t>
            </a:r>
          </a:p>
          <a:p>
            <a:pPr marL="0" indent="0"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i="1" dirty="0" err="1"/>
              <a:t>Cantique</a:t>
            </a:r>
            <a:r>
              <a:rPr lang="en-US" altLang="en-US" sz="2200" b="1" i="1" dirty="0"/>
              <a:t> </a:t>
            </a:r>
            <a:r>
              <a:rPr lang="fr-FR" sz="2200" b="1" i="1" dirty="0"/>
              <a:t>(Ex 15, 1b, 2, 3-4, 5-6, 17-18)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Chantons pour le Seigneur !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Éclatante est sa gloire ! 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b="1" i="1" dirty="0">
              <a:solidFill>
                <a:srgbClr val="262699"/>
              </a:solidFill>
            </a:endParaRP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1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Quatrième</a:t>
            </a:r>
            <a:r>
              <a:rPr lang="en-US" altLang="en-US" sz="2200" b="1" i="1" dirty="0"/>
              <a:t> lecture</a:t>
            </a:r>
          </a:p>
          <a:p>
            <a:pPr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</a:pPr>
            <a:r>
              <a:rPr lang="fr-FR" sz="2200" dirty="0">
                <a:solidFill>
                  <a:srgbClr val="000000"/>
                </a:solidFill>
              </a:rPr>
              <a:t>Lecture du livre du prophète Isaïe</a:t>
            </a:r>
          </a:p>
          <a:p>
            <a:pPr marL="0" indent="0">
              <a:buNone/>
            </a:pPr>
            <a:r>
              <a:rPr lang="fr-FR" sz="2200" dirty="0">
                <a:solidFill>
                  <a:srgbClr val="000000"/>
                </a:solidFill>
              </a:rPr>
              <a:t>Dans sa miséricorde éternelle, le Seigneur, ton rédempteur a pitié de toi (Is 54, 5-14)</a:t>
            </a:r>
          </a:p>
          <a:p>
            <a:pPr marL="0" indent="0"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i="1" dirty="0" err="1"/>
              <a:t>Psaume</a:t>
            </a:r>
            <a:r>
              <a:rPr lang="en-US" altLang="en-US" sz="2200" b="1" i="1" dirty="0"/>
              <a:t> </a:t>
            </a:r>
            <a:r>
              <a:rPr lang="de-DE" sz="2200" b="1" i="1" dirty="0"/>
              <a:t>(29 (30), 3-4, 5-6ab, 6cd.12, 13)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Je t’exalte, Seigneur : tu m’as relevé.</a:t>
            </a:r>
            <a:endParaRPr lang="fr-FR" altLang="en-US" sz="2200" b="1" i="1" dirty="0">
              <a:solidFill>
                <a:srgbClr val="262699"/>
              </a:solidFill>
            </a:endParaRP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5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Cinquième</a:t>
            </a:r>
            <a:r>
              <a:rPr lang="en-US" altLang="en-US" sz="2200" b="1" i="1" dirty="0"/>
              <a:t> lecture</a:t>
            </a:r>
          </a:p>
          <a:p>
            <a:pPr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</a:pPr>
            <a:r>
              <a:rPr lang="fr-FR" sz="2200" dirty="0">
                <a:solidFill>
                  <a:srgbClr val="000000"/>
                </a:solidFill>
              </a:rPr>
              <a:t>Lecture du livre du prophète Isaïe</a:t>
            </a:r>
          </a:p>
          <a:p>
            <a:pPr marL="0" indent="0">
              <a:buNone/>
            </a:pPr>
            <a:r>
              <a:rPr lang="fr-FR" sz="2200" dirty="0">
                <a:solidFill>
                  <a:srgbClr val="000000"/>
                </a:solidFill>
              </a:rPr>
              <a:t>Venez à moi, et vous vivrez ; je m’engagerai envers vous par une alliance éternelle (Is 55, 1-11)</a:t>
            </a:r>
          </a:p>
          <a:p>
            <a:pPr marL="0" indent="0"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i="1" dirty="0" err="1"/>
              <a:t>Cantique</a:t>
            </a:r>
            <a:r>
              <a:rPr lang="en-US" altLang="en-US" sz="2200" b="1" i="1" dirty="0"/>
              <a:t> </a:t>
            </a:r>
            <a:r>
              <a:rPr lang="de-DE" sz="2200" b="1" i="1" dirty="0"/>
              <a:t>(</a:t>
            </a:r>
            <a:r>
              <a:rPr lang="de-DE" sz="2200" b="1" i="1" dirty="0" err="1"/>
              <a:t>Is</a:t>
            </a:r>
            <a:r>
              <a:rPr lang="de-DE" sz="2200" b="1" i="1" dirty="0"/>
              <a:t> 12, 2, 4bcd, 5-6)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Exultant de joie, vous puiserez les eaux</a:t>
            </a:r>
            <a:br>
              <a:rPr lang="fr-FR" sz="2200" b="1" i="1" dirty="0">
                <a:solidFill>
                  <a:srgbClr val="262699"/>
                </a:solidFill>
              </a:rPr>
            </a:br>
            <a:r>
              <a:rPr lang="fr-FR" sz="2200" b="1" i="1" dirty="0">
                <a:solidFill>
                  <a:srgbClr val="262699"/>
                </a:solidFill>
              </a:rPr>
              <a:t>aux sources du salut ! 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b="1" i="1" dirty="0">
              <a:solidFill>
                <a:srgbClr val="262699"/>
              </a:solidFill>
            </a:endParaRP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2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Sixième</a:t>
            </a:r>
            <a:r>
              <a:rPr lang="en-US" altLang="en-US" sz="2200" b="1" i="1" dirty="0"/>
              <a:t> lecture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Lecture du livre du prophète </a:t>
            </a:r>
            <a:r>
              <a:rPr lang="fr-FR" sz="2200" dirty="0" err="1">
                <a:solidFill>
                  <a:srgbClr val="000000"/>
                </a:solidFill>
              </a:rPr>
              <a:t>Baruc</a:t>
            </a: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Marche vers la splendeur du Seigneur (Ba 3, 9-15.32 – 4, 4)</a:t>
            </a: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i="1" dirty="0" err="1"/>
              <a:t>Psaume</a:t>
            </a:r>
            <a:r>
              <a:rPr lang="en-US" altLang="en-US" sz="2200" b="1" i="1" dirty="0"/>
              <a:t> </a:t>
            </a:r>
            <a:r>
              <a:rPr lang="pl-PL" sz="2200" b="1" i="1" dirty="0"/>
              <a:t>(18b (19), 8, 9, 10, 11)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Seigneur, tu as les paroles</a:t>
            </a:r>
            <a:br>
              <a:rPr lang="fr-FR" sz="2200" b="1" i="1" dirty="0">
                <a:solidFill>
                  <a:srgbClr val="262699"/>
                </a:solidFill>
              </a:rPr>
            </a:br>
            <a:r>
              <a:rPr lang="fr-FR" sz="2200" b="1" i="1" dirty="0">
                <a:solidFill>
                  <a:srgbClr val="262699"/>
                </a:solidFill>
              </a:rPr>
              <a:t>de la vie éternelle. 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b="1" i="1" dirty="0">
              <a:solidFill>
                <a:srgbClr val="262699"/>
              </a:solidFill>
            </a:endParaRP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7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C3F9BFD-5988-C6B5-D3DD-2233C9C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16450"/>
            <a:ext cx="88931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 Unicode MS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200" b="1" i="1" dirty="0" err="1"/>
              <a:t>Septième</a:t>
            </a:r>
            <a:r>
              <a:rPr lang="en-US" altLang="en-US" sz="2200" b="1" i="1" dirty="0"/>
              <a:t> lecture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Lecture du livre du prophète </a:t>
            </a:r>
            <a:r>
              <a:rPr lang="fr-FR" sz="2200" dirty="0" err="1">
                <a:solidFill>
                  <a:srgbClr val="000000"/>
                </a:solidFill>
              </a:rPr>
              <a:t>Ézékiel</a:t>
            </a: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2200" dirty="0">
                <a:solidFill>
                  <a:srgbClr val="000000"/>
                </a:solidFill>
              </a:rPr>
              <a:t>« Je répandrai sur vous une eau pure et je vous donnerai un cœur nouveau » (</a:t>
            </a:r>
            <a:r>
              <a:rPr lang="fr-FR" sz="2200" dirty="0" err="1">
                <a:solidFill>
                  <a:srgbClr val="000000"/>
                </a:solidFill>
              </a:rPr>
              <a:t>Ez</a:t>
            </a:r>
            <a:r>
              <a:rPr lang="fr-FR" sz="2200" dirty="0">
                <a:solidFill>
                  <a:srgbClr val="000000"/>
                </a:solidFill>
              </a:rPr>
              <a:t> 36, 16-17a.18-28)</a:t>
            </a: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endParaRPr lang="fr-FR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i="1" dirty="0" err="1"/>
              <a:t>Psaume</a:t>
            </a:r>
            <a:r>
              <a:rPr lang="en-US" altLang="en-US" sz="2200" b="1" i="1" dirty="0"/>
              <a:t> </a:t>
            </a:r>
            <a:r>
              <a:rPr lang="fr-FR" sz="2200" b="1" i="1" dirty="0"/>
              <a:t>(41 (42), 3, 5efgh ; 42 (43), 3, 4)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Comme un cerf altéré cherche l’eau vive,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FR" sz="2200" b="1" i="1" dirty="0">
                <a:solidFill>
                  <a:srgbClr val="262699"/>
                </a:solidFill>
              </a:rPr>
              <a:t>ainsi mon âme te cherche, toi, mon Dieu. </a:t>
            </a: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b="1" i="1" dirty="0">
              <a:solidFill>
                <a:srgbClr val="262699"/>
              </a:solidFill>
            </a:endParaRPr>
          </a:p>
          <a:p>
            <a:pPr indent="0" algn="ctr">
              <a:lnSpc>
                <a:spcPct val="100000"/>
              </a:lnSpc>
              <a:spcBef>
                <a:spcPts val="488"/>
              </a:spcBef>
              <a:spcAft>
                <a:spcPct val="0"/>
              </a:spcAft>
              <a:buClrTx/>
              <a:buSzTx/>
              <a:buFont typeface="Times New Roman" panose="02020603050405020304" pitchFamily="18" charset="0"/>
              <a:buNone/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8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2092</TotalTime>
  <Words>1900</Words>
  <Application>Microsoft Office PowerPoint</Application>
  <PresentationFormat>On-screen Show (4:3)</PresentationFormat>
  <Paragraphs>198</Paragraphs>
  <Slides>37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Alegreya</vt:lpstr>
      <vt:lpstr>Arial</vt:lpstr>
      <vt:lpstr>Arial Narrow</vt:lpstr>
      <vt:lpstr>Calibri</vt:lpstr>
      <vt:lpstr>inherit</vt:lpstr>
      <vt:lpstr>Montserrat</vt:lpstr>
      <vt:lpstr>Times New Roman</vt:lpstr>
      <vt:lpstr>Clarity</vt:lpstr>
      <vt:lpstr> 30 mars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Stephanie Pintrand</cp:lastModifiedBy>
  <cp:revision>124</cp:revision>
  <dcterms:created xsi:type="dcterms:W3CDTF">2016-09-24T10:23:28Z</dcterms:created>
  <dcterms:modified xsi:type="dcterms:W3CDTF">2024-03-30T02:53:20Z</dcterms:modified>
</cp:coreProperties>
</file>