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674" r:id="rId3"/>
    <p:sldId id="675" r:id="rId4"/>
    <p:sldId id="606" r:id="rId5"/>
    <p:sldId id="607" r:id="rId6"/>
    <p:sldId id="640" r:id="rId7"/>
    <p:sldId id="347" r:id="rId8"/>
    <p:sldId id="641" r:id="rId9"/>
    <p:sldId id="388" r:id="rId10"/>
    <p:sldId id="267" r:id="rId11"/>
    <p:sldId id="664" r:id="rId12"/>
    <p:sldId id="665" r:id="rId13"/>
    <p:sldId id="666" r:id="rId14"/>
    <p:sldId id="642" r:id="rId15"/>
    <p:sldId id="552" r:id="rId16"/>
    <p:sldId id="643" r:id="rId17"/>
    <p:sldId id="355" r:id="rId18"/>
    <p:sldId id="644" r:id="rId19"/>
    <p:sldId id="619" r:id="rId20"/>
    <p:sldId id="676" r:id="rId21"/>
    <p:sldId id="455" r:id="rId22"/>
    <p:sldId id="678" r:id="rId23"/>
    <p:sldId id="677" r:id="rId24"/>
    <p:sldId id="679" r:id="rId25"/>
    <p:sldId id="645" r:id="rId26"/>
    <p:sldId id="680" r:id="rId27"/>
    <p:sldId id="681" r:id="rId28"/>
    <p:sldId id="682" r:id="rId29"/>
    <p:sldId id="683" r:id="rId30"/>
    <p:sldId id="603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23"/>
    <p:restoredTop sz="94704"/>
  </p:normalViewPr>
  <p:slideViewPr>
    <p:cSldViewPr snapToGrid="0" snapToObjects="1">
      <p:cViewPr varScale="1">
        <p:scale>
          <a:sx n="69" d="100"/>
          <a:sy n="69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86202-3393-47BA-B5DD-959C6B2CA8E5}" type="datetimeFigureOut">
              <a:rPr lang="zh-CN" altLang="en-US" smtClean="0"/>
              <a:pPr/>
              <a:t>2024/3/16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C4620-F3EE-4B8B-9805-76321F1EDF9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AD0FA-898F-456E-B183-329385AF4A03}" type="datetimeFigureOut">
              <a:rPr lang="fr-FR" smtClean="0"/>
              <a:pPr/>
              <a:t>16/03/2024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BF02F-DC09-4AC6-AE7B-3CA07BD586B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15879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0049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altLang="zh-CN" dirty="0" smtClean="0">
                <a:cs typeface="+mn-cs"/>
              </a:rPr>
              <a:t>GGGGG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31867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altLang="zh-CN" dirty="0" smtClean="0">
                <a:cs typeface="+mn-cs"/>
              </a:rPr>
              <a:t>GGGGG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07824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62788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45212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65154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7997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1121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0049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C573E6C-3171-CA42-B079-9C35FD65C18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66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712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fld id="{7E06B316-6AB5-FD4A-A1AB-14910D132F1E}" type="slidenum">
              <a:rPr lang="en-US" altLang="en-US">
                <a:solidFill>
                  <a:srgbClr val="000000"/>
                </a:solidFill>
                <a:latin typeface="Times New Roman" charset="0"/>
                <a:ea typeface="Arial Unicode MS" charset="0"/>
                <a:cs typeface="Arial Unicode MS" charset="0"/>
              </a:rPr>
              <a:pPr>
                <a:buClrTx/>
                <a:buFontTx/>
                <a:buNone/>
              </a:pPr>
              <a:t>11</a:t>
            </a:fld>
            <a:endParaRPr lang="en-US" altLang="en-US">
              <a:solidFill>
                <a:srgbClr val="000000"/>
              </a:solidFill>
              <a:latin typeface="Times New Roman" charset="0"/>
              <a:ea typeface="Arial Unicode MS" charset="0"/>
              <a:cs typeface="Arial Unicode MS" charset="0"/>
            </a:endParaRPr>
          </a:p>
        </p:txBody>
      </p:sp>
      <p:sp>
        <p:nvSpPr>
          <p:cNvPr id="50179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5604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fld id="{8721B2A6-F14E-5944-996E-E85923F520B4}" type="slidenum">
              <a:rPr lang="en-US" altLang="en-US">
                <a:solidFill>
                  <a:srgbClr val="000000"/>
                </a:solidFill>
                <a:latin typeface="Times New Roman" charset="0"/>
                <a:ea typeface="Arial Unicode MS" charset="0"/>
                <a:cs typeface="Arial Unicode MS" charset="0"/>
              </a:rPr>
              <a:pPr>
                <a:buClrTx/>
                <a:buFontTx/>
                <a:buNone/>
              </a:pPr>
              <a:t>12</a:t>
            </a:fld>
            <a:endParaRPr lang="en-US" altLang="en-US">
              <a:solidFill>
                <a:srgbClr val="000000"/>
              </a:solidFill>
              <a:latin typeface="Times New Roman" charset="0"/>
              <a:ea typeface="Arial Unicode MS" charset="0"/>
              <a:cs typeface="Arial Unicode MS" charset="0"/>
            </a:endParaRPr>
          </a:p>
        </p:txBody>
      </p:sp>
      <p:sp>
        <p:nvSpPr>
          <p:cNvPr id="52227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0475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256602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666893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077185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487476" indent="-205146" defTabSz="410291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fld id="{9B330C72-EDB2-E446-A179-DD0745B849E3}" type="slidenum">
              <a:rPr lang="en-US" altLang="en-US">
                <a:solidFill>
                  <a:srgbClr val="000000"/>
                </a:solidFill>
                <a:latin typeface="Times New Roman" charset="0"/>
                <a:ea typeface="Arial Unicode MS" charset="0"/>
                <a:cs typeface="Arial Unicode MS" charset="0"/>
              </a:rPr>
              <a:pPr>
                <a:buClrTx/>
                <a:buFontTx/>
                <a:buNone/>
              </a:pPr>
              <a:t>13</a:t>
            </a:fld>
            <a:endParaRPr lang="en-US" altLang="en-US">
              <a:solidFill>
                <a:srgbClr val="000000"/>
              </a:solidFill>
              <a:latin typeface="Times New Roman" charset="0"/>
              <a:ea typeface="Arial Unicode MS" charset="0"/>
              <a:cs typeface="Arial Unicode MS" charset="0"/>
            </a:endParaRPr>
          </a:p>
        </p:txBody>
      </p:sp>
      <p:sp>
        <p:nvSpPr>
          <p:cNvPr id="54275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5182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EE9E079-2CF1-2C43-9B20-E1B4393468DB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3481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6912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A663D502-EA94-41D2-BA2C-A7107D0C83B7}" type="slidenum">
              <a:rPr lang="en-US"/>
              <a:pPr/>
              <a:t>19</a:t>
            </a:fld>
            <a:endParaRPr lang="en-US"/>
          </a:p>
        </p:txBody>
      </p:sp>
      <p:sp>
        <p:nvSpPr>
          <p:cNvPr id="35841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3796" name="Espace réservé du numéro de diapositiv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C9C0AD-5281-40AE-9E94-D80BAB4A3B07}" type="slidenum">
              <a:rPr lang="fr-FR" altLang="fr-FR"/>
              <a:pPr/>
              <a:t>21</a:t>
            </a:fld>
            <a:endParaRPr lang="fr-FR" altLang="fr-FR"/>
          </a:p>
        </p:txBody>
      </p:sp>
    </p:spTree>
    <p:extLst>
      <p:ext uri="{BB962C8B-B14F-4D97-AF65-F5344CB8AC3E}">
        <p14:creationId xmlns="" xmlns:p14="http://schemas.microsoft.com/office/powerpoint/2010/main" val="4271294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pPr/>
              <a:t>Saturday, March 16,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pPr/>
              <a:t>Saturday, March 16,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pPr/>
              <a:t>Saturday, March 16,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pPr/>
              <a:t>Saturday, March 16,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pPr/>
              <a:t>Saturday, March 16,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pPr/>
              <a:t>Saturday, March 16,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pPr/>
              <a:t>Saturday, March 16,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pPr/>
              <a:t>Saturday, March 16,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pPr/>
              <a:t>Saturday, March 16,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pPr/>
              <a:t>Saturday, March 16,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pPr/>
              <a:t>Saturday, March 16,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pPr/>
              <a:t>Saturday, March 16,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/>
          <a:lstStyle/>
          <a:p>
            <a:pPr algn="ctr"/>
            <a:r>
              <a:rPr lang="" sz="4000" b="1" cap="small" dirty="0">
                <a:latin typeface="Arial Narrow" panose="020B0606020202030204" pitchFamily="34" charset="0"/>
              </a:rPr>
              <a:t>Dimanche </a:t>
            </a:r>
            <a:r>
              <a:rPr lang="fr-FR" sz="4000" b="1" cap="small" dirty="0" smtClean="0">
                <a:latin typeface="Arial Narrow" panose="020B0606020202030204" pitchFamily="34" charset="0"/>
              </a:rPr>
              <a:t>17 </a:t>
            </a:r>
            <a:r>
              <a:rPr lang="fr-FR" sz="4000" b="1" cap="small" dirty="0" smtClean="0">
                <a:latin typeface="Arial Narrow" panose="020B0606020202030204" pitchFamily="34" charset="0"/>
              </a:rPr>
              <a:t>mars 20</a:t>
            </a:r>
            <a:r>
              <a:rPr lang="" sz="4000" b="1" cap="small" dirty="0">
                <a:latin typeface="Arial Narrow" panose="020B0606020202030204" pitchFamily="34" charset="0"/>
              </a:rPr>
              <a:t>24</a:t>
            </a:r>
            <a:endParaRPr lang="en-US" sz="4000" b="1" cap="small" dirty="0">
              <a:latin typeface="Arial Narrow" panose="020B0606020202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7F2E5B40-42C6-4659-BFFA-30D80B464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838" y="6211888"/>
            <a:ext cx="21129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9pPr>
          </a:lstStyle>
          <a:p>
            <a:pPr algn="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fr-FR" sz="1800"/>
              <a:t>Paroisse St Michel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C510730D-0D46-4067-BA24-D13FADB03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0" y="3405673"/>
            <a:ext cx="9143999" cy="1852127"/>
          </a:xfrm>
        </p:spPr>
        <p:txBody>
          <a:bodyPr>
            <a:normAutofit/>
          </a:bodyPr>
          <a:lstStyle/>
          <a:p>
            <a:pPr algn="ctr"/>
            <a:r>
              <a:rPr lang="en-US" sz="3600" b="1" i="1" cap="small" dirty="0" err="1" smtClean="0">
                <a:latin typeface="Arial Narrow" panose="020B0606020202030204" pitchFamily="34" charset="0"/>
              </a:rPr>
              <a:t>Cinquieme</a:t>
            </a:r>
            <a:r>
              <a:rPr lang="en-US" sz="3600" b="1" i="1" cap="small" dirty="0" smtClean="0">
                <a:latin typeface="Arial Narrow" panose="020B0606020202030204" pitchFamily="34" charset="0"/>
              </a:rPr>
              <a:t> </a:t>
            </a:r>
            <a:r>
              <a:rPr lang="en-US" sz="3600" b="1" i="1" cap="small" dirty="0" err="1" smtClean="0">
                <a:latin typeface="Arial Narrow" panose="020B0606020202030204" pitchFamily="34" charset="0"/>
              </a:rPr>
              <a:t>Dimanche</a:t>
            </a:r>
            <a:r>
              <a:rPr lang="en-US" sz="3600" b="1" i="1" cap="small" dirty="0" smtClean="0">
                <a:latin typeface="Arial Narrow" panose="020B0606020202030204" pitchFamily="34" charset="0"/>
              </a:rPr>
              <a:t> </a:t>
            </a:r>
            <a:r>
              <a:rPr lang="en-US" sz="3600" b="1" i="1" cap="small" dirty="0" smtClean="0">
                <a:latin typeface="Arial Narrow" panose="020B0606020202030204" pitchFamily="34" charset="0"/>
              </a:rPr>
              <a:t>de </a:t>
            </a:r>
            <a:r>
              <a:rPr lang="en-US" sz="3600" b="1" i="1" cap="small" dirty="0" err="1" smtClean="0">
                <a:latin typeface="Arial Narrow" panose="020B0606020202030204" pitchFamily="34" charset="0"/>
              </a:rPr>
              <a:t>Carême</a:t>
            </a:r>
            <a:endParaRPr lang="fr-FR" sz="3600" i="1" cap="small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0663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45660" y="304001"/>
            <a:ext cx="8829546" cy="1738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Prière universelle</a:t>
            </a:r>
            <a:r>
              <a:rPr lang="fr-FR" sz="2800" b="1" i="1" dirty="0">
                <a:latin typeface="Arial Narrow" panose="020B0606020202030204" pitchFamily="34" charset="0"/>
              </a:rPr>
              <a:t> </a:t>
            </a:r>
            <a:r>
              <a:rPr lang="fr-FR" sz="2800" b="1" dirty="0">
                <a:latin typeface="Arial Narrow" panose="020B0606020202030204" pitchFamily="34" charset="0"/>
              </a:rPr>
              <a:t>: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8861068-F00F-479C-8D89-6C8D0B97461F}"/>
              </a:ext>
            </a:extLst>
          </p:cNvPr>
          <p:cNvSpPr txBox="1">
            <a:spLocks/>
          </p:cNvSpPr>
          <p:nvPr/>
        </p:nvSpPr>
        <p:spPr>
          <a:xfrm>
            <a:off x="668740" y="1469553"/>
            <a:ext cx="8229600" cy="31478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200" b="1" i="1" dirty="0" smtClean="0">
                <a:latin typeface="+mj-lt"/>
              </a:rPr>
              <a:t>Entends nos prières, entends nos voix,</a:t>
            </a:r>
          </a:p>
          <a:p>
            <a:pPr algn="ctr"/>
            <a:r>
              <a:rPr lang="fr-FR" sz="3200" b="1" i="1" dirty="0" smtClean="0">
                <a:latin typeface="+mj-lt"/>
              </a:rPr>
              <a:t>Entends nos prières monter vers Toi !</a:t>
            </a:r>
            <a:endParaRPr lang="fr-FR" sz="3200" b="1" i="1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3357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782960"/>
            <a:ext cx="8495928" cy="4950296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Trouver dans ma vie ta présence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Tenir une lampe allumée 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Choisir d’habiter la confiance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Aimer et se savoir aimé</a:t>
            </a:r>
            <a:r>
              <a:rPr lang="fr-FR" sz="3800" strike="sngStrike" dirty="0"/>
              <a:t/>
            </a:r>
            <a:br>
              <a:rPr lang="fr-FR" sz="3800" strike="sngStrike" dirty="0"/>
            </a:br>
            <a:r>
              <a:rPr lang="fr-FR" sz="3800" b="1" dirty="0" smtClean="0"/>
              <a:t/>
            </a:r>
            <a:br>
              <a:rPr lang="fr-FR" sz="3800" b="1" dirty="0" smtClean="0"/>
            </a:br>
            <a:r>
              <a:rPr lang="fr-FR" sz="3800" dirty="0"/>
              <a:t>1 - Croiser ton regard dans le doute</a:t>
            </a:r>
            <a:br>
              <a:rPr lang="fr-FR" sz="3800" dirty="0"/>
            </a:br>
            <a:r>
              <a:rPr lang="fr-FR" sz="3800" dirty="0"/>
              <a:t>Brûler à l'écho de ta voix</a:t>
            </a:r>
            <a:br>
              <a:rPr lang="fr-FR" sz="3800" dirty="0"/>
            </a:br>
            <a:r>
              <a:rPr lang="fr-FR" sz="3800" dirty="0"/>
              <a:t>Rester pour le pain de la route</a:t>
            </a:r>
            <a:br>
              <a:rPr lang="fr-FR" sz="3800" dirty="0"/>
            </a:br>
            <a:r>
              <a:rPr lang="fr-FR" sz="3800" dirty="0"/>
              <a:t>Savoir reconnaitre ton pas</a:t>
            </a:r>
          </a:p>
        </p:txBody>
      </p:sp>
      <p:sp>
        <p:nvSpPr>
          <p:cNvPr id="49154" name="Text Box 3"/>
          <p:cNvSpPr txBox="1">
            <a:spLocks noChangeArrowheads="1"/>
          </p:cNvSpPr>
          <p:nvPr/>
        </p:nvSpPr>
        <p:spPr bwMode="auto">
          <a:xfrm>
            <a:off x="250825" y="300707"/>
            <a:ext cx="7561263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en-US" altLang="en-US" sz="2400" b="1" dirty="0" err="1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Offertoire</a:t>
            </a:r>
            <a:r>
              <a:rPr lang="en-US" altLang="en-US" sz="2400" b="1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: </a:t>
            </a:r>
            <a:r>
              <a:rPr lang="en-US" altLang="en-US" sz="2400" i="1" dirty="0" err="1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Trouver</a:t>
            </a:r>
            <a:r>
              <a:rPr lang="en-US" altLang="en-US" sz="2400" i="1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</a:t>
            </a:r>
            <a:r>
              <a:rPr lang="en-US" altLang="en-US" sz="2400" i="1" dirty="0" err="1">
                <a:solidFill>
                  <a:srgbClr val="D2533C"/>
                </a:solidFill>
                <a:ea typeface="Arial Unicode MS" charset="0"/>
                <a:cs typeface="Arial Unicode MS" charset="0"/>
              </a:rPr>
              <a:t>dans</a:t>
            </a:r>
            <a:r>
              <a:rPr lang="en-US" altLang="en-US" sz="2400" i="1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ma vie ta </a:t>
            </a:r>
            <a:r>
              <a:rPr lang="en-US" altLang="en-US" sz="2400" i="1" dirty="0" err="1">
                <a:solidFill>
                  <a:srgbClr val="D2533C"/>
                </a:solidFill>
                <a:ea typeface="Arial Unicode MS" charset="0"/>
                <a:cs typeface="Arial Unicode MS" charset="0"/>
              </a:rPr>
              <a:t>présence</a:t>
            </a:r>
            <a:r>
              <a:rPr lang="en-US" altLang="en-US" sz="2400" i="1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(</a:t>
            </a:r>
            <a:r>
              <a:rPr lang="en-US" altLang="en-US" sz="2400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1/4</a:t>
            </a:r>
            <a:r>
              <a:rPr lang="en-US" altLang="en-US" sz="2400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)</a:t>
            </a:r>
            <a:endParaRPr lang="en-US" altLang="en-US" sz="2400" dirty="0">
              <a:solidFill>
                <a:srgbClr val="D2533C"/>
              </a:solidFill>
              <a:ea typeface="Arial Unicode MS" charset="0"/>
              <a:cs typeface="Arial Unicode MS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75078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782960"/>
            <a:ext cx="8495928" cy="4950296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Trouver dans ma vie ta présence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Tenir une lampe allumée 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Choisir d’habiter la confiance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Aimer et se savoir aimé</a:t>
            </a:r>
            <a:r>
              <a:rPr lang="fr-FR" sz="3800" strike="sngStrike" dirty="0"/>
              <a:t/>
            </a:r>
            <a:br>
              <a:rPr lang="fr-FR" sz="3800" strike="sngStrike" dirty="0"/>
            </a:br>
            <a:r>
              <a:rPr lang="fr-FR" sz="3800" b="1" dirty="0" smtClean="0"/>
              <a:t/>
            </a:r>
            <a:br>
              <a:rPr lang="fr-FR" sz="3800" b="1" dirty="0" smtClean="0"/>
            </a:br>
            <a:r>
              <a:rPr lang="fr-FR" sz="3800" dirty="0"/>
              <a:t>2 - Brûler quand le feu devient cendre</a:t>
            </a:r>
            <a:br>
              <a:rPr lang="fr-FR" sz="3800" dirty="0"/>
            </a:br>
            <a:r>
              <a:rPr lang="fr-FR" sz="3800" dirty="0"/>
              <a:t>Partir vers celui qui attend</a:t>
            </a:r>
            <a:br>
              <a:rPr lang="fr-FR" sz="3800" dirty="0"/>
            </a:br>
            <a:r>
              <a:rPr lang="fr-FR" sz="3800" dirty="0"/>
              <a:t>Choisir de donner sans reprendre</a:t>
            </a:r>
            <a:br>
              <a:rPr lang="fr-FR" sz="3800" dirty="0"/>
            </a:br>
            <a:r>
              <a:rPr lang="fr-FR" sz="3800" dirty="0"/>
              <a:t>Fêter le retour d'un enfant</a:t>
            </a:r>
          </a:p>
        </p:txBody>
      </p:sp>
      <p:sp>
        <p:nvSpPr>
          <p:cNvPr id="51202" name="Text Box 3"/>
          <p:cNvSpPr txBox="1">
            <a:spLocks noChangeArrowheads="1"/>
          </p:cNvSpPr>
          <p:nvPr/>
        </p:nvSpPr>
        <p:spPr bwMode="auto">
          <a:xfrm>
            <a:off x="250825" y="300038"/>
            <a:ext cx="7561263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en-US" altLang="en-US" sz="2400" b="1" dirty="0" err="1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Offertoire</a:t>
            </a:r>
            <a:r>
              <a:rPr lang="en-US" altLang="en-US" sz="2400" b="1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: </a:t>
            </a:r>
            <a:r>
              <a:rPr lang="en-US" altLang="en-US" sz="2400" i="1" dirty="0" err="1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Trouver</a:t>
            </a:r>
            <a:r>
              <a:rPr lang="en-US" altLang="en-US" sz="2400" i="1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</a:t>
            </a:r>
            <a:r>
              <a:rPr lang="en-US" altLang="en-US" sz="2400" i="1" dirty="0" err="1">
                <a:solidFill>
                  <a:srgbClr val="D2533C"/>
                </a:solidFill>
                <a:ea typeface="Arial Unicode MS" charset="0"/>
                <a:cs typeface="Arial Unicode MS" charset="0"/>
              </a:rPr>
              <a:t>dans</a:t>
            </a:r>
            <a:r>
              <a:rPr lang="en-US" altLang="en-US" sz="2400" i="1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ma vie ta </a:t>
            </a:r>
            <a:r>
              <a:rPr lang="en-US" altLang="en-US" sz="2400" i="1" dirty="0" err="1">
                <a:solidFill>
                  <a:srgbClr val="D2533C"/>
                </a:solidFill>
                <a:ea typeface="Arial Unicode MS" charset="0"/>
                <a:cs typeface="Arial Unicode MS" charset="0"/>
              </a:rPr>
              <a:t>présence</a:t>
            </a:r>
            <a:r>
              <a:rPr lang="en-US" altLang="en-US" sz="2400" i="1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(</a:t>
            </a:r>
            <a:r>
              <a:rPr lang="en-US" altLang="en-US" sz="2400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2/4</a:t>
            </a:r>
            <a:r>
              <a:rPr lang="en-US" altLang="en-US" sz="2400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) </a:t>
            </a:r>
            <a:endParaRPr lang="en-US" altLang="en-US" sz="2400" dirty="0">
              <a:solidFill>
                <a:srgbClr val="D2533C"/>
              </a:solidFill>
              <a:ea typeface="Arial Unicode MS" charset="0"/>
              <a:cs typeface="Arial Unicode MS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1659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782960"/>
            <a:ext cx="8495928" cy="4950296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Trouver dans ma vie ta présence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Tenir une lampe allumée 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Choisir d’habiter la confiance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>
                <a:solidFill>
                  <a:schemeClr val="accent6">
                    <a:lumMod val="75000"/>
                  </a:schemeClr>
                </a:solidFill>
              </a:rPr>
              <a:t>Aimer et se savoir aimé</a:t>
            </a:r>
            <a: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3800" strike="sngStrik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800" b="1" dirty="0" smtClean="0"/>
              <a:t/>
            </a:r>
            <a:br>
              <a:rPr lang="fr-FR" sz="3800" b="1" dirty="0" smtClean="0"/>
            </a:br>
            <a:r>
              <a:rPr lang="fr-FR" sz="3800" dirty="0"/>
              <a:t>3 - Ouvrir quand tu frappes à ma porte</a:t>
            </a:r>
            <a:br>
              <a:rPr lang="fr-FR" sz="3800" dirty="0"/>
            </a:br>
            <a:r>
              <a:rPr lang="fr-FR" sz="3800" dirty="0"/>
              <a:t>Briser les verrous de la peur</a:t>
            </a:r>
            <a:br>
              <a:rPr lang="fr-FR" sz="3800" dirty="0"/>
            </a:br>
            <a:r>
              <a:rPr lang="fr-FR" sz="3800" dirty="0"/>
              <a:t>Savoir tout ce que tu m'apportes</a:t>
            </a:r>
            <a:br>
              <a:rPr lang="fr-FR" sz="3800" dirty="0"/>
            </a:br>
            <a:r>
              <a:rPr lang="fr-FR" sz="3800" dirty="0"/>
              <a:t>Rester et devenir meilleur</a:t>
            </a:r>
          </a:p>
        </p:txBody>
      </p:sp>
      <p:sp>
        <p:nvSpPr>
          <p:cNvPr id="53250" name="Text Box 3"/>
          <p:cNvSpPr txBox="1">
            <a:spLocks noChangeArrowheads="1"/>
          </p:cNvSpPr>
          <p:nvPr/>
        </p:nvSpPr>
        <p:spPr bwMode="auto">
          <a:xfrm>
            <a:off x="250825" y="300038"/>
            <a:ext cx="7561263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en-US" altLang="en-US" sz="2400" b="1" dirty="0" err="1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Offertoire</a:t>
            </a:r>
            <a:r>
              <a:rPr lang="en-US" altLang="en-US" sz="2400" b="1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: </a:t>
            </a:r>
            <a:r>
              <a:rPr lang="en-US" altLang="en-US" sz="2400" i="1" dirty="0" err="1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Trouver</a:t>
            </a:r>
            <a:r>
              <a:rPr lang="en-US" altLang="en-US" sz="2400" i="1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</a:t>
            </a:r>
            <a:r>
              <a:rPr lang="en-US" altLang="en-US" sz="2400" i="1" dirty="0" err="1">
                <a:solidFill>
                  <a:srgbClr val="D2533C"/>
                </a:solidFill>
                <a:ea typeface="Arial Unicode MS" charset="0"/>
                <a:cs typeface="Arial Unicode MS" charset="0"/>
              </a:rPr>
              <a:t>dans</a:t>
            </a:r>
            <a:r>
              <a:rPr lang="en-US" altLang="en-US" sz="2400" i="1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ma vie ta </a:t>
            </a:r>
            <a:r>
              <a:rPr lang="en-US" altLang="en-US" sz="2400" i="1" dirty="0" err="1">
                <a:solidFill>
                  <a:srgbClr val="D2533C"/>
                </a:solidFill>
                <a:ea typeface="Arial Unicode MS" charset="0"/>
                <a:cs typeface="Arial Unicode MS" charset="0"/>
              </a:rPr>
              <a:t>présence</a:t>
            </a:r>
            <a:r>
              <a:rPr lang="en-US" altLang="en-US" sz="2400" i="1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 (</a:t>
            </a:r>
            <a:r>
              <a:rPr lang="en-US" altLang="en-US" sz="2400" dirty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3/4</a:t>
            </a:r>
            <a:r>
              <a:rPr lang="en-US" altLang="en-US" sz="2400" dirty="0" smtClean="0">
                <a:solidFill>
                  <a:srgbClr val="D2533C"/>
                </a:solidFill>
                <a:ea typeface="Arial Unicode MS" charset="0"/>
                <a:cs typeface="Arial Unicode MS" charset="0"/>
              </a:rPr>
              <a:t>) </a:t>
            </a:r>
            <a:endParaRPr lang="en-US" altLang="en-US" sz="2400" dirty="0">
              <a:solidFill>
                <a:srgbClr val="D2533C"/>
              </a:solidFill>
              <a:ea typeface="Arial Unicode MS" charset="0"/>
              <a:cs typeface="Arial Unicode MS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5722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5877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39750" y="692150"/>
            <a:ext cx="8077200" cy="6265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4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63800"/>
                </a:solidFill>
                <a:cs typeface="Arial Unicode MS" charset="0"/>
              </a:rPr>
              <a:t>Sanctus : </a:t>
            </a:r>
            <a:r>
              <a:rPr lang="en-US" sz="2400" i="1" dirty="0" err="1">
                <a:solidFill>
                  <a:srgbClr val="D63800"/>
                </a:solidFill>
                <a:cs typeface="Arial Unicode MS" charset="0"/>
              </a:rPr>
              <a:t>Messe</a:t>
            </a:r>
            <a:r>
              <a:rPr lang="en-US" sz="2400" i="1" dirty="0">
                <a:solidFill>
                  <a:srgbClr val="D63800"/>
                </a:solidFill>
                <a:cs typeface="Arial Unicode MS" charset="0"/>
              </a:rPr>
              <a:t> du </a:t>
            </a:r>
            <a:r>
              <a:rPr lang="en-US" sz="2400" i="1" dirty="0" err="1">
                <a:solidFill>
                  <a:srgbClr val="D63800"/>
                </a:solidFill>
                <a:cs typeface="Arial Unicode MS" charset="0"/>
              </a:rPr>
              <a:t>Peuple</a:t>
            </a:r>
            <a:r>
              <a:rPr lang="en-US" sz="2400" i="1" dirty="0">
                <a:solidFill>
                  <a:srgbClr val="D63800"/>
                </a:solidFill>
                <a:cs typeface="Arial Unicode MS" charset="0"/>
              </a:rPr>
              <a:t> de </a:t>
            </a:r>
            <a:r>
              <a:rPr lang="en-US" sz="2400" i="1" dirty="0" err="1">
                <a:solidFill>
                  <a:srgbClr val="D63800"/>
                </a:solidFill>
                <a:cs typeface="Arial Unicode MS" charset="0"/>
              </a:rPr>
              <a:t>Dieu</a:t>
            </a:r>
            <a:endParaRPr lang="en-US" sz="2400" i="1" dirty="0">
              <a:solidFill>
                <a:srgbClr val="D63800"/>
              </a:solidFill>
              <a:cs typeface="Arial Unicode MS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57200" y="1071687"/>
            <a:ext cx="8331200" cy="5381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r>
              <a:rPr lang="fr-FR" sz="3200" b="1" dirty="0"/>
              <a:t>Saint, Saint, Saint le Seigneur, Dieu de l’Univers ! (bis)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Le ciel et la terre sont remplis de ta Gloire.</a:t>
            </a:r>
          </a:p>
          <a:p>
            <a:pPr algn="ctr"/>
            <a:r>
              <a:rPr lang="fr-FR" sz="3200" b="1" dirty="0"/>
              <a:t>Hosanna au plus haut des cieux !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Béni soit celui qui vient au nom du Seigneur.</a:t>
            </a:r>
          </a:p>
          <a:p>
            <a:pPr algn="ctr"/>
            <a:r>
              <a:rPr lang="fr-FR" sz="3200" b="1" dirty="0"/>
              <a:t>Hosanna au plus haut des cieux !</a:t>
            </a:r>
          </a:p>
          <a:p>
            <a:pPr algn="ctr"/>
            <a:endParaRPr lang="fr-FR" sz="3200" dirty="0"/>
          </a:p>
          <a:p>
            <a:pPr algn="ctr"/>
            <a:r>
              <a:rPr lang="fr-FR" sz="3200" b="1" dirty="0"/>
              <a:t>Saint, Saint, Saint le Seigneur, Dieu de l’Univers ! (bis)</a:t>
            </a:r>
          </a:p>
          <a:p>
            <a:pPr algn="ctr"/>
            <a:endParaRPr lang="fr-FR" sz="3200" dirty="0"/>
          </a:p>
        </p:txBody>
      </p:sp>
    </p:spTree>
    <p:extLst>
      <p:ext uri="{BB962C8B-B14F-4D97-AF65-F5344CB8AC3E}">
        <p14:creationId xmlns="" xmlns:p14="http://schemas.microsoft.com/office/powerpoint/2010/main" val="11228628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45306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60555" y="489154"/>
            <a:ext cx="8779928" cy="5722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Notre Père qui es aux cieux,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ton Nom soit sanctifié, que ton règne vienne;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ta volonté soit faite, sur la terre comme au ciel. Donne-nous aujourd’hui notre pain de ce jour,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Pardonne-nous nos offenses, comme nous pardonnons aussi à ceux qui nous ont offensés.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Ne nous laisse pas entrer en tentation,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Mais délivre-nous du mal.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endParaRPr lang="fr-FR" sz="32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Car c’est a Toi, qu’appartiennent le règne la puissance et la gloire, pour les siècles des siècles,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Amen.</a:t>
            </a:r>
          </a:p>
        </p:txBody>
      </p:sp>
    </p:spTree>
    <p:extLst>
      <p:ext uri="{BB962C8B-B14F-4D97-AF65-F5344CB8AC3E}">
        <p14:creationId xmlns="" xmlns:p14="http://schemas.microsoft.com/office/powerpoint/2010/main" val="1347618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17472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70992" y="332656"/>
            <a:ext cx="9073008" cy="820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r>
              <a:rPr lang="en-GB" sz="2800" b="1" dirty="0">
                <a:solidFill>
                  <a:srgbClr val="D63800"/>
                </a:solidFill>
              </a:rPr>
              <a:t> </a:t>
            </a:r>
            <a:endParaRPr lang="en-GB" sz="2800" dirty="0">
              <a:solidFill>
                <a:srgbClr val="D63800"/>
              </a:solidFill>
            </a:endParaRPr>
          </a:p>
          <a:p>
            <a:pPr algn="ctr"/>
            <a:r>
              <a:rPr lang="" sz="2800" dirty="0">
                <a:solidFill>
                  <a:schemeClr val="tx1"/>
                </a:solidFill>
              </a:rPr>
              <a:t/>
            </a:r>
            <a:br>
              <a:rPr lang="" sz="2800" dirty="0">
                <a:solidFill>
                  <a:schemeClr val="tx1"/>
                </a:solidFill>
              </a:rPr>
            </a:br>
            <a:r>
              <a:rPr lang="fr-FR" sz="2800" b="1" dirty="0">
                <a:solidFill>
                  <a:schemeClr val="tx1"/>
                </a:solidFill>
              </a:rPr>
              <a:t>La paix elle aura ton visage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</a:rPr>
              <a:t>La paix elle aura tous les âges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</a:rPr>
              <a:t>La paix sera toi, sera moi, sera nous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</a:rPr>
              <a:t>Et la paix sera chacun de nous</a:t>
            </a:r>
          </a:p>
          <a:p>
            <a:pPr algn="ctr"/>
            <a:endParaRPr lang="fr-FR" sz="2800" dirty="0">
              <a:solidFill>
                <a:schemeClr val="tx1"/>
              </a:solidFill>
            </a:endParaRPr>
          </a:p>
          <a:p>
            <a:pPr algn="ctr"/>
            <a:r>
              <a:rPr lang="fr-FR" sz="2800" dirty="0">
                <a:solidFill>
                  <a:schemeClr val="tx1"/>
                </a:solidFill>
              </a:rPr>
              <a:t>Agneau de Dieu qui enlève le pèche du monde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</a:rPr>
              <a:t>Prends pitié de nous !</a:t>
            </a:r>
          </a:p>
          <a:p>
            <a:pPr algn="ctr"/>
            <a:r>
              <a:rPr lang="fr-FR" sz="2800" dirty="0">
                <a:solidFill>
                  <a:schemeClr val="tx1"/>
                </a:solidFill>
              </a:rPr>
              <a:t>Agneau de Dieu qui enlève le pèche du monde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</a:rPr>
              <a:t>Prends pitié de nous !</a:t>
            </a:r>
          </a:p>
          <a:p>
            <a:pPr algn="ctr"/>
            <a:r>
              <a:rPr lang="fr-FR" sz="2800" dirty="0">
                <a:solidFill>
                  <a:schemeClr val="tx1"/>
                </a:solidFill>
              </a:rPr>
              <a:t>Agneau de Dieu qui enlève le pèche du monde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</a:rPr>
              <a:t>Donne nous la paix !</a:t>
            </a:r>
          </a:p>
          <a:p>
            <a:pPr algn="ctr"/>
            <a:endParaRPr lang="fr-FR" sz="2800" b="1" dirty="0">
              <a:solidFill>
                <a:schemeClr val="tx1"/>
              </a:solidFill>
            </a:endParaRPr>
          </a:p>
          <a:p>
            <a:pPr algn="ctr"/>
            <a:r>
              <a:rPr lang="fr-FR" sz="2800" dirty="0">
                <a:solidFill>
                  <a:schemeClr val="tx1"/>
                </a:solidFill>
              </a:rPr>
              <a:t> 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63800"/>
                </a:solidFill>
                <a:cs typeface="Arial Unicode MS" charset="0"/>
              </a:rPr>
              <a:t>Agneau de Dieu: </a:t>
            </a:r>
            <a:r>
              <a:rPr lang="fr-FR" sz="2400" i="1" dirty="0">
                <a:solidFill>
                  <a:srgbClr val="D63800"/>
                </a:solidFill>
                <a:cs typeface="Arial Unicode MS" charset="0"/>
              </a:rPr>
              <a:t>La paix elle aura ton visage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 smtClean="0">
                <a:solidFill>
                  <a:srgbClr val="D2533C"/>
                </a:solidFill>
              </a:rPr>
              <a:t>Entrée: </a:t>
            </a:r>
            <a:r>
              <a:rPr lang="fr-FR" sz="2400" i="1" dirty="0" smtClean="0">
                <a:solidFill>
                  <a:srgbClr val="D2533C"/>
                </a:solidFill>
              </a:rPr>
              <a:t>Chantez, priez, célébrez le Seigneur (1/2)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5022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Chantez, priez, célébrez le Seigneur !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Dieu nous accueille, peuples du monde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Chantez, priez, célébrez son Nom 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Dieu nous accueille dans sa maison </a:t>
            </a:r>
            <a:endParaRPr lang="fr-FR" sz="3200" b="1" dirty="0">
              <a:solidFill>
                <a:schemeClr val="tx1"/>
              </a:solidFill>
            </a:endParaRPr>
          </a:p>
          <a:p>
            <a:pPr algn="ctr"/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1- Il a fait le ciel et la terre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Eternel est son amour !</a:t>
            </a:r>
            <a:r>
              <a:rPr lang="fr-FR" sz="3200" dirty="0" smtClean="0">
                <a:solidFill>
                  <a:schemeClr val="tx1"/>
                </a:solidFill>
              </a:rPr>
              <a:t/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Façonné l’homme à son image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 Eternel est son amour !</a:t>
            </a:r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endParaRPr lang="fr-FR" sz="32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17472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 txBox="1">
            <a:spLocks/>
          </p:cNvSpPr>
          <p:nvPr/>
        </p:nvSpPr>
        <p:spPr bwMode="auto">
          <a:xfrm>
            <a:off x="0" y="384175"/>
            <a:ext cx="9050338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/>
              <a:t>Nous souhaitons vous rappeler que seules les personnes ayant fait leur première communion sont autorisées à communier. Dans le cas contraire, vous êtes invités à vous présenter les bras croisés sur le torse pour recevoir une bénédiction.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500" dirty="0"/>
              <a:t> 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友情提示：只有己经初领圣体的</a:t>
            </a:r>
            <a:r>
              <a:rPr lang="zh-CN" altLang="en-US" sz="2500" dirty="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基督徒</a:t>
            </a: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教友才可以领受圣体。如果您这没有初领圣体，您可以双手交叉成 </a:t>
            </a:r>
            <a:r>
              <a:rPr lang="fr-FR" altLang="fr-FR" sz="2500" dirty="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X </a:t>
            </a:r>
            <a:r>
              <a:rPr lang="ja-JP" altLang="fr-FR" sz="2500"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形，置于胸前，前往接受祝福。</a:t>
            </a:r>
            <a:endParaRPr lang="fr-FR" altLang="ja-JP" sz="2500" dirty="0">
              <a:latin typeface="Microsoft YaHei" pitchFamily="34" charset="-122"/>
              <a:ea typeface="Microsoft YaHei" pitchFamily="34" charset="-122"/>
              <a:cs typeface="Segoe UI Historic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ja-JP" sz="500" dirty="0"/>
              <a:t> </a:t>
            </a:r>
            <a:endParaRPr lang="ja-JP" altLang="fr-FR" sz="500"/>
          </a:p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 err="1"/>
              <a:t>Please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be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reminded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that</a:t>
            </a:r>
            <a:r>
              <a:rPr lang="fr-FR" altLang="fr-FR" sz="2500" dirty="0"/>
              <a:t> </a:t>
            </a:r>
            <a:r>
              <a:rPr lang="fr-FR" altLang="fr-FR" sz="2500" dirty="0" err="1"/>
              <a:t>only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baptized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christians</a:t>
            </a:r>
            <a:r>
              <a:rPr lang="fr-FR" altLang="fr-FR" sz="2500" dirty="0"/>
              <a:t> </a:t>
            </a:r>
            <a:r>
              <a:rPr lang="fr-FR" altLang="fr-FR" sz="2500" dirty="0" err="1"/>
              <a:t>who</a:t>
            </a:r>
            <a:r>
              <a:rPr lang="fr-FR" altLang="fr-FR" sz="2500" dirty="0"/>
              <a:t> have </a:t>
            </a:r>
            <a:r>
              <a:rPr lang="fr-FR" altLang="fr-FR" sz="2500" dirty="0" err="1"/>
              <a:t>received</a:t>
            </a:r>
            <a:r>
              <a:rPr lang="fr-FR" altLang="fr-FR" sz="2500" dirty="0"/>
              <a:t> First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 </a:t>
            </a:r>
            <a:r>
              <a:rPr lang="fr-FR" altLang="fr-FR" sz="2500" dirty="0" err="1"/>
              <a:t>may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receive</a:t>
            </a:r>
            <a:r>
              <a:rPr lang="fr-FR" altLang="fr-FR" sz="2500" dirty="0"/>
              <a:t>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Communion. If </a:t>
            </a:r>
            <a:r>
              <a:rPr lang="fr-FR" altLang="fr-FR" sz="2500" dirty="0" err="1"/>
              <a:t>you</a:t>
            </a:r>
            <a:r>
              <a:rPr lang="fr-FR" altLang="fr-FR" sz="2500" dirty="0"/>
              <a:t> have not </a:t>
            </a:r>
            <a:r>
              <a:rPr lang="fr-FR" altLang="fr-FR" sz="2500" dirty="0" err="1"/>
              <a:t>received</a:t>
            </a:r>
            <a:r>
              <a:rPr lang="fr-FR" altLang="fr-FR" sz="2500" dirty="0"/>
              <a:t> First </a:t>
            </a:r>
            <a:r>
              <a:rPr lang="fr-FR" altLang="fr-FR" sz="2500" dirty="0" err="1"/>
              <a:t>Holy</a:t>
            </a:r>
            <a:r>
              <a:rPr lang="fr-FR" altLang="fr-FR" sz="2500" dirty="0"/>
              <a:t> Communion, </a:t>
            </a:r>
            <a:r>
              <a:rPr lang="fr-FR" altLang="fr-FR" sz="2500" dirty="0" err="1"/>
              <a:t>you</a:t>
            </a:r>
            <a:r>
              <a:rPr lang="fr-FR" altLang="fr-FR" sz="2500" dirty="0"/>
              <a:t> </a:t>
            </a:r>
            <a:r>
              <a:rPr lang="fr-FR" altLang="fr-FR" sz="2500" dirty="0" err="1"/>
              <a:t>may</a:t>
            </a:r>
            <a:r>
              <a:rPr lang="fr-FR" altLang="fr-FR" sz="2500" dirty="0"/>
              <a:t> </a:t>
            </a:r>
            <a:r>
              <a:rPr lang="fr-FR" altLang="fr-FR" sz="2500" dirty="0" err="1"/>
              <a:t>approach</a:t>
            </a:r>
            <a:r>
              <a:rPr lang="fr-FR" altLang="fr-FR" sz="2500" dirty="0"/>
              <a:t> the alter </a:t>
            </a:r>
            <a:r>
              <a:rPr lang="fr-FR" altLang="fr-FR" sz="2500" dirty="0" err="1"/>
              <a:t>with</a:t>
            </a:r>
            <a:r>
              <a:rPr lang="fr-FR" altLang="fr-FR" sz="2500" dirty="0"/>
              <a:t> </a:t>
            </a:r>
            <a:r>
              <a:rPr lang="fr-FR" altLang="fr-FR" sz="2500" dirty="0" err="1"/>
              <a:t>your</a:t>
            </a:r>
            <a:r>
              <a:rPr lang="fr-FR" altLang="fr-FR" sz="2500" dirty="0"/>
              <a:t> hands </a:t>
            </a:r>
            <a:r>
              <a:rPr lang="fr-FR" altLang="fr-FR" sz="2500" dirty="0" err="1"/>
              <a:t>folded</a:t>
            </a:r>
            <a:r>
              <a:rPr lang="fr-FR" altLang="fr-FR" sz="2500" dirty="0"/>
              <a:t> </a:t>
            </a:r>
            <a:r>
              <a:rPr lang="fr-FR" altLang="fr-FR" sz="2500" dirty="0" err="1"/>
              <a:t>across</a:t>
            </a:r>
            <a:r>
              <a:rPr lang="fr-FR" altLang="fr-FR" sz="2500" dirty="0"/>
              <a:t> the </a:t>
            </a:r>
            <a:r>
              <a:rPr lang="fr-FR" altLang="fr-FR" sz="2500" dirty="0" err="1"/>
              <a:t>chest</a:t>
            </a:r>
            <a:r>
              <a:rPr lang="fr-FR" altLang="fr-FR" sz="2500" dirty="0"/>
              <a:t> in an X in </a:t>
            </a:r>
            <a:r>
              <a:rPr lang="fr-FR" altLang="fr-FR" sz="2500" dirty="0" err="1"/>
              <a:t>order</a:t>
            </a:r>
            <a:r>
              <a:rPr lang="fr-FR" altLang="fr-FR" sz="2500" dirty="0"/>
              <a:t> to </a:t>
            </a:r>
            <a:r>
              <a:rPr lang="fr-FR" altLang="fr-FR" sz="2500" dirty="0" err="1"/>
              <a:t>receive</a:t>
            </a:r>
            <a:r>
              <a:rPr lang="fr-FR" altLang="fr-FR" sz="2500" dirty="0"/>
              <a:t> a blessing. </a:t>
            </a:r>
          </a:p>
        </p:txBody>
      </p:sp>
    </p:spTree>
    <p:extLst>
      <p:ext uri="{BB962C8B-B14F-4D97-AF65-F5344CB8AC3E}">
        <p14:creationId xmlns="" xmlns:p14="http://schemas.microsoft.com/office/powerpoint/2010/main" val="3634172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13613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 smtClean="0">
                <a:solidFill>
                  <a:srgbClr val="D2533C"/>
                </a:solidFill>
              </a:rPr>
              <a:t>Communion</a:t>
            </a:r>
            <a:r>
              <a:rPr lang="fr-FR" sz="2400" b="1" dirty="0" smtClean="0">
                <a:solidFill>
                  <a:srgbClr val="D2533C"/>
                </a:solidFill>
              </a:rPr>
              <a:t>: </a:t>
            </a:r>
            <a:r>
              <a:rPr lang="fr-FR" sz="2400" i="1" dirty="0">
                <a:solidFill>
                  <a:srgbClr val="D2533C"/>
                </a:solidFill>
              </a:rPr>
              <a:t>Tu fais ta demeure en nous </a:t>
            </a:r>
            <a:r>
              <a:rPr lang="fr-FR" sz="2400" i="1" dirty="0" smtClean="0">
                <a:solidFill>
                  <a:srgbClr val="D2533C"/>
                </a:solidFill>
              </a:rPr>
              <a:t>Seigneur</a:t>
            </a:r>
            <a:r>
              <a:rPr lang="zh-CN" altLang="en-US" sz="2400" i="1" dirty="0" smtClean="0">
                <a:solidFill>
                  <a:srgbClr val="D2533C"/>
                </a:solidFill>
              </a:rPr>
              <a:t> </a:t>
            </a:r>
            <a:r>
              <a:rPr lang="fr-FR" sz="2400" b="1" i="1" dirty="0" smtClean="0">
                <a:solidFill>
                  <a:srgbClr val="D2533C"/>
                </a:solidFill>
              </a:rPr>
              <a:t>(</a:t>
            </a:r>
            <a:r>
              <a:rPr lang="en-US" sz="2400" b="1" dirty="0" smtClean="0">
                <a:solidFill>
                  <a:srgbClr val="D2533C"/>
                </a:solidFill>
              </a:rPr>
              <a:t>1</a:t>
            </a:r>
            <a:r>
              <a:rPr lang="fr-FR" sz="2400" b="1" dirty="0" smtClean="0">
                <a:solidFill>
                  <a:srgbClr val="D2533C"/>
                </a:solidFill>
              </a:rPr>
              <a:t>/3</a:t>
            </a:r>
            <a:r>
              <a:rPr lang="fr-FR" sz="2400" b="1" dirty="0" smtClean="0">
                <a:solidFill>
                  <a:srgbClr val="D2533C"/>
                </a:solidFill>
              </a:rPr>
              <a:t>)</a:t>
            </a:r>
            <a:r>
              <a:rPr lang="fr-FR" sz="2400" dirty="0" smtClean="0">
                <a:solidFill>
                  <a:srgbClr val="D2533C"/>
                </a:solidFill>
              </a:rPr>
              <a:t>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20435" y="940669"/>
            <a:ext cx="8100037" cy="5656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cs typeface="Verdana" charset="0"/>
              </a:rPr>
              <a:t>Tu es là présent, livré pour nous</a:t>
            </a:r>
            <a:b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cs typeface="Verdana" charset="0"/>
              </a:rPr>
            </a:b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Toi le tout petit, le serviteur</a:t>
            </a:r>
            <a:b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Toi, le Tout Puissant </a:t>
            </a:r>
            <a:endParaRPr lang="fr-FR" altLang="zh-CN" sz="32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fr-FR" altLang="zh-CN" sz="3200" b="1" dirty="0" smtClean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umblement tu t‘abaisses</a:t>
            </a:r>
          </a:p>
          <a:p>
            <a:pPr algn="ctr"/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Tu fais ta demeure en nous Seigneur. </a:t>
            </a:r>
            <a:r>
              <a:rPr lang="fr-FR" sz="3200" b="1" dirty="0" smtClean="0">
                <a:solidFill>
                  <a:schemeClr val="tx1"/>
                </a:solidFill>
              </a:rPr>
              <a:t/>
            </a:r>
            <a:br>
              <a:rPr lang="fr-FR" sz="3200" b="1" dirty="0" smtClean="0">
                <a:solidFill>
                  <a:schemeClr val="tx1"/>
                </a:solidFill>
              </a:rPr>
            </a:br>
            <a:endParaRPr lang="fr-FR" dirty="0" smtClean="0">
              <a:solidFill>
                <a:schemeClr val="tx1"/>
              </a:solidFill>
            </a:endParaRPr>
          </a:p>
          <a:p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1- </a:t>
            </a:r>
            <a:r>
              <a:rPr lang="fr-FR" sz="3200" dirty="0">
                <a:solidFill>
                  <a:srgbClr val="000000"/>
                </a:solidFill>
                <a:cs typeface="Verdana" charset="0"/>
              </a:rPr>
              <a:t>Le pain que nous </a:t>
            </a:r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mangeons</a:t>
            </a:r>
          </a:p>
          <a:p>
            <a:r>
              <a:rPr lang="fr-FR" sz="3200" dirty="0">
                <a:solidFill>
                  <a:srgbClr val="000000"/>
                </a:solidFill>
                <a:cs typeface="Verdana" charset="0"/>
              </a:rPr>
              <a:t>L</a:t>
            </a:r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e </a:t>
            </a:r>
            <a:r>
              <a:rPr lang="fr-FR" sz="3200" dirty="0">
                <a:solidFill>
                  <a:srgbClr val="000000"/>
                </a:solidFill>
                <a:cs typeface="Verdana" charset="0"/>
              </a:rPr>
              <a:t>vin que nous </a:t>
            </a:r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buvons</a:t>
            </a:r>
            <a:endParaRPr lang="fr-FR" sz="3200" dirty="0" smtClean="0">
              <a:solidFill>
                <a:srgbClr val="000000"/>
              </a:solidFill>
              <a:cs typeface="Verdana" charset="0"/>
            </a:endParaRPr>
          </a:p>
          <a:p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c'est </a:t>
            </a:r>
            <a:r>
              <a:rPr lang="fr-FR" sz="3200" dirty="0">
                <a:solidFill>
                  <a:srgbClr val="000000"/>
                </a:solidFill>
                <a:cs typeface="Verdana" charset="0"/>
              </a:rPr>
              <a:t>ton corps et ton </a:t>
            </a:r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sang</a:t>
            </a:r>
          </a:p>
          <a:p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Tu </a:t>
            </a:r>
            <a:r>
              <a:rPr lang="fr-FR" sz="3200" dirty="0">
                <a:solidFill>
                  <a:srgbClr val="000000"/>
                </a:solidFill>
                <a:cs typeface="Verdana" charset="0"/>
              </a:rPr>
              <a:t>nous livres ta </a:t>
            </a:r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vie,</a:t>
            </a:r>
          </a:p>
          <a:p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Tu nous ouvres ton cœur</a:t>
            </a:r>
          </a:p>
          <a:p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Tu </a:t>
            </a:r>
            <a:r>
              <a:rPr lang="fr-FR" sz="3200" dirty="0">
                <a:solidFill>
                  <a:srgbClr val="000000"/>
                </a:solidFill>
                <a:cs typeface="Verdana" charset="0"/>
              </a:rPr>
              <a:t>fais ta demeure en nous Seigneur.</a:t>
            </a:r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45243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13613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 smtClean="0">
                <a:solidFill>
                  <a:srgbClr val="D2533C"/>
                </a:solidFill>
              </a:rPr>
              <a:t>Communion</a:t>
            </a:r>
            <a:r>
              <a:rPr lang="fr-FR" sz="2400" b="1" dirty="0" smtClean="0">
                <a:solidFill>
                  <a:srgbClr val="D2533C"/>
                </a:solidFill>
              </a:rPr>
              <a:t>: </a:t>
            </a:r>
            <a:r>
              <a:rPr lang="fr-FR" sz="2400" i="1" dirty="0">
                <a:solidFill>
                  <a:srgbClr val="D2533C"/>
                </a:solidFill>
              </a:rPr>
              <a:t>Tu fais ta demeure en nous </a:t>
            </a:r>
            <a:r>
              <a:rPr lang="fr-FR" sz="2400" i="1" dirty="0" smtClean="0">
                <a:solidFill>
                  <a:srgbClr val="D2533C"/>
                </a:solidFill>
              </a:rPr>
              <a:t>Seigneur</a:t>
            </a:r>
            <a:r>
              <a:rPr lang="zh-CN" altLang="en-US" sz="2400" i="1" dirty="0" smtClean="0">
                <a:solidFill>
                  <a:srgbClr val="D2533C"/>
                </a:solidFill>
              </a:rPr>
              <a:t> </a:t>
            </a:r>
            <a:r>
              <a:rPr lang="fr-FR" sz="2400" b="1" i="1" dirty="0" smtClean="0">
                <a:solidFill>
                  <a:srgbClr val="D2533C"/>
                </a:solidFill>
              </a:rPr>
              <a:t>(</a:t>
            </a:r>
            <a:r>
              <a:rPr lang="en-US" sz="2400" b="1" dirty="0" smtClean="0">
                <a:solidFill>
                  <a:srgbClr val="D2533C"/>
                </a:solidFill>
              </a:rPr>
              <a:t>2</a:t>
            </a:r>
            <a:r>
              <a:rPr lang="fr-FR" sz="2400" b="1" dirty="0" smtClean="0">
                <a:solidFill>
                  <a:srgbClr val="D2533C"/>
                </a:solidFill>
              </a:rPr>
              <a:t>/3</a:t>
            </a:r>
            <a:r>
              <a:rPr lang="fr-FR" sz="2400" b="1" dirty="0" smtClean="0">
                <a:solidFill>
                  <a:srgbClr val="D2533C"/>
                </a:solidFill>
              </a:rPr>
              <a:t>)</a:t>
            </a:r>
            <a:r>
              <a:rPr lang="fr-FR" sz="2400" dirty="0" smtClean="0">
                <a:solidFill>
                  <a:srgbClr val="D2533C"/>
                </a:solidFill>
              </a:rPr>
              <a:t>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78873" y="940669"/>
            <a:ext cx="8141600" cy="5656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cs typeface="Verdana" charset="0"/>
              </a:rPr>
              <a:t>Tu es là présent, livré pour nous</a:t>
            </a:r>
            <a:b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cs typeface="Verdana" charset="0"/>
              </a:rPr>
            </a:b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Toi le tout petit, le serviteur</a:t>
            </a:r>
            <a:b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Toi, le Tout Puissant </a:t>
            </a:r>
            <a:endParaRPr lang="fr-FR" altLang="zh-CN" sz="32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fr-FR" altLang="zh-CN" sz="3200" b="1" dirty="0" smtClean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umblement tu t‘abaisses</a:t>
            </a:r>
          </a:p>
          <a:p>
            <a:pPr algn="ctr"/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Tu fais ta demeure en nous Seigneur. </a:t>
            </a:r>
            <a:r>
              <a:rPr lang="fr-FR" sz="3200" b="1" dirty="0" smtClean="0">
                <a:solidFill>
                  <a:schemeClr val="tx1"/>
                </a:solidFill>
              </a:rPr>
              <a:t/>
            </a:r>
            <a:br>
              <a:rPr lang="fr-FR" sz="3200" b="1" dirty="0" smtClean="0">
                <a:solidFill>
                  <a:schemeClr val="tx1"/>
                </a:solidFill>
              </a:rPr>
            </a:br>
            <a:endParaRPr lang="fr-FR" sz="3200" dirty="0" smtClean="0">
              <a:solidFill>
                <a:schemeClr val="tx1"/>
              </a:solidFill>
            </a:endParaRPr>
          </a:p>
          <a:p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2- Par le don de ta vie </a:t>
            </a:r>
            <a:br>
              <a:rPr lang="fr-FR" sz="3200" dirty="0" smtClean="0">
                <a:solidFill>
                  <a:srgbClr val="000000"/>
                </a:solidFill>
                <a:cs typeface="Verdana" charset="0"/>
              </a:rPr>
            </a:br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Tu désires aujourd'hui </a:t>
            </a:r>
          </a:p>
          <a:p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Reposer en nos cœurs ! </a:t>
            </a:r>
            <a:br>
              <a:rPr lang="fr-FR" sz="3200" dirty="0" smtClean="0">
                <a:solidFill>
                  <a:srgbClr val="000000"/>
                </a:solidFill>
                <a:cs typeface="Verdana" charset="0"/>
              </a:rPr>
            </a:br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Brûlé de charité, Assoiffé d'être aimé</a:t>
            </a:r>
            <a:br>
              <a:rPr lang="fr-FR" sz="3200" dirty="0" smtClean="0">
                <a:solidFill>
                  <a:srgbClr val="000000"/>
                </a:solidFill>
                <a:cs typeface="Verdana" charset="0"/>
              </a:rPr>
            </a:br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Tu fais ta demeure en nous Seigneur.</a:t>
            </a:r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348052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13613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 smtClean="0">
                <a:solidFill>
                  <a:srgbClr val="D2533C"/>
                </a:solidFill>
              </a:rPr>
              <a:t>Communion</a:t>
            </a:r>
            <a:r>
              <a:rPr lang="fr-FR" sz="2400" b="1" dirty="0" smtClean="0">
                <a:solidFill>
                  <a:srgbClr val="D2533C"/>
                </a:solidFill>
              </a:rPr>
              <a:t>: </a:t>
            </a:r>
            <a:r>
              <a:rPr lang="fr-FR" sz="2400" i="1" dirty="0">
                <a:solidFill>
                  <a:srgbClr val="D2533C"/>
                </a:solidFill>
              </a:rPr>
              <a:t>Tu fais ta demeure en nous </a:t>
            </a:r>
            <a:r>
              <a:rPr lang="fr-FR" sz="2400" i="1" dirty="0" smtClean="0">
                <a:solidFill>
                  <a:srgbClr val="D2533C"/>
                </a:solidFill>
              </a:rPr>
              <a:t>Seigneur</a:t>
            </a:r>
            <a:r>
              <a:rPr lang="zh-CN" altLang="en-US" sz="2400" i="1" dirty="0" smtClean="0">
                <a:solidFill>
                  <a:srgbClr val="D2533C"/>
                </a:solidFill>
              </a:rPr>
              <a:t> </a:t>
            </a:r>
            <a:r>
              <a:rPr lang="fr-FR" sz="2400" b="1" i="1" dirty="0" smtClean="0">
                <a:solidFill>
                  <a:srgbClr val="D2533C"/>
                </a:solidFill>
              </a:rPr>
              <a:t>(</a:t>
            </a:r>
            <a:r>
              <a:rPr lang="en-US" sz="2400" b="1" dirty="0" smtClean="0">
                <a:solidFill>
                  <a:srgbClr val="D2533C"/>
                </a:solidFill>
              </a:rPr>
              <a:t>3</a:t>
            </a:r>
            <a:r>
              <a:rPr lang="fr-FR" sz="2400" b="1" dirty="0" smtClean="0">
                <a:solidFill>
                  <a:srgbClr val="D2533C"/>
                </a:solidFill>
              </a:rPr>
              <a:t>/3)</a:t>
            </a:r>
            <a:r>
              <a:rPr lang="fr-FR" sz="2400" dirty="0" smtClean="0">
                <a:solidFill>
                  <a:srgbClr val="D2533C"/>
                </a:solidFill>
              </a:rPr>
              <a:t>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78873" y="940669"/>
            <a:ext cx="8141600" cy="5656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cs typeface="Verdana" charset="0"/>
              </a:rPr>
              <a:t>Tu es là présent, livré pour nous</a:t>
            </a:r>
            <a:br>
              <a:rPr lang="fr-FR" sz="3200" b="1" dirty="0" smtClean="0">
                <a:solidFill>
                  <a:schemeClr val="accent6">
                    <a:lumMod val="75000"/>
                  </a:schemeClr>
                </a:solidFill>
                <a:cs typeface="Verdana" charset="0"/>
              </a:rPr>
            </a:b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Toi le tout petit, le serviteur</a:t>
            </a:r>
            <a:b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Toi, le Tout Puissant </a:t>
            </a:r>
            <a:endParaRPr lang="fr-FR" altLang="zh-CN" sz="32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fr-FR" altLang="zh-CN" sz="3200" b="1" dirty="0" smtClean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umblement tu t‘abaisses</a:t>
            </a:r>
          </a:p>
          <a:p>
            <a:pPr algn="ctr"/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Tu fais ta demeure en nous Seigneur. </a:t>
            </a:r>
            <a:r>
              <a:rPr lang="fr-FR" sz="3200" b="1" dirty="0" smtClean="0">
                <a:solidFill>
                  <a:schemeClr val="tx1"/>
                </a:solidFill>
              </a:rPr>
              <a:t/>
            </a:r>
            <a:br>
              <a:rPr lang="fr-FR" sz="3200" b="1" dirty="0" smtClean="0">
                <a:solidFill>
                  <a:schemeClr val="tx1"/>
                </a:solidFill>
              </a:rPr>
            </a:br>
            <a:endParaRPr lang="fr-FR" sz="3200" dirty="0" smtClean="0">
              <a:solidFill>
                <a:schemeClr val="tx1"/>
              </a:solidFill>
            </a:endParaRPr>
          </a:p>
          <a:p>
            <a:r>
              <a:rPr lang="fr-FR" sz="3200" dirty="0" smtClean="0">
                <a:solidFill>
                  <a:srgbClr val="000000"/>
                </a:solidFill>
              </a:rPr>
              <a:t>3</a:t>
            </a:r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 - Unis à ton Amour, </a:t>
            </a:r>
            <a:br>
              <a:rPr lang="fr-FR" sz="3200" dirty="0" smtClean="0">
                <a:solidFill>
                  <a:srgbClr val="000000"/>
                </a:solidFill>
                <a:cs typeface="Verdana" charset="0"/>
              </a:rPr>
            </a:br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Tu nous veux pour toujours</a:t>
            </a:r>
            <a:r>
              <a:rPr lang="fr-FR" sz="3200" dirty="0" smtClean="0">
                <a:solidFill>
                  <a:srgbClr val="000000"/>
                </a:solidFill>
                <a:cs typeface="LucidaGrande" charset="0"/>
              </a:rPr>
              <a:t> </a:t>
            </a:r>
          </a:p>
          <a:p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Ostensoirs du Sauveur, </a:t>
            </a:r>
            <a:r>
              <a:rPr lang="fr-FR" sz="3200" dirty="0" smtClean="0">
                <a:solidFill>
                  <a:srgbClr val="000000"/>
                </a:solidFill>
                <a:cs typeface="LucidaGrande" charset="0"/>
              </a:rPr>
              <a:t> </a:t>
            </a:r>
            <a:br>
              <a:rPr lang="fr-FR" sz="3200" dirty="0" smtClean="0">
                <a:solidFill>
                  <a:srgbClr val="000000"/>
                </a:solidFill>
                <a:cs typeface="LucidaGrande" charset="0"/>
              </a:rPr>
            </a:br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En notre humanité, Tu rejoins l'égaré</a:t>
            </a:r>
            <a:r>
              <a:rPr lang="fr-FR" sz="3200" dirty="0" smtClean="0">
                <a:solidFill>
                  <a:srgbClr val="000000"/>
                </a:solidFill>
                <a:cs typeface="LucidaGrande" charset="0"/>
              </a:rPr>
              <a:t/>
            </a:r>
            <a:br>
              <a:rPr lang="fr-FR" sz="3200" dirty="0" smtClean="0">
                <a:solidFill>
                  <a:srgbClr val="000000"/>
                </a:solidFill>
                <a:cs typeface="LucidaGrande" charset="0"/>
              </a:rPr>
            </a:br>
            <a:r>
              <a:rPr lang="fr-FR" sz="3200" dirty="0" smtClean="0">
                <a:solidFill>
                  <a:srgbClr val="000000"/>
                </a:solidFill>
                <a:cs typeface="Verdana" charset="0"/>
              </a:rPr>
              <a:t>Tu fais ta demeure en nous Seigneur.</a:t>
            </a:r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6239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63100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11560" y="404664"/>
            <a:ext cx="82089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 smtClean="0">
                <a:solidFill>
                  <a:srgbClr val="D2533C"/>
                </a:solidFill>
              </a:rPr>
              <a:t>Sortie:</a:t>
            </a:r>
            <a:r>
              <a:rPr lang="fr-FR" sz="2400" i="1" dirty="0">
                <a:solidFill>
                  <a:srgbClr val="D2533C"/>
                </a:solidFill>
              </a:rPr>
              <a:t> </a:t>
            </a:r>
            <a:r>
              <a:rPr lang="fr-FR" sz="2400" i="1" dirty="0" smtClean="0">
                <a:solidFill>
                  <a:srgbClr val="D2533C"/>
                </a:solidFill>
              </a:rPr>
              <a:t>Que ma bouche chante ta louange (</a:t>
            </a:r>
            <a:r>
              <a:rPr lang="fr-FR" sz="2400" b="1" dirty="0" smtClean="0">
                <a:solidFill>
                  <a:srgbClr val="D2533C"/>
                </a:solidFill>
              </a:rPr>
              <a:t>1/6)</a:t>
            </a:r>
            <a:r>
              <a:rPr lang="fr-FR" sz="2400" dirty="0" smtClean="0">
                <a:solidFill>
                  <a:srgbClr val="D2533C"/>
                </a:solidFill>
              </a:rPr>
              <a:t> </a:t>
            </a:r>
          </a:p>
        </p:txBody>
      </p:sp>
      <p:sp>
        <p:nvSpPr>
          <p:cNvPr id="5" name="Shape 203"/>
          <p:cNvSpPr/>
          <p:nvPr/>
        </p:nvSpPr>
        <p:spPr>
          <a:xfrm>
            <a:off x="609600" y="1494493"/>
            <a:ext cx="8354888" cy="3755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marL="182879" indent="-182879">
              <a:spcBef>
                <a:spcPts val="500"/>
              </a:spcBef>
              <a:defRPr sz="2200"/>
            </a:pPr>
            <a:r>
              <a:rPr sz="3200" dirty="0">
                <a:solidFill>
                  <a:schemeClr val="tx1"/>
                </a:solidFill>
              </a:rPr>
              <a:t>1- De toi seigneur nous attendons la vie,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b="1" dirty="0">
                <a:solidFill>
                  <a:schemeClr val="accent6"/>
                </a:solidFill>
              </a:rPr>
              <a:t> </a:t>
            </a:r>
            <a:r>
              <a:rPr lang="en-GB" sz="3200" b="1" dirty="0" smtClean="0">
                <a:solidFill>
                  <a:schemeClr val="accent6"/>
                </a:solidFill>
              </a:rPr>
              <a:t>	</a:t>
            </a:r>
            <a:r>
              <a:rPr sz="3200" b="1" i="1" dirty="0" err="1" smtClean="0">
                <a:solidFill>
                  <a:schemeClr val="accent6">
                    <a:lumMod val="75000"/>
                  </a:schemeClr>
                </a:solidFill>
              </a:rPr>
              <a:t>Que</a:t>
            </a:r>
            <a:r>
              <a:rPr sz="32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sz="3200" b="1" i="1" dirty="0">
                <a:solidFill>
                  <a:schemeClr val="accent6">
                    <a:lumMod val="75000"/>
                  </a:schemeClr>
                </a:solidFill>
              </a:rPr>
              <a:t>ma bouche chante ta louange</a:t>
            </a:r>
            <a:r>
              <a:rPr sz="3200" i="1" dirty="0">
                <a:solidFill>
                  <a:schemeClr val="tx1"/>
                </a:solidFill>
              </a:rPr>
              <a:t/>
            </a:r>
            <a:br>
              <a:rPr sz="3200" i="1" dirty="0">
                <a:solidFill>
                  <a:schemeClr val="tx1"/>
                </a:solidFill>
              </a:rPr>
            </a:br>
            <a:r>
              <a:rPr sz="3200" dirty="0" err="1" smtClean="0">
                <a:solidFill>
                  <a:schemeClr val="tx1"/>
                </a:solidFill>
              </a:rPr>
              <a:t>Tu</a:t>
            </a:r>
            <a:r>
              <a:rPr sz="3200" dirty="0" smtClean="0">
                <a:solidFill>
                  <a:schemeClr val="tx1"/>
                </a:solidFill>
              </a:rPr>
              <a:t> </a:t>
            </a:r>
            <a:r>
              <a:rPr sz="3200" dirty="0">
                <a:solidFill>
                  <a:schemeClr val="tx1"/>
                </a:solidFill>
              </a:rPr>
              <a:t>es pour nous un rempart un appui,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accent6"/>
                </a:solidFill>
              </a:rPr>
              <a:t> </a:t>
            </a:r>
            <a:r>
              <a:rPr lang="en-GB" sz="3200" dirty="0" smtClean="0">
                <a:solidFill>
                  <a:schemeClr val="accent6"/>
                </a:solidFill>
              </a:rPr>
              <a:t>	</a:t>
            </a:r>
            <a:r>
              <a:rPr sz="3200" b="1" i="1" dirty="0" err="1" smtClean="0">
                <a:solidFill>
                  <a:schemeClr val="accent6">
                    <a:lumMod val="75000"/>
                  </a:schemeClr>
                </a:solidFill>
              </a:rPr>
              <a:t>Que</a:t>
            </a:r>
            <a:r>
              <a:rPr sz="32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sz="3200" b="1" i="1" dirty="0">
                <a:solidFill>
                  <a:schemeClr val="accent6">
                    <a:lumMod val="75000"/>
                  </a:schemeClr>
                </a:solidFill>
              </a:rPr>
              <a:t>ma bouche... </a:t>
            </a:r>
            <a:r>
              <a:rPr sz="3200" i="1" dirty="0">
                <a:solidFill>
                  <a:schemeClr val="tx1"/>
                </a:solidFill>
              </a:rPr>
              <a:t/>
            </a:r>
            <a:br>
              <a:rPr sz="3200" i="1" dirty="0">
                <a:solidFill>
                  <a:schemeClr val="tx1"/>
                </a:solidFill>
              </a:rPr>
            </a:br>
            <a:r>
              <a:rPr sz="3200" dirty="0" smtClean="0">
                <a:solidFill>
                  <a:schemeClr val="tx1"/>
                </a:solidFill>
              </a:rPr>
              <a:t>La </a:t>
            </a:r>
            <a:r>
              <a:rPr sz="3200" dirty="0">
                <a:solidFill>
                  <a:schemeClr val="tx1"/>
                </a:solidFill>
              </a:rPr>
              <a:t>joie du cœur viens de toi </a:t>
            </a:r>
            <a:r>
              <a:rPr lang="fr-FR" sz="3200" dirty="0" smtClean="0">
                <a:solidFill>
                  <a:schemeClr val="tx1"/>
                </a:solidFill>
              </a:rPr>
              <a:t>ô </a:t>
            </a:r>
            <a:r>
              <a:rPr sz="3200" dirty="0" smtClean="0">
                <a:solidFill>
                  <a:schemeClr val="tx1"/>
                </a:solidFill>
              </a:rPr>
              <a:t>Seigneur</a:t>
            </a:r>
            <a:r>
              <a:rPr sz="3200" dirty="0">
                <a:solidFill>
                  <a:schemeClr val="tx1"/>
                </a:solidFill>
              </a:rPr>
              <a:t>,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b="1" dirty="0">
                <a:solidFill>
                  <a:schemeClr val="accent6"/>
                </a:solidFill>
              </a:rPr>
              <a:t> </a:t>
            </a:r>
            <a:r>
              <a:rPr lang="en-GB" sz="3200" b="1" dirty="0" smtClean="0">
                <a:solidFill>
                  <a:schemeClr val="accent6"/>
                </a:solidFill>
              </a:rPr>
              <a:t>	</a:t>
            </a:r>
            <a:r>
              <a:rPr sz="3200" b="1" i="1" dirty="0" err="1" smtClean="0">
                <a:solidFill>
                  <a:schemeClr val="accent6">
                    <a:lumMod val="75000"/>
                  </a:schemeClr>
                </a:solidFill>
              </a:rPr>
              <a:t>Que</a:t>
            </a:r>
            <a:r>
              <a:rPr sz="32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sz="3200" b="1" i="1" dirty="0">
                <a:solidFill>
                  <a:schemeClr val="accent6">
                    <a:lumMod val="75000"/>
                  </a:schemeClr>
                </a:solidFill>
              </a:rPr>
              <a:t>ma bouche... </a:t>
            </a:r>
            <a:r>
              <a:rPr lang="en-GB" sz="3200" i="1" dirty="0" smtClean="0">
                <a:solidFill>
                  <a:schemeClr val="tx1"/>
                </a:solidFill>
              </a:rPr>
              <a:t/>
            </a:r>
            <a:br>
              <a:rPr lang="en-GB" sz="3200" i="1" dirty="0" smtClean="0">
                <a:solidFill>
                  <a:schemeClr val="tx1"/>
                </a:solidFill>
              </a:rPr>
            </a:br>
            <a:r>
              <a:rPr sz="3200" dirty="0" smtClean="0">
                <a:solidFill>
                  <a:schemeClr val="tx1"/>
                </a:solidFill>
              </a:rPr>
              <a:t>Notre </a:t>
            </a:r>
            <a:r>
              <a:rPr sz="3200" dirty="0">
                <a:solidFill>
                  <a:schemeClr val="tx1"/>
                </a:solidFill>
              </a:rPr>
              <a:t>confiance est dans ton nom très saint</a:t>
            </a:r>
            <a:br>
              <a:rPr sz="3200" dirty="0">
                <a:solidFill>
                  <a:schemeClr val="tx1"/>
                </a:solidFill>
              </a:rPr>
            </a:b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lang="en-GB" sz="3200" b="1" dirty="0" smtClean="0">
                <a:solidFill>
                  <a:schemeClr val="tx1"/>
                </a:solidFill>
              </a:rPr>
              <a:t>	</a:t>
            </a:r>
            <a:r>
              <a:rPr sz="3200" b="1" i="1" dirty="0" err="1" smtClean="0">
                <a:solidFill>
                  <a:schemeClr val="accent6">
                    <a:lumMod val="75000"/>
                  </a:schemeClr>
                </a:solidFill>
              </a:rPr>
              <a:t>Que</a:t>
            </a:r>
            <a:r>
              <a:rPr sz="32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sz="3200" b="1" i="1" dirty="0">
                <a:solidFill>
                  <a:schemeClr val="accent6">
                    <a:lumMod val="75000"/>
                  </a:schemeClr>
                </a:solidFill>
              </a:rPr>
              <a:t>ma bouche... </a:t>
            </a:r>
            <a:endParaRPr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6116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5" name="Shape 203"/>
          <p:cNvSpPr/>
          <p:nvPr/>
        </p:nvSpPr>
        <p:spPr>
          <a:xfrm>
            <a:off x="609600" y="1494493"/>
            <a:ext cx="8077200" cy="26385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182879" indent="-182879" algn="ctr">
              <a:spcBef>
                <a:spcPts val="500"/>
              </a:spcBef>
              <a:defRPr sz="2200" b="1"/>
            </a:pPr>
            <a:r>
              <a:rPr sz="3200" dirty="0" smtClean="0">
                <a:solidFill>
                  <a:schemeClr val="accent6">
                    <a:lumMod val="75000"/>
                  </a:schemeClr>
                </a:solidFill>
              </a:rPr>
              <a:t>Sois </a:t>
            </a:r>
            <a:r>
              <a:rPr sz="3200" dirty="0">
                <a:solidFill>
                  <a:schemeClr val="accent6">
                    <a:lumMod val="75000"/>
                  </a:schemeClr>
                </a:solidFill>
              </a:rPr>
              <a:t>loué Seigneur pour ta </a:t>
            </a:r>
            <a:r>
              <a:rPr sz="3200" dirty="0" smtClean="0">
                <a:solidFill>
                  <a:schemeClr val="accent6">
                    <a:lumMod val="75000"/>
                  </a:schemeClr>
                </a:solidFill>
              </a:rPr>
              <a:t>grandeur </a:t>
            </a:r>
            <a:endParaRPr sz="3200" dirty="0">
              <a:solidFill>
                <a:schemeClr val="accent6">
                  <a:lumMod val="75000"/>
                </a:schemeClr>
              </a:solidFill>
            </a:endParaRPr>
          </a:p>
          <a:p>
            <a:pPr marL="182879" indent="-182879" algn="ctr">
              <a:spcBef>
                <a:spcPts val="500"/>
              </a:spcBef>
              <a:defRPr sz="2200" b="1"/>
            </a:pPr>
            <a:r>
              <a:rPr sz="3200" dirty="0">
                <a:solidFill>
                  <a:schemeClr val="accent6">
                    <a:lumMod val="75000"/>
                  </a:schemeClr>
                </a:solidFill>
              </a:rPr>
              <a:t>Sois loué pour tous tes bienfaits </a:t>
            </a:r>
          </a:p>
          <a:p>
            <a:pPr marL="182879" indent="-182879" algn="ctr">
              <a:spcBef>
                <a:spcPts val="500"/>
              </a:spcBef>
              <a:defRPr sz="2200" b="1"/>
            </a:pPr>
            <a:r>
              <a:rPr sz="3200" dirty="0">
                <a:solidFill>
                  <a:schemeClr val="accent6">
                    <a:lumMod val="75000"/>
                  </a:schemeClr>
                </a:solidFill>
              </a:rPr>
              <a:t>Gloire à toi Seigneur tu es </a:t>
            </a:r>
            <a:r>
              <a:rPr sz="3200" dirty="0" smtClean="0">
                <a:solidFill>
                  <a:schemeClr val="accent6">
                    <a:lumMod val="75000"/>
                  </a:schemeClr>
                </a:solidFill>
              </a:rPr>
              <a:t>vainqueur</a:t>
            </a:r>
            <a:endParaRPr sz="3200" dirty="0">
              <a:solidFill>
                <a:schemeClr val="accent6">
                  <a:lumMod val="75000"/>
                </a:schemeClr>
              </a:solidFill>
            </a:endParaRPr>
          </a:p>
          <a:p>
            <a:pPr marL="182879" indent="-182879" algn="ctr">
              <a:spcBef>
                <a:spcPts val="500"/>
              </a:spcBef>
              <a:defRPr sz="2200" b="1"/>
            </a:pPr>
            <a:r>
              <a:rPr sz="3200" dirty="0">
                <a:solidFill>
                  <a:schemeClr val="accent6">
                    <a:lumMod val="75000"/>
                  </a:schemeClr>
                </a:solidFill>
              </a:rPr>
              <a:t>Ton amour inonde nos </a:t>
            </a:r>
            <a:r>
              <a:rPr sz="3200" dirty="0" smtClean="0">
                <a:solidFill>
                  <a:schemeClr val="accent6">
                    <a:lumMod val="75000"/>
                  </a:schemeClr>
                </a:solidFill>
              </a:rPr>
              <a:t>cœurs </a:t>
            </a:r>
            <a:endParaRPr sz="3200" dirty="0">
              <a:solidFill>
                <a:schemeClr val="accent6">
                  <a:lumMod val="75000"/>
                </a:schemeClr>
              </a:solidFill>
            </a:endParaRPr>
          </a:p>
          <a:p>
            <a:pPr marL="182879" indent="-182879" algn="ctr">
              <a:spcBef>
                <a:spcPts val="500"/>
              </a:spcBef>
              <a:defRPr sz="2200" b="1"/>
            </a:pPr>
            <a:r>
              <a:rPr sz="3200" dirty="0">
                <a:solidFill>
                  <a:schemeClr val="accent6">
                    <a:lumMod val="75000"/>
                  </a:schemeClr>
                </a:solidFill>
              </a:rPr>
              <a:t>Que ma bouche chante ta </a:t>
            </a:r>
            <a:r>
              <a:rPr sz="3200" dirty="0" smtClean="0">
                <a:solidFill>
                  <a:schemeClr val="accent6">
                    <a:lumMod val="75000"/>
                  </a:schemeClr>
                </a:solidFill>
              </a:rPr>
              <a:t>louange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 !</a:t>
            </a:r>
            <a:endParaRPr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11560" y="404664"/>
            <a:ext cx="82089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 smtClean="0">
                <a:solidFill>
                  <a:srgbClr val="D2533C"/>
                </a:solidFill>
              </a:rPr>
              <a:t>Sortie:</a:t>
            </a:r>
            <a:r>
              <a:rPr lang="fr-FR" sz="2400" i="1" dirty="0">
                <a:solidFill>
                  <a:srgbClr val="D2533C"/>
                </a:solidFill>
              </a:rPr>
              <a:t> </a:t>
            </a:r>
            <a:r>
              <a:rPr lang="fr-FR" sz="2400" i="1" dirty="0" smtClean="0">
                <a:solidFill>
                  <a:srgbClr val="D2533C"/>
                </a:solidFill>
              </a:rPr>
              <a:t>Que ma bouche chante ta louange (</a:t>
            </a:r>
            <a:r>
              <a:rPr lang="fr-FR" sz="2400" b="1" dirty="0" smtClean="0">
                <a:solidFill>
                  <a:srgbClr val="D2533C"/>
                </a:solidFill>
              </a:rPr>
              <a:t>2/6)</a:t>
            </a:r>
            <a:r>
              <a:rPr lang="fr-FR" sz="2400" dirty="0" smtClean="0">
                <a:solidFill>
                  <a:srgbClr val="D2533C"/>
                </a:solidFill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2746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11560" y="404664"/>
            <a:ext cx="82089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 smtClean="0">
                <a:solidFill>
                  <a:srgbClr val="D2533C"/>
                </a:solidFill>
              </a:rPr>
              <a:t>Sortie:</a:t>
            </a:r>
            <a:r>
              <a:rPr lang="fr-FR" sz="2400" i="1" dirty="0">
                <a:solidFill>
                  <a:srgbClr val="D2533C"/>
                </a:solidFill>
              </a:rPr>
              <a:t> </a:t>
            </a:r>
            <a:r>
              <a:rPr lang="fr-FR" sz="2400" i="1" dirty="0" smtClean="0">
                <a:solidFill>
                  <a:srgbClr val="D2533C"/>
                </a:solidFill>
              </a:rPr>
              <a:t>Que ma bouche chante ta louange (</a:t>
            </a:r>
            <a:r>
              <a:rPr lang="fr-FR" sz="2400" b="1" dirty="0" smtClean="0">
                <a:solidFill>
                  <a:srgbClr val="D2533C"/>
                </a:solidFill>
              </a:rPr>
              <a:t>3/6)</a:t>
            </a:r>
            <a:r>
              <a:rPr lang="fr-FR" sz="2400" dirty="0" smtClean="0">
                <a:solidFill>
                  <a:srgbClr val="D2533C"/>
                </a:solidFill>
              </a:rPr>
              <a:t> </a:t>
            </a:r>
          </a:p>
        </p:txBody>
      </p:sp>
      <p:sp>
        <p:nvSpPr>
          <p:cNvPr id="5" name="Shape 203"/>
          <p:cNvSpPr/>
          <p:nvPr/>
        </p:nvSpPr>
        <p:spPr>
          <a:xfrm>
            <a:off x="609600" y="1494493"/>
            <a:ext cx="8077200" cy="3755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182879" indent="-182879">
              <a:spcBef>
                <a:spcPts val="500"/>
              </a:spcBef>
              <a:defRPr sz="2200"/>
            </a:pPr>
            <a:r>
              <a:rPr lang="en-US" sz="3200" dirty="0">
                <a:solidFill>
                  <a:schemeClr val="tx1"/>
                </a:solidFill>
              </a:rPr>
              <a:t>2</a:t>
            </a:r>
            <a:r>
              <a:rPr sz="3200" dirty="0" smtClean="0">
                <a:solidFill>
                  <a:schemeClr val="tx1"/>
                </a:solidFill>
              </a:rPr>
              <a:t>- </a:t>
            </a:r>
            <a:r>
              <a:rPr lang="en-US" sz="3200" dirty="0">
                <a:solidFill>
                  <a:schemeClr val="tx1"/>
                </a:solidFill>
              </a:rPr>
              <a:t>Seigneur, tu as éclairé notre </a:t>
            </a:r>
            <a:r>
              <a:rPr lang="en-US" sz="3200" dirty="0" smtClean="0">
                <a:solidFill>
                  <a:schemeClr val="tx1"/>
                </a:solidFill>
              </a:rPr>
              <a:t>nuit,</a:t>
            </a:r>
            <a:r>
              <a:rPr sz="3200" dirty="0">
                <a:solidFill>
                  <a:schemeClr val="tx1"/>
                </a:solidFill>
              </a:rPr>
              <a:t/>
            </a:r>
            <a:br>
              <a:rPr sz="3200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accent6"/>
                </a:solidFill>
              </a:rPr>
              <a:t> </a:t>
            </a:r>
            <a:r>
              <a:rPr lang="en-GB" sz="3200" dirty="0" smtClean="0">
                <a:solidFill>
                  <a:schemeClr val="accent6"/>
                </a:solidFill>
              </a:rPr>
              <a:t>	</a:t>
            </a:r>
            <a:r>
              <a:rPr sz="3200" b="1" i="1" dirty="0" err="1" smtClean="0">
                <a:solidFill>
                  <a:schemeClr val="accent6">
                    <a:lumMod val="75000"/>
                  </a:schemeClr>
                </a:solidFill>
              </a:rPr>
              <a:t>Que</a:t>
            </a:r>
            <a:r>
              <a:rPr sz="32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sz="3200" b="1" i="1" dirty="0">
                <a:solidFill>
                  <a:schemeClr val="accent6">
                    <a:lumMod val="75000"/>
                  </a:schemeClr>
                </a:solidFill>
              </a:rPr>
              <a:t>ma bouche chante ta louange</a:t>
            </a:r>
            <a:r>
              <a:rPr sz="3200" i="1" dirty="0">
                <a:solidFill>
                  <a:schemeClr val="tx1"/>
                </a:solidFill>
              </a:rPr>
              <a:t/>
            </a:r>
            <a:br>
              <a:rPr sz="3200" i="1" dirty="0">
                <a:solidFill>
                  <a:schemeClr val="tx1"/>
                </a:solidFill>
              </a:rPr>
            </a:br>
            <a:r>
              <a:rPr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Tu es lumière et clarté sur nos pas,</a:t>
            </a:r>
            <a:r>
              <a:rPr sz="3200" dirty="0">
                <a:solidFill>
                  <a:schemeClr val="tx1"/>
                </a:solidFill>
              </a:rPr>
              <a:t/>
            </a:r>
            <a:br>
              <a:rPr sz="3200" dirty="0">
                <a:solidFill>
                  <a:schemeClr val="tx1"/>
                </a:solidFill>
              </a:rPr>
            </a:br>
            <a:r>
              <a:rPr sz="3200" b="1" dirty="0">
                <a:solidFill>
                  <a:schemeClr val="accent6"/>
                </a:solidFill>
              </a:rPr>
              <a:t> </a:t>
            </a:r>
            <a:r>
              <a:rPr lang="en-GB" sz="3200" b="1" dirty="0" smtClean="0">
                <a:solidFill>
                  <a:schemeClr val="accent6"/>
                </a:solidFill>
              </a:rPr>
              <a:t>	</a:t>
            </a:r>
            <a:r>
              <a:rPr sz="3200" b="1" i="1" dirty="0" err="1" smtClean="0">
                <a:solidFill>
                  <a:schemeClr val="accent6">
                    <a:lumMod val="75000"/>
                  </a:schemeClr>
                </a:solidFill>
              </a:rPr>
              <a:t>Que</a:t>
            </a:r>
            <a:r>
              <a:rPr sz="32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sz="3200" b="1" i="1" dirty="0">
                <a:solidFill>
                  <a:schemeClr val="accent6">
                    <a:lumMod val="75000"/>
                  </a:schemeClr>
                </a:solidFill>
              </a:rPr>
              <a:t>ma bouche... </a:t>
            </a:r>
            <a:r>
              <a:rPr sz="3200" i="1" dirty="0">
                <a:solidFill>
                  <a:schemeClr val="tx1"/>
                </a:solidFill>
              </a:rPr>
              <a:t/>
            </a:r>
            <a:br>
              <a:rPr sz="3200" i="1" dirty="0">
                <a:solidFill>
                  <a:schemeClr val="tx1"/>
                </a:solidFill>
              </a:rPr>
            </a:br>
            <a:r>
              <a:rPr lang="en-US" sz="3200" dirty="0" err="1">
                <a:solidFill>
                  <a:schemeClr val="tx1"/>
                </a:solidFill>
              </a:rPr>
              <a:t>Tu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affermis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nos</a:t>
            </a:r>
            <a:r>
              <a:rPr lang="en-US" sz="3200" dirty="0">
                <a:solidFill>
                  <a:schemeClr val="tx1"/>
                </a:solidFill>
              </a:rPr>
              <a:t> mains pour le combat,</a:t>
            </a:r>
            <a:r>
              <a:rPr sz="3200" dirty="0">
                <a:solidFill>
                  <a:schemeClr val="tx1"/>
                </a:solidFill>
              </a:rPr>
              <a:t/>
            </a:r>
            <a:br>
              <a:rPr sz="3200" dirty="0">
                <a:solidFill>
                  <a:schemeClr val="tx1"/>
                </a:solidFill>
              </a:rPr>
            </a:br>
            <a:r>
              <a:rPr sz="3200" b="1" dirty="0">
                <a:solidFill>
                  <a:schemeClr val="accent6"/>
                </a:solidFill>
              </a:rPr>
              <a:t> </a:t>
            </a:r>
            <a:r>
              <a:rPr lang="en-GB" sz="3200" b="1" dirty="0" smtClean="0">
                <a:solidFill>
                  <a:schemeClr val="accent6"/>
                </a:solidFill>
              </a:rPr>
              <a:t>	</a:t>
            </a:r>
            <a:r>
              <a:rPr sz="3200" b="1" i="1" dirty="0" err="1" smtClean="0">
                <a:solidFill>
                  <a:schemeClr val="accent6"/>
                </a:solidFill>
              </a:rPr>
              <a:t>Que</a:t>
            </a:r>
            <a:r>
              <a:rPr sz="3200" b="1" i="1" dirty="0" smtClean="0">
                <a:solidFill>
                  <a:schemeClr val="accent6"/>
                </a:solidFill>
              </a:rPr>
              <a:t> </a:t>
            </a:r>
            <a:r>
              <a:rPr sz="3200" b="1" i="1" dirty="0">
                <a:solidFill>
                  <a:schemeClr val="accent6"/>
                </a:solidFill>
              </a:rPr>
              <a:t>ma bouche... </a:t>
            </a:r>
            <a:r>
              <a:rPr sz="3200" i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sz="3200" i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Seigneur </a:t>
            </a:r>
            <a:r>
              <a:rPr lang="en-US" sz="3200" dirty="0" err="1">
                <a:solidFill>
                  <a:schemeClr val="tx1"/>
                </a:solidFill>
              </a:rPr>
              <a:t>tu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nous fortifies </a:t>
            </a:r>
            <a:r>
              <a:rPr lang="en-US" sz="3200" dirty="0" err="1">
                <a:solidFill>
                  <a:schemeClr val="tx1"/>
                </a:solidFill>
              </a:rPr>
              <a:t>dans</a:t>
            </a:r>
            <a:r>
              <a:rPr lang="en-US" sz="3200" dirty="0">
                <a:solidFill>
                  <a:schemeClr val="tx1"/>
                </a:solidFill>
              </a:rPr>
              <a:t> la </a:t>
            </a:r>
            <a:r>
              <a:rPr lang="en-US" sz="3200" dirty="0" err="1">
                <a:solidFill>
                  <a:schemeClr val="tx1"/>
                </a:solidFill>
              </a:rPr>
              <a:t>foi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!</a:t>
            </a:r>
            <a:r>
              <a:rPr sz="3200" dirty="0">
                <a:solidFill>
                  <a:schemeClr val="tx1"/>
                </a:solidFill>
              </a:rPr>
              <a:t/>
            </a:r>
            <a:br>
              <a:rPr sz="3200" dirty="0">
                <a:solidFill>
                  <a:schemeClr val="tx1"/>
                </a:solidFill>
              </a:rPr>
            </a:br>
            <a:r>
              <a:rPr sz="3200" b="1" dirty="0">
                <a:solidFill>
                  <a:schemeClr val="tx1"/>
                </a:solidFill>
              </a:rPr>
              <a:t> </a:t>
            </a:r>
            <a:r>
              <a:rPr lang="en-GB" sz="3200" b="1" dirty="0" smtClean="0">
                <a:solidFill>
                  <a:schemeClr val="tx1"/>
                </a:solidFill>
              </a:rPr>
              <a:t>	</a:t>
            </a:r>
            <a:r>
              <a:rPr sz="3200" b="1" i="1" dirty="0" err="1" smtClean="0">
                <a:solidFill>
                  <a:schemeClr val="accent6">
                    <a:lumMod val="75000"/>
                  </a:schemeClr>
                </a:solidFill>
              </a:rPr>
              <a:t>Que</a:t>
            </a:r>
            <a:r>
              <a:rPr sz="32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sz="3200" b="1" i="1" dirty="0">
                <a:solidFill>
                  <a:schemeClr val="accent6">
                    <a:lumMod val="75000"/>
                  </a:schemeClr>
                </a:solidFill>
              </a:rPr>
              <a:t>ma bouche... </a:t>
            </a:r>
            <a:endParaRPr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77002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5" name="Shape 203"/>
          <p:cNvSpPr/>
          <p:nvPr/>
        </p:nvSpPr>
        <p:spPr>
          <a:xfrm>
            <a:off x="609600" y="1494493"/>
            <a:ext cx="8077200" cy="26385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182879" indent="-182879" algn="ctr">
              <a:spcBef>
                <a:spcPts val="500"/>
              </a:spcBef>
              <a:defRPr sz="2200" b="1"/>
            </a:pPr>
            <a:r>
              <a:rPr sz="3200" dirty="0" smtClean="0">
                <a:solidFill>
                  <a:schemeClr val="accent6">
                    <a:lumMod val="75000"/>
                  </a:schemeClr>
                </a:solidFill>
              </a:rPr>
              <a:t>Sois </a:t>
            </a:r>
            <a:r>
              <a:rPr sz="3200" dirty="0">
                <a:solidFill>
                  <a:schemeClr val="accent6">
                    <a:lumMod val="75000"/>
                  </a:schemeClr>
                </a:solidFill>
              </a:rPr>
              <a:t>loué Seigneur pour ta </a:t>
            </a:r>
            <a:r>
              <a:rPr sz="3200" dirty="0" smtClean="0">
                <a:solidFill>
                  <a:schemeClr val="accent6">
                    <a:lumMod val="75000"/>
                  </a:schemeClr>
                </a:solidFill>
              </a:rPr>
              <a:t>grandeur </a:t>
            </a:r>
            <a:endParaRPr sz="3200" dirty="0">
              <a:solidFill>
                <a:schemeClr val="accent6">
                  <a:lumMod val="75000"/>
                </a:schemeClr>
              </a:solidFill>
            </a:endParaRPr>
          </a:p>
          <a:p>
            <a:pPr marL="182879" indent="-182879" algn="ctr">
              <a:spcBef>
                <a:spcPts val="500"/>
              </a:spcBef>
              <a:defRPr sz="2200" b="1"/>
            </a:pPr>
            <a:r>
              <a:rPr sz="3200" dirty="0">
                <a:solidFill>
                  <a:schemeClr val="accent6">
                    <a:lumMod val="75000"/>
                  </a:schemeClr>
                </a:solidFill>
              </a:rPr>
              <a:t>Sois loué pour tous tes bienfaits </a:t>
            </a:r>
          </a:p>
          <a:p>
            <a:pPr marL="182879" indent="-182879" algn="ctr">
              <a:spcBef>
                <a:spcPts val="500"/>
              </a:spcBef>
              <a:defRPr sz="2200" b="1"/>
            </a:pPr>
            <a:r>
              <a:rPr sz="3200" dirty="0">
                <a:solidFill>
                  <a:schemeClr val="accent6">
                    <a:lumMod val="75000"/>
                  </a:schemeClr>
                </a:solidFill>
              </a:rPr>
              <a:t>Gloire à toi Seigneur tu es </a:t>
            </a:r>
            <a:r>
              <a:rPr sz="3200" dirty="0" smtClean="0">
                <a:solidFill>
                  <a:schemeClr val="accent6">
                    <a:lumMod val="75000"/>
                  </a:schemeClr>
                </a:solidFill>
              </a:rPr>
              <a:t>vainqueur</a:t>
            </a:r>
            <a:endParaRPr sz="3200" dirty="0">
              <a:solidFill>
                <a:schemeClr val="accent6">
                  <a:lumMod val="75000"/>
                </a:schemeClr>
              </a:solidFill>
            </a:endParaRPr>
          </a:p>
          <a:p>
            <a:pPr marL="182879" indent="-182879" algn="ctr">
              <a:spcBef>
                <a:spcPts val="500"/>
              </a:spcBef>
              <a:defRPr sz="2200" b="1"/>
            </a:pPr>
            <a:r>
              <a:rPr sz="3200" dirty="0">
                <a:solidFill>
                  <a:schemeClr val="accent6">
                    <a:lumMod val="75000"/>
                  </a:schemeClr>
                </a:solidFill>
              </a:rPr>
              <a:t>Ton amour inonde nos </a:t>
            </a:r>
            <a:r>
              <a:rPr sz="3200" dirty="0" smtClean="0">
                <a:solidFill>
                  <a:schemeClr val="accent6">
                    <a:lumMod val="75000"/>
                  </a:schemeClr>
                </a:solidFill>
              </a:rPr>
              <a:t>cœurs </a:t>
            </a:r>
            <a:endParaRPr sz="3200" dirty="0">
              <a:solidFill>
                <a:schemeClr val="accent6">
                  <a:lumMod val="75000"/>
                </a:schemeClr>
              </a:solidFill>
            </a:endParaRPr>
          </a:p>
          <a:p>
            <a:pPr marL="182879" indent="-182879" algn="ctr">
              <a:spcBef>
                <a:spcPts val="500"/>
              </a:spcBef>
              <a:defRPr sz="2200" b="1"/>
            </a:pPr>
            <a:r>
              <a:rPr sz="3200" dirty="0">
                <a:solidFill>
                  <a:schemeClr val="accent6">
                    <a:lumMod val="75000"/>
                  </a:schemeClr>
                </a:solidFill>
              </a:rPr>
              <a:t>Que ma bouche chante ta </a:t>
            </a:r>
            <a:r>
              <a:rPr sz="3200" dirty="0" smtClean="0">
                <a:solidFill>
                  <a:schemeClr val="accent6">
                    <a:lumMod val="75000"/>
                  </a:schemeClr>
                </a:solidFill>
              </a:rPr>
              <a:t>louange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 !</a:t>
            </a:r>
            <a:endParaRPr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11560" y="404664"/>
            <a:ext cx="82089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 smtClean="0">
                <a:solidFill>
                  <a:srgbClr val="D2533C"/>
                </a:solidFill>
              </a:rPr>
              <a:t>Sortie:</a:t>
            </a:r>
            <a:r>
              <a:rPr lang="fr-FR" sz="2400" i="1" dirty="0">
                <a:solidFill>
                  <a:srgbClr val="D2533C"/>
                </a:solidFill>
              </a:rPr>
              <a:t> </a:t>
            </a:r>
            <a:r>
              <a:rPr lang="fr-FR" sz="2400" i="1" dirty="0" smtClean="0">
                <a:solidFill>
                  <a:srgbClr val="D2533C"/>
                </a:solidFill>
              </a:rPr>
              <a:t>Que ma bouche chante ta louange (</a:t>
            </a:r>
            <a:r>
              <a:rPr lang="fr-FR" sz="2400" b="1" dirty="0" smtClean="0">
                <a:solidFill>
                  <a:srgbClr val="D2533C"/>
                </a:solidFill>
              </a:rPr>
              <a:t>4/6)</a:t>
            </a:r>
            <a:r>
              <a:rPr lang="fr-FR" sz="2400" dirty="0" smtClean="0">
                <a:solidFill>
                  <a:srgbClr val="D2533C"/>
                </a:solidFill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34959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 smtClean="0">
                <a:solidFill>
                  <a:srgbClr val="D2533C"/>
                </a:solidFill>
              </a:rPr>
              <a:t>Entrée: </a:t>
            </a:r>
            <a:r>
              <a:rPr lang="fr-FR" sz="2400" i="1" dirty="0" smtClean="0">
                <a:solidFill>
                  <a:srgbClr val="D2533C"/>
                </a:solidFill>
              </a:rPr>
              <a:t>Chantez, priez, célébrez le Seigneur (2/2)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63885" y="1142975"/>
            <a:ext cx="8256587" cy="5022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Chantez, priez, célébrez le Seigneur !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Dieu nous accueille peuples du monde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Chantez, priez, célébrez son Nom </a:t>
            </a:r>
            <a:br>
              <a:rPr lang="fr-FR" sz="3200" b="1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Dieu nous accueille dans sa maison </a:t>
            </a:r>
            <a:endParaRPr lang="fr-FR" sz="3200" b="1" dirty="0">
              <a:solidFill>
                <a:schemeClr val="tx1"/>
              </a:solidFill>
            </a:endParaRPr>
          </a:p>
          <a:p>
            <a:pPr algn="ctr"/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2- Il combla Marie de sa grâce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Eternel est son amour !</a:t>
            </a:r>
            <a:r>
              <a:rPr lang="fr-FR" sz="3200" dirty="0" smtClean="0">
                <a:solidFill>
                  <a:schemeClr val="tx1"/>
                </a:solidFill>
              </a:rPr>
              <a:t/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 Il se fit chair parmi les hommes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b="1" dirty="0" smtClean="0">
                <a:solidFill>
                  <a:schemeClr val="tx1"/>
                </a:solidFill>
              </a:rPr>
              <a:t> Eternel est son amour !</a:t>
            </a:r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endParaRPr lang="fr-FR" sz="32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050" y="193516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4000" b="1" i="1" cap="none" dirty="0">
                <a:ea typeface="ＭＳ Ｐゴシック" pitchFamily="34" charset="-128"/>
              </a:rPr>
              <a:t>Bon </a:t>
            </a:r>
            <a:r>
              <a:rPr lang="en-GB" sz="4000" b="1" i="1" cap="none" dirty="0" err="1">
                <a:ea typeface="ＭＳ Ｐゴシック" pitchFamily="34" charset="-128"/>
              </a:rPr>
              <a:t>dimanche</a:t>
            </a:r>
            <a:r>
              <a:rPr lang="en-GB" sz="4000" b="1" i="1" cap="none" dirty="0">
                <a:ea typeface="ＭＳ Ｐゴシック" pitchFamily="34" charset="-128"/>
              </a:rPr>
              <a:t> à </a:t>
            </a:r>
            <a:r>
              <a:rPr lang="en-GB" sz="4000" b="1" i="1" cap="none" dirty="0" err="1">
                <a:ea typeface="ＭＳ Ｐゴシック" pitchFamily="34" charset="-128"/>
              </a:rPr>
              <a:t>tous</a:t>
            </a:r>
            <a:r>
              <a:rPr lang="en-GB" sz="4000" b="1" i="1" cap="none" dirty="0">
                <a:ea typeface="ＭＳ Ｐゴシック" pitchFamily="34" charset="-128"/>
              </a:rPr>
              <a:t> !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/>
              <a:t> </a:t>
            </a:r>
            <a:r>
              <a:rPr lang="fr-FR" sz="3600" dirty="0"/>
              <a:t/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98826"/>
            <a:ext cx="8229600" cy="648494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err="1">
                <a:solidFill>
                  <a:srgbClr val="D2533C"/>
                </a:solidFill>
              </a:rPr>
              <a:t>Kyrié</a:t>
            </a:r>
            <a:r>
              <a:rPr lang="en-US" sz="2400" b="1" i="1" dirty="0">
                <a:solidFill>
                  <a:srgbClr val="D2533C"/>
                </a:solidFill>
              </a:rPr>
              <a:t>: </a:t>
            </a:r>
            <a:r>
              <a:rPr lang="en-US" sz="2400" i="1" dirty="0">
                <a:solidFill>
                  <a:srgbClr val="D2533C"/>
                </a:solidFill>
              </a:rPr>
              <a:t>Jesus </a:t>
            </a:r>
            <a:r>
              <a:rPr lang="en-US" sz="2400" i="1" dirty="0" err="1">
                <a:solidFill>
                  <a:srgbClr val="D2533C"/>
                </a:solidFill>
              </a:rPr>
              <a:t>berger</a:t>
            </a:r>
            <a:endParaRPr lang="en-US" sz="2400" i="1" dirty="0">
              <a:solidFill>
                <a:srgbClr val="D2533C"/>
              </a:solidFill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55869" y="1073944"/>
            <a:ext cx="7953559" cy="4847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1. Jésus, berger de toute humanité,</a:t>
            </a: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Tu es venu chercher ceux qui étaient perdus ;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8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b="1" dirty="0">
                <a:solidFill>
                  <a:srgbClr val="292934"/>
                </a:solidFill>
                <a:cs typeface="Arial Unicode MS" charset="0"/>
              </a:rPr>
              <a:t>R / Prends pitié de nous, fais-nous revenir,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b="1" dirty="0">
                <a:solidFill>
                  <a:srgbClr val="292934"/>
                </a:solidFill>
                <a:cs typeface="Arial Unicode MS" charset="0"/>
              </a:rPr>
              <a:t>Fais-nous revenir à toi, prends pitié de nous.</a:t>
            </a: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800" dirty="0">
              <a:solidFill>
                <a:srgbClr val="292934"/>
              </a:solidFill>
              <a:cs typeface="Arial Unicode MS" charset="0"/>
            </a:endParaRP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2. Jésus, berger de toute humanité,</a:t>
            </a: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Tu es venu guérir ceux qui étaient malades </a:t>
            </a: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3. Jésus, berger de toute humanité</a:t>
            </a:r>
            <a:r>
              <a:rPr lang="fr-FR" sz="4000" dirty="0">
                <a:solidFill>
                  <a:srgbClr val="292934"/>
                </a:solidFill>
                <a:cs typeface="Arial Unicode MS" charset="0"/>
              </a:rPr>
              <a:t>,</a:t>
            </a:r>
          </a:p>
          <a:p>
            <a:pPr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tu es venu sauver ceux qui étaient pécheurs  </a:t>
            </a:r>
            <a:endParaRPr lang="en-US" sz="28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61186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9786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26143" y="483079"/>
            <a:ext cx="8624560" cy="60902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" sz="2600" i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fr-FR" sz="2600" i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="" xmlns:a16="http://schemas.microsoft.com/office/drawing/2014/main" id="{B7C3900D-7C04-4168-A16B-4F5909D720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6142" y="51454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fr-FR" sz="2400" b="1" u="sng" dirty="0">
                <a:solidFill>
                  <a:srgbClr val="D2533C"/>
                </a:solidFill>
              </a:rPr>
              <a:t>LITURGIE DE LA PAROLE</a:t>
            </a:r>
            <a:endParaRPr lang="en-US" altLang="fr-FR" sz="2400" b="1" dirty="0">
              <a:solidFill>
                <a:srgbClr val="D2533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8191" y="861880"/>
            <a:ext cx="84625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PREMIÈRE LECTURE</a:t>
            </a:r>
          </a:p>
          <a:p>
            <a:r>
              <a:rPr lang="fr-FR" dirty="0" smtClean="0"/>
              <a:t>« Je conclurai une alliance nouvelle et je ne me rappellerai plus leurs péchés » (Jr 31, 31-34)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8191" y="2013842"/>
            <a:ext cx="84625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PSAUME</a:t>
            </a:r>
          </a:p>
          <a:p>
            <a:r>
              <a:rPr lang="fr-FR" dirty="0" smtClean="0"/>
              <a:t>« </a:t>
            </a:r>
            <a:r>
              <a:rPr lang="fr-FR" b="1" dirty="0" smtClean="0"/>
              <a:t> </a:t>
            </a:r>
            <a:r>
              <a:rPr lang="fr-FR" dirty="0" smtClean="0"/>
              <a:t>R/ Crée en moi un cœur pur, ô mon Dieu</a:t>
            </a:r>
            <a:r>
              <a:rPr lang="fr-FR" dirty="0" smtClean="0"/>
              <a:t>. » </a:t>
            </a:r>
            <a:r>
              <a:rPr lang="fr-FR" dirty="0" smtClean="0"/>
              <a:t>(50, 12a)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60479" y="3801818"/>
            <a:ext cx="82037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Gloire </a:t>
            </a:r>
            <a:r>
              <a:rPr lang="fr-FR" b="1" dirty="0" smtClean="0"/>
              <a:t>au Christ, Parole éternelle du Dieu vivant !</a:t>
            </a:r>
            <a:r>
              <a:rPr lang="fr-FR" dirty="0" smtClean="0"/>
              <a:t> </a:t>
            </a:r>
            <a:r>
              <a:rPr lang="fr-FR" dirty="0" smtClean="0"/>
              <a:t> 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 Si quelqu’un veut me servir, qu’il me suive,</a:t>
            </a:r>
            <a:br>
              <a:rPr lang="fr-FR" dirty="0" smtClean="0"/>
            </a:br>
            <a:r>
              <a:rPr lang="fr-FR" dirty="0" smtClean="0"/>
              <a:t>dit le Seigneur ;</a:t>
            </a:r>
            <a:br>
              <a:rPr lang="fr-FR" dirty="0" smtClean="0"/>
            </a:br>
            <a:r>
              <a:rPr lang="fr-FR" dirty="0" smtClean="0"/>
              <a:t>et là où moi je suis, là aussi sera mon serviteur.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> Gloire au Christ, Parole éternelle du Dieu vivant !</a:t>
            </a:r>
            <a:r>
              <a:rPr lang="fr-FR" dirty="0" smtClean="0"/>
              <a:t> </a:t>
            </a:r>
            <a:r>
              <a:rPr lang="fr-FR" dirty="0" smtClean="0"/>
              <a:t> </a:t>
            </a:r>
            <a:r>
              <a:rPr lang="fr-FR" b="0" i="0" dirty="0" smtClean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340743" y="5579966"/>
            <a:ext cx="108705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/>
              <a:t>ÉVANGILE</a:t>
            </a:r>
          </a:p>
          <a:p>
            <a:r>
              <a:rPr lang="fr-FR" dirty="0" smtClean="0"/>
              <a:t>«</a:t>
            </a:r>
            <a:r>
              <a:rPr lang="fr-FR" b="1" dirty="0" smtClean="0"/>
              <a:t> </a:t>
            </a:r>
            <a:r>
              <a:rPr lang="fr-FR" dirty="0" smtClean="0"/>
              <a:t>Si le grain de blé tombé en terre meurt, il porte beaucoup de fruit » (</a:t>
            </a:r>
            <a:r>
              <a:rPr lang="fr-FR" dirty="0" err="1" smtClean="0"/>
              <a:t>Jn</a:t>
            </a:r>
            <a:r>
              <a:rPr lang="fr-FR" dirty="0" smtClean="0"/>
              <a:t> 12, 20-33)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388189" y="2928234"/>
            <a:ext cx="84625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cap="all" dirty="0" smtClean="0"/>
              <a:t>Deuxième LECTURE</a:t>
            </a:r>
            <a:endParaRPr lang="fr-FR" b="1" cap="all" dirty="0"/>
          </a:p>
          <a:p>
            <a:r>
              <a:rPr lang="fr-FR" dirty="0" smtClean="0"/>
              <a:t>« Il a appris l’obéissance et est devenu la cause du salut éternel » (He 5, 7-9)</a:t>
            </a:r>
          </a:p>
        </p:txBody>
      </p:sp>
    </p:spTree>
    <p:extLst>
      <p:ext uri="{BB962C8B-B14F-4D97-AF65-F5344CB8AC3E}">
        <p14:creationId xmlns="" xmlns:p14="http://schemas.microsoft.com/office/powerpoint/2010/main" val="1486765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2"/>
          <p:cNvSpPr txBox="1">
            <a:spLocks/>
          </p:cNvSpPr>
          <p:nvPr/>
        </p:nvSpPr>
        <p:spPr bwMode="auto">
          <a:xfrm>
            <a:off x="0" y="65088"/>
            <a:ext cx="9144000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fr-FR" sz="2000">
              <a:solidFill>
                <a:schemeClr val="tx1"/>
              </a:solidFill>
              <a:latin typeface="Arial Narrow" pitchFamily="34" charset="0"/>
            </a:endParaRPr>
          </a:p>
          <a:p>
            <a:pPr defTabSz="91440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</a:pPr>
            <a:endParaRPr lang="en-US" sz="200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9115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45233" y="319571"/>
            <a:ext cx="8634994" cy="69615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Credo</a:t>
            </a:r>
            <a:r>
              <a:rPr lang="fr-FR" sz="2800" i="1" dirty="0">
                <a:latin typeface="Arial Narrow" panose="020B0606020202030204" pitchFamily="34" charset="0"/>
              </a:rPr>
              <a:t> </a:t>
            </a:r>
            <a:r>
              <a:rPr lang="fr-FR" sz="2800" dirty="0">
                <a:latin typeface="Arial Narrow" panose="020B0606020202030204" pitchFamily="34" charset="0"/>
              </a:rPr>
              <a:t>: </a:t>
            </a:r>
          </a:p>
          <a:p>
            <a:pPr marL="0" indent="0">
              <a:buNone/>
            </a:pPr>
            <a:r>
              <a:rPr lang="fr-FR" sz="2700" dirty="0">
                <a:latin typeface="+mj-lt"/>
              </a:rPr>
              <a:t>Je crois en Dieu, le Père tout-puissant,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créateur du ciel et de la terre ;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et en Jésus-Christ, son Fils unique, notre Seigneur,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qui a été conçu du Saint-Esprit,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né de la Vierge Marie, a souffert sous Ponce Pilate, a été crucifié, est mort et a été enseveli,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descendu aux enfers, le troisième jour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ressuscité des morts, est monté aux cieux,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est assis à la droite de Dieu le Père tout-puissant, </a:t>
            </a:r>
            <a:br>
              <a:rPr lang="fr-FR" sz="2700" dirty="0">
                <a:latin typeface="+mj-lt"/>
              </a:rPr>
            </a:br>
            <a:r>
              <a:rPr lang="fr-FR" sz="2700" dirty="0">
                <a:latin typeface="+mj-lt"/>
              </a:rPr>
              <a:t>d’où il viendra juger les vivants et les morts.</a:t>
            </a:r>
          </a:p>
          <a:p>
            <a:pPr marL="0" indent="0">
              <a:buNone/>
            </a:pPr>
            <a:r>
              <a:rPr lang="fr-FR" sz="2700" dirty="0">
                <a:latin typeface="+mj-lt"/>
              </a:rPr>
              <a:t>Je crois en l’Esprit-Saint, à la sainte Église catholique, à la communion des saints, à la rémission des péchés, à la résurrection de la chair, à la vie éternelle. Amen.</a:t>
            </a:r>
            <a:endParaRPr lang="en-US" sz="27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80307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2589</TotalTime>
  <Words>711</Words>
  <Application>Microsoft Office PowerPoint</Application>
  <PresentationFormat>On-screen Show (4:3)</PresentationFormat>
  <Paragraphs>217</Paragraphs>
  <Slides>30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Clarity</vt:lpstr>
      <vt:lpstr>Dimanche 17 mars 2024</vt:lpstr>
      <vt:lpstr>Entrée: Chantez, priez, célébrez le Seigneur (1/2)</vt:lpstr>
      <vt:lpstr>Entrée: Chantez, priez, célébrez le Seigneur (2/2)</vt:lpstr>
      <vt:lpstr>Slide 4</vt:lpstr>
      <vt:lpstr>Kyrié: Jesus berger</vt:lpstr>
      <vt:lpstr>Slide 6</vt:lpstr>
      <vt:lpstr>LITURGIE DE LA PAROLE</vt:lpstr>
      <vt:lpstr>Slide 8</vt:lpstr>
      <vt:lpstr>Slide 9</vt:lpstr>
      <vt:lpstr>Slide 10</vt:lpstr>
      <vt:lpstr>Trouver dans ma vie ta présence Tenir une lampe allumée  Choisir d’habiter la confiance Aimer et se savoir aimé  1 - Croiser ton regard dans le doute Brûler à l'écho de ta voix Rester pour le pain de la route Savoir reconnaitre ton pas</vt:lpstr>
      <vt:lpstr>Trouver dans ma vie ta présence Tenir une lampe allumée  Choisir d’habiter la confiance Aimer et se savoir aimé  2 - Brûler quand le feu devient cendre Partir vers celui qui attend Choisir de donner sans reprendre Fêter le retour d'un enfant</vt:lpstr>
      <vt:lpstr>Trouver dans ma vie ta présence Tenir une lampe allumée  Choisir d’habiter la confiance Aimer et se savoir aimé  3 - Ouvrir quand tu frappes à ma porte Briser les verrous de la peur Savoir tout ce que tu m'apportes Rester et devenir meilleur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Bon dimanche à tous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Chants de Messe  25 Sept 2016</dc:title>
  <dc:creator>Sati Sai</dc:creator>
  <cp:lastModifiedBy>Matthieu .</cp:lastModifiedBy>
  <cp:revision>276</cp:revision>
  <dcterms:created xsi:type="dcterms:W3CDTF">2016-09-24T10:23:28Z</dcterms:created>
  <dcterms:modified xsi:type="dcterms:W3CDTF">2024-03-16T06:51:44Z</dcterms:modified>
</cp:coreProperties>
</file>