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661" r:id="rId3"/>
    <p:sldId id="662" r:id="rId4"/>
    <p:sldId id="663" r:id="rId5"/>
    <p:sldId id="606" r:id="rId6"/>
    <p:sldId id="607" r:id="rId7"/>
    <p:sldId id="640" r:id="rId8"/>
    <p:sldId id="347" r:id="rId9"/>
    <p:sldId id="641" r:id="rId10"/>
    <p:sldId id="388" r:id="rId11"/>
    <p:sldId id="267" r:id="rId12"/>
    <p:sldId id="664" r:id="rId13"/>
    <p:sldId id="665" r:id="rId14"/>
    <p:sldId id="666" r:id="rId15"/>
    <p:sldId id="667" r:id="rId16"/>
    <p:sldId id="642" r:id="rId17"/>
    <p:sldId id="552" r:id="rId18"/>
    <p:sldId id="643" r:id="rId19"/>
    <p:sldId id="355" r:id="rId20"/>
    <p:sldId id="644" r:id="rId21"/>
    <p:sldId id="619" r:id="rId22"/>
    <p:sldId id="455" r:id="rId23"/>
    <p:sldId id="668" r:id="rId24"/>
    <p:sldId id="669" r:id="rId25"/>
    <p:sldId id="670" r:id="rId26"/>
    <p:sldId id="645" r:id="rId27"/>
    <p:sldId id="671" r:id="rId28"/>
    <p:sldId id="672" r:id="rId29"/>
    <p:sldId id="673" r:id="rId30"/>
    <p:sldId id="60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3"/>
    <p:restoredTop sz="94704"/>
  </p:normalViewPr>
  <p:slideViewPr>
    <p:cSldViewPr snapToGrid="0" snapToObjects="1">
      <p:cViewPr varScale="1">
        <p:scale>
          <a:sx n="69" d="100"/>
          <a:sy n="69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2024/3/9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09/03/2024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4933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A663D502-EA94-41D2-BA2C-A7107D0C83B7}" type="slidenum">
              <a:rPr lang="en-US"/>
              <a:pPr/>
              <a:t>21</a:t>
            </a:fld>
            <a:endParaRPr lang="en-US"/>
          </a:p>
        </p:txBody>
      </p:sp>
      <p:sp>
        <p:nvSpPr>
          <p:cNvPr id="3584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271294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780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7806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7806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99566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190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786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2448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119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12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7E06B316-6AB5-FD4A-A1AB-14910D132F1E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12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017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5604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8721B2A6-F14E-5944-996E-E85923F520B4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13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222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475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9B330C72-EDB2-E446-A179-DD0745B849E3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14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427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182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212ACB41-4FCF-5B4B-841B-3770E269B987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15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632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922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691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March 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March 9,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" sz="4000" b="1" cap="small" dirty="0">
                <a:latin typeface="Arial Narrow" panose="020B0606020202030204" pitchFamily="34" charset="0"/>
              </a:rPr>
              <a:t>Dimanche </a:t>
            </a:r>
            <a:r>
              <a:rPr lang="fr-FR" sz="4000" b="1" cap="small" dirty="0" smtClean="0">
                <a:latin typeface="Arial Narrow" panose="020B0606020202030204" pitchFamily="34" charset="0"/>
              </a:rPr>
              <a:t>9 mars 20</a:t>
            </a:r>
            <a:r>
              <a:rPr lang="" sz="4000" b="1" cap="small" dirty="0">
                <a:latin typeface="Arial Narrow" panose="020B0606020202030204" pitchFamily="34" charset="0"/>
              </a:rPr>
              <a:t>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en-US" sz="3600" b="1" i="1" cap="small" dirty="0" err="1" smtClean="0">
                <a:latin typeface="Arial Narrow" panose="020B0606020202030204" pitchFamily="34" charset="0"/>
              </a:rPr>
              <a:t>Quatrieme</a:t>
            </a:r>
            <a:r>
              <a:rPr lang="en-US" sz="3600" b="1" i="1" cap="small" dirty="0" smtClean="0">
                <a:latin typeface="Arial Narrow" panose="020B0606020202030204" pitchFamily="34" charset="0"/>
              </a:rPr>
              <a:t> </a:t>
            </a:r>
            <a:r>
              <a:rPr lang="en-US" sz="3600" b="1" i="1" cap="small" dirty="0" err="1" smtClean="0">
                <a:latin typeface="Arial Narrow" panose="020B0606020202030204" pitchFamily="34" charset="0"/>
              </a:rPr>
              <a:t>Dimanche</a:t>
            </a:r>
            <a:r>
              <a:rPr lang="en-US" sz="3600" b="1" i="1" cap="small" dirty="0" smtClean="0">
                <a:latin typeface="Arial Narrow" panose="020B0606020202030204" pitchFamily="34" charset="0"/>
              </a:rPr>
              <a:t> </a:t>
            </a:r>
            <a:r>
              <a:rPr lang="en-US" sz="3600" b="1" i="1" cap="small" dirty="0" smtClean="0">
                <a:latin typeface="Arial Narrow" panose="020B0606020202030204" pitchFamily="34" charset="0"/>
              </a:rPr>
              <a:t>de </a:t>
            </a:r>
            <a:r>
              <a:rPr lang="en-US" sz="3600" b="1" i="1" cap="small" dirty="0" err="1" smtClean="0">
                <a:latin typeface="Arial Narrow" panose="020B0606020202030204" pitchFamily="34" charset="0"/>
              </a:rPr>
              <a:t>Carême</a:t>
            </a:r>
            <a:endParaRPr lang="fr-FR" sz="3600" i="1" cap="small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créateur du ciel et de la terre ;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et en Jésus-Christ, son Fils unique, notre Seigneur,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qui a été conçu du Saint-Esprit,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né de la Vierge Marie, a souffert sous Ponce Pilate, a été crucifié, est mort et a été enseveli,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descendu aux enfers, le troisième jour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ressuscité des morts, est monté aux cieux,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assis à la droite de Dieu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d’où 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030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668740" y="1469553"/>
            <a:ext cx="8229600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i="1" dirty="0" smtClean="0">
                <a:latin typeface="+mj-lt"/>
              </a:rPr>
              <a:t>Entends nos prières, entends nos voix,</a:t>
            </a:r>
          </a:p>
          <a:p>
            <a:pPr algn="ctr"/>
            <a:r>
              <a:rPr lang="fr-FR" sz="3200" b="1" i="1" dirty="0" smtClean="0">
                <a:latin typeface="+mj-lt"/>
              </a:rPr>
              <a:t>Entends nos prières</a:t>
            </a:r>
            <a:r>
              <a:rPr lang="fr-FR" sz="3200" b="1" i="1" dirty="0" smtClean="0">
                <a:latin typeface="+mj-lt"/>
              </a:rPr>
              <a:t> monter vers Toi !</a:t>
            </a:r>
            <a:endParaRPr lang="fr-FR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357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/>
              <a:t/>
            </a:r>
            <a:br>
              <a:rPr lang="fr-FR" sz="3800" strike="sngStrike" dirty="0"/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1 - Croiser ton regard dans le doute</a:t>
            </a:r>
            <a:br>
              <a:rPr lang="fr-FR" sz="3800" dirty="0"/>
            </a:br>
            <a:r>
              <a:rPr lang="fr-FR" sz="3800" dirty="0"/>
              <a:t>Brûler à l'écho de ta voix</a:t>
            </a:r>
            <a:br>
              <a:rPr lang="fr-FR" sz="3800" dirty="0"/>
            </a:br>
            <a:r>
              <a:rPr lang="fr-FR" sz="3800" dirty="0"/>
              <a:t>Rester pour le pain de la route</a:t>
            </a:r>
            <a:br>
              <a:rPr lang="fr-FR" sz="3800" dirty="0"/>
            </a:br>
            <a:r>
              <a:rPr lang="fr-FR" sz="3800" dirty="0"/>
              <a:t>Savoir reconnaitre ton pas</a:t>
            </a:r>
          </a:p>
        </p:txBody>
      </p:sp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250825" y="300707"/>
            <a:ext cx="7561263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1/4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507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/>
              <a:t/>
            </a:r>
            <a:br>
              <a:rPr lang="fr-FR" sz="3800" strike="sngStrike" dirty="0"/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2 - Brûler quand le feu devient cendre</a:t>
            </a:r>
            <a:br>
              <a:rPr lang="fr-FR" sz="3800" dirty="0"/>
            </a:br>
            <a:r>
              <a:rPr lang="fr-FR" sz="3800" dirty="0"/>
              <a:t>Partir vers celui qui attend</a:t>
            </a:r>
            <a:br>
              <a:rPr lang="fr-FR" sz="3800" dirty="0"/>
            </a:br>
            <a:r>
              <a:rPr lang="fr-FR" sz="3800" dirty="0"/>
              <a:t>Choisir de donner sans reprendre</a:t>
            </a:r>
            <a:br>
              <a:rPr lang="fr-FR" sz="3800" dirty="0"/>
            </a:br>
            <a:r>
              <a:rPr lang="fr-FR" sz="3800" dirty="0"/>
              <a:t>Fêter le retour d'un enfant</a:t>
            </a:r>
          </a:p>
        </p:txBody>
      </p:sp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250825" y="300038"/>
            <a:ext cx="756126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2/4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 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1659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3 - Ouvrir quand tu frappes à ma porte</a:t>
            </a:r>
            <a:br>
              <a:rPr lang="fr-FR" sz="3800" dirty="0"/>
            </a:br>
            <a:r>
              <a:rPr lang="fr-FR" sz="3800" dirty="0"/>
              <a:t>Briser les verrous de la peur</a:t>
            </a:r>
            <a:br>
              <a:rPr lang="fr-FR" sz="3800" dirty="0"/>
            </a:br>
            <a:r>
              <a:rPr lang="fr-FR" sz="3800" dirty="0"/>
              <a:t>Savoir tout ce que tu m'apportes</a:t>
            </a:r>
            <a:br>
              <a:rPr lang="fr-FR" sz="3800" dirty="0"/>
            </a:br>
            <a:r>
              <a:rPr lang="fr-FR" sz="3800" dirty="0"/>
              <a:t>Rester et devenir meilleur</a:t>
            </a:r>
          </a:p>
        </p:txBody>
      </p:sp>
      <p:sp>
        <p:nvSpPr>
          <p:cNvPr id="53250" name="Text Box 3"/>
          <p:cNvSpPr txBox="1">
            <a:spLocks noChangeArrowheads="1"/>
          </p:cNvSpPr>
          <p:nvPr/>
        </p:nvSpPr>
        <p:spPr bwMode="auto">
          <a:xfrm>
            <a:off x="250825" y="300038"/>
            <a:ext cx="756126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3/4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 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722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 smtClean="0"/>
              <a:t>4- Puiser </a:t>
            </a:r>
            <a:r>
              <a:rPr lang="fr-FR" sz="3800" dirty="0"/>
              <a:t>dans le flot de ta source</a:t>
            </a:r>
            <a:br>
              <a:rPr lang="fr-FR" sz="3800" dirty="0"/>
            </a:br>
            <a:r>
              <a:rPr lang="fr-FR" sz="3800" dirty="0"/>
              <a:t>Verser le parfum de mon </a:t>
            </a:r>
            <a:r>
              <a:rPr lang="fr-FR" sz="3800" dirty="0" smtClean="0"/>
              <a:t>cœur </a:t>
            </a:r>
            <a:r>
              <a:rPr lang="fr-FR" sz="3800" dirty="0"/>
              <a:t/>
            </a:r>
            <a:br>
              <a:rPr lang="fr-FR" sz="3800" dirty="0"/>
            </a:br>
            <a:r>
              <a:rPr lang="fr-FR" sz="3800" dirty="0"/>
              <a:t>Chanter tout au long de ma course</a:t>
            </a:r>
            <a:br>
              <a:rPr lang="fr-FR" sz="3800" dirty="0"/>
            </a:br>
            <a:r>
              <a:rPr lang="fr-FR" sz="3800" dirty="0"/>
              <a:t>Trouver en toi seul mon bonheur</a:t>
            </a:r>
          </a:p>
        </p:txBody>
      </p:sp>
      <p:sp>
        <p:nvSpPr>
          <p:cNvPr id="55298" name="Text Box 3"/>
          <p:cNvSpPr txBox="1">
            <a:spLocks noChangeArrowheads="1"/>
          </p:cNvSpPr>
          <p:nvPr/>
        </p:nvSpPr>
        <p:spPr bwMode="auto">
          <a:xfrm>
            <a:off x="250825" y="300038"/>
            <a:ext cx="756126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4/4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 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038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5877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750" y="692150"/>
            <a:ext cx="807720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du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Peuple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de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Dieu</a:t>
            </a:r>
            <a:endParaRPr lang="en-US" sz="2400" i="1" dirty="0">
              <a:solidFill>
                <a:srgbClr val="D63800"/>
              </a:solidFill>
              <a:cs typeface="Arial Unicode MS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1071687"/>
            <a:ext cx="8331200" cy="538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1" dirty="0"/>
              <a:t>Saint, Saint, Saint le Seigneur, Dieu de l’Univers !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Le ciel et la terre sont remplis de ta Gloire.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Béni soit celui qui vient au nom du Seigneur.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Saint, Saint, Saint le Seigneur, Dieu de l’Univers ! (bis)</a:t>
            </a:r>
          </a:p>
          <a:p>
            <a:pPr algn="ctr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1122862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530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957064"/>
            <a:ext cx="8579296" cy="5424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600" dirty="0" smtClean="0">
              <a:solidFill>
                <a:schemeClr val="tx1"/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Lumière des hommes, </a:t>
            </a:r>
            <a:r>
              <a:rPr lang="fr-FR" sz="3600" b="1" dirty="0" smtClean="0">
                <a:solidFill>
                  <a:schemeClr val="tx1"/>
                </a:solidFill>
              </a:rPr>
              <a:t/>
            </a:r>
            <a:br>
              <a:rPr lang="fr-FR" sz="3600" b="1" dirty="0" smtClean="0">
                <a:solidFill>
                  <a:schemeClr val="tx1"/>
                </a:solidFill>
              </a:rPr>
            </a:br>
            <a:r>
              <a:rPr lang="fr-FR" sz="3600" b="1" dirty="0" smtClean="0">
                <a:solidFill>
                  <a:schemeClr val="tx1"/>
                </a:solidFill>
              </a:rPr>
              <a:t>nous </a:t>
            </a:r>
            <a:r>
              <a:rPr lang="fr-FR" sz="3600" b="1" dirty="0" smtClean="0">
                <a:solidFill>
                  <a:schemeClr val="tx1"/>
                </a:solidFill>
              </a:rPr>
              <a:t>marchons vers toi!</a:t>
            </a:r>
            <a:br>
              <a:rPr lang="fr-FR" sz="3600" b="1" dirty="0" smtClean="0">
                <a:solidFill>
                  <a:schemeClr val="tx1"/>
                </a:solidFill>
              </a:rPr>
            </a:br>
            <a:r>
              <a:rPr lang="fr-FR" sz="3600" b="1" dirty="0" smtClean="0">
                <a:solidFill>
                  <a:schemeClr val="tx1"/>
                </a:solidFill>
              </a:rPr>
              <a:t>Fils de Dieu, tu nous sauveras</a:t>
            </a:r>
            <a:r>
              <a:rPr lang="fr-FR" sz="3600" b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endParaRPr lang="fr-FR" sz="3600" b="1" dirty="0" smtClean="0">
              <a:solidFill>
                <a:schemeClr val="tx1"/>
              </a:solidFill>
              <a:cs typeface="Arial Unicode MS" charset="0"/>
            </a:endParaRP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1.</a:t>
            </a:r>
            <a:r>
              <a:rPr lang="fr-FR" sz="3600" dirty="0" smtClean="0">
                <a:solidFill>
                  <a:schemeClr val="tx1"/>
                </a:solidFill>
              </a:rPr>
              <a:t> Ceux qui te cherchent, Seigneur, </a:t>
            </a:r>
            <a:r>
              <a:rPr lang="fr-FR" sz="3600" dirty="0" smtClean="0">
                <a:solidFill>
                  <a:schemeClr val="tx1"/>
                </a:solidFill>
              </a:rPr>
              <a:t/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>Tu </a:t>
            </a:r>
            <a:r>
              <a:rPr lang="fr-FR" sz="3600" dirty="0" smtClean="0">
                <a:solidFill>
                  <a:schemeClr val="tx1"/>
                </a:solidFill>
              </a:rPr>
              <a:t>les conduis vers la lumière,</a:t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>Toi, la Route des </a:t>
            </a:r>
            <a:r>
              <a:rPr lang="fr-FR" sz="3600" dirty="0" smtClean="0">
                <a:solidFill>
                  <a:schemeClr val="tx1"/>
                </a:solidFill>
              </a:rPr>
              <a:t>égarés</a:t>
            </a:r>
            <a:endParaRPr lang="en-US" sz="36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Lumière des Hommes (</a:t>
            </a:r>
            <a:r>
              <a:rPr lang="fr-FR" sz="2400" i="1" kern="0" dirty="0" smtClean="0">
                <a:solidFill>
                  <a:srgbClr val="D2533C"/>
                </a:solidFill>
              </a:rPr>
              <a:t>1/3)</a:t>
            </a:r>
          </a:p>
        </p:txBody>
      </p:sp>
    </p:spTree>
    <p:extLst>
      <p:ext uri="{BB962C8B-B14F-4D97-AF65-F5344CB8AC3E}">
        <p14:creationId xmlns="" xmlns:p14="http://schemas.microsoft.com/office/powerpoint/2010/main" val="2098661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1747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0992" y="332656"/>
            <a:ext cx="9073008" cy="820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r>
              <a:rPr lang="en-GB" sz="2800" b="1" dirty="0">
                <a:solidFill>
                  <a:srgbClr val="D63800"/>
                </a:solidFill>
              </a:rPr>
              <a:t> </a:t>
            </a:r>
            <a:endParaRPr lang="en-GB" sz="2800" dirty="0">
              <a:solidFill>
                <a:srgbClr val="D63800"/>
              </a:solidFill>
            </a:endParaRPr>
          </a:p>
          <a:p>
            <a:pPr algn="ctr"/>
            <a:r>
              <a:rPr lang="" sz="2800" dirty="0">
                <a:solidFill>
                  <a:schemeClr val="tx1"/>
                </a:solidFill>
              </a:rPr>
              <a:t/>
            </a:r>
            <a:br>
              <a:rPr lang="" sz="2800" dirty="0">
                <a:solidFill>
                  <a:schemeClr val="tx1"/>
                </a:solidFill>
              </a:rPr>
            </a:br>
            <a:r>
              <a:rPr lang="fr-FR" sz="2800" b="1" dirty="0">
                <a:solidFill>
                  <a:schemeClr val="tx1"/>
                </a:solidFill>
              </a:rPr>
              <a:t>La paix elle aura ton visage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La paix elle aura tous les âges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La paix sera toi, sera moi, sera nous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Et la paix sera chacun de nous</a:t>
            </a:r>
          </a:p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Prends pitié de nous !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Prends pitié de nous !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Donne nous la paix !</a:t>
            </a:r>
          </a:p>
          <a:p>
            <a:pPr algn="ctr"/>
            <a:endParaRPr lang="fr-FR" sz="2800" b="1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 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>
                <a:solidFill>
                  <a:srgbClr val="D63800"/>
                </a:solidFill>
                <a:cs typeface="Arial Unicode MS" charset="0"/>
              </a:rPr>
              <a:t>La paix elle aura ton visage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/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/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/>
              <a:t> </a:t>
            </a:r>
            <a:endParaRPr lang="ja-JP" altLang="fr-FR" sz="500"/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/>
              <a:t>Please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reminded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that</a:t>
            </a:r>
            <a:r>
              <a:rPr lang="fr-FR" altLang="fr-FR" sz="2500" dirty="0"/>
              <a:t> </a:t>
            </a:r>
            <a:r>
              <a:rPr lang="fr-FR" altLang="fr-FR" sz="2500" dirty="0" err="1"/>
              <a:t>only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baptized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christians</a:t>
            </a:r>
            <a:r>
              <a:rPr lang="fr-FR" altLang="fr-FR" sz="2500" dirty="0"/>
              <a:t> </a:t>
            </a:r>
            <a:r>
              <a:rPr lang="fr-FR" altLang="fr-FR" sz="2500" dirty="0" err="1"/>
              <a:t>who</a:t>
            </a:r>
            <a:r>
              <a:rPr lang="fr-FR" altLang="fr-FR" sz="2500" dirty="0"/>
              <a:t> have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Communion. If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have not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Communion,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approach</a:t>
            </a:r>
            <a:r>
              <a:rPr lang="fr-FR" altLang="fr-FR" sz="2500" dirty="0"/>
              <a:t> the alter </a:t>
            </a:r>
            <a:r>
              <a:rPr lang="fr-FR" altLang="fr-FR" sz="2500" dirty="0" err="1"/>
              <a:t>with</a:t>
            </a:r>
            <a:r>
              <a:rPr lang="fr-FR" altLang="fr-FR" sz="2500" dirty="0"/>
              <a:t> </a:t>
            </a:r>
            <a:r>
              <a:rPr lang="fr-FR" altLang="fr-FR" sz="2500" dirty="0" err="1"/>
              <a:t>your</a:t>
            </a:r>
            <a:r>
              <a:rPr lang="fr-FR" altLang="fr-FR" sz="2500" dirty="0"/>
              <a:t> hands </a:t>
            </a:r>
            <a:r>
              <a:rPr lang="fr-FR" altLang="fr-FR" sz="2500" dirty="0" err="1"/>
              <a:t>folded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across</a:t>
            </a:r>
            <a:r>
              <a:rPr lang="fr-FR" altLang="fr-FR" sz="2500" dirty="0"/>
              <a:t> the </a:t>
            </a:r>
            <a:r>
              <a:rPr lang="fr-FR" altLang="fr-FR" sz="2500" dirty="0" err="1"/>
              <a:t>chest</a:t>
            </a:r>
            <a:r>
              <a:rPr lang="fr-FR" altLang="fr-FR" sz="2500" dirty="0"/>
              <a:t> in an X in </a:t>
            </a:r>
            <a:r>
              <a:rPr lang="fr-FR" altLang="fr-FR" sz="2500" dirty="0" err="1"/>
              <a:t>order</a:t>
            </a:r>
            <a:r>
              <a:rPr lang="fr-FR" altLang="fr-FR" sz="2500" dirty="0"/>
              <a:t> to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xmlns="" val="363417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 smtClean="0">
                <a:solidFill>
                  <a:srgbClr val="D2533C"/>
                </a:solidFill>
              </a:rPr>
              <a:t>Ta nuit sera Lumière de Midi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 smtClean="0">
                <a:solidFill>
                  <a:srgbClr val="D2533C"/>
                </a:solidFill>
              </a:rPr>
              <a:t>1/3</a:t>
            </a:r>
            <a:r>
              <a:rPr lang="fr-FR" sz="2400" dirty="0" smtClean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5536" y="1052736"/>
            <a:ext cx="856895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1. Si </a:t>
            </a:r>
            <a:r>
              <a:rPr lang="fr-FR" sz="3200" dirty="0" smtClean="0">
                <a:solidFill>
                  <a:schemeClr val="tx1"/>
                </a:solidFill>
              </a:rPr>
              <a:t>tu dénoues les liens de servitude,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Si tu libères ton frère enchaîné,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ton chemin sera lumière de midi,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ton chemin sera lumière de midi.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Alors </a:t>
            </a:r>
            <a:r>
              <a:rPr lang="fr-FR" sz="3200" b="1" dirty="0" smtClean="0">
                <a:solidFill>
                  <a:schemeClr val="tx1"/>
                </a:solidFill>
              </a:rPr>
              <a:t>de tes mains,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Pourra naître une source,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La source qui fait vivre la terre de demain,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La source qui fait vivre la terre de Dieu.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9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 smtClean="0">
                <a:solidFill>
                  <a:srgbClr val="D2533C"/>
                </a:solidFill>
              </a:rPr>
              <a:t>Ta nuit sera Lumière de Midi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 smtClean="0">
                <a:solidFill>
                  <a:srgbClr val="D2533C"/>
                </a:solidFill>
              </a:rPr>
              <a:t>2/3</a:t>
            </a:r>
            <a:r>
              <a:rPr lang="fr-FR" sz="2400" dirty="0" smtClean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9512" y="1052736"/>
            <a:ext cx="87849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 algn="ctr"/>
            <a:r>
              <a:rPr lang="fr-FR" sz="3200" dirty="0" smtClean="0">
                <a:solidFill>
                  <a:schemeClr val="tx1"/>
                </a:solidFill>
              </a:rPr>
              <a:t>2. Si </a:t>
            </a:r>
            <a:r>
              <a:rPr lang="fr-FR" sz="3200" dirty="0" smtClean="0">
                <a:solidFill>
                  <a:schemeClr val="tx1"/>
                </a:solidFill>
              </a:rPr>
              <a:t>tu partages le pain que Dieu te donne,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Avec celui qui est ta propre chair,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ton amour sera lumière de midi,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ton amour sera lumière de midi</a:t>
            </a:r>
            <a:r>
              <a:rPr lang="fr-FR" sz="32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ctr"/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Alors, de ton </a:t>
            </a:r>
            <a:r>
              <a:rPr lang="fr-FR" sz="3200" b="1" dirty="0" smtClean="0">
                <a:solidFill>
                  <a:schemeClr val="tx1"/>
                </a:solidFill>
              </a:rPr>
              <a:t>cœur</a:t>
            </a:r>
            <a:r>
              <a:rPr lang="fr-FR" sz="3200" b="1" dirty="0" smtClean="0">
                <a:solidFill>
                  <a:schemeClr val="tx1"/>
                </a:solidFill>
              </a:rPr>
              <a:t/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Pourra sourdre une eau vive,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L’eau vive qui abreuve la terre de demain,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L’eau vive qui abreuve la terre de </a:t>
            </a:r>
            <a:r>
              <a:rPr lang="fr-FR" sz="3200" b="1" dirty="0" smtClean="0">
                <a:solidFill>
                  <a:schemeClr val="tx1"/>
                </a:solidFill>
              </a:rPr>
              <a:t>Dieu.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9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 smtClean="0">
                <a:solidFill>
                  <a:srgbClr val="D2533C"/>
                </a:solidFill>
              </a:rPr>
              <a:t>Ta nuit sera Lumière de Midi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 smtClean="0">
                <a:solidFill>
                  <a:srgbClr val="D2533C"/>
                </a:solidFill>
              </a:rPr>
              <a:t>3/3</a:t>
            </a:r>
            <a:r>
              <a:rPr lang="fr-FR" sz="2400" dirty="0" smtClean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9512" y="1052736"/>
            <a:ext cx="87849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 algn="ctr"/>
            <a:r>
              <a:rPr lang="fr-FR" sz="3200" dirty="0" smtClean="0">
                <a:solidFill>
                  <a:schemeClr val="tx1"/>
                </a:solidFill>
              </a:rPr>
              <a:t>3. </a:t>
            </a:r>
            <a:r>
              <a:rPr lang="fr-FR" sz="3200" dirty="0" smtClean="0">
                <a:solidFill>
                  <a:schemeClr val="tx1"/>
                </a:solidFill>
              </a:rPr>
              <a:t>Si tu abats les murs entre les hommes,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Si tu pardonnes à ton frère ennemi,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ta passion sera lumière de midi,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ta passion sera lumière de midi</a:t>
            </a:r>
            <a:r>
              <a:rPr lang="fr-FR" sz="32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ctr"/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Alors, de ton pain,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Pourra vivre une Église,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L’Église qui rassemble la terre de demain,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L’Église qui rassemble la terre de Dieu.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marL="514350" indent="-514350" algn="ctr"/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9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6310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957064"/>
            <a:ext cx="8256587" cy="520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Venez chantons notre Dieu,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Lui le roi des cieux !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Il est venu pour sauver l'humanité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et nous donner la vie.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Exulte pour ton roi,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Jérusalem danse de joie.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dirty="0" smtClean="0">
                <a:solidFill>
                  <a:schemeClr val="tx1"/>
                </a:solidFill>
              </a:rPr>
              <a:t> </a:t>
            </a:r>
          </a:p>
          <a:p>
            <a:pPr marL="514350" indent="-514350">
              <a:buAutoNum type="arabicPeriod"/>
            </a:pPr>
            <a:r>
              <a:rPr lang="fr-FR" sz="3000" dirty="0" smtClean="0">
                <a:solidFill>
                  <a:schemeClr val="tx1"/>
                </a:solidFill>
              </a:rPr>
              <a:t>Il est venu pour nous sauver du péché,</a:t>
            </a:r>
          </a:p>
          <a:p>
            <a:pPr marL="514350" indent="-514350"/>
            <a:r>
              <a:rPr lang="fr-FR" sz="3000" b="1" dirty="0" smtClean="0">
                <a:solidFill>
                  <a:schemeClr val="tx1"/>
                </a:solidFill>
              </a:rPr>
              <a:t>Exulte, Jérusalem danse de joie!</a:t>
            </a:r>
          </a:p>
          <a:p>
            <a:r>
              <a:rPr lang="fr-FR" sz="3000" dirty="0" smtClean="0">
                <a:solidFill>
                  <a:schemeClr val="tx1"/>
                </a:solidFill>
              </a:rPr>
              <a:t>Oui par sa mort, tous nous sommes libérés, </a:t>
            </a:r>
          </a:p>
          <a:p>
            <a:pPr marL="514350" indent="-514350"/>
            <a:r>
              <a:rPr lang="fr-FR" sz="3000" b="1" dirty="0" smtClean="0">
                <a:solidFill>
                  <a:schemeClr val="tx1"/>
                </a:solidFill>
              </a:rPr>
              <a:t>Exulte, Jérusalem danse de joie!</a:t>
            </a:r>
          </a:p>
          <a:p>
            <a:pPr algn="ctr">
              <a:lnSpc>
                <a:spcPts val="36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Venez chantons notre Dieu (1/3)</a:t>
            </a:r>
          </a:p>
        </p:txBody>
      </p:sp>
    </p:spTree>
    <p:extLst>
      <p:ext uri="{BB962C8B-B14F-4D97-AF65-F5344CB8AC3E}">
        <p14:creationId xmlns="" xmlns:p14="http://schemas.microsoft.com/office/powerpoint/2010/main" val="1557852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957064"/>
            <a:ext cx="8579296" cy="5424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Venez chantons notre Dieu,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Lui le roi des cieux !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Il est venu pour sauver l'humanité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et nous donner la vie.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Exulte pour ton roi,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Jérusalem danse de joie.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 </a:t>
            </a:r>
          </a:p>
          <a:p>
            <a:r>
              <a:rPr lang="fr-FR" sz="3200" dirty="0" smtClean="0">
                <a:solidFill>
                  <a:srgbClr val="000000"/>
                </a:solidFill>
              </a:rPr>
              <a:t>2. Oui tous ensemble rejetons notre péché, </a:t>
            </a:r>
            <a:r>
              <a:rPr lang="fr-FR" sz="3200" b="1" dirty="0" smtClean="0">
                <a:solidFill>
                  <a:schemeClr val="tx1"/>
                </a:solidFill>
              </a:rPr>
              <a:t>Exulte, Jérusalem danse de joie!</a:t>
            </a:r>
            <a:endParaRPr lang="fr-FR" sz="3200" dirty="0" smtClean="0">
              <a:solidFill>
                <a:srgbClr val="000000"/>
              </a:solidFill>
            </a:endParaRPr>
          </a:p>
          <a:p>
            <a:r>
              <a:rPr lang="fr-FR" sz="3200" dirty="0" smtClean="0">
                <a:solidFill>
                  <a:srgbClr val="000000"/>
                </a:solidFill>
              </a:rPr>
              <a:t>Dans sa bonté, tous nous sommes pardonnés, </a:t>
            </a:r>
            <a:r>
              <a:rPr lang="fr-FR" sz="3200" b="1" dirty="0" smtClean="0">
                <a:solidFill>
                  <a:schemeClr val="tx1"/>
                </a:solidFill>
              </a:rPr>
              <a:t>Exulte, Jérusalem danse de joie!</a:t>
            </a:r>
            <a:endParaRPr lang="fr-FR" sz="3200" dirty="0" smtClean="0">
              <a:solidFill>
                <a:srgbClr val="000000"/>
              </a:solidFill>
            </a:endParaRPr>
          </a:p>
          <a:p>
            <a:pPr algn="ctr">
              <a:lnSpc>
                <a:spcPts val="36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Venez chantons notre Dieu (2/3)</a:t>
            </a:r>
          </a:p>
        </p:txBody>
      </p:sp>
    </p:spTree>
    <p:extLst>
      <p:ext uri="{BB962C8B-B14F-4D97-AF65-F5344CB8AC3E}">
        <p14:creationId xmlns="" xmlns:p14="http://schemas.microsoft.com/office/powerpoint/2010/main" val="255426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983704"/>
            <a:ext cx="8256587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Venez chantons notre Dieu,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Lui le roi des cieux !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Il est venu pour sauver l'humanité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et nous donner la vie.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Exulte pour ton roi,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Jérusalem danse de joie.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 </a:t>
            </a:r>
          </a:p>
          <a:p>
            <a:r>
              <a:rPr lang="fr-FR" sz="3200" dirty="0" smtClean="0">
                <a:solidFill>
                  <a:srgbClr val="000000"/>
                </a:solidFill>
              </a:rPr>
              <a:t>3. Le Roi de gloire nous a donné le salut, </a:t>
            </a:r>
            <a:r>
              <a:rPr lang="fr-FR" sz="3200" b="1" dirty="0" smtClean="0">
                <a:solidFill>
                  <a:schemeClr val="tx1"/>
                </a:solidFill>
              </a:rPr>
              <a:t>Exulte, Jérusalem danse de joie!</a:t>
            </a:r>
            <a:endParaRPr lang="fr-FR" sz="3200" dirty="0" smtClean="0">
              <a:solidFill>
                <a:srgbClr val="000000"/>
              </a:solidFill>
            </a:endParaRPr>
          </a:p>
          <a:p>
            <a:r>
              <a:rPr lang="fr-FR" sz="3200" dirty="0" smtClean="0">
                <a:solidFill>
                  <a:srgbClr val="000000"/>
                </a:solidFill>
              </a:rPr>
              <a:t>Sa majesté, nous pouvons la contempler, </a:t>
            </a:r>
            <a:r>
              <a:rPr lang="fr-FR" sz="3200" b="1" dirty="0" smtClean="0">
                <a:solidFill>
                  <a:schemeClr val="tx1"/>
                </a:solidFill>
              </a:rPr>
              <a:t>Exulte, Jérusalem danse de joie!</a:t>
            </a:r>
            <a:endParaRPr lang="fr-FR" sz="3200" dirty="0" smtClean="0">
              <a:solidFill>
                <a:srgbClr val="000000"/>
              </a:solidFill>
            </a:endParaRPr>
          </a:p>
          <a:p>
            <a:pPr algn="ctr">
              <a:lnSpc>
                <a:spcPts val="36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Venez chantons notre Dieu (3/3)</a:t>
            </a:r>
          </a:p>
        </p:txBody>
      </p:sp>
    </p:spTree>
    <p:extLst>
      <p:ext uri="{BB962C8B-B14F-4D97-AF65-F5344CB8AC3E}">
        <p14:creationId xmlns="" xmlns:p14="http://schemas.microsoft.com/office/powerpoint/2010/main" val="762840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957064"/>
            <a:ext cx="8579296" cy="5424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600" dirty="0" smtClean="0">
              <a:solidFill>
                <a:schemeClr val="tx1"/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Lumière </a:t>
            </a:r>
            <a:r>
              <a:rPr lang="fr-FR" sz="3600" b="1" dirty="0" smtClean="0">
                <a:solidFill>
                  <a:schemeClr val="tx1"/>
                </a:solidFill>
              </a:rPr>
              <a:t>des hommes, </a:t>
            </a:r>
            <a:br>
              <a:rPr lang="fr-FR" sz="3600" b="1" dirty="0" smtClean="0">
                <a:solidFill>
                  <a:schemeClr val="tx1"/>
                </a:solidFill>
              </a:rPr>
            </a:br>
            <a:r>
              <a:rPr lang="fr-FR" sz="3600" b="1" dirty="0" smtClean="0">
                <a:solidFill>
                  <a:schemeClr val="tx1"/>
                </a:solidFill>
              </a:rPr>
              <a:t>nous marchons vers toi!</a:t>
            </a:r>
            <a:br>
              <a:rPr lang="fr-FR" sz="3600" b="1" dirty="0" smtClean="0">
                <a:solidFill>
                  <a:schemeClr val="tx1"/>
                </a:solidFill>
              </a:rPr>
            </a:br>
            <a:r>
              <a:rPr lang="fr-FR" sz="3600" b="1" dirty="0" smtClean="0">
                <a:solidFill>
                  <a:schemeClr val="tx1"/>
                </a:solidFill>
              </a:rPr>
              <a:t>Fils de Dieu, tu nous sauveras!</a:t>
            </a:r>
          </a:p>
          <a:p>
            <a:pPr algn="ctr"/>
            <a:endParaRPr lang="fr-FR" sz="3600" b="1" dirty="0" smtClean="0">
              <a:solidFill>
                <a:schemeClr val="tx1"/>
              </a:solidFill>
              <a:cs typeface="Arial Unicode MS" charset="0"/>
            </a:endParaRP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2.</a:t>
            </a:r>
            <a:r>
              <a:rPr lang="fr-FR" sz="3600" dirty="0" smtClean="0">
                <a:solidFill>
                  <a:schemeClr val="tx1"/>
                </a:solidFill>
              </a:rPr>
              <a:t> </a:t>
            </a:r>
            <a:r>
              <a:rPr lang="fr-FR" sz="3600" dirty="0" smtClean="0">
                <a:solidFill>
                  <a:schemeClr val="tx1"/>
                </a:solidFill>
              </a:rPr>
              <a:t>Ceux qui te trouvent, Seigneur, </a:t>
            </a:r>
            <a:r>
              <a:rPr lang="fr-FR" sz="3600" dirty="0" smtClean="0">
                <a:solidFill>
                  <a:schemeClr val="tx1"/>
                </a:solidFill>
              </a:rPr>
              <a:t/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>Tu </a:t>
            </a:r>
            <a:r>
              <a:rPr lang="fr-FR" sz="3600" dirty="0" smtClean="0">
                <a:solidFill>
                  <a:schemeClr val="tx1"/>
                </a:solidFill>
              </a:rPr>
              <a:t>leur promets vie éternelle,</a:t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>Toi, la Pâque des </a:t>
            </a:r>
            <a:r>
              <a:rPr lang="fr-FR" sz="3600" dirty="0" smtClean="0">
                <a:solidFill>
                  <a:schemeClr val="tx1"/>
                </a:solidFill>
              </a:rPr>
              <a:t>baptisés</a:t>
            </a:r>
            <a:endParaRPr lang="en-US" sz="36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Lumière des Hommes </a:t>
            </a:r>
            <a:r>
              <a:rPr lang="fr-FR" sz="2400" i="1" kern="0" dirty="0" smtClean="0">
                <a:solidFill>
                  <a:srgbClr val="D2533C"/>
                </a:solidFill>
              </a:rPr>
              <a:t>(</a:t>
            </a:r>
            <a:r>
              <a:rPr lang="fr-FR" sz="2400" i="1" kern="0" dirty="0" smtClean="0">
                <a:solidFill>
                  <a:srgbClr val="D2533C"/>
                </a:solidFill>
              </a:rPr>
              <a:t>2/3</a:t>
            </a:r>
            <a:r>
              <a:rPr lang="fr-FR" sz="2400" i="1" kern="0" dirty="0" smtClean="0">
                <a:solidFill>
                  <a:srgbClr val="D2533C"/>
                </a:solidFill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824477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à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en-GB" sz="4000" b="1" i="1" cap="none" dirty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957064"/>
            <a:ext cx="8579296" cy="5424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600" dirty="0" smtClean="0">
              <a:solidFill>
                <a:schemeClr val="tx1"/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Lumière </a:t>
            </a:r>
            <a:r>
              <a:rPr lang="fr-FR" sz="3600" b="1" dirty="0" smtClean="0">
                <a:solidFill>
                  <a:schemeClr val="tx1"/>
                </a:solidFill>
              </a:rPr>
              <a:t>des hommes, </a:t>
            </a:r>
            <a:br>
              <a:rPr lang="fr-FR" sz="3600" b="1" dirty="0" smtClean="0">
                <a:solidFill>
                  <a:schemeClr val="tx1"/>
                </a:solidFill>
              </a:rPr>
            </a:br>
            <a:r>
              <a:rPr lang="fr-FR" sz="3600" b="1" dirty="0" smtClean="0">
                <a:solidFill>
                  <a:schemeClr val="tx1"/>
                </a:solidFill>
              </a:rPr>
              <a:t>nous marchons vers toi!</a:t>
            </a:r>
            <a:br>
              <a:rPr lang="fr-FR" sz="3600" b="1" dirty="0" smtClean="0">
                <a:solidFill>
                  <a:schemeClr val="tx1"/>
                </a:solidFill>
              </a:rPr>
            </a:br>
            <a:r>
              <a:rPr lang="fr-FR" sz="3600" b="1" dirty="0" smtClean="0">
                <a:solidFill>
                  <a:schemeClr val="tx1"/>
                </a:solidFill>
              </a:rPr>
              <a:t>Fils de Dieu, tu nous sauveras!</a:t>
            </a:r>
          </a:p>
          <a:p>
            <a:pPr algn="ctr"/>
            <a:endParaRPr lang="fr-FR" sz="3600" b="1" dirty="0" smtClean="0">
              <a:solidFill>
                <a:schemeClr val="tx1"/>
              </a:solidFill>
              <a:cs typeface="Arial Unicode MS" charset="0"/>
            </a:endParaRP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3.</a:t>
            </a:r>
            <a:r>
              <a:rPr lang="fr-FR" sz="3600" dirty="0" smtClean="0">
                <a:solidFill>
                  <a:schemeClr val="tx1"/>
                </a:solidFill>
              </a:rPr>
              <a:t> </a:t>
            </a:r>
            <a:r>
              <a:rPr lang="fr-FR" sz="3600" dirty="0" smtClean="0">
                <a:solidFill>
                  <a:schemeClr val="tx1"/>
                </a:solidFill>
              </a:rPr>
              <a:t>Ceux qui te suivent, Seigneur, </a:t>
            </a:r>
            <a:r>
              <a:rPr lang="fr-FR" sz="3600" dirty="0" smtClean="0">
                <a:solidFill>
                  <a:schemeClr val="tx1"/>
                </a:solidFill>
              </a:rPr>
              <a:t/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>Tu </a:t>
            </a:r>
            <a:r>
              <a:rPr lang="fr-FR" sz="3600" dirty="0" smtClean="0">
                <a:solidFill>
                  <a:schemeClr val="tx1"/>
                </a:solidFill>
              </a:rPr>
              <a:t>les nourris de ta Parole,</a:t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>Toi, le Pain de tes invités</a:t>
            </a:r>
            <a:endParaRPr lang="en-US" sz="36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Lumière des Hommes </a:t>
            </a:r>
            <a:r>
              <a:rPr lang="fr-FR" sz="2400" i="1" kern="0" dirty="0" smtClean="0">
                <a:solidFill>
                  <a:srgbClr val="D2533C"/>
                </a:solidFill>
              </a:rPr>
              <a:t>(</a:t>
            </a:r>
            <a:r>
              <a:rPr lang="fr-FR" sz="2400" i="1" kern="0" dirty="0" smtClean="0">
                <a:solidFill>
                  <a:srgbClr val="D2533C"/>
                </a:solidFill>
              </a:rPr>
              <a:t>3/3</a:t>
            </a:r>
            <a:r>
              <a:rPr lang="fr-FR" sz="2400" i="1" kern="0" dirty="0" smtClean="0">
                <a:solidFill>
                  <a:srgbClr val="D2533C"/>
                </a:solidFill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178092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8826"/>
            <a:ext cx="8229600" cy="6484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</a:t>
            </a:r>
            <a:r>
              <a:rPr lang="en-US" sz="2400" i="1" dirty="0">
                <a:solidFill>
                  <a:srgbClr val="D2533C"/>
                </a:solidFill>
              </a:rPr>
              <a:t>Jesus </a:t>
            </a:r>
            <a:r>
              <a:rPr lang="en-US" sz="2400" i="1" dirty="0" err="1">
                <a:solidFill>
                  <a:srgbClr val="D2533C"/>
                </a:solidFill>
              </a:rPr>
              <a:t>berger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55869" y="1073944"/>
            <a:ext cx="7953559" cy="48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1. Jésus, berger de toute humanité,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chercher ceux qui étaient perdus ;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rgbClr val="292934"/>
                </a:solidFill>
                <a:cs typeface="Arial Unicode MS" charset="0"/>
              </a:rPr>
              <a:t>R / Prends pitié de nous, fais-nous revenir,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rgbClr val="292934"/>
                </a:solidFill>
                <a:cs typeface="Arial Unicode MS" charset="0"/>
              </a:rPr>
              <a:t>Fais-nous revenir à toi, prends pitié de nous.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2. Jésus, berger de toute humanité,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guérir ceux qui étaient malades 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3. Jésus, berger de toute humanité</a:t>
            </a:r>
            <a:r>
              <a:rPr lang="fr-FR" sz="4000" dirty="0">
                <a:solidFill>
                  <a:srgbClr val="292934"/>
                </a:solidFill>
                <a:cs typeface="Arial Unicode MS" charset="0"/>
              </a:rPr>
              <a:t>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sauver ceux qui étaient pécheurs  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6118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786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143" y="483079"/>
            <a:ext cx="8624560" cy="609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2600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5145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0743" y="850982"/>
            <a:ext cx="84625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PREMIÈRE LECTURE</a:t>
            </a:r>
          </a:p>
          <a:p>
            <a:r>
              <a:rPr lang="fr-FR" dirty="0" smtClean="0"/>
              <a:t>La colère et la miséricorde du Seigneur manifestées par l’exil et la délivrance du peuple (2 </a:t>
            </a:r>
            <a:r>
              <a:rPr lang="fr-FR" dirty="0" err="1" smtClean="0"/>
              <a:t>Ch</a:t>
            </a:r>
            <a:r>
              <a:rPr lang="fr-FR" dirty="0" smtClean="0"/>
              <a:t> 36, 14-16.19-23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88191" y="1986132"/>
            <a:ext cx="84625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PSAUME</a:t>
            </a:r>
          </a:p>
          <a:p>
            <a:r>
              <a:rPr lang="fr-FR" dirty="0" smtClean="0"/>
              <a:t>R/ Que ma langue s’attache à mon palais</a:t>
            </a:r>
            <a:br>
              <a:rPr lang="fr-FR" dirty="0" smtClean="0"/>
            </a:br>
            <a:r>
              <a:rPr lang="fr-FR" dirty="0" smtClean="0"/>
              <a:t>si je perds ton souvenir ! (cf. 136, 6a)</a:t>
            </a:r>
            <a:endParaRPr lang="fr-FR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8191" y="3213389"/>
            <a:ext cx="8203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DEUXIÈME LECTURE</a:t>
            </a:r>
          </a:p>
          <a:p>
            <a:r>
              <a:rPr lang="fr-FR" dirty="0" smtClean="0"/>
              <a:t>« Morts par suite des fautes, c’est bien par grâce que vous êtes sauvés » (</a:t>
            </a:r>
            <a:r>
              <a:rPr lang="fr-FR" dirty="0" err="1" smtClean="0"/>
              <a:t>Ep</a:t>
            </a:r>
            <a:r>
              <a:rPr lang="fr-FR" dirty="0" smtClean="0"/>
              <a:t> 2, 4-10)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60479" y="4508423"/>
            <a:ext cx="8203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Gloire et louange à toi, Seigneur Jésus !</a:t>
            </a:r>
            <a:r>
              <a:rPr lang="fr-FR" dirty="0" smtClean="0"/>
              <a:t>  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Dieu a tellement aimé le </a:t>
            </a:r>
            <a:r>
              <a:rPr lang="fr-FR" dirty="0" smtClean="0"/>
              <a:t>monde qu’il </a:t>
            </a:r>
            <a:r>
              <a:rPr lang="fr-FR" dirty="0" smtClean="0"/>
              <a:t>a donné son Fils unique,</a:t>
            </a:r>
            <a:br>
              <a:rPr lang="fr-FR" dirty="0" smtClean="0"/>
            </a:br>
            <a:r>
              <a:rPr lang="fr-FR" dirty="0" smtClean="0"/>
              <a:t>afin que ceux qui croient en lui aient la vie éternelle.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Gloire et louange à toi, Seigneur Jésus !</a:t>
            </a:r>
            <a:r>
              <a:rPr lang="fr-FR" dirty="0" smtClean="0"/>
              <a:t>  </a:t>
            </a:r>
            <a:r>
              <a:rPr lang="fr-FR" b="0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40743" y="5773936"/>
            <a:ext cx="10870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ÉVANGILE</a:t>
            </a:r>
          </a:p>
          <a:p>
            <a:r>
              <a:rPr lang="fr-FR" dirty="0" smtClean="0"/>
              <a:t>« Dieu a envoyé son Fils pour que, par lui, le monde soit sauvé » (</a:t>
            </a:r>
            <a:r>
              <a:rPr lang="fr-FR" dirty="0" err="1" smtClean="0"/>
              <a:t>Jn</a:t>
            </a:r>
            <a:r>
              <a:rPr lang="fr-FR" dirty="0" smtClean="0"/>
              <a:t> 3, 14-21)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86765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9115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2562</TotalTime>
  <Words>732</Words>
  <Application>Microsoft Office PowerPoint</Application>
  <PresentationFormat>On-screen Show (4:3)</PresentationFormat>
  <Paragraphs>211</Paragraphs>
  <Slides>30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Dimanche 9 mars 2024</vt:lpstr>
      <vt:lpstr>Slide 2</vt:lpstr>
      <vt:lpstr>Slide 3</vt:lpstr>
      <vt:lpstr>Slide 4</vt:lpstr>
      <vt:lpstr>Slide 5</vt:lpstr>
      <vt:lpstr>Kyrié: Jesus berger</vt:lpstr>
      <vt:lpstr>Slide 7</vt:lpstr>
      <vt:lpstr>LITURGIE DE LA PAROLE</vt:lpstr>
      <vt:lpstr>Slide 9</vt:lpstr>
      <vt:lpstr>Slide 10</vt:lpstr>
      <vt:lpstr>Slide 11</vt:lpstr>
      <vt:lpstr>Trouver dans ma vie ta présence Tenir une lampe allumée  Choisir d’habiter la confiance Aimer et se savoir aimé  1 - Croiser ton regard dans le doute Brûler à l'écho de ta voix Rester pour le pain de la route Savoir reconnaitre ton pas</vt:lpstr>
      <vt:lpstr>Trouver dans ma vie ta présence Tenir une lampe allumée  Choisir d’habiter la confiance Aimer et se savoir aimé  2 - Brûler quand le feu devient cendre Partir vers celui qui attend Choisir de donner sans reprendre Fêter le retour d'un enfant</vt:lpstr>
      <vt:lpstr>Trouver dans ma vie ta présence Tenir une lampe allumée  Choisir d’habiter la confiance Aimer et se savoir aimé  3 - Ouvrir quand tu frappes à ma porte Briser les verrous de la peur Savoir tout ce que tu m'apportes Rester et devenir meilleur</vt:lpstr>
      <vt:lpstr>Trouver dans ma vie ta présence Tenir une lampe allumée  Choisir d’habiter la confiance Aimer et se savoir aimé  4- Puiser dans le flot de ta source Verser le parfum de mon cœur  Chanter tout au long de ma course Trouver en toi seul mon bonheur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Matthieu .</cp:lastModifiedBy>
  <cp:revision>273</cp:revision>
  <dcterms:created xsi:type="dcterms:W3CDTF">2016-09-24T10:23:28Z</dcterms:created>
  <dcterms:modified xsi:type="dcterms:W3CDTF">2024-03-09T16:02:48Z</dcterms:modified>
</cp:coreProperties>
</file>