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  <p:sldMasterId id="2147483972" r:id="rId2"/>
  </p:sldMasterIdLst>
  <p:notesMasterIdLst>
    <p:notesMasterId r:id="rId32"/>
  </p:notesMasterIdLst>
  <p:handoutMasterIdLst>
    <p:handoutMasterId r:id="rId33"/>
  </p:handoutMasterIdLst>
  <p:sldIdLst>
    <p:sldId id="256" r:id="rId3"/>
    <p:sldId id="680" r:id="rId4"/>
    <p:sldId id="662" r:id="rId5"/>
    <p:sldId id="646" r:id="rId6"/>
    <p:sldId id="661" r:id="rId7"/>
    <p:sldId id="606" r:id="rId8"/>
    <p:sldId id="607" r:id="rId9"/>
    <p:sldId id="666" r:id="rId10"/>
    <p:sldId id="347" r:id="rId11"/>
    <p:sldId id="667" r:id="rId12"/>
    <p:sldId id="388" r:id="rId13"/>
    <p:sldId id="267" r:id="rId14"/>
    <p:sldId id="674" r:id="rId15"/>
    <p:sldId id="678" r:id="rId16"/>
    <p:sldId id="668" r:id="rId17"/>
    <p:sldId id="613" r:id="rId18"/>
    <p:sldId id="669" r:id="rId19"/>
    <p:sldId id="355" r:id="rId20"/>
    <p:sldId id="670" r:id="rId21"/>
    <p:sldId id="616" r:id="rId22"/>
    <p:sldId id="455" r:id="rId23"/>
    <p:sldId id="566" r:id="rId24"/>
    <p:sldId id="490" r:id="rId25"/>
    <p:sldId id="679" r:id="rId26"/>
    <p:sldId id="671" r:id="rId27"/>
    <p:sldId id="618" r:id="rId28"/>
    <p:sldId id="658" r:id="rId29"/>
    <p:sldId id="659" r:id="rId30"/>
    <p:sldId id="60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23"/>
    <p:restoredTop sz="94704"/>
  </p:normalViewPr>
  <p:slideViewPr>
    <p:cSldViewPr snapToGrid="0" snapToObjects="1">
      <p:cViewPr varScale="1">
        <p:scale>
          <a:sx n="86" d="100"/>
          <a:sy n="86" d="100"/>
        </p:scale>
        <p:origin x="163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86202-3393-47BA-B5DD-959C6B2CA8E5}" type="datetimeFigureOut">
              <a:rPr lang="zh-CN" altLang="en-US" smtClean="0"/>
              <a:pPr/>
              <a:t>2024/2/29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C4620-F3EE-4B8B-9805-76321F1EDF95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AD0FA-898F-456E-B183-329385AF4A03}" type="datetimeFigureOut">
              <a:rPr lang="fr-FR" smtClean="0"/>
              <a:pPr/>
              <a:t>29/02/2024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BF02F-DC09-4AC6-AE7B-3CA07BD586B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879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0879A83-10A3-9E87-57C5-CC986A7F75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423C341D-A24D-50C1-0D4B-A525016436C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F89CBAD9-929D-4806-9864-246A62910810}" type="slidenum">
              <a:rPr lang="en-US"/>
              <a:pPr/>
              <a:t>3</a:t>
            </a:fld>
            <a:endParaRPr lang="en-US"/>
          </a:p>
        </p:txBody>
      </p:sp>
      <p:sp>
        <p:nvSpPr>
          <p:cNvPr id="24577" name="Text Box 1">
            <a:extLst>
              <a:ext uri="{FF2B5EF4-FFF2-40B4-BE49-F238E27FC236}">
                <a16:creationId xmlns:a16="http://schemas.microsoft.com/office/drawing/2014/main" id="{7CB7204B-2C2A-D9C6-626F-04E0BA28362B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81CD5D8F-32A0-1523-653F-3C4B9283B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36045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45212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25F9AC2-A63E-2547-9B5F-71E3620444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28651D29-668B-EE11-A68C-59C0CC2D79A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40961" name="Text Box 1">
            <a:extLst>
              <a:ext uri="{FF2B5EF4-FFF2-40B4-BE49-F238E27FC236}">
                <a16:creationId xmlns:a16="http://schemas.microsoft.com/office/drawing/2014/main" id="{E307C333-5396-AE30-DD29-281071D830F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>
            <a:extLst>
              <a:ext uri="{FF2B5EF4-FFF2-40B4-BE49-F238E27FC236}">
                <a16:creationId xmlns:a16="http://schemas.microsoft.com/office/drawing/2014/main" id="{6E64EE9A-9E85-534D-7F1C-5035D7EAAD7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88292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9ABC8DE-6386-46C8-189A-0005C776DF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72F33B02-168A-6E66-D0BF-BD518AF9B39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40961" name="Text Box 1">
            <a:extLst>
              <a:ext uri="{FF2B5EF4-FFF2-40B4-BE49-F238E27FC236}">
                <a16:creationId xmlns:a16="http://schemas.microsoft.com/office/drawing/2014/main" id="{56FA62D4-BD90-04ED-7299-339BB3A8C79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>
            <a:extLst>
              <a:ext uri="{FF2B5EF4-FFF2-40B4-BE49-F238E27FC236}">
                <a16:creationId xmlns:a16="http://schemas.microsoft.com/office/drawing/2014/main" id="{9EC027BC-874F-DE88-2C7B-67C7F3078F2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4156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F89CBAD9-929D-4806-9864-246A62910810}" type="slidenum">
              <a:rPr lang="en-US"/>
              <a:pPr/>
              <a:t>4</a:t>
            </a:fld>
            <a:endParaRPr lang="en-US"/>
          </a:p>
        </p:txBody>
      </p:sp>
      <p:sp>
        <p:nvSpPr>
          <p:cNvPr id="24577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ED1E2E9-BFF4-8FAE-36E8-F524C283F3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06587586-EA68-547D-FD6E-552AF4BCDB2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F89CBAD9-929D-4806-9864-246A62910810}" type="slidenum">
              <a:rPr lang="en-US"/>
              <a:pPr/>
              <a:t>5</a:t>
            </a:fld>
            <a:endParaRPr lang="en-US"/>
          </a:p>
        </p:txBody>
      </p:sp>
      <p:sp>
        <p:nvSpPr>
          <p:cNvPr id="24577" name="Text Box 1">
            <a:extLst>
              <a:ext uri="{FF2B5EF4-FFF2-40B4-BE49-F238E27FC236}">
                <a16:creationId xmlns:a16="http://schemas.microsoft.com/office/drawing/2014/main" id="{7F9F76DF-B3EF-395D-3E44-6C9D5DD7B19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5E22BABA-1AFB-D18B-70EF-206C8CD511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3449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C573E6C-3171-CA42-B079-9C35FD65C18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712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EE9E079-2CF1-2C43-9B20-E1B4393468DB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5850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842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21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71294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zh-CN" dirty="0">
                <a:cs typeface="+mn-cs"/>
              </a:rPr>
              <a:t>GGGGG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07824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zh-CN" dirty="0">
                <a:cs typeface="+mn-cs"/>
              </a:rPr>
              <a:t>GGGGG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3186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Thursday, February 29,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Thursday, February 29,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Thursday, February 29,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916EE-C3FA-2641-A46E-F7B85C4408A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737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442B1-72CE-BD4E-9104-E469D40793C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64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E545F-C01E-F848-8B4E-106807665C8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820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E4691-5B7D-CA4D-826B-094C670C5CF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38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0BA45-DAF0-1C44-9E6E-5E7CF464B62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8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CACD4-A0D7-2C4A-9EF5-42025A71C41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44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1CFEE-FB87-D643-A55C-5C4CCFA5BDC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163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34F30-5E4C-BB49-888F-0559A6EBAA0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384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Thursday, February 29,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2A40B-5436-1C4D-85DF-7DA68ECB703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57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5E1ED-9417-2948-AEB7-4A218E070E9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383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533400"/>
            <a:ext cx="2055813" cy="5938838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6625" cy="5938838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9E374-87D9-6B42-B040-7B86E57A18D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62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pPr/>
              <a:t>Thursday, February 29,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Thursday, February 29,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Thursday, February 29,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Thursday, February 29,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Thursday, February 29,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Thursday, February 29,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Thursday, February 29,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pPr/>
              <a:t>Thursday, February 29,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365125"/>
          </a:xfrm>
          <a:prstGeom prst="rect">
            <a:avLst/>
          </a:prstGeom>
          <a:solidFill>
            <a:srgbClr val="93A2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4838" cy="9858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8720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19050"/>
            <a:ext cx="2890838" cy="323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292934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7620000" y="19050"/>
            <a:ext cx="1062038" cy="323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</a:tabLst>
              <a:defRPr>
                <a:solidFill>
                  <a:srgbClr val="292934"/>
                </a:solidFill>
                <a:cs typeface="Arial Unicode MS" charset="0"/>
              </a:defRPr>
            </a:lvl1pPr>
          </a:lstStyle>
          <a:p>
            <a:pPr>
              <a:defRPr/>
            </a:pPr>
            <a:fld id="{C56C7B73-8C53-CB47-AFD9-FFC07D7333E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7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hdr="0" ftr="0" dt="0"/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2400">
          <a:solidFill>
            <a:srgbClr val="292934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1600">
          <a:solidFill>
            <a:srgbClr val="292934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1400">
          <a:solidFill>
            <a:srgbClr val="292934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/>
          <a:lstStyle/>
          <a:p>
            <a:pPr algn="ctr"/>
            <a:r>
              <a:rPr lang="en-US" sz="4000" b="1" cap="small" dirty="0" err="1">
                <a:latin typeface="Arial Narrow" panose="020B0606020202030204" pitchFamily="34" charset="0"/>
              </a:rPr>
              <a:t>Dimanche</a:t>
            </a:r>
            <a:r>
              <a:rPr lang="en-US" sz="4000" b="1" cap="small" dirty="0">
                <a:latin typeface="Arial Narrow" panose="020B0606020202030204" pitchFamily="34" charset="0"/>
              </a:rPr>
              <a:t> </a:t>
            </a:r>
            <a:r>
              <a:rPr lang="en-US" sz="4000" b="1" cap="small" dirty="0" smtClean="0">
                <a:latin typeface="Arial Narrow" panose="020B0606020202030204" pitchFamily="34" charset="0"/>
              </a:rPr>
              <a:t>03 Mars</a:t>
            </a:r>
            <a:r>
              <a:rPr lang="en-GB" altLang="zh-CN" sz="4000" b="1" cap="small" dirty="0" smtClean="0">
                <a:latin typeface="Arial Narrow" panose="020B0606020202030204" pitchFamily="34" charset="0"/>
              </a:rPr>
              <a:t> </a:t>
            </a:r>
            <a:r>
              <a:rPr lang="fr-FR" sz="4000" b="1" cap="small" dirty="0">
                <a:latin typeface="Arial Narrow" panose="020B0606020202030204" pitchFamily="34" charset="0"/>
              </a:rPr>
              <a:t>20</a:t>
            </a:r>
            <a:r>
              <a:rPr lang="" sz="4000" b="1" cap="small" dirty="0">
                <a:latin typeface="Arial Narrow" panose="020B0606020202030204" pitchFamily="34" charset="0"/>
              </a:rPr>
              <a:t>24</a:t>
            </a:r>
            <a:endParaRPr lang="en-US" sz="4000" b="1" cap="small" dirty="0">
              <a:latin typeface="Arial Narrow" panose="020B0606020202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2E5B40-42C6-4659-BFFA-30D80B464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838" y="6211888"/>
            <a:ext cx="2112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9pPr>
          </a:lstStyle>
          <a:p>
            <a:pPr algn="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fr-FR" sz="1800"/>
              <a:t>Paroisse St Michel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10730D-0D46-4067-BA24-D13FADB03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0" y="3405673"/>
            <a:ext cx="9143999" cy="1852127"/>
          </a:xfrm>
        </p:spPr>
        <p:txBody>
          <a:bodyPr>
            <a:normAutofit/>
          </a:bodyPr>
          <a:lstStyle/>
          <a:p>
            <a:pPr algn="ctr"/>
            <a:r>
              <a:rPr lang="en-US" sz="3600" b="1" i="1" cap="small" dirty="0" smtClean="0">
                <a:latin typeface="Arial Narrow" panose="020B0606020202030204" pitchFamily="34" charset="0"/>
              </a:rPr>
              <a:t>TROISIEME </a:t>
            </a:r>
            <a:r>
              <a:rPr lang="en-US" sz="3600" b="1" i="1" cap="small" dirty="0">
                <a:latin typeface="Arial Narrow" panose="020B0606020202030204" pitchFamily="34" charset="0"/>
              </a:rPr>
              <a:t>Dimanche de Carême</a:t>
            </a:r>
            <a:endParaRPr lang="fr-FR" sz="3600" i="1" cap="small" dirty="0">
              <a:latin typeface="Arial Narrow" panose="020B0606020202030204" pitchFamily="34" charset="0"/>
            </a:endParaRPr>
          </a:p>
          <a:p>
            <a:pPr algn="ctr"/>
            <a:endParaRPr lang="en-US" sz="3600" cap="small" dirty="0"/>
          </a:p>
        </p:txBody>
      </p:sp>
    </p:spTree>
    <p:extLst>
      <p:ext uri="{BB962C8B-B14F-4D97-AF65-F5344CB8AC3E}">
        <p14:creationId xmlns:p14="http://schemas.microsoft.com/office/powerpoint/2010/main" val="2440663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9194EF-A531-1D2F-5704-5EE17278BA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>
            <a:extLst>
              <a:ext uri="{FF2B5EF4-FFF2-40B4-BE49-F238E27FC236}">
                <a16:creationId xmlns:a16="http://schemas.microsoft.com/office/drawing/2014/main" id="{47DAF5B0-6109-CDD0-B319-061E5ABB1981}"/>
              </a:ext>
            </a:extLst>
          </p:cNvPr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3EDB40D-5E43-EF7A-C8B3-6BF3421F1083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1026" name="Picture 2" descr="Le jeûne, la prière et l'aumône - Catholiques en Vendée">
            <a:extLst>
              <a:ext uri="{FF2B5EF4-FFF2-40B4-BE49-F238E27FC236}">
                <a16:creationId xmlns:a16="http://schemas.microsoft.com/office/drawing/2014/main" id="{7EFAB5CA-552E-CD38-DB4E-B2D57FE63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901" y="1317009"/>
            <a:ext cx="4940198" cy="369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515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45233" y="319571"/>
            <a:ext cx="8634994" cy="6961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Credo</a:t>
            </a:r>
            <a:r>
              <a:rPr lang="fr-FR" sz="2800" i="1" dirty="0">
                <a:latin typeface="Arial Narrow" panose="020B0606020202030204" pitchFamily="34" charset="0"/>
              </a:rPr>
              <a:t> </a:t>
            </a:r>
            <a:r>
              <a:rPr lang="fr-FR" sz="2800" dirty="0">
                <a:latin typeface="Arial Narrow" panose="020B0606020202030204" pitchFamily="34" charset="0"/>
              </a:rPr>
              <a:t>: 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Dieu, le Père tout-puissant,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créateur du ciel et de la terre ;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et en Jésus-Christ, son Fils unique, notre Seigneur,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qui a été conçu du Saint-Esprit,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né de la Vierge Marie, a souffert sous Ponce Pilate, a été crucifié, est mort et a été enseveli,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descendu aux enfers, le troisième jour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ressuscité des morts, est monté aux cieux,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assis à la droite de Dieu le Père tout-puissant,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d’où il viendra juger les vivants et les morts.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l’Esprit-Saint, à la sainte Église catholique, à la communion des saints, à la rémission des péchés, à la résurrection de la chair, à la vie éternelle. Amen.</a:t>
            </a:r>
            <a:endParaRPr lang="en-US" sz="27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8030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5660" y="304001"/>
            <a:ext cx="8829546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Prière universelle</a:t>
            </a:r>
            <a:r>
              <a:rPr lang="fr-FR" sz="2800" b="1" i="1" dirty="0">
                <a:latin typeface="Arial Narrow" panose="020B0606020202030204" pitchFamily="34" charset="0"/>
              </a:rPr>
              <a:t> </a:t>
            </a:r>
            <a:r>
              <a:rPr lang="fr-FR" sz="2800" b="1" dirty="0">
                <a:latin typeface="Arial Narrow" panose="020B0606020202030204" pitchFamily="34" charset="0"/>
              </a:rPr>
              <a:t>: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61068-F00F-479C-8D89-6C8D0B97461F}"/>
              </a:ext>
            </a:extLst>
          </p:cNvPr>
          <p:cNvSpPr txBox="1">
            <a:spLocks/>
          </p:cNvSpPr>
          <p:nvPr/>
        </p:nvSpPr>
        <p:spPr>
          <a:xfrm>
            <a:off x="668740" y="1469553"/>
            <a:ext cx="8229600" cy="3147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b="1" dirty="0"/>
              <a:t>Sûrs de ton </a:t>
            </a:r>
            <a:r>
              <a:rPr lang="fr-FR" sz="3200" b="1" dirty="0" smtClean="0"/>
              <a:t>amour</a:t>
            </a:r>
            <a:r>
              <a:rPr lang="fr-FR" sz="3200" b="1" dirty="0"/>
              <a:t>, et forts de </a:t>
            </a:r>
            <a:r>
              <a:rPr lang="fr-FR" sz="3200" b="1" dirty="0" smtClean="0"/>
              <a:t>notre </a:t>
            </a:r>
            <a:r>
              <a:rPr lang="fr-FR" sz="3200" b="1" dirty="0"/>
              <a:t>foi, </a:t>
            </a:r>
            <a:r>
              <a:rPr lang="fr-FR" sz="3200" b="1" dirty="0" smtClean="0"/>
              <a:t> Seigneur</a:t>
            </a:r>
            <a:r>
              <a:rPr lang="fr-FR" sz="3200" b="1" dirty="0"/>
              <a:t>, nous te </a:t>
            </a:r>
            <a:r>
              <a:rPr lang="fr-FR" sz="3200" b="1" dirty="0" smtClean="0"/>
              <a:t>prions</a:t>
            </a:r>
            <a:r>
              <a:rPr lang="fr-FR" sz="3200" b="1" dirty="0"/>
              <a:t>.</a:t>
            </a:r>
            <a:endParaRPr lang="fr-FR" sz="32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13357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922C5A-96C0-2342-7CAC-1F16FB664F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6B63D-16BD-7C61-B404-603049F83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86" y="365402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i="1" dirty="0" err="1"/>
              <a:t>O</a:t>
            </a:r>
            <a:r>
              <a:rPr lang="en-US" altLang="zh-CN" sz="2800" i="1" dirty="0" err="1"/>
              <a:t>ffertoire</a:t>
            </a:r>
            <a:r>
              <a:rPr lang="en-US" altLang="zh-CN" sz="2800" i="1" dirty="0"/>
              <a:t>: </a:t>
            </a:r>
            <a:r>
              <a:rPr lang="en-US" altLang="zh-CN" sz="2800" i="1" dirty="0" err="1"/>
              <a:t>Reçois</a:t>
            </a:r>
            <a:r>
              <a:rPr lang="en-US" altLang="zh-CN" sz="2800" i="1" dirty="0"/>
              <a:t> </a:t>
            </a:r>
            <a:r>
              <a:rPr lang="en-US" altLang="zh-CN" sz="2800" i="1" dirty="0" err="1"/>
              <a:t>l’offrande</a:t>
            </a:r>
            <a:r>
              <a:rPr lang="en-US" altLang="zh-CN" sz="2800" i="1" dirty="0"/>
              <a:t> de </a:t>
            </a:r>
            <a:r>
              <a:rPr lang="en-US" altLang="zh-CN" sz="2800" i="1" dirty="0" err="1"/>
              <a:t>tes</a:t>
            </a:r>
            <a:r>
              <a:rPr lang="en-US" altLang="zh-CN" sz="2800" i="1" dirty="0"/>
              <a:t> </a:t>
            </a:r>
            <a:r>
              <a:rPr lang="en-US" altLang="zh-CN" sz="2800" i="1" dirty="0" err="1"/>
              <a:t>enfants</a:t>
            </a:r>
            <a:r>
              <a:rPr lang="en-US" altLang="zh-CN" sz="2800" i="1" dirty="0"/>
              <a:t>(1/2)</a:t>
            </a:r>
            <a:br>
              <a:rPr lang="en-US" altLang="zh-CN" sz="2800" i="1" dirty="0"/>
            </a:br>
            <a:endParaRPr lang="en-US" sz="2800" i="1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468A2BA-67E0-891F-BA2D-7DB460F66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6" y="1083726"/>
            <a:ext cx="8676456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2800" b="1" dirty="0" smtClean="0">
                <a:solidFill>
                  <a:srgbClr val="444340"/>
                </a:solidFill>
                <a:latin typeface="Source Sans Pro" panose="020B0503030403020204" pitchFamily="34" charset="0"/>
              </a:rPr>
              <a:t>Reçois l’offrande de tes enfants, tous unis dans un même élan</a:t>
            </a:r>
          </a:p>
          <a:p>
            <a:pPr algn="ctr"/>
            <a:endParaRPr lang="fr-FR" sz="2800" dirty="0">
              <a:solidFill>
                <a:srgbClr val="444340"/>
              </a:solidFill>
              <a:latin typeface="Source Sans Pro" panose="020B0503030403020204" pitchFamily="34" charset="0"/>
            </a:endParaRPr>
          </a:p>
          <a:p>
            <a:pPr marL="514350" indent="-514350" algn="ctr">
              <a:buAutoNum type="arabicPeriod"/>
            </a:pPr>
            <a:r>
              <a:rPr lang="fr-FR" altLang="zh-CN" sz="2800" dirty="0" smtClean="0">
                <a:solidFill>
                  <a:srgbClr val="444340"/>
                </a:solidFill>
                <a:latin typeface="Source Sans Pro" panose="020B0503030403020204" pitchFamily="34" charset="0"/>
              </a:rPr>
              <a:t>Père, Saint Dieu, Eternel, Tout-puissant, nous t’offrons notre humble hostile, pour les péchés de toute notre vie; sois pour nous compatissant</a:t>
            </a:r>
          </a:p>
          <a:p>
            <a:pPr algn="ctr"/>
            <a:endParaRPr lang="fr-FR" altLang="zh-CN" sz="2800" dirty="0" smtClean="0">
              <a:solidFill>
                <a:srgbClr val="444340"/>
              </a:solidFill>
              <a:latin typeface="Source Sans Pro" panose="020B0503030403020204" pitchFamily="34" charset="0"/>
            </a:endParaRP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2</a:t>
            </a:r>
            <a:r>
              <a:rPr lang="fr-FR" sz="2800" dirty="0">
                <a:solidFill>
                  <a:srgbClr val="444340"/>
                </a:solidFill>
                <a:latin typeface="Source Sans Pro" panose="020B0503030403020204" pitchFamily="34" charset="0"/>
              </a:rPr>
              <a:t>. </a:t>
            </a:r>
            <a:r>
              <a:rPr lang="fr-FR" sz="2800" dirty="0" smtClean="0">
                <a:solidFill>
                  <a:srgbClr val="444340"/>
                </a:solidFill>
                <a:latin typeface="Source Sans Pro" panose="020B0503030403020204" pitchFamily="34" charset="0"/>
              </a:rPr>
              <a:t> </a:t>
            </a:r>
            <a:r>
              <a:rPr lang="fr-FR" sz="3200" dirty="0" smtClean="0">
                <a:solidFill>
                  <a:srgbClr val="444340"/>
                </a:solidFill>
                <a:latin typeface="Source Sans Pro" panose="020B0503030403020204" pitchFamily="34" charset="0"/>
              </a:rPr>
              <a:t>Nous te l’offrons aussi pour les vivants. Pour nos sœurs et pour nos frères, qui avec nous t’adressent leurs prières et ceux qui sont absents </a:t>
            </a:r>
            <a:endParaRPr lang="fr-FR" sz="2800" dirty="0">
              <a:solidFill>
                <a:srgbClr val="444340"/>
              </a:solidFill>
              <a:latin typeface="Source Sans Pro" panose="020B0503030403020204" pitchFamily="34" charset="0"/>
            </a:endParaRPr>
          </a:p>
          <a:p>
            <a:pPr algn="ctr"/>
            <a:r>
              <a:rPr lang="fr-FR" sz="2800" dirty="0" smtClean="0">
                <a:solidFill>
                  <a:srgbClr val="444340"/>
                </a:solidFill>
                <a:latin typeface="Source Sans Pro" panose="020B0503030403020204" pitchFamily="34" charset="0"/>
              </a:rPr>
              <a:t> </a:t>
            </a:r>
            <a:endParaRPr lang="fr-FR" sz="3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055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AF2F5-2F7C-2F2A-BD5C-DD25A8DF07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34043-2385-7404-CBCF-D42FF13E5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86" y="365402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i="1" dirty="0" err="1">
                <a:latin typeface="Source Sans Pro" panose="020B0503030403020204"/>
              </a:rPr>
              <a:t>O</a:t>
            </a:r>
            <a:r>
              <a:rPr lang="en-US" altLang="zh-CN" sz="3600" i="1" dirty="0" err="1">
                <a:latin typeface="Source Sans Pro" panose="020B0503030403020204"/>
              </a:rPr>
              <a:t>ffertoire</a:t>
            </a:r>
            <a:r>
              <a:rPr lang="en-US" altLang="zh-CN" sz="3600" i="1" dirty="0">
                <a:latin typeface="Source Sans Pro" panose="020B0503030403020204"/>
              </a:rPr>
              <a:t>: </a:t>
            </a:r>
            <a:r>
              <a:rPr lang="en-US" altLang="zh-CN" sz="3600" i="1" dirty="0" err="1">
                <a:latin typeface="Source Sans Pro" panose="020B0503030403020204"/>
              </a:rPr>
              <a:t>Reçois</a:t>
            </a:r>
            <a:r>
              <a:rPr lang="en-US" altLang="zh-CN" sz="3600" i="1" dirty="0">
                <a:latin typeface="Source Sans Pro" panose="020B0503030403020204"/>
              </a:rPr>
              <a:t> </a:t>
            </a:r>
            <a:r>
              <a:rPr lang="en-US" altLang="zh-CN" sz="3600" i="1" dirty="0" err="1">
                <a:latin typeface="Source Sans Pro" panose="020B0503030403020204"/>
              </a:rPr>
              <a:t>l’offrande</a:t>
            </a:r>
            <a:r>
              <a:rPr lang="en-US" altLang="zh-CN" sz="3600" i="1" dirty="0">
                <a:latin typeface="Source Sans Pro" panose="020B0503030403020204"/>
              </a:rPr>
              <a:t> de </a:t>
            </a:r>
            <a:r>
              <a:rPr lang="en-US" altLang="zh-CN" sz="3600" i="1" dirty="0" err="1">
                <a:latin typeface="Source Sans Pro" panose="020B0503030403020204"/>
              </a:rPr>
              <a:t>tes</a:t>
            </a:r>
            <a:r>
              <a:rPr lang="en-US" altLang="zh-CN" sz="3600" i="1" dirty="0">
                <a:latin typeface="Source Sans Pro" panose="020B0503030403020204"/>
              </a:rPr>
              <a:t> </a:t>
            </a:r>
            <a:r>
              <a:rPr lang="en-US" altLang="zh-CN" sz="3600" i="1" dirty="0" err="1" smtClean="0">
                <a:latin typeface="Source Sans Pro" panose="020B0503030403020204"/>
              </a:rPr>
              <a:t>enfants</a:t>
            </a:r>
            <a:r>
              <a:rPr lang="en-US" altLang="zh-CN" sz="3600" i="1" dirty="0" smtClean="0">
                <a:latin typeface="Source Sans Pro" panose="020B0503030403020204"/>
              </a:rPr>
              <a:t> </a:t>
            </a:r>
            <a:r>
              <a:rPr lang="en-US" altLang="zh-CN" sz="2800" i="1" dirty="0" smtClean="0"/>
              <a:t>(2/2</a:t>
            </a:r>
            <a:r>
              <a:rPr lang="en-US" altLang="zh-CN" sz="2800" i="1" dirty="0"/>
              <a:t>)</a:t>
            </a:r>
            <a:endParaRPr lang="en-US" sz="2800" i="1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B8CB33D-4898-6A1F-63FB-F6EFB4B66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6" y="1273297"/>
            <a:ext cx="8491670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rgbClr val="444340"/>
                </a:solidFill>
                <a:latin typeface="Source Sans Pro" panose="020B0503030403020204" pitchFamily="34" charset="0"/>
              </a:rPr>
              <a:t>Reçois l’offrande de tes enfants, tous unis dans un même </a:t>
            </a:r>
            <a:r>
              <a:rPr lang="fr-FR" sz="3200" b="1" dirty="0" smtClean="0">
                <a:solidFill>
                  <a:srgbClr val="444340"/>
                </a:solidFill>
                <a:latin typeface="Source Sans Pro" panose="020B0503030403020204" pitchFamily="34" charset="0"/>
              </a:rPr>
              <a:t>élan</a:t>
            </a:r>
          </a:p>
          <a:p>
            <a:pPr algn="ctr"/>
            <a:endParaRPr lang="fr-FR" sz="3200" b="1" dirty="0">
              <a:solidFill>
                <a:srgbClr val="444340"/>
              </a:solidFill>
              <a:latin typeface="Source Sans Pro" panose="020B0503030403020204" pitchFamily="34" charset="0"/>
            </a:endParaRPr>
          </a:p>
          <a:p>
            <a:pPr algn="ctr"/>
            <a:endParaRPr lang="fr-FR" sz="3200" b="1" dirty="0">
              <a:solidFill>
                <a:srgbClr val="444340"/>
              </a:solidFill>
              <a:latin typeface="Source Sans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28288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dirty="0" smtClean="0">
                <a:solidFill>
                  <a:srgbClr val="444340"/>
                </a:solidFill>
                <a:latin typeface="Source Sans Pro" panose="020B0503030403020204" pitchFamily="34" charset="0"/>
              </a:rPr>
              <a:t>.</a:t>
            </a:r>
            <a:endParaRPr lang="fr-FR" dirty="0">
              <a:solidFill>
                <a:srgbClr val="444340"/>
              </a:solidFill>
              <a:latin typeface="Source Sans Pro" panose="020B0503030403020204" pitchFamily="34" charset="0"/>
            </a:endParaRPr>
          </a:p>
          <a:p>
            <a:pPr algn="ctr"/>
            <a:r>
              <a:rPr lang="fr-FR" dirty="0">
                <a:solidFill>
                  <a:srgbClr val="444340"/>
                </a:solidFill>
                <a:latin typeface="Source Sans Pro" panose="020B0503030403020204" pitchFamily="34" charset="0"/>
              </a:rPr>
              <a:t>  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828836"/>
            <a:ext cx="4572000" cy="32932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444340"/>
                </a:solidFill>
                <a:latin typeface="Source Sans Pro" panose="020B0503030403020204" pitchFamily="34" charset="0"/>
              </a:rPr>
              <a:t>3</a:t>
            </a:r>
            <a:r>
              <a:rPr lang="fr-FR" sz="4800" dirty="0" smtClean="0">
                <a:solidFill>
                  <a:srgbClr val="444340"/>
                </a:solidFill>
                <a:latin typeface="Source Sans Pro" panose="020B0503030403020204" pitchFamily="34" charset="0"/>
              </a:rPr>
              <a:t>.</a:t>
            </a:r>
            <a:r>
              <a:rPr lang="fr-FR" sz="3200" dirty="0" smtClean="0">
                <a:solidFill>
                  <a:srgbClr val="444340"/>
                </a:solidFill>
                <a:latin typeface="Source Sans Pro" panose="020B0503030403020204" pitchFamily="34" charset="0"/>
              </a:rPr>
              <a:t> Reçois </a:t>
            </a:r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aussi Seigneur notre humble don, pour toutes ces âmes chères qui ont quittées nos maison de la terre, </a:t>
            </a:r>
            <a:r>
              <a:rPr lang="fr-FR" sz="3200" dirty="0" smtClean="0">
                <a:solidFill>
                  <a:srgbClr val="444340"/>
                </a:solidFill>
                <a:latin typeface="Source Sans Pro" panose="020B0503030403020204" pitchFamily="34" charset="0"/>
              </a:rPr>
              <a:t>reçois-les </a:t>
            </a:r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dans ta maison.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35396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B72F96-BCC6-70E1-84F2-923BFF3BD3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>
            <a:extLst>
              <a:ext uri="{FF2B5EF4-FFF2-40B4-BE49-F238E27FC236}">
                <a16:creationId xmlns:a16="http://schemas.microsoft.com/office/drawing/2014/main" id="{AECD7103-EA04-0053-6F2F-D7203A293936}"/>
              </a:ext>
            </a:extLst>
          </p:cNvPr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fr-FR" sz="2000" b="0" i="0" u="none" strike="noStrike" kern="1200" cap="none" spc="0" normalizeH="0" baseline="0" noProof="0">
              <a:ln>
                <a:noFill/>
              </a:ln>
              <a:solidFill>
                <a:srgbClr val="292934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292934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95E133B-632E-56F4-D6F8-A3B8E8799DD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26" name="Picture 2" descr="Le jeûne, la prière et l'aumône - Catholiques en Vendée">
            <a:extLst>
              <a:ext uri="{FF2B5EF4-FFF2-40B4-BE49-F238E27FC236}">
                <a16:creationId xmlns:a16="http://schemas.microsoft.com/office/drawing/2014/main" id="{8266AB4C-E8C9-CAE5-C0C7-B920191AF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901" y="1317009"/>
            <a:ext cx="4940198" cy="369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822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1052735"/>
            <a:ext cx="8856984" cy="5420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b="1" dirty="0" smtClean="0">
                <a:solidFill>
                  <a:schemeClr val="tx1"/>
                </a:solidFill>
                <a:cs typeface="Arial Unicode MS" charset="0"/>
              </a:rPr>
              <a:t>Saint, Saint, Saint le Seigneur, Dieu de l’univers </a:t>
            </a:r>
            <a:r>
              <a:rPr lang="fr-FR" sz="3200" b="1" dirty="0">
                <a:solidFill>
                  <a:schemeClr val="tx1"/>
                </a:solidFill>
                <a:cs typeface="Arial Unicode MS" charset="0"/>
              </a:rPr>
              <a:t>(bis)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200" b="1" dirty="0">
              <a:solidFill>
                <a:schemeClr val="tx1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 smtClean="0">
                <a:solidFill>
                  <a:schemeClr val="tx1"/>
                </a:solidFill>
                <a:cs typeface="Arial Unicode MS" charset="0"/>
              </a:rPr>
              <a:t>Le ciel et la terre sont remplis de ta gloire!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 smtClean="0">
                <a:cs typeface="Arial Unicode MS" charset="0"/>
              </a:rPr>
              <a:t>Hosanna au plus haut des cieux!</a:t>
            </a:r>
            <a:endParaRPr lang="fr-FR" sz="3200" dirty="0">
              <a:solidFill>
                <a:schemeClr val="tx1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200" dirty="0">
              <a:solidFill>
                <a:schemeClr val="tx1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 smtClean="0">
                <a:solidFill>
                  <a:schemeClr val="tx1"/>
                </a:solidFill>
                <a:cs typeface="Arial Unicode MS" charset="0"/>
              </a:rPr>
              <a:t>Béni soit celui qui vient au nom du Seigneur! </a:t>
            </a:r>
            <a:endParaRPr lang="fr-FR" sz="3200" dirty="0"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 smtClean="0">
                <a:solidFill>
                  <a:srgbClr val="292934"/>
                </a:solidFill>
                <a:cs typeface="Arial Unicode MS" charset="0"/>
              </a:rPr>
              <a:t>Hosanna au plus haut des cieux!</a:t>
            </a:r>
            <a:endParaRPr lang="fr-FR" sz="3200" dirty="0">
              <a:solidFill>
                <a:srgbClr val="292934"/>
              </a:solidFill>
              <a:cs typeface="Arial Unicode MS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63800"/>
                </a:solidFill>
                <a:cs typeface="Arial Unicode MS" charset="0"/>
              </a:rPr>
              <a:t>Sanctus : </a:t>
            </a:r>
            <a:r>
              <a:rPr lang="en-US" sz="2400" b="1" i="1" dirty="0" err="1" smtClean="0">
                <a:solidFill>
                  <a:srgbClr val="D63800"/>
                </a:solidFill>
                <a:cs typeface="Arial Unicode MS" charset="0"/>
              </a:rPr>
              <a:t>Messe</a:t>
            </a:r>
            <a:r>
              <a:rPr lang="en-US" sz="2400" b="1" i="1" dirty="0" smtClean="0">
                <a:solidFill>
                  <a:srgbClr val="D63800"/>
                </a:solidFill>
                <a:cs typeface="Arial Unicode MS" charset="0"/>
              </a:rPr>
              <a:t> </a:t>
            </a:r>
            <a:r>
              <a:rPr lang="en-US" sz="2400" b="1" i="1" dirty="0" err="1" smtClean="0">
                <a:solidFill>
                  <a:srgbClr val="D63800"/>
                </a:solidFill>
                <a:cs typeface="Arial Unicode MS" charset="0"/>
              </a:rPr>
              <a:t>peuple</a:t>
            </a:r>
            <a:r>
              <a:rPr lang="en-US" sz="2400" b="1" i="1" dirty="0" smtClean="0">
                <a:solidFill>
                  <a:srgbClr val="D63800"/>
                </a:solidFill>
                <a:cs typeface="Arial Unicode MS" charset="0"/>
              </a:rPr>
              <a:t> de </a:t>
            </a:r>
            <a:r>
              <a:rPr lang="en-US" sz="2400" b="1" i="1" dirty="0" err="1" smtClean="0">
                <a:solidFill>
                  <a:srgbClr val="D63800"/>
                </a:solidFill>
                <a:cs typeface="Arial Unicode MS" charset="0"/>
              </a:rPr>
              <a:t>Dieu</a:t>
            </a:r>
            <a:endParaRPr lang="en-US" sz="2400" i="1" dirty="0">
              <a:solidFill>
                <a:srgbClr val="D638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8681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0CB6C6-CDE4-8D50-0E90-3BABA13FE2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>
            <a:extLst>
              <a:ext uri="{FF2B5EF4-FFF2-40B4-BE49-F238E27FC236}">
                <a16:creationId xmlns:a16="http://schemas.microsoft.com/office/drawing/2014/main" id="{41E5D742-EBA3-A855-AE2F-74F19E13F36F}"/>
              </a:ext>
            </a:extLst>
          </p:cNvPr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3795AE0-EEA1-1F85-2136-B80D9F925F27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1026" name="Picture 2" descr="Le jeûne, la prière et l'aumône - Catholiques en Vendée">
            <a:extLst>
              <a:ext uri="{FF2B5EF4-FFF2-40B4-BE49-F238E27FC236}">
                <a16:creationId xmlns:a16="http://schemas.microsoft.com/office/drawing/2014/main" id="{082D1F50-8083-66E5-8B7B-FE94995CFA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901" y="1317009"/>
            <a:ext cx="4940198" cy="369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6513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a 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1347618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D84ECC-8EF4-5565-B22F-843A454E6E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>
            <a:extLst>
              <a:ext uri="{FF2B5EF4-FFF2-40B4-BE49-F238E27FC236}">
                <a16:creationId xmlns:a16="http://schemas.microsoft.com/office/drawing/2014/main" id="{E8E2AC36-A445-D43C-92FC-D5914D2D3B2A}"/>
              </a:ext>
            </a:extLst>
          </p:cNvPr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6B05AD6-DCB6-120C-43B1-B0DF55D6BC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1026" name="Picture 2" descr="Le jeûne, la prière et l'aumône - Catholiques en Vendée">
            <a:extLst>
              <a:ext uri="{FF2B5EF4-FFF2-40B4-BE49-F238E27FC236}">
                <a16:creationId xmlns:a16="http://schemas.microsoft.com/office/drawing/2014/main" id="{6B448CC3-C5DF-3D6A-9C96-AC6F6C4238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901" y="1317009"/>
            <a:ext cx="4940198" cy="369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47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i="1" dirty="0"/>
              <a:t>Avec </a:t>
            </a:r>
            <a:r>
              <a:rPr lang="en-US" altLang="zh-CN" i="1" dirty="0" err="1"/>
              <a:t>toi</a:t>
            </a:r>
            <a:r>
              <a:rPr lang="en-US" altLang="zh-CN" i="1" dirty="0"/>
              <a:t>, nous irons au </a:t>
            </a:r>
            <a:r>
              <a:rPr lang="en-US" altLang="zh-CN" i="1" dirty="0" smtClean="0"/>
              <a:t>desert (1/4)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3200" dirty="0" smtClean="0">
                <a:solidFill>
                  <a:srgbClr val="444340"/>
                </a:solidFill>
                <a:latin typeface="Source Sans Pro" panose="020B0503030403020204" pitchFamily="34" charset="0"/>
              </a:rPr>
              <a:t>1- Seigneur</a:t>
            </a:r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, avec toi, nous irons au </a:t>
            </a:r>
            <a:r>
              <a:rPr lang="fr-FR" sz="3200" dirty="0" smtClean="0">
                <a:solidFill>
                  <a:srgbClr val="444340"/>
                </a:solidFill>
                <a:latin typeface="Source Sans Pro" panose="020B0503030403020204" pitchFamily="34" charset="0"/>
              </a:rPr>
              <a:t>désert, poussés</a:t>
            </a:r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, comme toi, par l'Esprit. (bis)</a:t>
            </a:r>
          </a:p>
          <a:p>
            <a:pPr marL="0" indent="0" algn="ctr">
              <a:buNone/>
            </a:pPr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Et nous mangerons la parole de </a:t>
            </a:r>
            <a:r>
              <a:rPr lang="fr-FR" sz="3200" dirty="0" smtClean="0">
                <a:solidFill>
                  <a:srgbClr val="444340"/>
                </a:solidFill>
                <a:latin typeface="Source Sans Pro" panose="020B0503030403020204" pitchFamily="34" charset="0"/>
              </a:rPr>
              <a:t>Dieu, et </a:t>
            </a:r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nous choisirons notre Dieu.</a:t>
            </a:r>
          </a:p>
          <a:p>
            <a:pPr marL="0" indent="0" algn="ctr">
              <a:buNone/>
            </a:pPr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Et nous fêterons notre Pâque au désert </a:t>
            </a:r>
            <a:r>
              <a:rPr lang="fr-FR" sz="3200" dirty="0" smtClean="0">
                <a:solidFill>
                  <a:srgbClr val="444340"/>
                </a:solidFill>
                <a:latin typeface="Source Sans Pro" panose="020B0503030403020204" pitchFamily="34" charset="0"/>
              </a:rPr>
              <a:t>:nous </a:t>
            </a:r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vivrons le désert avec toi !</a:t>
            </a:r>
          </a:p>
          <a:p>
            <a:pPr algn="ctr"/>
            <a:endParaRPr lang="fr-FR" dirty="0">
              <a:solidFill>
                <a:srgbClr val="444340"/>
              </a:solidFill>
              <a:latin typeface="Source Sans Pro" panose="020B0503030403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8697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66713" y="1052736"/>
            <a:ext cx="8331200" cy="5525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fr-FR" sz="3200" dirty="0"/>
              <a:t> </a:t>
            </a:r>
            <a:r>
              <a:rPr lang="fr-FR" sz="3200" dirty="0" smtClean="0"/>
              <a:t>Agneau de Dieu, </a:t>
            </a:r>
            <a:r>
              <a:rPr lang="fr-FR" sz="3200" dirty="0"/>
              <a:t>qui </a:t>
            </a:r>
            <a:r>
              <a:rPr lang="fr-FR" sz="3200" dirty="0" smtClean="0"/>
              <a:t>enlèves les péchés du monde, prends pitié de nous </a:t>
            </a:r>
            <a:r>
              <a:rPr lang="fr-FR" sz="3200" dirty="0"/>
              <a:t>(bis)</a:t>
            </a:r>
          </a:p>
          <a:p>
            <a:pPr algn="ctr"/>
            <a:endParaRPr lang="fr-FR" sz="3200" dirty="0" smtClean="0"/>
          </a:p>
          <a:p>
            <a:pPr algn="ctr"/>
            <a:r>
              <a:rPr lang="fr-FR" sz="3200" dirty="0"/>
              <a:t>Agneau de Dieu, qui </a:t>
            </a:r>
            <a:r>
              <a:rPr lang="fr-FR" sz="3200" dirty="0" smtClean="0"/>
              <a:t>enlèves </a:t>
            </a:r>
            <a:r>
              <a:rPr lang="fr-FR" sz="3200" dirty="0"/>
              <a:t>les péchés du monde, </a:t>
            </a:r>
            <a:r>
              <a:rPr lang="fr-FR" sz="3200" dirty="0" smtClean="0"/>
              <a:t>donnes-nous la paix</a:t>
            </a:r>
            <a:endParaRPr lang="fr-FR" sz="3200" dirty="0"/>
          </a:p>
          <a:p>
            <a:pPr algn="ctr"/>
            <a:r>
              <a:rPr lang="fr-FR" sz="3200" dirty="0"/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fr-FR" sz="2400" b="1" i="1" dirty="0" smtClean="0">
                <a:solidFill>
                  <a:srgbClr val="D63800"/>
                </a:solidFill>
                <a:cs typeface="Arial Unicode MS" charset="0"/>
              </a:rPr>
              <a:t>Messe peuple de Dieu</a:t>
            </a:r>
            <a:endParaRPr lang="fr-FR" sz="2400" i="1" dirty="0">
              <a:solidFill>
                <a:srgbClr val="D638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023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/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/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/>
              <a:t> </a:t>
            </a:r>
            <a:endParaRPr lang="ja-JP" altLang="fr-FR" sz="500"/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/>
              <a:t>Please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be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reminded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that</a:t>
            </a:r>
            <a:r>
              <a:rPr lang="fr-FR" altLang="fr-FR" sz="2500" dirty="0"/>
              <a:t> </a:t>
            </a:r>
            <a:r>
              <a:rPr lang="fr-FR" altLang="fr-FR" sz="2500" dirty="0" err="1"/>
              <a:t>only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baptized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christians</a:t>
            </a:r>
            <a:r>
              <a:rPr lang="fr-FR" altLang="fr-FR" sz="2500" dirty="0"/>
              <a:t> </a:t>
            </a:r>
            <a:r>
              <a:rPr lang="fr-FR" altLang="fr-FR" sz="2500" dirty="0" err="1"/>
              <a:t>who</a:t>
            </a:r>
            <a:r>
              <a:rPr lang="fr-FR" altLang="fr-FR" sz="2500" dirty="0"/>
              <a:t> have </a:t>
            </a:r>
            <a:r>
              <a:rPr lang="fr-FR" altLang="fr-FR" sz="2500" dirty="0" err="1"/>
              <a:t>received</a:t>
            </a:r>
            <a:r>
              <a:rPr lang="fr-FR" altLang="fr-FR" sz="2500" dirty="0"/>
              <a:t> First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 </a:t>
            </a:r>
            <a:r>
              <a:rPr lang="fr-FR" altLang="fr-FR" sz="2500" dirty="0" err="1"/>
              <a:t>may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receive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Communion. If </a:t>
            </a:r>
            <a:r>
              <a:rPr lang="fr-FR" altLang="fr-FR" sz="2500" dirty="0" err="1"/>
              <a:t>you</a:t>
            </a:r>
            <a:r>
              <a:rPr lang="fr-FR" altLang="fr-FR" sz="2500" dirty="0"/>
              <a:t> have not </a:t>
            </a:r>
            <a:r>
              <a:rPr lang="fr-FR" altLang="fr-FR" sz="2500" dirty="0" err="1"/>
              <a:t>received</a:t>
            </a:r>
            <a:r>
              <a:rPr lang="fr-FR" altLang="fr-FR" sz="2500" dirty="0"/>
              <a:t> First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Communion, </a:t>
            </a:r>
            <a:r>
              <a:rPr lang="fr-FR" altLang="fr-FR" sz="2500" dirty="0" err="1"/>
              <a:t>you</a:t>
            </a:r>
            <a:r>
              <a:rPr lang="fr-FR" altLang="fr-FR" sz="2500" dirty="0"/>
              <a:t> </a:t>
            </a:r>
            <a:r>
              <a:rPr lang="fr-FR" altLang="fr-FR" sz="2500" dirty="0" err="1"/>
              <a:t>may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approach</a:t>
            </a:r>
            <a:r>
              <a:rPr lang="fr-FR" altLang="fr-FR" sz="2500" dirty="0"/>
              <a:t> the alter </a:t>
            </a:r>
            <a:r>
              <a:rPr lang="fr-FR" altLang="fr-FR" sz="2500" dirty="0" err="1"/>
              <a:t>with</a:t>
            </a:r>
            <a:r>
              <a:rPr lang="fr-FR" altLang="fr-FR" sz="2500" dirty="0"/>
              <a:t> </a:t>
            </a:r>
            <a:r>
              <a:rPr lang="fr-FR" altLang="fr-FR" sz="2500" dirty="0" err="1"/>
              <a:t>your</a:t>
            </a:r>
            <a:r>
              <a:rPr lang="fr-FR" altLang="fr-FR" sz="2500" dirty="0"/>
              <a:t> hands </a:t>
            </a:r>
            <a:r>
              <a:rPr lang="fr-FR" altLang="fr-FR" sz="2500" dirty="0" err="1"/>
              <a:t>folded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across</a:t>
            </a:r>
            <a:r>
              <a:rPr lang="fr-FR" altLang="fr-FR" sz="2500" dirty="0"/>
              <a:t> the </a:t>
            </a:r>
            <a:r>
              <a:rPr lang="fr-FR" altLang="fr-FR" sz="2500" dirty="0" err="1"/>
              <a:t>chest</a:t>
            </a:r>
            <a:r>
              <a:rPr lang="fr-FR" altLang="fr-FR" sz="2500" dirty="0"/>
              <a:t> in an X in </a:t>
            </a:r>
            <a:r>
              <a:rPr lang="fr-FR" altLang="fr-FR" sz="2500" dirty="0" err="1"/>
              <a:t>order</a:t>
            </a:r>
            <a:r>
              <a:rPr lang="fr-FR" altLang="fr-FR" sz="2500" dirty="0"/>
              <a:t> to </a:t>
            </a:r>
            <a:r>
              <a:rPr lang="fr-FR" altLang="fr-FR" sz="2500" dirty="0" err="1"/>
              <a:t>receive</a:t>
            </a:r>
            <a:r>
              <a:rPr lang="fr-FR" altLang="fr-FR" sz="2500" dirty="0"/>
              <a:t> a blessing. </a:t>
            </a:r>
          </a:p>
        </p:txBody>
      </p:sp>
    </p:spTree>
    <p:extLst>
      <p:ext uri="{BB962C8B-B14F-4D97-AF65-F5344CB8AC3E}">
        <p14:creationId xmlns:p14="http://schemas.microsoft.com/office/powerpoint/2010/main" val="363417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13613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defRPr/>
            </a:pPr>
            <a:r>
              <a:rPr lang="en-US" sz="2400" b="1" dirty="0">
                <a:solidFill>
                  <a:srgbClr val="D2533C"/>
                </a:solidFill>
              </a:rPr>
              <a:t>Communion</a:t>
            </a:r>
            <a:r>
              <a:rPr lang="fr-FR" sz="2400" b="1" dirty="0">
                <a:solidFill>
                  <a:srgbClr val="D2533C"/>
                </a:solidFill>
              </a:rPr>
              <a:t>: </a:t>
            </a:r>
            <a:r>
              <a:rPr lang="fr-FR" sz="2400" i="1" dirty="0">
                <a:solidFill>
                  <a:srgbClr val="D2533C"/>
                </a:solidFill>
              </a:rPr>
              <a:t>Tu fais ta demeure en nous Seigneur</a:t>
            </a:r>
            <a:r>
              <a:rPr lang="zh-CN" altLang="en-US" sz="2400" i="1" dirty="0">
                <a:solidFill>
                  <a:srgbClr val="D2533C"/>
                </a:solidFill>
              </a:rPr>
              <a:t> </a:t>
            </a:r>
            <a:r>
              <a:rPr lang="fr-FR" sz="2400" b="1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>
                <a:solidFill>
                  <a:srgbClr val="D2533C"/>
                </a:solidFill>
              </a:rPr>
              <a:t>1</a:t>
            </a:r>
            <a:r>
              <a:rPr lang="fr-FR" sz="2400" b="1" dirty="0">
                <a:solidFill>
                  <a:srgbClr val="D2533C"/>
                </a:solidFill>
              </a:rPr>
              <a:t>/3)</a:t>
            </a:r>
            <a:r>
              <a:rPr lang="fr-FR" sz="2400" dirty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529" y="940669"/>
            <a:ext cx="8496944" cy="565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  <a:t>Tu es là présent, livré pour nous</a:t>
            </a:r>
            <a:br>
              <a:rPr lang="fr-FR" sz="3200" b="1" dirty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</a:b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Toi le tout petit, le serviteur</a:t>
            </a:r>
            <a:b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Toi, le Tout Puissant </a:t>
            </a:r>
            <a:endParaRPr lang="fr-FR" altLang="zh-CN" sz="32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fr-FR" altLang="zh-CN" sz="3200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umblement tu t‘abaisses</a:t>
            </a:r>
          </a:p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Tu fais ta demeure en nous Seigneur. </a:t>
            </a:r>
            <a:r>
              <a:rPr lang="fr-FR" sz="3200" b="1" dirty="0"/>
              <a:t/>
            </a:r>
            <a:br>
              <a:rPr lang="fr-FR" sz="3200" b="1" dirty="0"/>
            </a:br>
            <a:endParaRPr lang="fr-FR" sz="3200" dirty="0"/>
          </a:p>
          <a:p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1- </a:t>
            </a:r>
            <a:r>
              <a:rPr lang="fr-FR" sz="2800" dirty="0">
                <a:solidFill>
                  <a:srgbClr val="000000"/>
                </a:solidFill>
                <a:cs typeface="Verdana" charset="0"/>
              </a:rPr>
              <a:t>Le pain que nous mangeons</a:t>
            </a:r>
          </a:p>
          <a:p>
            <a:r>
              <a:rPr lang="fr-FR" sz="2800" dirty="0">
                <a:solidFill>
                  <a:srgbClr val="000000"/>
                </a:solidFill>
                <a:cs typeface="Verdana" charset="0"/>
              </a:rPr>
              <a:t>Le vin que nous buvons  </a:t>
            </a:r>
          </a:p>
          <a:p>
            <a:r>
              <a:rPr lang="fr-FR" sz="2800" dirty="0">
                <a:solidFill>
                  <a:srgbClr val="000000"/>
                </a:solidFill>
                <a:cs typeface="Verdana" charset="0"/>
              </a:rPr>
              <a:t>c'est ton corps et ton sang</a:t>
            </a:r>
          </a:p>
          <a:p>
            <a:r>
              <a:rPr lang="fr-FR" sz="2800" dirty="0">
                <a:solidFill>
                  <a:srgbClr val="000000"/>
                </a:solidFill>
                <a:cs typeface="Verdana" charset="0"/>
              </a:rPr>
              <a:t>Tu nous livres ta vie</a:t>
            </a:r>
          </a:p>
          <a:p>
            <a:r>
              <a:rPr lang="fr-FR" sz="2800" dirty="0">
                <a:solidFill>
                  <a:srgbClr val="000000"/>
                </a:solidFill>
                <a:cs typeface="Verdana" charset="0"/>
              </a:rPr>
              <a:t>Tu nous ouvres ton cœur</a:t>
            </a:r>
          </a:p>
          <a:p>
            <a:r>
              <a:rPr lang="fr-FR" sz="2800" dirty="0">
                <a:solidFill>
                  <a:srgbClr val="000000"/>
                </a:solidFill>
                <a:cs typeface="Verdana" charset="0"/>
              </a:rPr>
              <a:t>Tu fais ta demeure en nous Seigneur.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7348052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13613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defRPr/>
            </a:pPr>
            <a:r>
              <a:rPr lang="en-US" sz="2400" b="1" dirty="0">
                <a:solidFill>
                  <a:srgbClr val="D2533C"/>
                </a:solidFill>
              </a:rPr>
              <a:t>Communion</a:t>
            </a:r>
            <a:r>
              <a:rPr lang="fr-FR" sz="2400" b="1" dirty="0">
                <a:solidFill>
                  <a:srgbClr val="D2533C"/>
                </a:solidFill>
              </a:rPr>
              <a:t>: </a:t>
            </a:r>
            <a:r>
              <a:rPr lang="fr-FR" sz="2400" b="1" dirty="0" smtClean="0">
                <a:solidFill>
                  <a:srgbClr val="D2533C"/>
                </a:solidFill>
              </a:rPr>
              <a:t>Tu fais ta demeure en nous Seigneur</a:t>
            </a:r>
            <a:r>
              <a:rPr lang="fr-FR" sz="2400" b="1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>
                <a:solidFill>
                  <a:srgbClr val="D2533C"/>
                </a:solidFill>
              </a:rPr>
              <a:t>2</a:t>
            </a:r>
            <a:r>
              <a:rPr lang="fr-FR" sz="2400" b="1" dirty="0">
                <a:solidFill>
                  <a:srgbClr val="D2533C"/>
                </a:solidFill>
              </a:rPr>
              <a:t>/3)</a:t>
            </a:r>
            <a:r>
              <a:rPr lang="fr-FR" sz="2400" dirty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529" y="940669"/>
            <a:ext cx="8496944" cy="565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  <a:t>Tu es là présent, livré pour nous</a:t>
            </a:r>
            <a:br>
              <a:rPr lang="fr-FR" sz="3200" b="1" dirty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</a:b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Toi le tout petit, le serviteur</a:t>
            </a:r>
            <a:b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Toi, le Tout Puissant </a:t>
            </a:r>
            <a:endParaRPr lang="fr-FR" altLang="zh-CN" sz="32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fr-FR" altLang="zh-CN" sz="3200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umblement tu t‘abaisses</a:t>
            </a:r>
          </a:p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Tu fais ta demeure en nous Seigneur. </a:t>
            </a:r>
            <a:r>
              <a:rPr lang="fr-FR" sz="3200" b="1" dirty="0"/>
              <a:t/>
            </a:r>
            <a:br>
              <a:rPr lang="fr-FR" sz="3200" b="1" dirty="0"/>
            </a:br>
            <a:endParaRPr lang="fr-FR" sz="3200" dirty="0"/>
          </a:p>
          <a:p>
            <a:r>
              <a:rPr lang="fr-FR" sz="3200" dirty="0">
                <a:solidFill>
                  <a:srgbClr val="000000"/>
                </a:solidFill>
                <a:cs typeface="Verdana" charset="0"/>
              </a:rPr>
              <a:t>2</a:t>
            </a: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- </a:t>
            </a:r>
            <a:r>
              <a:rPr lang="fr-FR" sz="2800" dirty="0">
                <a:solidFill>
                  <a:srgbClr val="000000"/>
                </a:solidFill>
                <a:cs typeface="Verdana" charset="0"/>
              </a:rPr>
              <a:t>Par le don de ta vie </a:t>
            </a:r>
            <a:br>
              <a:rPr lang="fr-FR" sz="2800" dirty="0">
                <a:solidFill>
                  <a:srgbClr val="000000"/>
                </a:solidFill>
                <a:cs typeface="Verdana" charset="0"/>
              </a:rPr>
            </a:br>
            <a:r>
              <a:rPr lang="fr-FR" sz="2800" dirty="0">
                <a:solidFill>
                  <a:srgbClr val="000000"/>
                </a:solidFill>
                <a:cs typeface="Verdana" charset="0"/>
              </a:rPr>
              <a:t>Tu désires aujourd'hui </a:t>
            </a:r>
          </a:p>
          <a:p>
            <a:r>
              <a:rPr lang="fr-FR" sz="2800" dirty="0">
                <a:solidFill>
                  <a:srgbClr val="000000"/>
                </a:solidFill>
                <a:cs typeface="Verdana" charset="0"/>
              </a:rPr>
              <a:t>Reposer en nos cœurs ! </a:t>
            </a:r>
            <a:br>
              <a:rPr lang="fr-FR" sz="2800" dirty="0">
                <a:solidFill>
                  <a:srgbClr val="000000"/>
                </a:solidFill>
                <a:cs typeface="Verdana" charset="0"/>
              </a:rPr>
            </a:br>
            <a:r>
              <a:rPr lang="fr-FR" sz="2800" dirty="0">
                <a:solidFill>
                  <a:srgbClr val="000000"/>
                </a:solidFill>
                <a:cs typeface="Verdana" charset="0"/>
              </a:rPr>
              <a:t>Brûlé de charité, Assoiffé d'être aimé</a:t>
            </a:r>
            <a:br>
              <a:rPr lang="fr-FR" sz="2800" dirty="0">
                <a:solidFill>
                  <a:srgbClr val="000000"/>
                </a:solidFill>
                <a:cs typeface="Verdana" charset="0"/>
              </a:rPr>
            </a:br>
            <a:r>
              <a:rPr lang="fr-FR" sz="2800" dirty="0">
                <a:solidFill>
                  <a:srgbClr val="000000"/>
                </a:solidFill>
                <a:cs typeface="Verdana" charset="0"/>
              </a:rPr>
              <a:t>Tu fais ta demeure en nous Seigneur.</a:t>
            </a:r>
            <a:endParaRPr lang="fr-FR" sz="2800" dirty="0"/>
          </a:p>
          <a:p>
            <a:pPr algn="ctr"/>
            <a:endParaRPr lang="fr-FR" sz="2800" dirty="0" smtClean="0">
              <a:solidFill>
                <a:srgbClr val="000000"/>
              </a:solidFill>
              <a:cs typeface="Verdana" charset="0"/>
            </a:endParaRPr>
          </a:p>
          <a:p>
            <a:pPr algn="ctr"/>
            <a:endParaRPr lang="fr-FR" sz="2800" dirty="0" smtClean="0">
              <a:solidFill>
                <a:srgbClr val="000000"/>
              </a:solidFill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5243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>
                <a:solidFill>
                  <a:srgbClr val="D2533C"/>
                </a:solidFill>
              </a:rPr>
              <a:t>Communion</a:t>
            </a:r>
            <a:r>
              <a:rPr lang="fr-FR" sz="2700" b="1" dirty="0">
                <a:solidFill>
                  <a:srgbClr val="D2533C"/>
                </a:solidFill>
              </a:rPr>
              <a:t>: </a:t>
            </a:r>
            <a:r>
              <a:rPr lang="fr-FR" sz="3100" i="1" dirty="0">
                <a:solidFill>
                  <a:srgbClr val="D2533C"/>
                </a:solidFill>
              </a:rPr>
              <a:t>Tu fais ta demeure en nous Seigneur</a:t>
            </a:r>
            <a:r>
              <a:rPr lang="zh-CN" altLang="en-US" sz="3100" i="1" dirty="0">
                <a:solidFill>
                  <a:srgbClr val="D2533C"/>
                </a:solidFill>
              </a:rPr>
              <a:t> </a:t>
            </a:r>
            <a:r>
              <a:rPr lang="fr-FR" sz="2700" b="1" i="1" dirty="0" smtClean="0">
                <a:solidFill>
                  <a:srgbClr val="D2533C"/>
                </a:solidFill>
              </a:rPr>
              <a:t>(3</a:t>
            </a:r>
            <a:r>
              <a:rPr lang="fr-FR" sz="2700" b="1" dirty="0" smtClean="0">
                <a:solidFill>
                  <a:srgbClr val="D2533C"/>
                </a:solidFill>
              </a:rPr>
              <a:t>/3</a:t>
            </a:r>
            <a:r>
              <a:rPr lang="fr-FR" sz="2700" b="1" dirty="0">
                <a:solidFill>
                  <a:srgbClr val="D2533C"/>
                </a:solidFill>
              </a:rPr>
              <a:t>)</a:t>
            </a:r>
            <a:r>
              <a:rPr lang="fr-FR" sz="2700" dirty="0">
                <a:solidFill>
                  <a:srgbClr val="D2533C"/>
                </a:solidFill>
              </a:rPr>
              <a:t> </a:t>
            </a:r>
            <a:r>
              <a:rPr lang="fr-FR" dirty="0">
                <a:solidFill>
                  <a:srgbClr val="D2533C"/>
                </a:solidFill>
              </a:rPr>
              <a:t/>
            </a:r>
            <a:br>
              <a:rPr lang="fr-FR" dirty="0">
                <a:solidFill>
                  <a:srgbClr val="D2533C"/>
                </a:solidFill>
              </a:rPr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54512"/>
            <a:ext cx="8229600" cy="531355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r-FR" sz="3500" b="1" dirty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  <a:t>Tu es là présent, livré pour nous</a:t>
            </a:r>
            <a:br>
              <a:rPr lang="fr-FR" sz="3500" b="1" dirty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</a:br>
            <a:r>
              <a:rPr lang="fr-FR" sz="3500" b="1" dirty="0">
                <a:solidFill>
                  <a:schemeClr val="accent6">
                    <a:lumMod val="75000"/>
                  </a:schemeClr>
                </a:solidFill>
              </a:rPr>
              <a:t>Toi le tout petit, le serviteur</a:t>
            </a:r>
            <a:br>
              <a:rPr lang="fr-FR" sz="35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500" b="1" dirty="0">
                <a:solidFill>
                  <a:schemeClr val="accent6">
                    <a:lumMod val="75000"/>
                  </a:schemeClr>
                </a:solidFill>
              </a:rPr>
              <a:t>Toi, le Tout Puissant </a:t>
            </a:r>
            <a:endParaRPr lang="fr-FR" altLang="zh-CN" sz="35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fr-FR" altLang="zh-CN" sz="3500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fr-FR" sz="3500" b="1" dirty="0">
                <a:solidFill>
                  <a:schemeClr val="accent6">
                    <a:lumMod val="75000"/>
                  </a:schemeClr>
                </a:solidFill>
              </a:rPr>
              <a:t>umblement tu t‘abaisses</a:t>
            </a:r>
          </a:p>
          <a:p>
            <a:pPr algn="ctr"/>
            <a:r>
              <a:rPr lang="fr-FR" sz="3500" b="1" dirty="0">
                <a:solidFill>
                  <a:schemeClr val="accent6">
                    <a:lumMod val="75000"/>
                  </a:schemeClr>
                </a:solidFill>
              </a:rPr>
              <a:t>Tu fais ta demeure en nous Seigneur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fr-FR" b="1" dirty="0"/>
              <a:t/>
            </a:r>
            <a:br>
              <a:rPr lang="fr-FR" b="1" dirty="0"/>
            </a:br>
            <a:endParaRPr lang="fr-FR" dirty="0"/>
          </a:p>
          <a:p>
            <a:pPr marL="0" indent="0">
              <a:buNone/>
            </a:pPr>
            <a:endParaRPr lang="fr-FR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fr-FR" sz="3800" dirty="0" smtClean="0">
                <a:solidFill>
                  <a:srgbClr val="000000"/>
                </a:solidFill>
              </a:rPr>
              <a:t>3</a:t>
            </a:r>
            <a:r>
              <a:rPr lang="fr-FR" sz="3800" dirty="0" smtClean="0">
                <a:solidFill>
                  <a:srgbClr val="000000"/>
                </a:solidFill>
                <a:cs typeface="Verdana" charset="0"/>
              </a:rPr>
              <a:t> </a:t>
            </a:r>
            <a:r>
              <a:rPr lang="fr-FR" sz="4700" dirty="0">
                <a:solidFill>
                  <a:srgbClr val="000000"/>
                </a:solidFill>
                <a:cs typeface="Verdana" charset="0"/>
              </a:rPr>
              <a:t>-</a:t>
            </a:r>
            <a:r>
              <a:rPr lang="fr-FR" sz="3800" dirty="0">
                <a:solidFill>
                  <a:srgbClr val="000000"/>
                </a:solidFill>
                <a:cs typeface="Verdana" charset="0"/>
              </a:rPr>
              <a:t> Unis à ton Amour, </a:t>
            </a:r>
            <a:br>
              <a:rPr lang="fr-FR" sz="3800" dirty="0">
                <a:solidFill>
                  <a:srgbClr val="000000"/>
                </a:solidFill>
                <a:cs typeface="Verdana" charset="0"/>
              </a:rPr>
            </a:br>
            <a:r>
              <a:rPr lang="fr-FR" sz="3800" dirty="0">
                <a:solidFill>
                  <a:srgbClr val="000000"/>
                </a:solidFill>
                <a:cs typeface="Verdana" charset="0"/>
              </a:rPr>
              <a:t>Tu nous veux pour toujours</a:t>
            </a:r>
            <a:r>
              <a:rPr lang="fr-FR" sz="3800" dirty="0">
                <a:solidFill>
                  <a:srgbClr val="000000"/>
                </a:solidFill>
                <a:cs typeface="LucidaGrande" charset="0"/>
              </a:rPr>
              <a:t> </a:t>
            </a:r>
          </a:p>
          <a:p>
            <a:pPr marL="0" indent="0">
              <a:buNone/>
            </a:pPr>
            <a:r>
              <a:rPr lang="fr-FR" sz="3800" dirty="0">
                <a:solidFill>
                  <a:srgbClr val="000000"/>
                </a:solidFill>
                <a:cs typeface="Verdana" charset="0"/>
              </a:rPr>
              <a:t>Ostensoirs du Sauveur, </a:t>
            </a:r>
            <a:r>
              <a:rPr lang="fr-FR" sz="3800" dirty="0">
                <a:solidFill>
                  <a:srgbClr val="000000"/>
                </a:solidFill>
                <a:cs typeface="LucidaGrande" charset="0"/>
              </a:rPr>
              <a:t> </a:t>
            </a:r>
            <a:br>
              <a:rPr lang="fr-FR" sz="3800" dirty="0">
                <a:solidFill>
                  <a:srgbClr val="000000"/>
                </a:solidFill>
                <a:cs typeface="LucidaGrande" charset="0"/>
              </a:rPr>
            </a:br>
            <a:r>
              <a:rPr lang="fr-FR" sz="3800" dirty="0">
                <a:solidFill>
                  <a:srgbClr val="000000"/>
                </a:solidFill>
                <a:cs typeface="Verdana" charset="0"/>
              </a:rPr>
              <a:t>En notre humanité, Tu rejoins l'égaré</a:t>
            </a:r>
            <a:r>
              <a:rPr lang="fr-FR" sz="3800" dirty="0">
                <a:solidFill>
                  <a:srgbClr val="000000"/>
                </a:solidFill>
                <a:cs typeface="LucidaGrande" charset="0"/>
              </a:rPr>
              <a:t/>
            </a:r>
            <a:br>
              <a:rPr lang="fr-FR" sz="3800" dirty="0">
                <a:solidFill>
                  <a:srgbClr val="000000"/>
                </a:solidFill>
                <a:cs typeface="LucidaGrande" charset="0"/>
              </a:rPr>
            </a:br>
            <a:r>
              <a:rPr lang="fr-FR" sz="3800" dirty="0">
                <a:solidFill>
                  <a:srgbClr val="000000"/>
                </a:solidFill>
                <a:cs typeface="Verdana" charset="0"/>
              </a:rPr>
              <a:t>Tu fais ta demeure en nous Seigneur.</a:t>
            </a:r>
            <a:endParaRPr lang="fr-FR" sz="3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937947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B87633-2B61-7349-F249-A6843D270C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>
            <a:extLst>
              <a:ext uri="{FF2B5EF4-FFF2-40B4-BE49-F238E27FC236}">
                <a16:creationId xmlns:a16="http://schemas.microsoft.com/office/drawing/2014/main" id="{BD4790A6-A670-6947-04B1-2BA84F30C9D5}"/>
              </a:ext>
            </a:extLst>
          </p:cNvPr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E3FA1DD-C66E-BC4C-5B34-0B3F09704AAE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1026" name="Picture 2" descr="Le jeûne, la prière et l'aumône - Catholiques en Vendée">
            <a:extLst>
              <a:ext uri="{FF2B5EF4-FFF2-40B4-BE49-F238E27FC236}">
                <a16:creationId xmlns:a16="http://schemas.microsoft.com/office/drawing/2014/main" id="{0133036A-B3A8-4D2D-20D1-B0C328939A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901" y="1317009"/>
            <a:ext cx="4940198" cy="369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8460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67544" y="4554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Sortie</a:t>
            </a:r>
            <a:r>
              <a:rPr lang="fr-FR" sz="2400" b="1" dirty="0" smtClean="0">
                <a:solidFill>
                  <a:srgbClr val="D2533C"/>
                </a:solidFill>
              </a:rPr>
              <a:t>:</a:t>
            </a:r>
            <a:r>
              <a:rPr lang="fr-FR" sz="2400" i="1" dirty="0">
                <a:solidFill>
                  <a:srgbClr val="D2533C"/>
                </a:solidFill>
              </a:rPr>
              <a:t> </a:t>
            </a:r>
            <a:r>
              <a:rPr lang="fr-FR" sz="2400" i="1" dirty="0" smtClean="0">
                <a:solidFill>
                  <a:srgbClr val="D2533C"/>
                </a:solidFill>
              </a:rPr>
              <a:t>Que ma bouche chante ta louange (1/3</a:t>
            </a:r>
            <a:r>
              <a:rPr lang="fr-FR" sz="2400" i="1" dirty="0">
                <a:solidFill>
                  <a:srgbClr val="D2533C"/>
                </a:solidFill>
              </a:rPr>
              <a:t>)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endParaRPr lang="fr-FR" sz="2400" dirty="0">
              <a:solidFill>
                <a:srgbClr val="D2533C"/>
              </a:solidFill>
            </a:endParaRPr>
          </a:p>
        </p:txBody>
      </p:sp>
      <p:sp>
        <p:nvSpPr>
          <p:cNvPr id="5" name="Shape 203"/>
          <p:cNvSpPr/>
          <p:nvPr/>
        </p:nvSpPr>
        <p:spPr>
          <a:xfrm>
            <a:off x="105770" y="1185448"/>
            <a:ext cx="8932460" cy="5216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182879" indent="-182879" algn="ctr">
              <a:spcBef>
                <a:spcPts val="500"/>
              </a:spcBef>
              <a:defRPr sz="2200"/>
            </a:pPr>
            <a:endParaRPr lang="fr-FR" sz="2800" b="1" dirty="0">
              <a:solidFill>
                <a:schemeClr val="tx1"/>
              </a:solidFill>
            </a:endParaRP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1 </a:t>
            </a:r>
            <a:r>
              <a:rPr lang="fr-FR" sz="2800" dirty="0" smtClean="0">
                <a:solidFill>
                  <a:schemeClr val="tx1"/>
                </a:solidFill>
              </a:rPr>
              <a:t>– De toi Seigneur nous attendons la vie, que ma bouche chante ta louange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 smtClean="0"/>
              <a:t>Tu es pour nous un rempart, un abri; que ma…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/>
              <a:t>La joie du cœur vient de toi, ô Seigneur…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/>
              <a:t>Notre confiance est dans ton nom </a:t>
            </a:r>
            <a:r>
              <a:rPr lang="fr-FR" sz="2800" dirty="0" smtClean="0"/>
              <a:t>très saint</a:t>
            </a:r>
            <a:r>
              <a:rPr lang="fr-FR" sz="2800" dirty="0"/>
              <a:t>; que ma..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endParaRPr lang="fr-FR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Sois loué Seigneur pour ta grandeur, sois loué pour tous tes bienfaits. Gloire à toi Seigneur tu es vainqueur ton amour inonde nos cœurs; que ma bouche chante ta louange</a:t>
            </a:r>
            <a:endParaRPr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16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40F6B0-FD16-3D0C-7A85-0506A4DF6B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>
            <a:extLst>
              <a:ext uri="{FF2B5EF4-FFF2-40B4-BE49-F238E27FC236}">
                <a16:creationId xmlns:a16="http://schemas.microsoft.com/office/drawing/2014/main" id="{EC9ABB60-EA60-09C3-1379-236BF05C5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78A0573B-6D28-7756-A6A7-9A0FA7BC2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4554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</a:t>
            </a:r>
            <a:r>
              <a:rPr lang="fr-FR" sz="2400" i="1" dirty="0" smtClean="0">
                <a:solidFill>
                  <a:srgbClr val="D2533C"/>
                </a:solidFill>
              </a:rPr>
              <a:t>Que ma bouche chante ta louange </a:t>
            </a:r>
            <a:r>
              <a:rPr lang="fr-FR" sz="2400" i="1" dirty="0">
                <a:solidFill>
                  <a:srgbClr val="D2533C"/>
                </a:solidFill>
              </a:rPr>
              <a:t>(2/3)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endParaRPr lang="fr-FR" sz="2400" dirty="0">
              <a:solidFill>
                <a:srgbClr val="D2533C"/>
              </a:solidFill>
            </a:endParaRPr>
          </a:p>
        </p:txBody>
      </p:sp>
      <p:sp>
        <p:nvSpPr>
          <p:cNvPr id="5" name="Shape 203">
            <a:extLst>
              <a:ext uri="{FF2B5EF4-FFF2-40B4-BE49-F238E27FC236}">
                <a16:creationId xmlns:a16="http://schemas.microsoft.com/office/drawing/2014/main" id="{F20A6132-AFB7-A2E2-0B59-2F96D2787C87}"/>
              </a:ext>
            </a:extLst>
          </p:cNvPr>
          <p:cNvSpPr/>
          <p:nvPr/>
        </p:nvSpPr>
        <p:spPr>
          <a:xfrm>
            <a:off x="105770" y="1044593"/>
            <a:ext cx="8932460" cy="62709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marL="182879" indent="-182879" algn="ctr">
              <a:spcBef>
                <a:spcPts val="500"/>
              </a:spcBef>
              <a:defRPr sz="2200"/>
            </a:pPr>
            <a:endParaRPr lang="fr-FR" sz="2800" b="1" dirty="0">
              <a:solidFill>
                <a:schemeClr val="tx1"/>
              </a:solidFill>
            </a:endParaRP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2 </a:t>
            </a:r>
            <a:r>
              <a:rPr lang="fr-FR" sz="2800" dirty="0" smtClean="0">
                <a:solidFill>
                  <a:schemeClr val="tx1"/>
                </a:solidFill>
              </a:rPr>
              <a:t>– Seigneur tu as éclairé notre nuit, que ma bouche..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 smtClean="0"/>
              <a:t>Tu es lumière et clarté sur nos pas, que ..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/>
              <a:t>Tu affermis nos mains pour le combat, que ma …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/>
              <a:t>Seigneur tu nous fortifies dans la foi, que ma bouche..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endParaRPr lang="fr-FR" sz="2800" dirty="0"/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accent6">
                    <a:lumMod val="75000"/>
                  </a:schemeClr>
                </a:solidFill>
              </a:rPr>
              <a:t>Sois loué Seigneur pour ta grandeur, sois loué pour tous tes bienfaits. Gloire à toi Seigneur tu es vainqueur ton amour inonde nos cœurs; que ma bouche chante ta louange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endParaRPr lang="fr-FR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82879" indent="-182879" algn="ctr">
              <a:spcBef>
                <a:spcPts val="500"/>
              </a:spcBef>
              <a:defRPr sz="2200"/>
            </a:pPr>
            <a:endParaRPr lang="fr-FR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82879" indent="-182879" algn="ctr">
              <a:spcBef>
                <a:spcPts val="500"/>
              </a:spcBef>
              <a:defRPr sz="2200"/>
            </a:pPr>
            <a:endParaRPr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9599969-A8B7-34B3-4060-E15A49FC4C84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1196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D275C0-376B-B5E4-431E-062232461B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>
            <a:extLst>
              <a:ext uri="{FF2B5EF4-FFF2-40B4-BE49-F238E27FC236}">
                <a16:creationId xmlns:a16="http://schemas.microsoft.com/office/drawing/2014/main" id="{C3F67002-7319-3875-D765-9CE4A9F1C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A4F4E961-0D6B-DCF4-CC1D-8EA4633FD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4554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</a:t>
            </a:r>
            <a:r>
              <a:rPr lang="fr-FR" sz="2400" i="1" dirty="0" smtClean="0">
                <a:solidFill>
                  <a:srgbClr val="D2533C"/>
                </a:solidFill>
              </a:rPr>
              <a:t>Que ma bouche chante ta louange(3/3</a:t>
            </a:r>
            <a:r>
              <a:rPr lang="fr-FR" sz="2400" i="1" dirty="0">
                <a:solidFill>
                  <a:srgbClr val="D2533C"/>
                </a:solidFill>
              </a:rPr>
              <a:t>)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endParaRPr lang="fr-FR" sz="2400" dirty="0">
              <a:solidFill>
                <a:srgbClr val="D2533C"/>
              </a:solidFill>
            </a:endParaRPr>
          </a:p>
        </p:txBody>
      </p:sp>
      <p:sp>
        <p:nvSpPr>
          <p:cNvPr id="5" name="Shape 203">
            <a:extLst>
              <a:ext uri="{FF2B5EF4-FFF2-40B4-BE49-F238E27FC236}">
                <a16:creationId xmlns:a16="http://schemas.microsoft.com/office/drawing/2014/main" id="{7A38B34A-C896-E4E0-F324-97E9D40E3B57}"/>
              </a:ext>
            </a:extLst>
          </p:cNvPr>
          <p:cNvSpPr/>
          <p:nvPr/>
        </p:nvSpPr>
        <p:spPr>
          <a:xfrm>
            <a:off x="105770" y="830263"/>
            <a:ext cx="8932460" cy="74994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182879" indent="-182879" algn="ctr">
              <a:spcBef>
                <a:spcPts val="500"/>
              </a:spcBef>
              <a:defRPr sz="2200"/>
            </a:pPr>
            <a:endParaRPr lang="fr-FR" sz="2800" b="1" dirty="0">
              <a:solidFill>
                <a:schemeClr val="tx1"/>
              </a:solidFill>
            </a:endParaRP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3 </a:t>
            </a:r>
            <a:r>
              <a:rPr lang="fr-FR" sz="2800" dirty="0" smtClean="0">
                <a:solidFill>
                  <a:schemeClr val="tx1"/>
                </a:solidFill>
              </a:rPr>
              <a:t>– Tu viens sauver tes enfants égarés, que ma bouche..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 smtClean="0"/>
              <a:t>Qui dans leurs cœurs espèrent en ton amour, que ma bouche..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/>
              <a:t>Dans leur angoisse ils ont crié vers toi, que ma bouche..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/>
              <a:t>Seigneur tu entends le son de leurs voix, que ma bouche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accent6">
                    <a:lumMod val="75000"/>
                  </a:schemeClr>
                </a:solidFill>
              </a:rPr>
              <a:t>Sois loué Seigneur pour ta grandeur, sois loué pour tous tes bienfaits. Gloire à toi Seigneur tu es vainqueur ton amour inonde nos cœurs; que ma bouche chante ta louange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endParaRPr lang="fr-FR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182879" indent="-182879" algn="ctr">
              <a:spcBef>
                <a:spcPts val="500"/>
              </a:spcBef>
              <a:defRPr sz="2200"/>
            </a:pPr>
            <a:endParaRPr lang="fr-FR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82879" indent="-182879" algn="ctr">
              <a:spcBef>
                <a:spcPts val="500"/>
              </a:spcBef>
              <a:defRPr sz="2200"/>
            </a:pPr>
            <a:endParaRPr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08A550-C790-C8D9-5C59-C4C3B5E64F37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801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9351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b="1" i="1" cap="none" dirty="0">
                <a:ea typeface="ＭＳ Ｐゴシック" pitchFamily="34" charset="-128"/>
              </a:rPr>
              <a:t>Bon </a:t>
            </a:r>
            <a:r>
              <a:rPr lang="en-GB" sz="4000" b="1" i="1" cap="none" dirty="0" err="1">
                <a:ea typeface="ＭＳ Ｐゴシック" pitchFamily="34" charset="-128"/>
              </a:rPr>
              <a:t>dimanche</a:t>
            </a:r>
            <a:r>
              <a:rPr lang="en-GB" sz="4000" b="1" i="1" cap="none" dirty="0">
                <a:ea typeface="ＭＳ Ｐゴシック" pitchFamily="34" charset="-128"/>
              </a:rPr>
              <a:t> a </a:t>
            </a:r>
            <a:r>
              <a:rPr lang="en-GB" sz="4000" b="1" i="1" cap="none" dirty="0" err="1">
                <a:ea typeface="ＭＳ Ｐゴシック" pitchFamily="34" charset="-128"/>
              </a:rPr>
              <a:t>tous</a:t>
            </a:r>
            <a:r>
              <a:rPr lang="en-GB" sz="4000" b="1" i="1" cap="none" dirty="0">
                <a:ea typeface="ＭＳ Ｐゴシック" pitchFamily="34" charset="-128"/>
              </a:rPr>
              <a:t>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770DAA-BA0B-FEC5-7F98-F324886EA3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4D1BA74-3B66-1B81-666A-3055155C2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73" y="1194653"/>
            <a:ext cx="8676456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0" i="0" dirty="0" smtClean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2. Seigneur nous irons au désert pour guérir, poussés comme toi par l’Esprit (bis)</a:t>
            </a:r>
          </a:p>
          <a:p>
            <a:pPr algn="ctr"/>
            <a:r>
              <a:rPr lang="fr-FR" sz="3200" dirty="0" smtClean="0">
                <a:solidFill>
                  <a:srgbClr val="444340"/>
                </a:solidFill>
                <a:latin typeface="Source Sans Pro" panose="020B0503030403020204" pitchFamily="34" charset="0"/>
              </a:rPr>
              <a:t>Et tu ôteras de nos cœurs le péché, et tu guériras notre mal. Et nous fêterons notre Pâque au désert, ô vivant qui engendre la vie.</a:t>
            </a:r>
            <a:endParaRPr lang="fr-FR" sz="4400" dirty="0">
              <a:solidFill>
                <a:srgbClr val="000000"/>
              </a:solidFill>
              <a:latin typeface="Source Sans Pro" panose="020B0503030403020204"/>
            </a:endParaRP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</a:t>
            </a:r>
            <a:endParaRPr lang="fr-FR" sz="3000" b="1" dirty="0" smtClean="0">
              <a:solidFill>
                <a:srgbClr val="000000"/>
              </a:solidFill>
            </a:endParaRPr>
          </a:p>
          <a:p>
            <a:pPr algn="ctr"/>
            <a:endParaRPr lang="fr-FR" sz="3000" b="1" dirty="0">
              <a:solidFill>
                <a:srgbClr val="000000"/>
              </a:solidFill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1DFEDB3-79B6-1F90-C962-EC6265B91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" y="350838"/>
            <a:ext cx="7833815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000" tIns="45000" rIns="90000" bIns="45000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000" i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Avec </a:t>
            </a:r>
            <a:r>
              <a:rPr lang="en-US" altLang="zh-CN" sz="4000" i="1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toi</a:t>
            </a:r>
            <a:r>
              <a:rPr lang="en-US" altLang="zh-CN" sz="4000" i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nous irons au desert</a:t>
            </a:r>
            <a:r>
              <a:rPr lang="fr-FR" sz="2400" dirty="0" smtClean="0">
                <a:solidFill>
                  <a:srgbClr val="D2533C"/>
                </a:solidFill>
              </a:rPr>
              <a:t>(2/4</a:t>
            </a:r>
            <a:r>
              <a:rPr lang="fr-FR" sz="2800" dirty="0" smtClean="0">
                <a:solidFill>
                  <a:srgbClr val="D2533C"/>
                </a:solidFill>
              </a:rPr>
              <a:t>)</a:t>
            </a:r>
            <a:endParaRPr lang="fr-FR" sz="2800" dirty="0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1030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63773" y="1194653"/>
            <a:ext cx="8676456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 </a:t>
            </a:r>
            <a:endParaRPr lang="fr-FR" sz="3000" b="1" dirty="0">
              <a:solidFill>
                <a:srgbClr val="000000"/>
              </a:solidFill>
            </a:endParaRPr>
          </a:p>
          <a:p>
            <a:pPr algn="ctr"/>
            <a:r>
              <a:rPr lang="fr-FR" sz="3200" dirty="0" smtClean="0">
                <a:solidFill>
                  <a:srgbClr val="444340"/>
                </a:solidFill>
                <a:latin typeface="Source Sans Pro" panose="020B0503030403020204" pitchFamily="34" charset="0"/>
              </a:rPr>
              <a:t>3. Seigneur</a:t>
            </a:r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, nous irons au désert pour prier,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poussés, comme toi, par l'Esprit. (bis)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Et nous goûterons le silence de Dieu,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et nous renaîtrons dans la joie.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Et nous fêterons notre Pâque au désert :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nous irons dans la force de Dieu !</a:t>
            </a:r>
          </a:p>
          <a:p>
            <a:pPr algn="ctr"/>
            <a:endParaRPr lang="fr-FR" sz="3200" dirty="0" smtClean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199" y="350838"/>
            <a:ext cx="7833815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000" tIns="45000" rIns="90000" bIns="45000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000" i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Avec </a:t>
            </a:r>
            <a:r>
              <a:rPr lang="en-US" altLang="zh-CN" sz="4000" i="1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toi</a:t>
            </a:r>
            <a:r>
              <a:rPr lang="en-US" altLang="zh-CN" sz="4000" i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nous irons au desert</a:t>
            </a:r>
            <a:r>
              <a:rPr lang="fr-FR" sz="4000" i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FR" sz="2400" dirty="0" smtClean="0">
                <a:solidFill>
                  <a:srgbClr val="D2533C"/>
                </a:solidFill>
              </a:rPr>
              <a:t>(3/4</a:t>
            </a:r>
            <a:r>
              <a:rPr lang="fr-FR" sz="2800" dirty="0" smtClean="0">
                <a:solidFill>
                  <a:srgbClr val="D2533C"/>
                </a:solidFill>
              </a:rPr>
              <a:t>)</a:t>
            </a:r>
            <a:endParaRPr lang="fr-FR" sz="2800" dirty="0">
              <a:solidFill>
                <a:srgbClr val="D2533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843A3D-3E37-2D07-F13B-F7F1392853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DA9464B-1026-475A-8934-E2445AD9B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73" y="1194653"/>
            <a:ext cx="8676456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2800" dirty="0" smtClean="0">
                <a:solidFill>
                  <a:srgbClr val="444340"/>
                </a:solidFill>
                <a:latin typeface="Source Sans Pro" panose="020B0503030403020204" pitchFamily="34" charset="0"/>
              </a:rPr>
              <a:t>4. </a:t>
            </a:r>
            <a:r>
              <a:rPr lang="fr-FR" sz="2800" dirty="0">
                <a:solidFill>
                  <a:srgbClr val="444340"/>
                </a:solidFill>
                <a:latin typeface="Source Sans Pro" panose="020B0503030403020204" pitchFamily="34" charset="0"/>
              </a:rPr>
              <a:t>Seigneur, nous irons au désert vers ta croix,</a:t>
            </a:r>
          </a:p>
          <a:p>
            <a:pPr algn="ctr"/>
            <a:r>
              <a:rPr lang="fr-FR" sz="2800" dirty="0">
                <a:solidFill>
                  <a:srgbClr val="444340"/>
                </a:solidFill>
                <a:latin typeface="Source Sans Pro" panose="020B0503030403020204" pitchFamily="34" charset="0"/>
              </a:rPr>
              <a:t>poussés, comme toi, par l'Esprit. (bis)</a:t>
            </a:r>
          </a:p>
          <a:p>
            <a:pPr algn="ctr"/>
            <a:r>
              <a:rPr lang="fr-FR" sz="2800" dirty="0">
                <a:solidFill>
                  <a:srgbClr val="444340"/>
                </a:solidFill>
                <a:latin typeface="Source Sans Pro" panose="020B0503030403020204" pitchFamily="34" charset="0"/>
              </a:rPr>
              <a:t>Et nous te suivrons au désert pas à pas,</a:t>
            </a:r>
          </a:p>
          <a:p>
            <a:pPr algn="ctr"/>
            <a:r>
              <a:rPr lang="fr-FR" sz="2800" dirty="0">
                <a:solidFill>
                  <a:srgbClr val="444340"/>
                </a:solidFill>
                <a:latin typeface="Source Sans Pro" panose="020B0503030403020204" pitchFamily="34" charset="0"/>
              </a:rPr>
              <a:t>et nous porterons notre croix.</a:t>
            </a:r>
          </a:p>
          <a:p>
            <a:pPr algn="ctr"/>
            <a:r>
              <a:rPr lang="fr-FR" sz="2800" dirty="0">
                <a:solidFill>
                  <a:srgbClr val="444340"/>
                </a:solidFill>
                <a:latin typeface="Source Sans Pro" panose="020B0503030403020204" pitchFamily="34" charset="0"/>
              </a:rPr>
              <a:t>Et nous fêterons notre Pâque au désert :</a:t>
            </a:r>
          </a:p>
          <a:p>
            <a:pPr algn="ctr"/>
            <a:r>
              <a:rPr lang="fr-FR" sz="2800" dirty="0">
                <a:solidFill>
                  <a:srgbClr val="444340"/>
                </a:solidFill>
                <a:latin typeface="Source Sans Pro" panose="020B0503030403020204" pitchFamily="34" charset="0"/>
              </a:rPr>
              <a:t>nous vivrons la folie de la Croix. </a:t>
            </a:r>
            <a:endParaRPr lang="fr-FR" sz="3200" dirty="0">
              <a:solidFill>
                <a:srgbClr val="444340"/>
              </a:solidFill>
              <a:latin typeface="Source Sans Pro" panose="020B0503030403020204" pitchFamily="34" charset="0"/>
            </a:endParaRPr>
          </a:p>
          <a:p>
            <a:pPr algn="ctr"/>
            <a:endParaRPr lang="fr-FR" sz="2800" dirty="0" smtClean="0">
              <a:solidFill>
                <a:srgbClr val="444340"/>
              </a:solidFill>
              <a:latin typeface="Source Sans Pro" panose="020B0503030403020204" pitchFamily="34" charset="0"/>
            </a:endParaRPr>
          </a:p>
          <a:p>
            <a:pPr algn="ctr"/>
            <a:endParaRPr lang="fr-FR" sz="3000" b="1" dirty="0">
              <a:solidFill>
                <a:srgbClr val="000000"/>
              </a:solidFill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C6EAA42-1DE3-CFCF-9523-B07E7BE4B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" y="350838"/>
            <a:ext cx="7833815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0000" tIns="45000" rIns="90000" bIns="45000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000" i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Avec </a:t>
            </a:r>
            <a:r>
              <a:rPr lang="en-US" altLang="zh-CN" sz="4000" i="1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toi</a:t>
            </a:r>
            <a:r>
              <a:rPr lang="en-US" altLang="zh-CN" sz="4000" i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nous irons au desert</a:t>
            </a:r>
            <a:r>
              <a:rPr lang="fr-FR" sz="2400" dirty="0" smtClean="0">
                <a:solidFill>
                  <a:srgbClr val="D2533C"/>
                </a:solidFill>
              </a:rPr>
              <a:t>(4/4</a:t>
            </a:r>
            <a:r>
              <a:rPr lang="fr-FR" sz="2800" dirty="0" smtClean="0">
                <a:solidFill>
                  <a:srgbClr val="D2533C"/>
                </a:solidFill>
              </a:rPr>
              <a:t>)</a:t>
            </a:r>
            <a:endParaRPr lang="fr-FR" sz="2800" dirty="0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0587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1026" name="Picture 2" descr="Le jeûne, la prière et l'aumône - Catholiques en Vendée">
            <a:extLst>
              <a:ext uri="{FF2B5EF4-FFF2-40B4-BE49-F238E27FC236}">
                <a16:creationId xmlns:a16="http://schemas.microsoft.com/office/drawing/2014/main" id="{434A16E8-7358-6B60-3A81-2BF6389144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901" y="1317009"/>
            <a:ext cx="4940198" cy="369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98826"/>
            <a:ext cx="8229600" cy="648494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>
                <a:solidFill>
                  <a:srgbClr val="D2533C"/>
                </a:solidFill>
              </a:rPr>
              <a:t>Kyrié</a:t>
            </a:r>
            <a:r>
              <a:rPr lang="en-US" sz="2400" b="1" i="1" dirty="0">
                <a:solidFill>
                  <a:srgbClr val="D2533C"/>
                </a:solidFill>
              </a:rPr>
              <a:t>:  </a:t>
            </a:r>
            <a:r>
              <a:rPr lang="en-US" sz="2400" b="1" i="1" dirty="0" err="1" smtClean="0">
                <a:solidFill>
                  <a:srgbClr val="D2533C"/>
                </a:solidFill>
              </a:rPr>
              <a:t>Messe</a:t>
            </a:r>
            <a:r>
              <a:rPr lang="en-US" sz="2400" b="1" i="1" dirty="0" smtClean="0">
                <a:solidFill>
                  <a:srgbClr val="D2533C"/>
                </a:solidFill>
              </a:rPr>
              <a:t> </a:t>
            </a:r>
            <a:r>
              <a:rPr lang="en-US" sz="2400" b="1" i="1" dirty="0" err="1" smtClean="0">
                <a:solidFill>
                  <a:srgbClr val="D2533C"/>
                </a:solidFill>
              </a:rPr>
              <a:t>peuple</a:t>
            </a:r>
            <a:r>
              <a:rPr lang="en-US" sz="2400" b="1" i="1" dirty="0" smtClean="0">
                <a:solidFill>
                  <a:srgbClr val="D2533C"/>
                </a:solidFill>
              </a:rPr>
              <a:t> de </a:t>
            </a:r>
            <a:r>
              <a:rPr lang="en-US" sz="2400" b="1" i="1" dirty="0" err="1" smtClean="0">
                <a:solidFill>
                  <a:srgbClr val="D2533C"/>
                </a:solidFill>
              </a:rPr>
              <a:t>Dieu</a:t>
            </a:r>
            <a:endParaRPr lang="en-US" sz="2400" i="1" dirty="0">
              <a:solidFill>
                <a:srgbClr val="D2533C"/>
              </a:solidFill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95220" y="1483377"/>
            <a:ext cx="7953559" cy="4847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Kyrie eleison, Kyrie eleison, Kyrie eleison,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dirty="0">
              <a:solidFill>
                <a:srgbClr val="292934"/>
              </a:solidFill>
              <a:cs typeface="Arial Unicode MS" charset="0"/>
            </a:endParaRP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err="1">
                <a:solidFill>
                  <a:srgbClr val="292934"/>
                </a:solidFill>
                <a:cs typeface="Arial Unicode MS" charset="0"/>
              </a:rPr>
              <a:t>Christe</a:t>
            </a: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 eleison, </a:t>
            </a:r>
            <a:r>
              <a:rPr lang="fr-FR" sz="2800" dirty="0" err="1">
                <a:solidFill>
                  <a:srgbClr val="292934"/>
                </a:solidFill>
                <a:cs typeface="Arial Unicode MS" charset="0"/>
              </a:rPr>
              <a:t>Christe</a:t>
            </a: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 eleison, </a:t>
            </a:r>
            <a:r>
              <a:rPr lang="fr-FR" sz="2800" dirty="0" err="1">
                <a:solidFill>
                  <a:srgbClr val="292934"/>
                </a:solidFill>
                <a:cs typeface="Arial Unicode MS" charset="0"/>
              </a:rPr>
              <a:t>Christe</a:t>
            </a: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 eleison,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dirty="0">
              <a:solidFill>
                <a:srgbClr val="292934"/>
              </a:solidFill>
              <a:cs typeface="Arial Unicode MS" charset="0"/>
            </a:endParaRP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Kyrie eleison, Kyrie eleison, Kyrie eleison</a:t>
            </a:r>
            <a:endParaRPr lang="en-US" sz="28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118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3B9675-8300-47D5-4B06-C1B3C9548E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>
            <a:extLst>
              <a:ext uri="{FF2B5EF4-FFF2-40B4-BE49-F238E27FC236}">
                <a16:creationId xmlns:a16="http://schemas.microsoft.com/office/drawing/2014/main" id="{68BF2513-AA88-2024-8C8F-086A5720AF33}"/>
              </a:ext>
            </a:extLst>
          </p:cNvPr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3BC6A3-BA92-1BA1-BFC7-4B8C7DD84928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1026" name="Picture 2" descr="Le jeûne, la prière et l'aumône - Catholiques en Vendée">
            <a:extLst>
              <a:ext uri="{FF2B5EF4-FFF2-40B4-BE49-F238E27FC236}">
                <a16:creationId xmlns:a16="http://schemas.microsoft.com/office/drawing/2014/main" id="{10EBE3E7-BC27-2D68-8128-C862AC875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901" y="1317009"/>
            <a:ext cx="4940198" cy="369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232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26143" y="483079"/>
            <a:ext cx="8624560" cy="60902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fr-FR" sz="2600" i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7C3900D-7C04-4168-A16B-4F5909D720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6142" y="51454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fr-FR" sz="2400" b="1" u="sng" dirty="0">
                <a:solidFill>
                  <a:srgbClr val="D2533C"/>
                </a:solidFill>
              </a:rPr>
              <a:t>LITURGIE DE LA PAROLE</a:t>
            </a:r>
            <a:endParaRPr lang="en-US" altLang="fr-FR" sz="2400" b="1" dirty="0">
              <a:solidFill>
                <a:srgbClr val="D2533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0743" y="850982"/>
            <a:ext cx="84625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PREMIÈRE LECTURE</a:t>
            </a:r>
          </a:p>
          <a:p>
            <a:r>
              <a:rPr lang="fr-FR" cap="all" dirty="0" smtClean="0"/>
              <a:t>LA LOI FUT DONNEE PAR MOISE (EXODE 20, 1-17)</a:t>
            </a:r>
            <a:endParaRPr lang="fr-FR" cap="all" dirty="0"/>
          </a:p>
        </p:txBody>
      </p:sp>
      <p:sp>
        <p:nvSpPr>
          <p:cNvPr id="10" name="Rectangle 9"/>
          <p:cNvSpPr/>
          <p:nvPr/>
        </p:nvSpPr>
        <p:spPr>
          <a:xfrm>
            <a:off x="272825" y="1695177"/>
            <a:ext cx="84625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PSAUME</a:t>
            </a:r>
          </a:p>
          <a:p>
            <a:r>
              <a:rPr lang="fr-FR" cap="all" dirty="0"/>
              <a:t>(</a:t>
            </a:r>
            <a:r>
              <a:rPr lang="fr-FR" cap="all" dirty="0" smtClean="0"/>
              <a:t>18b(19), 8, 9, 10, 11)</a:t>
            </a:r>
            <a:endParaRPr lang="fr-FR" cap="all" dirty="0"/>
          </a:p>
          <a:p>
            <a:r>
              <a:rPr lang="fr-FR" cap="all" dirty="0"/>
              <a:t>R/ </a:t>
            </a:r>
            <a:r>
              <a:rPr lang="fr-FR" b="1" cap="all" dirty="0" smtClean="0"/>
              <a:t>seigneur, tu as les paroles de la vie éternelle. </a:t>
            </a:r>
            <a:r>
              <a:rPr lang="fr-FR" cap="all" dirty="0"/>
              <a:t>(114, 9)</a:t>
            </a:r>
          </a:p>
          <a:p>
            <a:endParaRPr lang="fr-FR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3297" y="2766446"/>
            <a:ext cx="82037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DEUXIÈME LECTURE</a:t>
            </a:r>
          </a:p>
          <a:p>
            <a:r>
              <a:rPr lang="fr-FR" cap="all" dirty="0"/>
              <a:t>« </a:t>
            </a:r>
            <a:r>
              <a:rPr lang="fr-FR" b="1" dirty="0" smtClean="0"/>
              <a:t>Nous proclamons un messie crucifié, scandale pour les hommes, mais pour ceux que dieu appelle, il est sagesse de dieu </a:t>
            </a:r>
            <a:r>
              <a:rPr lang="fr-FR" cap="all" dirty="0" smtClean="0"/>
              <a:t>» (1 Co 1, 22-25)</a:t>
            </a:r>
            <a:endParaRPr lang="fr-FR" cap="all" dirty="0"/>
          </a:p>
        </p:txBody>
      </p:sp>
      <p:sp>
        <p:nvSpPr>
          <p:cNvPr id="12" name="Rectangle 11"/>
          <p:cNvSpPr/>
          <p:nvPr/>
        </p:nvSpPr>
        <p:spPr>
          <a:xfrm>
            <a:off x="272825" y="3829060"/>
            <a:ext cx="82037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rgbClr val="333333"/>
                </a:solidFill>
                <a:latin typeface="Open Sans" panose="020B0606030504020204" pitchFamily="34" charset="0"/>
              </a:rPr>
              <a:t>Gloire au Christ, </a:t>
            </a:r>
            <a:r>
              <a:rPr lang="fr-FR" b="1" dirty="0" smtClean="0">
                <a:solidFill>
                  <a:srgbClr val="333333"/>
                </a:solidFill>
                <a:latin typeface="Open Sans" panose="020B0606030504020204" pitchFamily="34" charset="0"/>
              </a:rPr>
              <a:t>parole </a:t>
            </a:r>
            <a:r>
              <a:rPr lang="fr-FR" b="1" dirty="0" smtClean="0">
                <a:solidFill>
                  <a:srgbClr val="333333"/>
                </a:solidFill>
                <a:latin typeface="Open Sans" panose="020B0606030504020204" pitchFamily="34" charset="0"/>
              </a:rPr>
              <a:t>éternelle du Dieu vivant. Gloire à toi, Seigneur. </a:t>
            </a:r>
            <a:endParaRPr lang="fr-FR" b="1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r>
              <a:rPr lang="fr-FR" dirty="0" smtClean="0">
                <a:solidFill>
                  <a:srgbClr val="333333"/>
                </a:solidFill>
                <a:latin typeface="Open Sans" panose="020B0606030504020204" pitchFamily="34" charset="0"/>
              </a:rPr>
              <a:t>Dieu a tellement aimé </a:t>
            </a:r>
            <a:r>
              <a:rPr lang="fr-FR" dirty="0">
                <a:solidFill>
                  <a:srgbClr val="333333"/>
                </a:solidFill>
                <a:latin typeface="Open Sans" panose="020B0606030504020204" pitchFamily="34" charset="0"/>
              </a:rPr>
              <a:t>l</a:t>
            </a:r>
            <a:r>
              <a:rPr lang="fr-FR" dirty="0" smtClean="0">
                <a:solidFill>
                  <a:srgbClr val="333333"/>
                </a:solidFill>
                <a:latin typeface="Open Sans" panose="020B0606030504020204" pitchFamily="34" charset="0"/>
              </a:rPr>
              <a:t>e monde qu’il a donné son fils unique, afin que ceux qui croient en lui aient la vie éternelle.</a:t>
            </a:r>
            <a:endParaRPr lang="fr-FR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r>
              <a:rPr lang="fr-FR" b="1" i="0" dirty="0" smtClean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1" dirty="0">
                <a:solidFill>
                  <a:srgbClr val="333333"/>
                </a:solidFill>
                <a:latin typeface="Open Sans" panose="020B0606030504020204" pitchFamily="34" charset="0"/>
              </a:rPr>
              <a:t>Gloire au Christ, </a:t>
            </a:r>
            <a:r>
              <a:rPr lang="fr-FR" b="1" dirty="0" smtClean="0">
                <a:solidFill>
                  <a:srgbClr val="333333"/>
                </a:solidFill>
                <a:latin typeface="Open Sans" panose="020B0606030504020204" pitchFamily="34" charset="0"/>
              </a:rPr>
              <a:t>parole </a:t>
            </a:r>
            <a:r>
              <a:rPr lang="fr-FR" b="1" dirty="0">
                <a:solidFill>
                  <a:srgbClr val="333333"/>
                </a:solidFill>
                <a:latin typeface="Open Sans" panose="020B0606030504020204" pitchFamily="34" charset="0"/>
              </a:rPr>
              <a:t>éternelle du Dieu vivant. Gloire à toi, Seigneur. </a:t>
            </a:r>
          </a:p>
          <a:p>
            <a:r>
              <a:rPr lang="fr-FR" b="1" i="0" dirty="0" smtClean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(</a:t>
            </a: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cf. </a:t>
            </a:r>
            <a:r>
              <a:rPr lang="fr-FR" b="1" i="0" dirty="0" err="1" smtClean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Jn</a:t>
            </a:r>
            <a:r>
              <a:rPr lang="fr-FR" b="1" i="0" dirty="0" smtClean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3, 16)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92575" y="5414847"/>
            <a:ext cx="86427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ÉVANGILE</a:t>
            </a:r>
          </a:p>
          <a:p>
            <a:r>
              <a:rPr lang="fr-FR" cap="all" dirty="0"/>
              <a:t>« </a:t>
            </a:r>
            <a:r>
              <a:rPr lang="fr-FR" cap="all" dirty="0" smtClean="0"/>
              <a:t>détruisez ce sanctuaire,  et en trois jours  je le relèverai»  (</a:t>
            </a:r>
            <a:r>
              <a:rPr lang="fr-FR" cap="all" dirty="0" err="1" smtClean="0"/>
              <a:t>j</a:t>
            </a:r>
            <a:r>
              <a:rPr lang="fr-FR" dirty="0" err="1" smtClean="0"/>
              <a:t>n</a:t>
            </a:r>
            <a:r>
              <a:rPr lang="fr-FR" cap="all" dirty="0" smtClean="0"/>
              <a:t> 2, 13-25)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6765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7003</TotalTime>
  <Words>1199</Words>
  <Application>Microsoft Office PowerPoint</Application>
  <PresentationFormat>Affichage à l'écran (4:3)</PresentationFormat>
  <Paragraphs>223</Paragraphs>
  <Slides>29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15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29</vt:i4>
      </vt:variant>
    </vt:vector>
  </HeadingPairs>
  <TitlesOfParts>
    <vt:vector size="46" baseType="lpstr">
      <vt:lpstr>Arial Unicode MS</vt:lpstr>
      <vt:lpstr>Microsoft YaHei</vt:lpstr>
      <vt:lpstr>ＭＳ Ｐゴシック</vt:lpstr>
      <vt:lpstr>宋体</vt:lpstr>
      <vt:lpstr>Arial</vt:lpstr>
      <vt:lpstr>Arial Narrow</vt:lpstr>
      <vt:lpstr>Calibri</vt:lpstr>
      <vt:lpstr>等线</vt:lpstr>
      <vt:lpstr>方正舒体</vt:lpstr>
      <vt:lpstr>LucidaGrande</vt:lpstr>
      <vt:lpstr>Open Sans</vt:lpstr>
      <vt:lpstr>Segoe UI Historic</vt:lpstr>
      <vt:lpstr>Source Sans Pro</vt:lpstr>
      <vt:lpstr>Times New Roman</vt:lpstr>
      <vt:lpstr>Verdana</vt:lpstr>
      <vt:lpstr>Clarity</vt:lpstr>
      <vt:lpstr>1_Office Theme</vt:lpstr>
      <vt:lpstr>Dimanche 03 Mars 2024</vt:lpstr>
      <vt:lpstr>Avec toi, nous irons au desert (1/4)</vt:lpstr>
      <vt:lpstr>Présentation PowerPoint</vt:lpstr>
      <vt:lpstr>Présentation PowerPoint</vt:lpstr>
      <vt:lpstr>Présentation PowerPoint</vt:lpstr>
      <vt:lpstr>Présentation PowerPoint</vt:lpstr>
      <vt:lpstr>Kyrié:  Messe peuple de Dieu</vt:lpstr>
      <vt:lpstr>Présentation PowerPoint</vt:lpstr>
      <vt:lpstr>LITURGIE DE LA PAROLE</vt:lpstr>
      <vt:lpstr>Présentation PowerPoint</vt:lpstr>
      <vt:lpstr>Présentation PowerPoint</vt:lpstr>
      <vt:lpstr>Présentation PowerPoint</vt:lpstr>
      <vt:lpstr>Offertoire: Reçois l’offrande de tes enfants(1/2) </vt:lpstr>
      <vt:lpstr>Offertoire: Reçois l’offrande de tes enfants (2/2)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Communion: Tu fais ta demeure en nous Seigneur (3/3)  </vt:lpstr>
      <vt:lpstr>Présentation PowerPoint</vt:lpstr>
      <vt:lpstr>Présentation PowerPoint</vt:lpstr>
      <vt:lpstr>Présentation PowerPoint</vt:lpstr>
      <vt:lpstr>Présentation PowerPoint</vt:lpstr>
      <vt:lpstr>Bon dimanche a tous!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Chants de Messe  25 Sept 2016</dc:title>
  <dc:creator>Sati Sai</dc:creator>
  <cp:lastModifiedBy>Congo Mobile</cp:lastModifiedBy>
  <cp:revision>318</cp:revision>
  <dcterms:created xsi:type="dcterms:W3CDTF">2016-09-24T10:23:28Z</dcterms:created>
  <dcterms:modified xsi:type="dcterms:W3CDTF">2024-02-29T04:09:31Z</dcterms:modified>
</cp:coreProperties>
</file>