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646" r:id="rId4"/>
    <p:sldId id="661" r:id="rId5"/>
    <p:sldId id="662" r:id="rId6"/>
    <p:sldId id="663" r:id="rId7"/>
    <p:sldId id="664" r:id="rId8"/>
    <p:sldId id="665" r:id="rId9"/>
    <p:sldId id="606" r:id="rId10"/>
    <p:sldId id="607" r:id="rId11"/>
    <p:sldId id="666" r:id="rId12"/>
    <p:sldId id="347" r:id="rId13"/>
    <p:sldId id="667" r:id="rId14"/>
    <p:sldId id="388" r:id="rId15"/>
    <p:sldId id="267" r:id="rId16"/>
    <p:sldId id="660" r:id="rId17"/>
    <p:sldId id="672" r:id="rId18"/>
    <p:sldId id="673" r:id="rId19"/>
    <p:sldId id="674" r:id="rId20"/>
    <p:sldId id="668" r:id="rId21"/>
    <p:sldId id="552" r:id="rId22"/>
    <p:sldId id="669" r:id="rId23"/>
    <p:sldId id="355" r:id="rId24"/>
    <p:sldId id="670" r:id="rId25"/>
    <p:sldId id="619" r:id="rId26"/>
    <p:sldId id="455" r:id="rId27"/>
    <p:sldId id="583" r:id="rId28"/>
    <p:sldId id="584" r:id="rId29"/>
    <p:sldId id="585" r:id="rId30"/>
    <p:sldId id="671" r:id="rId31"/>
    <p:sldId id="618" r:id="rId32"/>
    <p:sldId id="658" r:id="rId33"/>
    <p:sldId id="659" r:id="rId34"/>
    <p:sldId id="60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/>
    <p:restoredTop sz="94704"/>
  </p:normalViewPr>
  <p:slideViewPr>
    <p:cSldViewPr snapToGrid="0" snapToObjects="1">
      <p:cViewPr varScale="1">
        <p:scale>
          <a:sx n="70" d="100"/>
          <a:sy n="70" d="100"/>
        </p:scale>
        <p:origin x="126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2024/2/14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14/02/2024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2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129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2470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961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409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21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5F9AC2-A63E-2547-9B5F-71E362044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28651D29-668B-EE11-A68C-59C0CC2D79A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id="{E307C333-5396-AE30-DD29-281071D830F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6E64EE9A-9E85-534D-7F1C-5035D7EAAD7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829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ABC8DE-6386-46C8-189A-0005C776D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72F33B02-168A-6E66-D0BF-BD518AF9B3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id="{56FA62D4-BD90-04ED-7299-339BB3A8C7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9EC027BC-874F-DE88-2C7B-67C7F3078F2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156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D1E2E9-BFF4-8FAE-36E8-F524C283F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06587586-EA68-547D-FD6E-552AF4BCDB2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7F9F76DF-B3EF-395D-3E44-6C9D5DD7B1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5E22BABA-1AFB-D18B-70EF-206C8CD51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449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879A83-10A3-9E87-57C5-CC986A7F7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23C341D-A24D-50C1-0D4B-A525016436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4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7CB7204B-2C2A-D9C6-626F-04E0BA2836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81CD5D8F-32A0-1523-653F-3C4B9283B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60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CE2A52-79DC-BE52-E93B-38480B772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DC1DCAE-83F7-5CA0-2292-AAA0818F692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5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8A9A97C8-366F-D78B-D27A-8578E35D967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766C79D5-E576-82D7-B58C-98565A235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206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DA97BE-E66F-0DFD-7622-62BF8ADEF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A3F8C56C-D48D-6B12-FB52-0A89B30D0F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6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C8B5F480-2D80-3D85-986C-BAA06AE4B4A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69E6A372-E141-4FFF-965C-0FE27A9CA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2903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5797DC-24F4-357B-E888-5B72B9524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0E6A06B-959B-7196-C28F-7CF5826639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7</a:t>
            </a:fld>
            <a:endParaRPr lang="en-US"/>
          </a:p>
        </p:txBody>
      </p:sp>
      <p:sp>
        <p:nvSpPr>
          <p:cNvPr id="24577" name="Text Box 1">
            <a:extLst>
              <a:ext uri="{FF2B5EF4-FFF2-40B4-BE49-F238E27FC236}">
                <a16:creationId xmlns:a16="http://schemas.microsoft.com/office/drawing/2014/main" id="{10CB3E75-A84E-5093-501A-974E61CADDA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6256DAAB-A189-244C-5080-8F534ED1B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860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2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912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24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916EE-C3FA-2641-A46E-F7B85C440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37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42B1-72CE-BD4E-9104-E469D407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6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E545F-C01E-F848-8B4E-106807665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20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E4691-5B7D-CA4D-826B-094C670C5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38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0BA45-DAF0-1C44-9E6E-5E7CF464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8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CACD4-A0D7-2C4A-9EF5-42025A71C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4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1CFEE-FB87-D643-A55C-5C4CCFA5B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6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4F30-5E4C-BB49-888F-0559A6EBA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8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A40B-5436-1C4D-85DF-7DA68ECB7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5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5E1ED-9417-2948-AEB7-4A218E070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38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9E374-87D9-6B42-B040-7B86E57A1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Wednesday, February 14,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Wednesday, February 14,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</a:tabLst>
              <a:defRPr>
                <a:solidFill>
                  <a:srgbClr val="292934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C56C7B73-8C53-CB47-AFD9-FFC07D733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7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 dt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400">
          <a:solidFill>
            <a:srgbClr val="292934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1600">
          <a:solidFill>
            <a:srgbClr val="292934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1400">
          <a:solidFill>
            <a:srgbClr val="292934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MERCREDI </a:t>
            </a:r>
            <a:r>
              <a:rPr lang="fr-FR" sz="4000" b="1" cap="small" dirty="0">
                <a:latin typeface="Arial Narrow" panose="020B0606020202030204" pitchFamily="34" charset="0"/>
              </a:rPr>
              <a:t>14 février</a:t>
            </a:r>
            <a:r>
              <a:rPr lang="en-GB" altLang="zh-CN" sz="4000" b="1" cap="small" dirty="0">
                <a:latin typeface="Arial Narrow" panose="020B0606020202030204" pitchFamily="34" charset="0"/>
              </a:rPr>
              <a:t> </a:t>
            </a:r>
            <a:r>
              <a:rPr lang="fr-FR" sz="4000" b="1" cap="small" dirty="0">
                <a:latin typeface="Arial Narrow" panose="020B0606020202030204" pitchFamily="34" charset="0"/>
              </a:rPr>
              <a:t>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i="1" cap="small" dirty="0">
                <a:latin typeface="Arial Narrow" panose="020B0606020202030204" pitchFamily="34" charset="0"/>
              </a:rPr>
              <a:t>MERCREDI DES CENDRES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</p:spTree>
    <p:extLst>
      <p:ext uri="{BB962C8B-B14F-4D97-AF65-F5344CB8AC3E}">
        <p14:creationId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B9675-8300-47D5-4B06-C1B3C9548E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68BF2513-AA88-2024-8C8F-086A5720AF33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3BC6A3-BA92-1BA1-BFC7-4B8C7DD8492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10EBE3E7-BC27-2D68-8128-C862AC875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23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cap="all" dirty="0"/>
              <a:t>« Déchirez vos cœurs et non pas vos vêtements » (</a:t>
            </a:r>
            <a:r>
              <a:rPr lang="fr-FR" cap="all" dirty="0" err="1"/>
              <a:t>Jl</a:t>
            </a:r>
            <a:r>
              <a:rPr lang="fr-FR" cap="all" dirty="0"/>
              <a:t> 2, 12-18)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2825" y="1695177"/>
            <a:ext cx="8462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r>
              <a:rPr lang="fr-FR" cap="all" dirty="0"/>
              <a:t>(Ps 50, 3-4, 5-6ab, 12-13, 14.17)</a:t>
            </a:r>
          </a:p>
          <a:p>
            <a:r>
              <a:rPr lang="fr-FR" cap="all" dirty="0"/>
              <a:t>R/ Pitié, Seigneur, car nous avons péché. </a:t>
            </a:r>
            <a:endParaRPr lang="fr-FR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2825" y="2816371"/>
            <a:ext cx="8203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DEUXIÈME LECTURE</a:t>
            </a:r>
          </a:p>
          <a:p>
            <a:r>
              <a:rPr lang="fr-FR" cap="all" dirty="0"/>
              <a:t>« Laissez-vous réconcilier avec Dieu. Voici maintenant le moment favorable » (2 Co 5, 20 – 6, 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3297" y="3952444"/>
            <a:ext cx="8203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Ta Parole, Seigneur, est vérité,</a:t>
            </a:r>
          </a:p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et ta loi, délivrance.</a:t>
            </a:r>
          </a:p>
          <a:p>
            <a:r>
              <a:rPr lang="fr-FR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Aujourd’hui, ne fermez pas votre cœur,</a:t>
            </a:r>
          </a:p>
          <a:p>
            <a:r>
              <a:rPr lang="fr-FR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mais écoutez la voix du Seigneur.</a:t>
            </a:r>
          </a:p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Ta Parole, Seigneur, est vérité,</a:t>
            </a:r>
          </a:p>
          <a:p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et ta loi, délivrance. (cf. Ps 94, 8a.7d)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93297" y="5926997"/>
            <a:ext cx="10870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cap="all" dirty="0"/>
              <a:t>« Ton Père qui voit dans le secret te le rendra » (Mt 6,1-6.16-18))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676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194EF-A531-1D2F-5704-5EE17278B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47DAF5B0-6109-CDD0-B319-061E5ABB1981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EDB40D-5E43-EF7A-C8B3-6BF3421F108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7EFAB5CA-552E-CD38-DB4E-B2D57FE63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515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>
                <a:latin typeface="+mj-lt"/>
              </a:rPr>
              <a:t>Notre père notre père</a:t>
            </a:r>
          </a:p>
          <a:p>
            <a:pPr algn="ctr"/>
            <a:r>
              <a:rPr lang="fr-FR" sz="3200" b="1" i="1" dirty="0">
                <a:latin typeface="+mj-lt"/>
              </a:rPr>
              <a:t>Nous te supplions humblement</a:t>
            </a: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1F2AD-D274-2548-12D0-BD0D9CB55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71" y="57694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US" altLang="zh-CN" sz="2800" i="1" dirty="0" err="1"/>
              <a:t>Reconciliez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vous</a:t>
            </a:r>
            <a:r>
              <a:rPr lang="en-US" altLang="zh-CN" sz="2800" i="1" dirty="0"/>
              <a:t> (1/4)</a:t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B29251-1D2B-D3DB-803C-7133B4FB0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433512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1. Laissez-vous réconcilier avec Dieu, votre Père,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Laissez-vous réconcilier avec le Christ, votre frère. Acceptez-vous de prendre la main qu’il vous tend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Et de vous déclarer comme témoin en suivant son chemin ?</a:t>
            </a:r>
          </a:p>
          <a:p>
            <a:pPr algn="ctr"/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 Réconciliez-vous!</a:t>
            </a: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Réconcilions-nous, maintenant !</a:t>
            </a:r>
            <a:endParaRPr lang="fr-FR" sz="3000" b="1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064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EBCE9-E431-FEF0-5F03-33932A256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4914-0E1B-0CAD-0452-5E2F6F71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71" y="57694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US" altLang="zh-CN" sz="2800" i="1" dirty="0" err="1"/>
              <a:t>Reconciliez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vous</a:t>
            </a:r>
            <a:r>
              <a:rPr lang="en-US" altLang="zh-CN" sz="2800" i="1" dirty="0"/>
              <a:t> (2/4)</a:t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2D36D9-898B-2B84-B19C-882CA5254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72" y="1297035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2. Laissez-vous réconcilier avec Dieu qui est lumière,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Laissez-vous réconcilier avec la vie tout entière. Dans notre monde ingrat et plein d'agitation,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Ouvrons nos cœurs et vivons dans la réconciliation. </a:t>
            </a:r>
          </a:p>
          <a:p>
            <a:pPr algn="ctr"/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 Réconciliez-vous!</a:t>
            </a: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Réconcilions-nous, maintenant !</a:t>
            </a:r>
            <a:endParaRPr lang="fr-FR" sz="3000" b="1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0075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279D6-B792-6552-1407-B1192B90C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4BBC6-EB45-4331-4F44-C8B8BCC62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71" y="57694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US" altLang="zh-CN" sz="2800" i="1" dirty="0" err="1"/>
              <a:t>Reconciliez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vous</a:t>
            </a:r>
            <a:r>
              <a:rPr lang="en-US" altLang="zh-CN" sz="2800" i="1" dirty="0"/>
              <a:t> (3/4)</a:t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60D3633-39B1-DA7E-E9EF-DF891643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72" y="1297035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3. Que chaque jour soit la fête du Jubilé,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Que chaque jour soit la fête pour aimer 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La réconciliation entre les nations, entre les familles,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 Entre frères et sœurs du même sang. </a:t>
            </a:r>
          </a:p>
          <a:p>
            <a:pPr algn="ctr"/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 Réconciliez-vous!</a:t>
            </a: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Réconcilions-nous, maintenant !</a:t>
            </a:r>
            <a:endParaRPr lang="fr-FR" sz="3000" b="1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4967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22C5A-96C0-2342-7CAC-1F16FB664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6B63D-16BD-7C61-B404-603049F8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71" y="576942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i="1" dirty="0" err="1"/>
              <a:t>O</a:t>
            </a:r>
            <a:r>
              <a:rPr lang="en-US" altLang="zh-CN" sz="2800" i="1" dirty="0" err="1"/>
              <a:t>ffertoire</a:t>
            </a:r>
            <a:r>
              <a:rPr lang="en-US" altLang="zh-CN" sz="2800" i="1" dirty="0"/>
              <a:t>: </a:t>
            </a:r>
            <a:r>
              <a:rPr lang="en-US" altLang="zh-CN" sz="2800" i="1" dirty="0" err="1"/>
              <a:t>Reconciliez</a:t>
            </a:r>
            <a:r>
              <a:rPr lang="en-US" altLang="zh-CN" sz="2800" i="1" dirty="0"/>
              <a:t> </a:t>
            </a:r>
            <a:r>
              <a:rPr lang="en-US" altLang="zh-CN" sz="2800" i="1" dirty="0" err="1"/>
              <a:t>vous</a:t>
            </a:r>
            <a:r>
              <a:rPr lang="en-US" altLang="zh-CN" sz="2800" i="1" dirty="0"/>
              <a:t> (4/4)</a:t>
            </a:r>
            <a:br>
              <a:rPr lang="en-US" altLang="zh-CN" sz="2800" i="1" dirty="0"/>
            </a:br>
            <a:endParaRPr lang="en-US" sz="2800" i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468A2BA-67E0-891F-BA2D-7DB460F66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72" y="1297035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Réconciliez-vous, dirigeants de nos pays,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Réconciliez-vous pour dissiper tous vos conflits, Soyez les guides luttant pour plus de justice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Envers les opprimés, abusés, oubliés, repoussés. Réconcilions-nous avec tout I' univers,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 Que notre monde soit achevé dans I' unité. </a:t>
            </a:r>
          </a:p>
          <a:p>
            <a:pPr algn="ctr"/>
            <a:endParaRPr lang="fr-FR" sz="3200" dirty="0">
              <a:solidFill>
                <a:srgbClr val="444340"/>
              </a:solidFill>
              <a:latin typeface="Source Sans Pro" panose="020B0503030403020204" pitchFamily="34" charset="0"/>
            </a:endParaRP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 Réconciliez-vous!</a:t>
            </a:r>
          </a:p>
          <a:p>
            <a:pPr algn="ctr"/>
            <a:r>
              <a:rPr lang="fr-FR" sz="3200" b="1" dirty="0">
                <a:solidFill>
                  <a:srgbClr val="444340"/>
                </a:solidFill>
                <a:latin typeface="Source Sans Pro" panose="020B0503030403020204" pitchFamily="34" charset="0"/>
              </a:rPr>
              <a:t>Réconcilions-nous, maintenant !</a:t>
            </a:r>
            <a:endParaRPr lang="fr-FR" sz="3000" b="1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4055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72F96-BCC6-70E1-84F2-923BFF3BD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AECD7103-EA04-0053-6F2F-D7203A293936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85000"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29293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5E133B-632E-56F4-D6F8-A3B8E8799DD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8266AB4C-E8C9-CAE5-C0C7-B920191AF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82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>
              <a:buAutoNum type="arabicPeriod"/>
            </a:pPr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Voici le temps de Dieu, ce moment consacré. </a:t>
            </a:r>
          </a:p>
          <a:p>
            <a:pPr algn="ctr"/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Allons à sa rencontre, entrons en sa présence</a:t>
            </a:r>
            <a:br>
              <a:rPr lang="fr-FR" sz="3200" dirty="0"/>
            </a:br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Quarante jours durant, d’un pas vif et joyeux, marchons sur ses chemins, dans l’unité.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SAUVÉS(1/6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Dieu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071687"/>
            <a:ext cx="8331200" cy="538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Le ciel et la terre sont remplis de ta Gloire.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Béni soit celui qui vient au nom du Seigneur.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122862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CB6C6-CDE4-8D50-0E90-3BABA13FE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41E5D742-EBA3-A855-AE2F-74F19E13F36F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795AE0-EEA1-1F85-2136-B80D9F925F2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082D1F50-8083-66E5-8B7B-FE94995CF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513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47618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84ECC-8EF4-5565-B22F-843A454E6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E8E2AC36-A445-D43C-92FC-D5914D2D3B2A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B05AD6-DCB6-120C-43B1-B0DF55D6BC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6B448CC3-C5DF-3D6A-9C96-AC6F6C423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476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en-GB" sz="2800" b="1" dirty="0">
                <a:solidFill>
                  <a:srgbClr val="D63800"/>
                </a:solidFill>
              </a:rPr>
              <a:t> 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br>
              <a:rPr lang="" sz="2800" dirty="0">
                <a:solidFill>
                  <a:schemeClr val="tx1"/>
                </a:solidFill>
              </a:rPr>
            </a:br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Donne nous la paix !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val="363417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06412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En toi j’ai mis Seigneur ma confiance (</a:t>
            </a:r>
            <a:r>
              <a:rPr lang="fr-FR" sz="2400" dirty="0">
                <a:solidFill>
                  <a:srgbClr val="D2533C"/>
                </a:solidFill>
              </a:rPr>
              <a:t>1/3)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1- Seigneur, m’oublieras-tu pour toujours?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Jusqu’à quand me cacheras-tu ta face ?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Vois mon âme est envahie de révolte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jour et nuit le chagrin emplit mon cœur.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toi, j’ai mis, Seigneur, ma confiance.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Ne me délaisse pas, Dieu de ma joie.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7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06412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En toi j’ai mis Seigneur ma confiance (</a:t>
            </a:r>
            <a:r>
              <a:rPr lang="fr-FR" sz="2400" dirty="0">
                <a:solidFill>
                  <a:srgbClr val="D2533C"/>
                </a:solidFill>
              </a:rPr>
              <a:t>2/3)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2- Mon Dieu, pose ton regard sur moi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Réponds-moi, illumine mon visage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Dans la mort, que je ne m’endorme pas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que le mal ne l’emporte pas sur moi.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toi, j’ai mis, Seigneur, ma confiance.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Ne me délaisse pas, Dieu de ma joie.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6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06412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En toi j’ai mis Seigneur ma confiance (</a:t>
            </a:r>
            <a:r>
              <a:rPr lang="fr-FR" sz="2400" dirty="0">
                <a:solidFill>
                  <a:srgbClr val="D2533C"/>
                </a:solidFill>
              </a:rPr>
              <a:t>3/3)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3- Pour moi, j’ai confiance en ton amour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j’exulte Ô Seigneur car tu me sauves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Je te loue pour le bien que tu m’as fait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pour ton nom, je chanterai à jamais</a:t>
            </a: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toi, j’ai mis, Seigneur, ma confiance.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Ne me délaisse pas, Dieu de ma joie.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87633-2B61-7349-F249-A6843D270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>
            <a:extLst>
              <a:ext uri="{FF2B5EF4-FFF2-40B4-BE49-F238E27FC236}">
                <a16:creationId xmlns:a16="http://schemas.microsoft.com/office/drawing/2014/main" id="{BD4790A6-A670-6947-04B1-2BA84F30C9D5}"/>
              </a:ext>
            </a:extLst>
          </p:cNvPr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3FA1DD-C66E-BC4C-5B34-0B3F09704AA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0133036A-B3A8-4D2D-20D1-B0C328939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84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43A3D-3E37-2D07-F13B-F7F139285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DA9464B-1026-475A-8934-E2445AD9B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2. Guidés par son Esprit, nous irons au désert, pour écouter sa voix au creux de nos silences</a:t>
            </a:r>
          </a:p>
          <a:p>
            <a:pPr algn="ctr"/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Nous laisserons les biens qui captivent nos cœurs pour vivre l’essentiel : Dieu seul suffit.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C6EAA42-1DE3-CFCF-9523-B07E7BE4B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SAUVÉS(2/6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4058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(1/3)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1 - A quoi bon les mots si l'on ne s'entend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les phrases si l'on ne s'écoute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joie si l'on ne partage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vie si l'on n'aime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0F6B0-FD16-3D0C-7A85-0506A4DF6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id="{EC9ABB60-EA60-09C3-1379-236BF05C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8A0573B-6D28-7756-A6A7-9A0FA7BC2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(2/3)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id="{F20A6132-AFB7-A2E2-0B59-2F96D2787C8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2 - Pourquoi une chanson si l'on ne chante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l'espérance si l'on ne croit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l'amitié si l'on n'accueille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dire "amour", si l'on n'agit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599969-A8B7-34B3-4060-E15A49FC4C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9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275C0-376B-B5E4-431E-062232461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id="{C3F67002-7319-3875-D765-9CE4A9F1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4F4E961-0D6B-DCF4-CC1D-8EA4633F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(3/3)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id="{7A38B34A-C896-E4E0-F324-97E9D40E3B5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3 - Je vais repartir et je veux te prier,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t'écouter,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te chanter,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t'annoncer.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08A550-C790-C8D9-5C59-C4C3B5E64F3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80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mercredi</a:t>
            </a:r>
            <a:r>
              <a:rPr lang="en-GB" sz="4000" b="1" i="1" cap="none" dirty="0">
                <a:ea typeface="ＭＳ Ｐゴシック" pitchFamily="34" charset="-128"/>
              </a:rPr>
              <a:t> des </a:t>
            </a:r>
            <a:r>
              <a:rPr lang="en-GB" sz="4000" b="1" i="1" cap="none">
                <a:ea typeface="ＭＳ Ｐゴシック" pitchFamily="34" charset="-128"/>
              </a:rPr>
              <a:t>cendres </a:t>
            </a:r>
            <a:r>
              <a:rPr lang="en-GB" sz="4000" b="1" i="1" cap="none" dirty="0">
                <a:ea typeface="ＭＳ Ｐゴシック" pitchFamily="34" charset="-128"/>
              </a:rPr>
              <a:t>a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70DAA-BA0B-FEC5-7F98-F324886EA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4D1BA74-3B66-1B81-666A-3055155C2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3</a:t>
            </a:r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. Là-haut sur la montagne, emmenés à l’écart, nous connaitrons le Fils et nous verrons sa gloire</a:t>
            </a:r>
          </a:p>
          <a:p>
            <a:pPr algn="ctr"/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Nous goûterons la joie de rester près de lui. </a:t>
            </a:r>
          </a:p>
          <a:p>
            <a:pPr algn="ctr"/>
            <a:r>
              <a:rPr lang="fr-FR" sz="32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Voyez comme il est bon de l’écouter.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1DFEDB3-79B6-1F90-C962-EC6265B9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 (3/6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9103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1DE70-E47E-0258-58F9-752E05F7A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C779DC-48A3-A7A4-0290-B6E94CCF5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4. Assis au bord du puits, aux côtés de Jésus,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 nous nous reposerons des peines de la route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Il puisera pour nous à la source de vie,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 l’eau vive de l’Esprit qui fortifie.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9DB9A0A-19B5-5D52-ADE2-4C26BFF5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 (4/6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6505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A67EA-FD9F-1160-8ED8-4D4E05405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551BAC6-DD8A-49CB-7431-93C7EBAB0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5. Comme à l’aveugle-né, que tu touches et recrées. 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Tu ouvriras nos yeux, pour mieux te reconnaître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Nous pourrons témoigner et sans peur affirmer que tu es la lumière en notre nuit.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A591507-3BC3-F865-30C8-5B83267EF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 (5/6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4915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413FF-5650-570B-234D-41CAF9D01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B2193B-73DA-4F27-DBAC-798B79D18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73" y="1194653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6. Avec Marthe et Marie, tu pleuras ton ami. 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Tu viens pour nous sauver et nous invites à croire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Oui, nous croyons, Jésus, Tu es source de vie, </a:t>
            </a:r>
          </a:p>
          <a:p>
            <a:pPr algn="ctr"/>
            <a:r>
              <a:rPr lang="fr-FR" sz="3200" dirty="0">
                <a:solidFill>
                  <a:srgbClr val="444340"/>
                </a:solidFill>
                <a:latin typeface="Source Sans Pro" panose="020B0503030403020204" pitchFamily="34" charset="0"/>
              </a:rPr>
              <a:t>Tu es vraiment le Christ, le Fils de Dieu.</a:t>
            </a:r>
          </a:p>
          <a:p>
            <a:pPr algn="ctr"/>
            <a:endParaRPr lang="fr-FR" sz="3000" dirty="0">
              <a:solidFill>
                <a:srgbClr val="000000"/>
              </a:solidFill>
            </a:endParaRP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Rends-nous la joie d’être sauvés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et nos lèvres publieront ta louange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Raffermis nos pas, viens nous recréer,</a:t>
            </a:r>
          </a:p>
          <a:p>
            <a:pPr algn="ctr"/>
            <a:r>
              <a:rPr lang="fr-FR" sz="3000" b="1" dirty="0">
                <a:solidFill>
                  <a:srgbClr val="000000"/>
                </a:solidFill>
              </a:rPr>
              <a:t> mets en nous, Seigneur, un cœur nouveau.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5F388A7-278D-989E-BE1B-64234ED6D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50838"/>
            <a:ext cx="783381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400" dirty="0">
                <a:solidFill>
                  <a:srgbClr val="D2533C"/>
                </a:solidFill>
              </a:rPr>
              <a:t>RENDS-NOUS LA JOIE D’ÊTRE SAUVÉS (6/6</a:t>
            </a:r>
            <a:r>
              <a:rPr lang="fr-FR" sz="2800" dirty="0">
                <a:solidFill>
                  <a:srgbClr val="D2533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576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1026" name="Picture 2" descr="Le jeûne, la prière et l'aumône - Catholiques en Vendée">
            <a:extLst>
              <a:ext uri="{FF2B5EF4-FFF2-40B4-BE49-F238E27FC236}">
                <a16:creationId xmlns:a16="http://schemas.microsoft.com/office/drawing/2014/main" id="{434A16E8-7358-6B60-3A81-2BF638914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901" y="1317009"/>
            <a:ext cx="4940198" cy="36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Jesus </a:t>
            </a:r>
            <a:r>
              <a:rPr lang="en-US" sz="2400" i="1" dirty="0" err="1">
                <a:solidFill>
                  <a:srgbClr val="D2533C"/>
                </a:solidFill>
              </a:rPr>
              <a:t>berger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55869" y="1073944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1.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chercher ceux qui étaient perdus ;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R / Prends pitié de nous, fais-nous revenir,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Fais-nous revenir à toi, prends pitié de nous.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2.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guérir ceux qui étaient malades 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3. Jésus, berger de toute humanité</a:t>
            </a:r>
            <a:r>
              <a:rPr lang="fr-FR" sz="40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sauver ceux qui étaient pécheurs  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2618</TotalTime>
  <Words>1920</Words>
  <Application>Microsoft Office PowerPoint</Application>
  <PresentationFormat>On-screen Show (4:3)</PresentationFormat>
  <Paragraphs>300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 Unicode MS</vt:lpstr>
      <vt:lpstr>Microsoft YaHei</vt:lpstr>
      <vt:lpstr>ＭＳ Ｐゴシック</vt:lpstr>
      <vt:lpstr>Arial</vt:lpstr>
      <vt:lpstr>Arial Narrow</vt:lpstr>
      <vt:lpstr>Calibri</vt:lpstr>
      <vt:lpstr>Open Sans</vt:lpstr>
      <vt:lpstr>Source Sans Pro</vt:lpstr>
      <vt:lpstr>Times New Roman</vt:lpstr>
      <vt:lpstr>Clarity</vt:lpstr>
      <vt:lpstr>1_Office Theme</vt:lpstr>
      <vt:lpstr>MERCREDI 14 février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Kyrié: Jesus berger</vt:lpstr>
      <vt:lpstr>PowerPoint Presentation</vt:lpstr>
      <vt:lpstr>LITURGIE DE LA PAROLE</vt:lpstr>
      <vt:lpstr>PowerPoint Presentation</vt:lpstr>
      <vt:lpstr>PowerPoint Presentation</vt:lpstr>
      <vt:lpstr>PowerPoint Presentation</vt:lpstr>
      <vt:lpstr>Offertoire: Reconciliez vous (1/4) </vt:lpstr>
      <vt:lpstr>Offertoire: Reconciliez vous (2/4) </vt:lpstr>
      <vt:lpstr>Offertoire: Reconciliez vous (3/4) </vt:lpstr>
      <vt:lpstr>Offertoire: Reconciliez vous (4/4)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Bon mercredi des cendres a tous!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Audrey Tchinsa</cp:lastModifiedBy>
  <cp:revision>272</cp:revision>
  <dcterms:created xsi:type="dcterms:W3CDTF">2016-09-24T10:23:28Z</dcterms:created>
  <dcterms:modified xsi:type="dcterms:W3CDTF">2024-02-14T10:15:08Z</dcterms:modified>
</cp:coreProperties>
</file>