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32"/>
  </p:notesMasterIdLst>
  <p:handoutMasterIdLst>
    <p:handoutMasterId r:id="rId33"/>
  </p:handoutMasterIdLst>
  <p:sldIdLst>
    <p:sldId id="256" r:id="rId2"/>
    <p:sldId id="646" r:id="rId3"/>
    <p:sldId id="647" r:id="rId4"/>
    <p:sldId id="648" r:id="rId5"/>
    <p:sldId id="606" r:id="rId6"/>
    <p:sldId id="607" r:id="rId7"/>
    <p:sldId id="608" r:id="rId8"/>
    <p:sldId id="623" r:id="rId9"/>
    <p:sldId id="624" r:id="rId10"/>
    <p:sldId id="640" r:id="rId11"/>
    <p:sldId id="347" r:id="rId12"/>
    <p:sldId id="641" r:id="rId13"/>
    <p:sldId id="388" r:id="rId14"/>
    <p:sldId id="267" r:id="rId15"/>
    <p:sldId id="660" r:id="rId16"/>
    <p:sldId id="642" r:id="rId17"/>
    <p:sldId id="552" r:id="rId18"/>
    <p:sldId id="643" r:id="rId19"/>
    <p:sldId id="355" r:id="rId20"/>
    <p:sldId id="644" r:id="rId21"/>
    <p:sldId id="619" r:id="rId22"/>
    <p:sldId id="455" r:id="rId23"/>
    <p:sldId id="661" r:id="rId24"/>
    <p:sldId id="662" r:id="rId25"/>
    <p:sldId id="663" r:id="rId26"/>
    <p:sldId id="645" r:id="rId27"/>
    <p:sldId id="618" r:id="rId28"/>
    <p:sldId id="658" r:id="rId29"/>
    <p:sldId id="659" r:id="rId30"/>
    <p:sldId id="603"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23"/>
    <p:restoredTop sz="94704"/>
  </p:normalViewPr>
  <p:slideViewPr>
    <p:cSldViewPr snapToGrid="0" snapToObjects="1">
      <p:cViewPr varScale="1">
        <p:scale>
          <a:sx n="70" d="100"/>
          <a:sy n="70" d="100"/>
        </p:scale>
        <p:origin x="-1158" y="-90"/>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notesViewPr>
    <p:cSldViewPr snapToGrid="0" snapToObjects="1">
      <p:cViewPr varScale="1">
        <p:scale>
          <a:sx n="88" d="100"/>
          <a:sy n="88" d="100"/>
        </p:scale>
        <p:origin x="-3870"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F86202-3393-47BA-B5DD-959C6B2CA8E5}" type="datetimeFigureOut">
              <a:rPr lang="zh-CN" altLang="en-US" smtClean="0"/>
              <a:pPr/>
              <a:t>2024/8/23</a:t>
            </a:fld>
            <a:endParaRPr lang="zh-CN"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82C4620-F3EE-4B8B-9805-76321F1EDF9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1AD0FA-898F-456E-B183-329385AF4A03}" type="datetimeFigureOut">
              <a:rPr lang="fr-FR" smtClean="0"/>
              <a:pPr/>
              <a:t>23/08/2024</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BF02F-DC09-4AC6-AE7B-3CA07BD586BF}" type="slidenum">
              <a:rPr lang="fr-FR" smtClean="0"/>
              <a:pPr/>
              <a:t>‹#›</a:t>
            </a:fld>
            <a:endParaRPr lang="fr-FR"/>
          </a:p>
        </p:txBody>
      </p:sp>
    </p:spTree>
    <p:extLst>
      <p:ext uri="{BB962C8B-B14F-4D97-AF65-F5344CB8AC3E}">
        <p14:creationId xmlns:p14="http://schemas.microsoft.com/office/powerpoint/2010/main" xmlns="" val="3715879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F89CBAD9-929D-4806-9864-246A62910810}" type="slidenum">
              <a:rPr lang="en-US"/>
              <a:pPr/>
              <a:t>2</a:t>
            </a:fld>
            <a:endParaRPr lang="en-US"/>
          </a:p>
        </p:txBody>
      </p:sp>
      <p:sp>
        <p:nvSpPr>
          <p:cNvPr id="24577"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4578"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not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a:p>
        </p:txBody>
      </p:sp>
      <p:sp>
        <p:nvSpPr>
          <p:cNvPr id="33796" name="Espace réservé du numéro de diapositive 3"/>
          <p:cNvSpPr>
            <a:spLocks noGrp="1" noChangeArrowheads="1"/>
          </p:cNvSpPr>
          <p:nvPr>
            <p:ph type="sldNum" sz="quarter" idx="5"/>
          </p:nvPr>
        </p:nvSpPr>
        <p:spPr bwMode="auto">
          <a:noFill/>
          <a:ln>
            <a:miter lim="800000"/>
            <a:headEnd/>
            <a:tailEnd/>
          </a:ln>
        </p:spPr>
        <p:txBody>
          <a:bodyPr/>
          <a:lstStyle/>
          <a:p>
            <a:fld id="{22C9C0AD-5281-40AE-9E94-D80BAB4A3B07}" type="slidenum">
              <a:rPr lang="fr-FR" altLang="fr-FR"/>
              <a:pPr/>
              <a:t>22</a:t>
            </a:fld>
            <a:endParaRPr lang="fr-FR" altLang="fr-FR"/>
          </a:p>
        </p:txBody>
      </p:sp>
    </p:spTree>
    <p:extLst>
      <p:ext uri="{BB962C8B-B14F-4D97-AF65-F5344CB8AC3E}">
        <p14:creationId xmlns:p14="http://schemas.microsoft.com/office/powerpoint/2010/main" xmlns="" val="4271294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defTabSz="457146">
              <a:tabLst>
                <a:tab pos="723815" algn="l"/>
                <a:tab pos="1447631" algn="l"/>
                <a:tab pos="2171446" algn="l"/>
                <a:tab pos="2895262" algn="l"/>
              </a:tabLst>
              <a:defRPr/>
            </a:pPr>
            <a:fld id="{1E35D093-C0B8-D245-A02D-DEE4C1774BD7}" type="slidenum">
              <a:rPr lang="en-US" sz="1400">
                <a:latin typeface="Times New Roman" charset="0"/>
                <a:ea typeface="ＭＳ Ｐゴシック" charset="0"/>
              </a:rPr>
              <a:pPr defTabSz="457146">
                <a:tabLst>
                  <a:tab pos="723815" algn="l"/>
                  <a:tab pos="1447631" algn="l"/>
                  <a:tab pos="2171446" algn="l"/>
                  <a:tab pos="2895262" algn="l"/>
                </a:tabLst>
                <a:defRPr/>
              </a:pPr>
              <a:t>23</a:t>
            </a:fld>
            <a:endParaRPr lang="en-US" sz="1400" dirty="0">
              <a:latin typeface="Times New Roman" charset="0"/>
              <a:ea typeface="ＭＳ Ｐゴシック" charset="0"/>
            </a:endParaRPr>
          </a:p>
        </p:txBody>
      </p:sp>
      <p:sp>
        <p:nvSpPr>
          <p:cNvPr id="37889" name="Text Box 1"/>
          <p:cNvSpPr txBox="1">
            <a:spLocks noGrp="1" noRot="1" noChangeAspect="1" noChangeArrowheads="1"/>
          </p:cNvSpPr>
          <p:nvPr>
            <p:ph type="sldImg"/>
          </p:nvPr>
        </p:nvSpPr>
        <p:spPr>
          <a:xfrm>
            <a:off x="1373188" y="763588"/>
            <a:ext cx="5027612"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xmlns="" val="18062856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xmlns="" id="{0B7EB6F2-281D-12F2-7221-A8DB7866E7C4}"/>
            </a:ext>
          </a:extLst>
        </p:cNvPr>
        <p:cNvGrpSpPr/>
        <p:nvPr/>
      </p:nvGrpSpPr>
      <p:grpSpPr>
        <a:xfrm>
          <a:off x="0" y="0"/>
          <a:ext cx="0" cy="0"/>
          <a:chOff x="0" y="0"/>
          <a:chExt cx="0" cy="0"/>
        </a:xfrm>
      </p:grpSpPr>
      <p:sp>
        <p:nvSpPr>
          <p:cNvPr id="7" name="Rectangle 8">
            <a:extLst>
              <a:ext uri="{FF2B5EF4-FFF2-40B4-BE49-F238E27FC236}">
                <a16:creationId xmlns:a16="http://schemas.microsoft.com/office/drawing/2014/main" xmlns="" id="{49BE9363-6473-2FD4-D76C-81C2AC30FAD5}"/>
              </a:ext>
            </a:extLst>
          </p:cNvPr>
          <p:cNvSpPr>
            <a:spLocks noGrp="1" noChangeArrowheads="1"/>
          </p:cNvSpPr>
          <p:nvPr>
            <p:ph type="sldNum" sz="quarter"/>
          </p:nvPr>
        </p:nvSpPr>
        <p:spPr/>
        <p:txBody>
          <a:bodyPr/>
          <a:lstStyle/>
          <a:p>
            <a:pPr defTabSz="457146">
              <a:tabLst>
                <a:tab pos="723815" algn="l"/>
                <a:tab pos="1447631" algn="l"/>
                <a:tab pos="2171446" algn="l"/>
                <a:tab pos="2895262" algn="l"/>
              </a:tabLst>
              <a:defRPr/>
            </a:pPr>
            <a:fld id="{1E35D093-C0B8-D245-A02D-DEE4C1774BD7}" type="slidenum">
              <a:rPr lang="en-US" sz="1400">
                <a:latin typeface="Times New Roman" charset="0"/>
                <a:ea typeface="ＭＳ Ｐゴシック" charset="0"/>
              </a:rPr>
              <a:pPr defTabSz="457146">
                <a:tabLst>
                  <a:tab pos="723815" algn="l"/>
                  <a:tab pos="1447631" algn="l"/>
                  <a:tab pos="2171446" algn="l"/>
                  <a:tab pos="2895262" algn="l"/>
                </a:tabLst>
                <a:defRPr/>
              </a:pPr>
              <a:t>24</a:t>
            </a:fld>
            <a:endParaRPr lang="en-US" sz="1400" dirty="0">
              <a:latin typeface="Times New Roman" charset="0"/>
              <a:ea typeface="ＭＳ Ｐゴシック" charset="0"/>
            </a:endParaRPr>
          </a:p>
        </p:txBody>
      </p:sp>
      <p:sp>
        <p:nvSpPr>
          <p:cNvPr id="37889" name="Text Box 1">
            <a:extLst>
              <a:ext uri="{FF2B5EF4-FFF2-40B4-BE49-F238E27FC236}">
                <a16:creationId xmlns:a16="http://schemas.microsoft.com/office/drawing/2014/main" xmlns="" id="{21132E5A-CA49-469B-76E1-5BE8C12D13CA}"/>
              </a:ext>
            </a:extLst>
          </p:cNvPr>
          <p:cNvSpPr txBox="1">
            <a:spLocks noGrp="1" noRot="1" noChangeAspect="1" noChangeArrowheads="1"/>
          </p:cNvSpPr>
          <p:nvPr>
            <p:ph type="sldImg"/>
          </p:nvPr>
        </p:nvSpPr>
        <p:spPr>
          <a:xfrm>
            <a:off x="1373188" y="763588"/>
            <a:ext cx="5027612"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7890" name="Text Box 2">
            <a:extLst>
              <a:ext uri="{FF2B5EF4-FFF2-40B4-BE49-F238E27FC236}">
                <a16:creationId xmlns:a16="http://schemas.microsoft.com/office/drawing/2014/main" xmlns="" id="{D61DC6CA-0E35-A74A-4A97-7B7D77547E09}"/>
              </a:ext>
            </a:extLst>
          </p:cNvPr>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xmlns="" val="30748895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xmlns="" id="{FDDEC8D8-A039-0DB0-5F6A-B2FEEE7246F2}"/>
            </a:ext>
          </a:extLst>
        </p:cNvPr>
        <p:cNvGrpSpPr/>
        <p:nvPr/>
      </p:nvGrpSpPr>
      <p:grpSpPr>
        <a:xfrm>
          <a:off x="0" y="0"/>
          <a:ext cx="0" cy="0"/>
          <a:chOff x="0" y="0"/>
          <a:chExt cx="0" cy="0"/>
        </a:xfrm>
      </p:grpSpPr>
      <p:sp>
        <p:nvSpPr>
          <p:cNvPr id="7" name="Rectangle 8">
            <a:extLst>
              <a:ext uri="{FF2B5EF4-FFF2-40B4-BE49-F238E27FC236}">
                <a16:creationId xmlns:a16="http://schemas.microsoft.com/office/drawing/2014/main" xmlns="" id="{5F4FFA7C-345F-16FA-FED8-BFC1347006B3}"/>
              </a:ext>
            </a:extLst>
          </p:cNvPr>
          <p:cNvSpPr>
            <a:spLocks noGrp="1" noChangeArrowheads="1"/>
          </p:cNvSpPr>
          <p:nvPr>
            <p:ph type="sldNum" sz="quarter"/>
          </p:nvPr>
        </p:nvSpPr>
        <p:spPr/>
        <p:txBody>
          <a:bodyPr/>
          <a:lstStyle/>
          <a:p>
            <a:pPr defTabSz="457146">
              <a:tabLst>
                <a:tab pos="723815" algn="l"/>
                <a:tab pos="1447631" algn="l"/>
                <a:tab pos="2171446" algn="l"/>
                <a:tab pos="2895262" algn="l"/>
              </a:tabLst>
              <a:defRPr/>
            </a:pPr>
            <a:fld id="{1E35D093-C0B8-D245-A02D-DEE4C1774BD7}" type="slidenum">
              <a:rPr lang="en-US" sz="1400">
                <a:latin typeface="Times New Roman" charset="0"/>
                <a:ea typeface="ＭＳ Ｐゴシック" charset="0"/>
              </a:rPr>
              <a:pPr defTabSz="457146">
                <a:tabLst>
                  <a:tab pos="723815" algn="l"/>
                  <a:tab pos="1447631" algn="l"/>
                  <a:tab pos="2171446" algn="l"/>
                  <a:tab pos="2895262" algn="l"/>
                </a:tabLst>
                <a:defRPr/>
              </a:pPr>
              <a:t>25</a:t>
            </a:fld>
            <a:endParaRPr lang="en-US" sz="1400" dirty="0">
              <a:latin typeface="Times New Roman" charset="0"/>
              <a:ea typeface="ＭＳ Ｐゴシック" charset="0"/>
            </a:endParaRPr>
          </a:p>
        </p:txBody>
      </p:sp>
      <p:sp>
        <p:nvSpPr>
          <p:cNvPr id="37889" name="Text Box 1">
            <a:extLst>
              <a:ext uri="{FF2B5EF4-FFF2-40B4-BE49-F238E27FC236}">
                <a16:creationId xmlns:a16="http://schemas.microsoft.com/office/drawing/2014/main" xmlns="" id="{D1F7655E-0BBB-404F-A81A-4AFD395473A2}"/>
              </a:ext>
            </a:extLst>
          </p:cNvPr>
          <p:cNvSpPr txBox="1">
            <a:spLocks noGrp="1" noRot="1" noChangeAspect="1" noChangeArrowheads="1"/>
          </p:cNvSpPr>
          <p:nvPr>
            <p:ph type="sldImg"/>
          </p:nvPr>
        </p:nvSpPr>
        <p:spPr>
          <a:xfrm>
            <a:off x="1373188" y="763588"/>
            <a:ext cx="5027612" cy="37719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7890" name="Text Box 2">
            <a:extLst>
              <a:ext uri="{FF2B5EF4-FFF2-40B4-BE49-F238E27FC236}">
                <a16:creationId xmlns:a16="http://schemas.microsoft.com/office/drawing/2014/main" xmlns="" id="{5D0DECDB-3CD3-9C27-1A7F-4E55C020C785}"/>
              </a:ext>
            </a:extLst>
          </p:cNvPr>
          <p:cNvSpPr txBox="1">
            <a:spLocks noGrp="1" noChangeArrowheads="1"/>
          </p:cNvSpPr>
          <p:nvPr>
            <p:ph type="body" idx="1"/>
          </p:nvPr>
        </p:nvSpPr>
        <p:spPr>
          <a:xfrm>
            <a:off x="777875" y="4776788"/>
            <a:ext cx="6218238" cy="4525962"/>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a:cs typeface="+mn-cs"/>
            </a:endParaRPr>
          </a:p>
        </p:txBody>
      </p:sp>
    </p:spTree>
    <p:extLst>
      <p:ext uri="{BB962C8B-B14F-4D97-AF65-F5344CB8AC3E}">
        <p14:creationId xmlns:p14="http://schemas.microsoft.com/office/powerpoint/2010/main" xmlns="" val="12547746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9041289E-D20E-A749-9D32-E4E0D510EC16}" type="slidenum">
              <a:rPr lang="en-US"/>
              <a:pPr>
                <a:defRPr/>
              </a:pPr>
              <a:t>27</a:t>
            </a:fld>
            <a:endParaRPr lang="en-US"/>
          </a:p>
        </p:txBody>
      </p:sp>
      <p:sp>
        <p:nvSpPr>
          <p:cNvPr id="4096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40962"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17545212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xmlns="" id="{425F9AC2-A63E-2547-9B5F-71E3620444B1}"/>
            </a:ext>
          </a:extLst>
        </p:cNvPr>
        <p:cNvGrpSpPr/>
        <p:nvPr/>
      </p:nvGrpSpPr>
      <p:grpSpPr>
        <a:xfrm>
          <a:off x="0" y="0"/>
          <a:ext cx="0" cy="0"/>
          <a:chOff x="0" y="0"/>
          <a:chExt cx="0" cy="0"/>
        </a:xfrm>
      </p:grpSpPr>
      <p:sp>
        <p:nvSpPr>
          <p:cNvPr id="7" name="Rectangle 8">
            <a:extLst>
              <a:ext uri="{FF2B5EF4-FFF2-40B4-BE49-F238E27FC236}">
                <a16:creationId xmlns:a16="http://schemas.microsoft.com/office/drawing/2014/main" xmlns="" id="{28651D29-668B-EE11-A68C-59C0CC2D79AC}"/>
              </a:ext>
            </a:extLst>
          </p:cNvPr>
          <p:cNvSpPr>
            <a:spLocks noGrp="1" noChangeArrowheads="1"/>
          </p:cNvSpPr>
          <p:nvPr>
            <p:ph type="sldNum" sz="quarter"/>
          </p:nvPr>
        </p:nvSpPr>
        <p:spPr/>
        <p:txBody>
          <a:bodyPr/>
          <a:lstStyle/>
          <a:p>
            <a:pPr>
              <a:defRPr/>
            </a:pPr>
            <a:fld id="{9041289E-D20E-A749-9D32-E4E0D510EC16}" type="slidenum">
              <a:rPr lang="en-US"/>
              <a:pPr>
                <a:defRPr/>
              </a:pPr>
              <a:t>28</a:t>
            </a:fld>
            <a:endParaRPr lang="en-US"/>
          </a:p>
        </p:txBody>
      </p:sp>
      <p:sp>
        <p:nvSpPr>
          <p:cNvPr id="40961" name="Text Box 1">
            <a:extLst>
              <a:ext uri="{FF2B5EF4-FFF2-40B4-BE49-F238E27FC236}">
                <a16:creationId xmlns:a16="http://schemas.microsoft.com/office/drawing/2014/main" xmlns="" id="{E307C333-5396-AE30-DD29-281071D830F5}"/>
              </a:ext>
            </a:extLst>
          </p:cNvPr>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40962" name="Text Box 2">
            <a:extLst>
              <a:ext uri="{FF2B5EF4-FFF2-40B4-BE49-F238E27FC236}">
                <a16:creationId xmlns:a16="http://schemas.microsoft.com/office/drawing/2014/main" xmlns="" id="{6E64EE9A-9E85-534D-7F1C-5035D7EAAD76}"/>
              </a:ext>
            </a:extLst>
          </p:cNvPr>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42488292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xmlns="" id="{99ABC8DE-6386-46C8-189A-0005C776DF21}"/>
            </a:ext>
          </a:extLst>
        </p:cNvPr>
        <p:cNvGrpSpPr/>
        <p:nvPr/>
      </p:nvGrpSpPr>
      <p:grpSpPr>
        <a:xfrm>
          <a:off x="0" y="0"/>
          <a:ext cx="0" cy="0"/>
          <a:chOff x="0" y="0"/>
          <a:chExt cx="0" cy="0"/>
        </a:xfrm>
      </p:grpSpPr>
      <p:sp>
        <p:nvSpPr>
          <p:cNvPr id="7" name="Rectangle 8">
            <a:extLst>
              <a:ext uri="{FF2B5EF4-FFF2-40B4-BE49-F238E27FC236}">
                <a16:creationId xmlns:a16="http://schemas.microsoft.com/office/drawing/2014/main" xmlns="" id="{72F33B02-168A-6E66-D0BF-BD518AF9B391}"/>
              </a:ext>
            </a:extLst>
          </p:cNvPr>
          <p:cNvSpPr>
            <a:spLocks noGrp="1" noChangeArrowheads="1"/>
          </p:cNvSpPr>
          <p:nvPr>
            <p:ph type="sldNum" sz="quarter"/>
          </p:nvPr>
        </p:nvSpPr>
        <p:spPr/>
        <p:txBody>
          <a:bodyPr/>
          <a:lstStyle/>
          <a:p>
            <a:pPr>
              <a:defRPr/>
            </a:pPr>
            <a:fld id="{9041289E-D20E-A749-9D32-E4E0D510EC16}" type="slidenum">
              <a:rPr lang="en-US"/>
              <a:pPr>
                <a:defRPr/>
              </a:pPr>
              <a:t>29</a:t>
            </a:fld>
            <a:endParaRPr lang="en-US"/>
          </a:p>
        </p:txBody>
      </p:sp>
      <p:sp>
        <p:nvSpPr>
          <p:cNvPr id="40961" name="Text Box 1">
            <a:extLst>
              <a:ext uri="{FF2B5EF4-FFF2-40B4-BE49-F238E27FC236}">
                <a16:creationId xmlns:a16="http://schemas.microsoft.com/office/drawing/2014/main" xmlns="" id="{56FA62D4-BD90-04ED-7299-339BB3A8C79B}"/>
              </a:ext>
            </a:extLst>
          </p:cNvPr>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40962" name="Text Box 2">
            <a:extLst>
              <a:ext uri="{FF2B5EF4-FFF2-40B4-BE49-F238E27FC236}">
                <a16:creationId xmlns:a16="http://schemas.microsoft.com/office/drawing/2014/main" xmlns="" id="{9EC027BC-874F-DE88-2C7B-67C7F3078F2F}"/>
              </a:ext>
            </a:extLst>
          </p:cNvPr>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884156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F89CBAD9-929D-4806-9864-246A62910810}" type="slidenum">
              <a:rPr lang="en-US"/>
              <a:pPr/>
              <a:t>3</a:t>
            </a:fld>
            <a:endParaRPr lang="en-US"/>
          </a:p>
        </p:txBody>
      </p:sp>
      <p:sp>
        <p:nvSpPr>
          <p:cNvPr id="24577"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4578"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F89CBAD9-929D-4806-9864-246A62910810}" type="slidenum">
              <a:rPr lang="en-US"/>
              <a:pPr/>
              <a:t>4</a:t>
            </a:fld>
            <a:endParaRPr lang="en-US"/>
          </a:p>
        </p:txBody>
      </p:sp>
      <p:sp>
        <p:nvSpPr>
          <p:cNvPr id="24577"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24578"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C573E6C-3171-CA42-B079-9C35FD65C185}" type="slidenum">
              <a:rPr lang="en-US"/>
              <a:pPr>
                <a:defRPr/>
              </a:pPr>
              <a:t>6</a:t>
            </a:fld>
            <a:endParaRPr lang="en-US"/>
          </a:p>
        </p:txBody>
      </p:sp>
      <p:sp>
        <p:nvSpPr>
          <p:cNvPr id="26625"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6626"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388712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7</a:t>
            </a:fld>
            <a:endParaRPr lang="en-US"/>
          </a:p>
        </p:txBody>
      </p:sp>
      <p:sp>
        <p:nvSpPr>
          <p:cNvPr id="2764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1154889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8</a:t>
            </a:fld>
            <a:endParaRPr lang="en-US"/>
          </a:p>
        </p:txBody>
      </p:sp>
      <p:sp>
        <p:nvSpPr>
          <p:cNvPr id="2764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762715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9</a:t>
            </a:fld>
            <a:endParaRPr lang="en-US"/>
          </a:p>
        </p:txBody>
      </p:sp>
      <p:sp>
        <p:nvSpPr>
          <p:cNvPr id="2764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2206653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EE9E079-2CF1-2C43-9B20-E1B4393468DB}" type="slidenum">
              <a:rPr lang="en-US"/>
              <a:pPr>
                <a:defRPr/>
              </a:pPr>
              <a:t>17</a:t>
            </a:fld>
            <a:endParaRPr lang="en-US"/>
          </a:p>
        </p:txBody>
      </p:sp>
      <p:sp>
        <p:nvSpPr>
          <p:cNvPr id="34817" name="Text Box 1"/>
          <p:cNvSpPr txBox="1">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4818" name="Text Box 2"/>
          <p:cNvSpPr txBox="1">
            <a:spLocks noGrp="1" noChangeArrowheads="1"/>
          </p:cNvSpPr>
          <p:nvPr>
            <p:ph type="body" idx="1"/>
          </p:nvPr>
        </p:nvSpPr>
        <p:spPr>
          <a:xfrm>
            <a:off x="777875" y="4776788"/>
            <a:ext cx="6218238" cy="4525962"/>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xmlns="" val="2016912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A663D502-EA94-41D2-BA2C-A7107D0C83B7}" type="slidenum">
              <a:rPr lang="en-US"/>
              <a:pPr/>
              <a:t>21</a:t>
            </a:fld>
            <a:endParaRPr lang="en-US"/>
          </a:p>
        </p:txBody>
      </p:sp>
      <p:sp>
        <p:nvSpPr>
          <p:cNvPr id="35841"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p:spPr>
      </p:sp>
      <p:sp>
        <p:nvSpPr>
          <p:cNvPr id="35842" name="Text Box 2"/>
          <p:cNvSpPr>
            <a:spLocks noGrp="1" noChangeArrowheads="1"/>
          </p:cNvSpPr>
          <p:nvPr>
            <p:ph type="body" idx="1"/>
          </p:nvPr>
        </p:nvSpPr>
        <p:spPr>
          <a:xfrm>
            <a:off x="777875" y="4776788"/>
            <a:ext cx="6218238" cy="4525962"/>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pPr/>
              <a:t>Friday, August 23,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pPr/>
              <a:t>Friday, August 23,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pPr/>
              <a:t>Friday, August 23,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pPr/>
              <a:t>Friday, August 23,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pPr/>
              <a:t>Friday, August 23,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pPr/>
              <a:t>Friday, August 23,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pPr/>
              <a:t>Friday, August 23, 2024</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pPr/>
              <a:t>Friday, August 23, 2024</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pPr/>
              <a:t>Friday, August 23, 2024</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pPr/>
              <a:t>Friday, August 23,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pPr/>
              <a:t>Friday, August 23,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pPr/>
              <a:t>Friday, August 23, 2024</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lstStyle/>
          <a:p>
            <a:pPr algn="ctr"/>
            <a:r>
              <a:rPr lang="" sz="4000" b="1" cap="small" dirty="0">
                <a:latin typeface="Arial Narrow" panose="020B0606020202030204" pitchFamily="34" charset="0"/>
              </a:rPr>
              <a:t>Dimanche </a:t>
            </a:r>
            <a:r>
              <a:rPr lang="fr-FR" sz="4000" b="1" cap="small" dirty="0">
                <a:latin typeface="Arial Narrow" panose="020B0606020202030204" pitchFamily="34" charset="0"/>
              </a:rPr>
              <a:t>11 février</a:t>
            </a:r>
            <a:r>
              <a:rPr lang="en-GB" altLang="zh-CN" sz="4000" b="1" cap="small" dirty="0">
                <a:latin typeface="Arial Narrow" panose="020B0606020202030204" pitchFamily="34" charset="0"/>
              </a:rPr>
              <a:t> </a:t>
            </a:r>
            <a:r>
              <a:rPr lang="fr-FR" sz="4000" b="1" cap="small" dirty="0">
                <a:latin typeface="Arial Narrow" panose="020B0606020202030204" pitchFamily="34" charset="0"/>
              </a:rPr>
              <a:t>20</a:t>
            </a:r>
            <a:r>
              <a:rPr lang="" sz="4000" b="1" cap="small" dirty="0">
                <a:latin typeface="Arial Narrow" panose="020B0606020202030204" pitchFamily="34" charset="0"/>
              </a:rPr>
              <a:t>24</a:t>
            </a:r>
            <a:endParaRPr lang="en-US" sz="4000" b="1" cap="small" dirty="0">
              <a:latin typeface="Arial Narrow" panose="020B0606020202030204" pitchFamily="34" charset="0"/>
            </a:endParaRPr>
          </a:p>
        </p:txBody>
      </p:sp>
      <p:sp>
        <p:nvSpPr>
          <p:cNvPr id="4" name="Rectangle 3">
            <a:extLst>
              <a:ext uri="{FF2B5EF4-FFF2-40B4-BE49-F238E27FC236}">
                <a16:creationId xmlns:a16="http://schemas.microsoft.com/office/drawing/2014/main" xmlns="" id="{7F2E5B40-42C6-4659-BFFA-30D80B464FD6}"/>
              </a:ext>
            </a:extLst>
          </p:cNvPr>
          <p:cNvSpPr>
            <a:spLocks noChangeArrowheads="1"/>
          </p:cNvSpPr>
          <p:nvPr/>
        </p:nvSpPr>
        <p:spPr bwMode="auto">
          <a:xfrm>
            <a:off x="6573838" y="6211888"/>
            <a:ext cx="2112962"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5000" rIns="90000" bIns="45000">
            <a:spAutoFit/>
          </a:bodyPr>
          <a:lstStyle>
            <a:lvl1pPr>
              <a:lnSpc>
                <a:spcPct val="93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292934"/>
                </a:solidFill>
                <a:latin typeface="Arial" panose="020B0604020202020204" pitchFamily="34" charset="0"/>
                <a:ea typeface="ＭＳ Ｐゴシック" panose="020B0600070205080204" pitchFamily="34" charset="-128"/>
                <a:cs typeface="Arial Unicode MS"/>
              </a:defRPr>
            </a:lvl1pPr>
            <a:lvl2pPr>
              <a:lnSpc>
                <a:spcPct val="93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292934"/>
                </a:solidFill>
                <a:latin typeface="Arial" panose="020B0604020202020204" pitchFamily="34" charset="0"/>
                <a:ea typeface="ＭＳ Ｐゴシック" panose="020B0600070205080204" pitchFamily="34" charset="-128"/>
                <a:cs typeface="Arial Unicode MS"/>
              </a:defRPr>
            </a:lvl2pPr>
            <a:lvl3pPr>
              <a:lnSpc>
                <a:spcPct val="93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292934"/>
                </a:solidFill>
                <a:latin typeface="Arial" panose="020B0604020202020204" pitchFamily="34" charset="0"/>
                <a:ea typeface="ＭＳ Ｐゴシック" panose="020B0600070205080204" pitchFamily="34" charset="-128"/>
                <a:cs typeface="Arial Unicode MS"/>
              </a:defRPr>
            </a:lvl3pPr>
            <a:lvl4pPr>
              <a:lnSpc>
                <a:spcPct val="93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292934"/>
                </a:solidFill>
                <a:latin typeface="Arial" panose="020B0604020202020204" pitchFamily="34" charset="0"/>
                <a:ea typeface="ＭＳ Ｐゴシック" panose="020B0600070205080204" pitchFamily="34" charset="-128"/>
                <a:cs typeface="Arial Unicode MS"/>
              </a:defRPr>
            </a:lvl4pPr>
            <a:lvl5pPr>
              <a:lnSpc>
                <a:spcPct val="93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9pPr>
          </a:lstStyle>
          <a:p>
            <a:pPr algn="r" eaLnBrk="1" hangingPunct="1">
              <a:lnSpc>
                <a:spcPct val="100000"/>
              </a:lnSpc>
              <a:spcAft>
                <a:spcPct val="0"/>
              </a:spcAft>
              <a:buClrTx/>
              <a:buFontTx/>
              <a:buNone/>
            </a:pPr>
            <a:r>
              <a:rPr lang="en-US" altLang="fr-FR" sz="1800"/>
              <a:t>Paroisse St Michel</a:t>
            </a:r>
          </a:p>
        </p:txBody>
      </p:sp>
      <p:pic>
        <p:nvPicPr>
          <p:cNvPr id="5" name="Picture 4">
            <a:extLst>
              <a:ext uri="{FF2B5EF4-FFF2-40B4-BE49-F238E27FC236}">
                <a16:creationId xmlns:a16="http://schemas.microsoft.com/office/drawing/2014/main" xmlns="" id="{C510730D-0D46-4067-BA24-D13FADB03F7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874000" y="5195888"/>
            <a:ext cx="81280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Subtitle 2"/>
          <p:cNvSpPr>
            <a:spLocks noGrp="1"/>
          </p:cNvSpPr>
          <p:nvPr>
            <p:ph type="subTitle" idx="1"/>
          </p:nvPr>
        </p:nvSpPr>
        <p:spPr>
          <a:xfrm>
            <a:off x="0" y="3405673"/>
            <a:ext cx="9143999" cy="1852127"/>
          </a:xfrm>
        </p:spPr>
        <p:txBody>
          <a:bodyPr>
            <a:normAutofit/>
          </a:bodyPr>
          <a:lstStyle/>
          <a:p>
            <a:pPr algn="ctr"/>
            <a:r>
              <a:rPr lang="en-US" sz="3600" b="1" i="1" cap="small" dirty="0" err="1">
                <a:latin typeface="Arial Narrow" panose="020B0606020202030204" pitchFamily="34" charset="0"/>
              </a:rPr>
              <a:t>sixieme</a:t>
            </a:r>
            <a:r>
              <a:rPr lang="en-US" sz="3600" b="1" i="1" cap="small" dirty="0">
                <a:latin typeface="Arial Narrow" panose="020B0606020202030204" pitchFamily="34" charset="0"/>
              </a:rPr>
              <a:t> DIMANCHE DU TEMPS</a:t>
            </a:r>
          </a:p>
          <a:p>
            <a:pPr algn="ctr"/>
            <a:r>
              <a:rPr lang="en-US" sz="3600" b="1" i="1" cap="small" dirty="0">
                <a:latin typeface="Arial Narrow" panose="020B0606020202030204" pitchFamily="34" charset="0"/>
              </a:rPr>
              <a:t>ORDINAIRE </a:t>
            </a:r>
            <a:endParaRPr lang="fr-FR" sz="3600" i="1" cap="small" dirty="0">
              <a:latin typeface="Arial Narrow" panose="020B0606020202030204" pitchFamily="34" charset="0"/>
            </a:endParaRPr>
          </a:p>
          <a:p>
            <a:pPr algn="ctr"/>
            <a:endParaRPr lang="en-US" sz="3600" cap="small" dirty="0"/>
          </a:p>
        </p:txBody>
      </p:sp>
    </p:spTree>
    <p:extLst>
      <p:ext uri="{BB962C8B-B14F-4D97-AF65-F5344CB8AC3E}">
        <p14:creationId xmlns:p14="http://schemas.microsoft.com/office/powerpoint/2010/main" xmlns="" val="2440663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pic>
        <p:nvPicPr>
          <p:cNvPr id="2050" name="Picture 2" descr="Sainte famille images libres de droit, photos de Sainte ...">
            <a:extLst>
              <a:ext uri="{FF2B5EF4-FFF2-40B4-BE49-F238E27FC236}">
                <a16:creationId xmlns:a16="http://schemas.microsoft.com/office/drawing/2014/main" xmlns="" id="{BAF1F93D-0087-35C4-0F34-894FE735AD8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52683" y="1222895"/>
            <a:ext cx="5300778" cy="406561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39786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26143" y="483079"/>
            <a:ext cx="8624560" cy="6090249"/>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 sz="2600" i="1">
              <a:solidFill>
                <a:schemeClr val="tx2"/>
              </a:solidFill>
              <a:latin typeface="Arial Narrow" panose="020B0606020202030204" pitchFamily="34" charset="0"/>
            </a:endParaRPr>
          </a:p>
          <a:p>
            <a:pPr marL="0" indent="0">
              <a:buNone/>
            </a:pPr>
            <a:endParaRPr lang="fr-FR" sz="2600" i="1" dirty="0">
              <a:solidFill>
                <a:schemeClr val="tx2"/>
              </a:solidFill>
              <a:latin typeface="Arial Narrow" panose="020B0606020202030204" pitchFamily="34" charset="0"/>
            </a:endParaRPr>
          </a:p>
        </p:txBody>
      </p:sp>
      <p:sp>
        <p:nvSpPr>
          <p:cNvPr id="3" name="Rectangle 1">
            <a:extLst>
              <a:ext uri="{FF2B5EF4-FFF2-40B4-BE49-F238E27FC236}">
                <a16:creationId xmlns:a16="http://schemas.microsoft.com/office/drawing/2014/main" xmlns="" id="{B7C3900D-7C04-4168-A16B-4F5909D720AE}"/>
              </a:ext>
            </a:extLst>
          </p:cNvPr>
          <p:cNvSpPr>
            <a:spLocks noGrp="1" noChangeArrowheads="1"/>
          </p:cNvSpPr>
          <p:nvPr>
            <p:ph type="title"/>
          </p:nvPr>
        </p:nvSpPr>
        <p:spPr>
          <a:xfrm>
            <a:off x="226142" y="51454"/>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fr-FR" sz="2400" b="1" u="sng" dirty="0">
                <a:solidFill>
                  <a:srgbClr val="D2533C"/>
                </a:solidFill>
              </a:rPr>
              <a:t>LITURGIE DE LA PAROLE</a:t>
            </a:r>
            <a:endParaRPr lang="en-US" altLang="fr-FR" sz="2400" b="1" dirty="0">
              <a:solidFill>
                <a:srgbClr val="D2533C"/>
              </a:solidFill>
            </a:endParaRPr>
          </a:p>
        </p:txBody>
      </p:sp>
      <p:sp>
        <p:nvSpPr>
          <p:cNvPr id="5" name="Rectangle 4"/>
          <p:cNvSpPr/>
          <p:nvPr/>
        </p:nvSpPr>
        <p:spPr>
          <a:xfrm>
            <a:off x="340743" y="850982"/>
            <a:ext cx="8462514" cy="923330"/>
          </a:xfrm>
          <a:prstGeom prst="rect">
            <a:avLst/>
          </a:prstGeom>
        </p:spPr>
        <p:txBody>
          <a:bodyPr wrap="square">
            <a:spAutoFit/>
          </a:bodyPr>
          <a:lstStyle/>
          <a:p>
            <a:r>
              <a:rPr lang="fr-FR" b="1" cap="all" dirty="0"/>
              <a:t>PREMIÈRE LECTURE</a:t>
            </a:r>
          </a:p>
          <a:p>
            <a:r>
              <a:rPr lang="fr-FR" cap="all" dirty="0"/>
              <a:t>Le lépreux habitera à l’écart, son habitation sera hors du camp » (</a:t>
            </a:r>
            <a:r>
              <a:rPr lang="fr-FR" cap="all" dirty="0" err="1"/>
              <a:t>Lv</a:t>
            </a:r>
            <a:r>
              <a:rPr lang="fr-FR" cap="all" dirty="0"/>
              <a:t> 13, 1-2.45-46)</a:t>
            </a:r>
          </a:p>
        </p:txBody>
      </p:sp>
      <p:sp>
        <p:nvSpPr>
          <p:cNvPr id="10" name="Rectangle 9"/>
          <p:cNvSpPr/>
          <p:nvPr/>
        </p:nvSpPr>
        <p:spPr>
          <a:xfrm>
            <a:off x="388191" y="1695177"/>
            <a:ext cx="8462514" cy="1477328"/>
          </a:xfrm>
          <a:prstGeom prst="rect">
            <a:avLst/>
          </a:prstGeom>
        </p:spPr>
        <p:txBody>
          <a:bodyPr wrap="square">
            <a:spAutoFit/>
          </a:bodyPr>
          <a:lstStyle/>
          <a:p>
            <a:r>
              <a:rPr lang="fr-FR" b="1" cap="all" dirty="0"/>
              <a:t>PSAUME</a:t>
            </a:r>
          </a:p>
          <a:p>
            <a:r>
              <a:rPr lang="fr-FR" cap="all" dirty="0"/>
              <a:t>(31 (32), 1-2, 5ab, 5c.11)</a:t>
            </a:r>
          </a:p>
          <a:p>
            <a:r>
              <a:rPr lang="fr-FR" cap="all" dirty="0"/>
              <a:t>R/ Tu es un refuge pour moi ;</a:t>
            </a:r>
          </a:p>
          <a:p>
            <a:r>
              <a:rPr lang="fr-FR" cap="all" dirty="0"/>
              <a:t>de chants de délivrance, tu m’as entouré.</a:t>
            </a:r>
          </a:p>
          <a:p>
            <a:r>
              <a:rPr lang="fr-FR" cap="all" dirty="0"/>
              <a:t>ou : Alléluia ! (Ps 146, 3)</a:t>
            </a:r>
            <a:endParaRPr lang="fr-FR" i="0" dirty="0">
              <a:solidFill>
                <a:srgbClr val="333333"/>
              </a:solidFill>
              <a:effectLst/>
              <a:latin typeface="Open Sans" panose="020B0606030504020204" pitchFamily="34" charset="0"/>
            </a:endParaRPr>
          </a:p>
        </p:txBody>
      </p:sp>
      <p:sp>
        <p:nvSpPr>
          <p:cNvPr id="11" name="Rectangle 10"/>
          <p:cNvSpPr/>
          <p:nvPr/>
        </p:nvSpPr>
        <p:spPr>
          <a:xfrm>
            <a:off x="388191" y="3213389"/>
            <a:ext cx="8203718" cy="923330"/>
          </a:xfrm>
          <a:prstGeom prst="rect">
            <a:avLst/>
          </a:prstGeom>
        </p:spPr>
        <p:txBody>
          <a:bodyPr wrap="square">
            <a:spAutoFit/>
          </a:bodyPr>
          <a:lstStyle/>
          <a:p>
            <a:r>
              <a:rPr lang="fr-FR" b="1" cap="all" dirty="0"/>
              <a:t>DEUXIÈME LECTURE</a:t>
            </a:r>
          </a:p>
          <a:p>
            <a:r>
              <a:rPr lang="fr-FR" cap="all" dirty="0"/>
              <a:t>« Imitez-moi, comme moi aussi j’imite le Christ » (1 Co 10, 31 – 11, 1)</a:t>
            </a:r>
          </a:p>
        </p:txBody>
      </p:sp>
      <p:sp>
        <p:nvSpPr>
          <p:cNvPr id="12" name="Rectangle 11"/>
          <p:cNvSpPr/>
          <p:nvPr/>
        </p:nvSpPr>
        <p:spPr>
          <a:xfrm>
            <a:off x="388189" y="4245178"/>
            <a:ext cx="8203720" cy="1200329"/>
          </a:xfrm>
          <a:prstGeom prst="rect">
            <a:avLst/>
          </a:prstGeom>
        </p:spPr>
        <p:txBody>
          <a:bodyPr wrap="square">
            <a:spAutoFit/>
          </a:bodyPr>
          <a:lstStyle/>
          <a:p>
            <a:r>
              <a:rPr lang="fr-FR" b="1" i="0" dirty="0">
                <a:solidFill>
                  <a:srgbClr val="333333"/>
                </a:solidFill>
                <a:effectLst/>
                <a:latin typeface="Open Sans" panose="020B0606030504020204" pitchFamily="34" charset="0"/>
              </a:rPr>
              <a:t>Alléluia. Alléluia.</a:t>
            </a:r>
            <a:r>
              <a:rPr lang="fr-FR" dirty="0"/>
              <a:t/>
            </a:r>
            <a:br>
              <a:rPr lang="fr-FR" dirty="0"/>
            </a:br>
            <a:r>
              <a:rPr lang="fr-FR" b="0" i="0" dirty="0">
                <a:solidFill>
                  <a:srgbClr val="333333"/>
                </a:solidFill>
                <a:effectLst/>
                <a:latin typeface="Open Sans" panose="020B0606030504020204" pitchFamily="34" charset="0"/>
              </a:rPr>
              <a:t>Un grand prophète s’est levé parmi nous,</a:t>
            </a:r>
          </a:p>
          <a:p>
            <a:r>
              <a:rPr lang="fr-FR" b="0" i="0" dirty="0">
                <a:solidFill>
                  <a:srgbClr val="333333"/>
                </a:solidFill>
                <a:effectLst/>
                <a:latin typeface="Open Sans" panose="020B0606030504020204" pitchFamily="34" charset="0"/>
              </a:rPr>
              <a:t>et Dieu a visité son peuple.</a:t>
            </a:r>
            <a:r>
              <a:rPr lang="fr-FR" dirty="0"/>
              <a:t/>
            </a:r>
            <a:br>
              <a:rPr lang="fr-FR" dirty="0"/>
            </a:br>
            <a:r>
              <a:rPr lang="fr-FR" b="1" i="0" dirty="0">
                <a:solidFill>
                  <a:srgbClr val="333333"/>
                </a:solidFill>
                <a:effectLst/>
                <a:latin typeface="Open Sans" panose="020B0606030504020204" pitchFamily="34" charset="0"/>
              </a:rPr>
              <a:t>Alléluia.</a:t>
            </a:r>
            <a:r>
              <a:rPr lang="fr-FR" b="0" i="0" dirty="0">
                <a:solidFill>
                  <a:srgbClr val="333333"/>
                </a:solidFill>
                <a:effectLst/>
                <a:latin typeface="Open Sans" panose="020B0606030504020204" pitchFamily="34" charset="0"/>
              </a:rPr>
              <a:t> (Mt 8, 17)</a:t>
            </a:r>
            <a:endParaRPr lang="en-GB" dirty="0"/>
          </a:p>
        </p:txBody>
      </p:sp>
      <p:sp>
        <p:nvSpPr>
          <p:cNvPr id="13" name="Rectangle 12"/>
          <p:cNvSpPr/>
          <p:nvPr/>
        </p:nvSpPr>
        <p:spPr>
          <a:xfrm>
            <a:off x="340743" y="5773936"/>
            <a:ext cx="10870572" cy="646331"/>
          </a:xfrm>
          <a:prstGeom prst="rect">
            <a:avLst/>
          </a:prstGeom>
        </p:spPr>
        <p:txBody>
          <a:bodyPr wrap="square">
            <a:spAutoFit/>
          </a:bodyPr>
          <a:lstStyle/>
          <a:p>
            <a:r>
              <a:rPr lang="fr-FR" b="1" cap="all" dirty="0"/>
              <a:t>ÉVANGILE</a:t>
            </a:r>
          </a:p>
          <a:p>
            <a:r>
              <a:rPr lang="fr-FR" cap="all" dirty="0"/>
              <a:t>« La lèpre le quitta et il fut purifié » (Mc 1, 40-45)</a:t>
            </a:r>
            <a:endParaRPr lang="fr-FR" dirty="0"/>
          </a:p>
        </p:txBody>
      </p:sp>
    </p:spTree>
    <p:extLst>
      <p:ext uri="{BB962C8B-B14F-4D97-AF65-F5344CB8AC3E}">
        <p14:creationId xmlns:p14="http://schemas.microsoft.com/office/powerpoint/2010/main" xmlns="" val="1486765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pic>
        <p:nvPicPr>
          <p:cNvPr id="2050" name="Picture 2" descr="Sainte famille images libres de droit, photos de Sainte ...">
            <a:extLst>
              <a:ext uri="{FF2B5EF4-FFF2-40B4-BE49-F238E27FC236}">
                <a16:creationId xmlns:a16="http://schemas.microsoft.com/office/drawing/2014/main" xmlns="" id="{BAF1F93D-0087-35C4-0F34-894FE735AD8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52683" y="1222895"/>
            <a:ext cx="5300778" cy="406561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59115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45233" y="319571"/>
            <a:ext cx="8634994" cy="696151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800" b="1" i="1" dirty="0">
                <a:solidFill>
                  <a:schemeClr val="tx2"/>
                </a:solidFill>
                <a:latin typeface="Arial Narrow" panose="020B0606020202030204" pitchFamily="34" charset="0"/>
              </a:rPr>
              <a:t>Credo</a:t>
            </a:r>
            <a:r>
              <a:rPr lang="fr-FR" sz="2800" i="1" dirty="0">
                <a:latin typeface="Arial Narrow" panose="020B0606020202030204" pitchFamily="34" charset="0"/>
              </a:rPr>
              <a:t> </a:t>
            </a:r>
            <a:r>
              <a:rPr lang="fr-FR" sz="2800" dirty="0">
                <a:latin typeface="Arial Narrow" panose="020B0606020202030204" pitchFamily="34" charset="0"/>
              </a:rPr>
              <a:t>: </a:t>
            </a:r>
          </a:p>
          <a:p>
            <a:pPr marL="0" indent="0">
              <a:buNone/>
            </a:pPr>
            <a:r>
              <a:rPr lang="fr-FR" sz="2700" dirty="0">
                <a:latin typeface="+mj-lt"/>
              </a:rPr>
              <a:t>Je crois en Dieu, le Père tout-puissant, </a:t>
            </a:r>
            <a:br>
              <a:rPr lang="fr-FR" sz="2700" dirty="0">
                <a:latin typeface="+mj-lt"/>
              </a:rPr>
            </a:br>
            <a:r>
              <a:rPr lang="fr-FR" sz="2700" dirty="0">
                <a:latin typeface="+mj-lt"/>
              </a:rPr>
              <a:t>créateur du ciel et de la terre ; </a:t>
            </a:r>
            <a:br>
              <a:rPr lang="fr-FR" sz="2700" dirty="0">
                <a:latin typeface="+mj-lt"/>
              </a:rPr>
            </a:br>
            <a:r>
              <a:rPr lang="fr-FR" sz="2700" dirty="0">
                <a:latin typeface="+mj-lt"/>
              </a:rPr>
              <a:t>et en Jésus-Christ, son Fils unique, notre Seigneur, </a:t>
            </a:r>
            <a:br>
              <a:rPr lang="fr-FR" sz="2700" dirty="0">
                <a:latin typeface="+mj-lt"/>
              </a:rPr>
            </a:br>
            <a:r>
              <a:rPr lang="fr-FR" sz="2700" dirty="0">
                <a:latin typeface="+mj-lt"/>
              </a:rPr>
              <a:t>qui a été conçu du Saint-Esprit, </a:t>
            </a:r>
            <a:br>
              <a:rPr lang="fr-FR" sz="2700" dirty="0">
                <a:latin typeface="+mj-lt"/>
              </a:rPr>
            </a:br>
            <a:r>
              <a:rPr lang="fr-FR" sz="2700" dirty="0">
                <a:latin typeface="+mj-lt"/>
              </a:rPr>
              <a:t>est né de la Vierge Marie, a souffert sous Ponce Pilate, a été crucifié, est mort et a été enseveli, </a:t>
            </a:r>
            <a:br>
              <a:rPr lang="fr-FR" sz="2700" dirty="0">
                <a:latin typeface="+mj-lt"/>
              </a:rPr>
            </a:br>
            <a:r>
              <a:rPr lang="fr-FR" sz="2700" dirty="0">
                <a:latin typeface="+mj-lt"/>
              </a:rPr>
              <a:t>est descendu aux enfers, le troisième jour </a:t>
            </a:r>
            <a:br>
              <a:rPr lang="fr-FR" sz="2700" dirty="0">
                <a:latin typeface="+mj-lt"/>
              </a:rPr>
            </a:br>
            <a:r>
              <a:rPr lang="fr-FR" sz="2700" dirty="0">
                <a:latin typeface="+mj-lt"/>
              </a:rPr>
              <a:t>est ressuscité des morts, est monté aux cieux, </a:t>
            </a:r>
            <a:br>
              <a:rPr lang="fr-FR" sz="2700" dirty="0">
                <a:latin typeface="+mj-lt"/>
              </a:rPr>
            </a:br>
            <a:r>
              <a:rPr lang="fr-FR" sz="2700" dirty="0">
                <a:latin typeface="+mj-lt"/>
              </a:rPr>
              <a:t>est assis à la droite de Dieu le Père tout-puissant, </a:t>
            </a:r>
            <a:br>
              <a:rPr lang="fr-FR" sz="2700" dirty="0">
                <a:latin typeface="+mj-lt"/>
              </a:rPr>
            </a:br>
            <a:r>
              <a:rPr lang="fr-FR" sz="2700" dirty="0">
                <a:latin typeface="+mj-lt"/>
              </a:rPr>
              <a:t>d’où il viendra juger les vivants et les morts.</a:t>
            </a:r>
          </a:p>
          <a:p>
            <a:pPr marL="0" indent="0">
              <a:buNone/>
            </a:pPr>
            <a:r>
              <a:rPr lang="fr-FR" sz="2700" dirty="0">
                <a:latin typeface="+mj-lt"/>
              </a:rPr>
              <a:t>Je crois en l’Esprit-Saint, à la sainte Église catholique, à la communion des saints, à la rémission des péchés, à la résurrection de la chair, à la vie éternelle. Amen.</a:t>
            </a:r>
            <a:endParaRPr lang="en-US" sz="2700" dirty="0">
              <a:latin typeface="+mj-lt"/>
            </a:endParaRPr>
          </a:p>
        </p:txBody>
      </p:sp>
    </p:spTree>
    <p:extLst>
      <p:ext uri="{BB962C8B-B14F-4D97-AF65-F5344CB8AC3E}">
        <p14:creationId xmlns:p14="http://schemas.microsoft.com/office/powerpoint/2010/main" xmlns="" val="2438030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45660" y="304001"/>
            <a:ext cx="8829546" cy="1738686"/>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800" b="1" i="1" dirty="0">
                <a:solidFill>
                  <a:schemeClr val="tx2"/>
                </a:solidFill>
                <a:latin typeface="Arial Narrow" panose="020B0606020202030204" pitchFamily="34" charset="0"/>
              </a:rPr>
              <a:t>Prière universelle</a:t>
            </a:r>
            <a:r>
              <a:rPr lang="fr-FR" sz="2800" b="1" i="1" dirty="0">
                <a:latin typeface="Arial Narrow" panose="020B0606020202030204" pitchFamily="34" charset="0"/>
              </a:rPr>
              <a:t> </a:t>
            </a:r>
            <a:r>
              <a:rPr lang="fr-FR" sz="2800" b="1" dirty="0">
                <a:latin typeface="Arial Narrow" panose="020B0606020202030204" pitchFamily="34" charset="0"/>
              </a:rPr>
              <a:t>:</a:t>
            </a:r>
            <a:endParaRPr lang="en-US" sz="3200" dirty="0">
              <a:latin typeface="Arial Narrow" panose="020B0606020202030204" pitchFamily="34" charset="0"/>
            </a:endParaRPr>
          </a:p>
        </p:txBody>
      </p:sp>
      <p:sp>
        <p:nvSpPr>
          <p:cNvPr id="3" name="Content Placeholder 2">
            <a:extLst>
              <a:ext uri="{FF2B5EF4-FFF2-40B4-BE49-F238E27FC236}">
                <a16:creationId xmlns:a16="http://schemas.microsoft.com/office/drawing/2014/main" xmlns="" id="{28861068-F00F-479C-8D89-6C8D0B97461F}"/>
              </a:ext>
            </a:extLst>
          </p:cNvPr>
          <p:cNvSpPr txBox="1">
            <a:spLocks/>
          </p:cNvSpPr>
          <p:nvPr/>
        </p:nvSpPr>
        <p:spPr>
          <a:xfrm>
            <a:off x="668740" y="1469553"/>
            <a:ext cx="8229600" cy="3147869"/>
          </a:xfrm>
          <a:prstGeom prst="rect">
            <a:avLst/>
          </a:prstGeom>
        </p:spPr>
        <p:txBody>
          <a:bodyPr vert="horz" lIns="91440" tIns="45720" rIns="91440" bIns="4572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3200" b="1" i="1" dirty="0">
                <a:latin typeface="+mj-lt"/>
              </a:rPr>
              <a:t>Oh </a:t>
            </a:r>
            <a:r>
              <a:rPr lang="fr-FR" sz="3200" b="1" i="1" dirty="0" err="1">
                <a:latin typeface="+mj-lt"/>
              </a:rPr>
              <a:t>oh</a:t>
            </a:r>
            <a:r>
              <a:rPr lang="fr-FR" sz="3200" b="1" i="1" dirty="0">
                <a:latin typeface="+mj-lt"/>
              </a:rPr>
              <a:t> Seigneur en ce jour</a:t>
            </a:r>
          </a:p>
          <a:p>
            <a:pPr algn="ctr"/>
            <a:r>
              <a:rPr lang="fr-FR" sz="3200" b="1" i="1" dirty="0">
                <a:latin typeface="+mj-lt"/>
              </a:rPr>
              <a:t>Ecoute nos prières</a:t>
            </a:r>
          </a:p>
        </p:txBody>
      </p:sp>
    </p:spTree>
    <p:extLst>
      <p:ext uri="{BB962C8B-B14F-4D97-AF65-F5344CB8AC3E}">
        <p14:creationId xmlns:p14="http://schemas.microsoft.com/office/powerpoint/2010/main" xmlns="" val="2713357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E1F2AD-D274-2548-12D0-BD0D9CB55CD6}"/>
              </a:ext>
            </a:extLst>
          </p:cNvPr>
          <p:cNvSpPr>
            <a:spLocks noGrp="1"/>
          </p:cNvSpPr>
          <p:nvPr>
            <p:ph type="title"/>
          </p:nvPr>
        </p:nvSpPr>
        <p:spPr>
          <a:xfrm>
            <a:off x="123371" y="576942"/>
            <a:ext cx="8229600" cy="990600"/>
          </a:xfrm>
        </p:spPr>
        <p:txBody>
          <a:bodyPr>
            <a:normAutofit/>
          </a:bodyPr>
          <a:lstStyle/>
          <a:p>
            <a:r>
              <a:rPr lang="en-US" sz="2800" i="1" dirty="0" err="1"/>
              <a:t>O</a:t>
            </a:r>
            <a:r>
              <a:rPr lang="en-US" altLang="zh-CN" sz="2800" i="1" dirty="0" err="1"/>
              <a:t>ffertoire</a:t>
            </a:r>
            <a:r>
              <a:rPr lang="en-US" altLang="zh-CN" sz="2800" i="1" dirty="0"/>
              <a:t/>
            </a:r>
            <a:br>
              <a:rPr lang="en-US" altLang="zh-CN" sz="2800" i="1" dirty="0"/>
            </a:br>
            <a:endParaRPr lang="en-US" sz="2800" i="1" dirty="0"/>
          </a:p>
        </p:txBody>
      </p:sp>
      <p:sp>
        <p:nvSpPr>
          <p:cNvPr id="4" name="TextBox 3">
            <a:extLst>
              <a:ext uri="{FF2B5EF4-FFF2-40B4-BE49-F238E27FC236}">
                <a16:creationId xmlns:a16="http://schemas.microsoft.com/office/drawing/2014/main" xmlns="" id="{1384F47C-17CD-2FEE-FDD4-4BAA19B0E75B}"/>
              </a:ext>
            </a:extLst>
          </p:cNvPr>
          <p:cNvSpPr txBox="1"/>
          <p:nvPr/>
        </p:nvSpPr>
        <p:spPr>
          <a:xfrm>
            <a:off x="428171" y="1814286"/>
            <a:ext cx="6574971" cy="584775"/>
          </a:xfrm>
          <a:prstGeom prst="rect">
            <a:avLst/>
          </a:prstGeom>
          <a:noFill/>
        </p:spPr>
        <p:txBody>
          <a:bodyPr wrap="square" rtlCol="0">
            <a:spAutoFit/>
          </a:bodyPr>
          <a:lstStyle/>
          <a:p>
            <a:r>
              <a:rPr lang="en-US" sz="3200" dirty="0" err="1"/>
              <a:t>Instru</a:t>
            </a:r>
            <a:r>
              <a:rPr lang="en-US" sz="3200" dirty="0"/>
              <a:t>: </a:t>
            </a:r>
            <a:r>
              <a:rPr lang="en-US" sz="3200" dirty="0" err="1"/>
              <a:t>Ecoute</a:t>
            </a:r>
            <a:r>
              <a:rPr lang="en-US" sz="3200" dirty="0"/>
              <a:t> la </a:t>
            </a:r>
            <a:r>
              <a:rPr lang="en-US" sz="3200" dirty="0" err="1"/>
              <a:t>voix</a:t>
            </a:r>
            <a:r>
              <a:rPr lang="en-US" sz="3200" dirty="0"/>
              <a:t> du Seigneur</a:t>
            </a:r>
          </a:p>
        </p:txBody>
      </p:sp>
    </p:spTree>
    <p:extLst>
      <p:ext uri="{BB962C8B-B14F-4D97-AF65-F5344CB8AC3E}">
        <p14:creationId xmlns:p14="http://schemas.microsoft.com/office/powerpoint/2010/main" xmlns="" val="1830642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pic>
        <p:nvPicPr>
          <p:cNvPr id="2050" name="Picture 2" descr="Sainte famille images libres de droit, photos de Sainte ...">
            <a:extLst>
              <a:ext uri="{FF2B5EF4-FFF2-40B4-BE49-F238E27FC236}">
                <a16:creationId xmlns:a16="http://schemas.microsoft.com/office/drawing/2014/main" xmlns="" id="{BAF1F93D-0087-35C4-0F34-894FE735AD8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52683" y="1222895"/>
            <a:ext cx="5300778" cy="406561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85877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539750" y="692150"/>
            <a:ext cx="8077200" cy="626524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4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p:txBody>
      </p:sp>
      <p:sp>
        <p:nvSpPr>
          <p:cNvPr id="15362"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63800"/>
                </a:solidFill>
                <a:cs typeface="Arial Unicode MS" charset="0"/>
              </a:rPr>
              <a:t>Sanctus : </a:t>
            </a:r>
            <a:r>
              <a:rPr lang="en-US" sz="2400" i="1" dirty="0" err="1">
                <a:solidFill>
                  <a:srgbClr val="D63800"/>
                </a:solidFill>
                <a:cs typeface="Arial Unicode MS" charset="0"/>
              </a:rPr>
              <a:t>Messe</a:t>
            </a:r>
            <a:r>
              <a:rPr lang="en-US" sz="2400" i="1" dirty="0">
                <a:solidFill>
                  <a:srgbClr val="D63800"/>
                </a:solidFill>
                <a:cs typeface="Arial Unicode MS" charset="0"/>
              </a:rPr>
              <a:t> du </a:t>
            </a:r>
            <a:r>
              <a:rPr lang="en-US" sz="2400" i="1" dirty="0" err="1">
                <a:solidFill>
                  <a:srgbClr val="D63800"/>
                </a:solidFill>
                <a:cs typeface="Arial Unicode MS" charset="0"/>
              </a:rPr>
              <a:t>Peuple</a:t>
            </a:r>
            <a:r>
              <a:rPr lang="en-US" sz="2400" i="1" dirty="0">
                <a:solidFill>
                  <a:srgbClr val="D63800"/>
                </a:solidFill>
                <a:cs typeface="Arial Unicode MS" charset="0"/>
              </a:rPr>
              <a:t> de </a:t>
            </a:r>
            <a:r>
              <a:rPr lang="en-US" sz="2400" i="1" dirty="0" err="1">
                <a:solidFill>
                  <a:srgbClr val="D63800"/>
                </a:solidFill>
                <a:cs typeface="Arial Unicode MS" charset="0"/>
              </a:rPr>
              <a:t>Dieu</a:t>
            </a:r>
            <a:endParaRPr lang="en-US" sz="2400" i="1" dirty="0">
              <a:solidFill>
                <a:srgbClr val="D63800"/>
              </a:solidFill>
              <a:cs typeface="Arial Unicode MS" charset="0"/>
            </a:endParaRPr>
          </a:p>
        </p:txBody>
      </p:sp>
      <p:sp>
        <p:nvSpPr>
          <p:cNvPr id="6" name="Text Box 2"/>
          <p:cNvSpPr txBox="1">
            <a:spLocks noChangeArrowheads="1"/>
          </p:cNvSpPr>
          <p:nvPr/>
        </p:nvSpPr>
        <p:spPr bwMode="auto">
          <a:xfrm>
            <a:off x="457200" y="1071687"/>
            <a:ext cx="8331200" cy="538164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r>
              <a:rPr lang="fr-FR" sz="3200" b="1" dirty="0"/>
              <a:t>Saint, Saint, Saint le Seigneur, Dieu de l’Univers ! (bis)</a:t>
            </a:r>
          </a:p>
          <a:p>
            <a:pPr algn="ctr"/>
            <a:endParaRPr lang="fr-FR" sz="3200" dirty="0"/>
          </a:p>
          <a:p>
            <a:pPr algn="ctr"/>
            <a:r>
              <a:rPr lang="fr-FR" sz="3200" dirty="0"/>
              <a:t>Le ciel et la terre sont remplis de ta Gloire.</a:t>
            </a:r>
          </a:p>
          <a:p>
            <a:pPr algn="ctr"/>
            <a:r>
              <a:rPr lang="fr-FR" sz="3200" b="1" dirty="0"/>
              <a:t>Hosanna au plus haut des cieux !</a:t>
            </a:r>
          </a:p>
          <a:p>
            <a:pPr algn="ctr"/>
            <a:endParaRPr lang="fr-FR" sz="3200" dirty="0"/>
          </a:p>
          <a:p>
            <a:pPr algn="ctr"/>
            <a:r>
              <a:rPr lang="fr-FR" sz="3200" dirty="0"/>
              <a:t>Béni soit celui qui vient au nom du Seigneur.</a:t>
            </a:r>
          </a:p>
          <a:p>
            <a:pPr algn="ctr"/>
            <a:r>
              <a:rPr lang="fr-FR" sz="3200" b="1" dirty="0"/>
              <a:t>Hosanna au plus haut des cieux !</a:t>
            </a:r>
          </a:p>
          <a:p>
            <a:pPr algn="ctr"/>
            <a:endParaRPr lang="fr-FR" sz="3200" dirty="0"/>
          </a:p>
          <a:p>
            <a:pPr algn="ctr"/>
            <a:r>
              <a:rPr lang="fr-FR" sz="3200" b="1" dirty="0"/>
              <a:t>Saint, Saint, Saint le Seigneur, Dieu de l’Univers ! (bis)</a:t>
            </a:r>
          </a:p>
          <a:p>
            <a:pPr algn="ctr"/>
            <a:endParaRPr lang="fr-FR" sz="3200" dirty="0"/>
          </a:p>
        </p:txBody>
      </p:sp>
    </p:spTree>
    <p:extLst>
      <p:ext uri="{BB962C8B-B14F-4D97-AF65-F5344CB8AC3E}">
        <p14:creationId xmlns:p14="http://schemas.microsoft.com/office/powerpoint/2010/main" xmlns="" val="112286283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pic>
        <p:nvPicPr>
          <p:cNvPr id="2050" name="Picture 2" descr="Sainte famille images libres de droit, photos de Sainte ...">
            <a:extLst>
              <a:ext uri="{FF2B5EF4-FFF2-40B4-BE49-F238E27FC236}">
                <a16:creationId xmlns:a16="http://schemas.microsoft.com/office/drawing/2014/main" xmlns="" id="{BAF1F93D-0087-35C4-0F34-894FE735AD8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52683" y="1222895"/>
            <a:ext cx="5300778" cy="406561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14530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60555" y="489154"/>
            <a:ext cx="8779928" cy="5722733"/>
          </a:xfrm>
          <a:prstGeom prst="rect">
            <a:avLst/>
          </a:prstGeom>
        </p:spPr>
        <p:txBody>
          <a:bodyPr vert="horz" lIns="91440" tIns="45720" rIns="91440" bIns="45720" rtlCol="0" anchor="ctr">
            <a:normAutofit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fr-FR" sz="3200" dirty="0">
                <a:solidFill>
                  <a:schemeClr val="tx1"/>
                </a:solidFill>
                <a:latin typeface="+mn-lt"/>
              </a:rPr>
              <a:t>Notre Père qui es aux cieux, </a:t>
            </a:r>
          </a:p>
          <a:p>
            <a:pPr algn="ctr"/>
            <a:r>
              <a:rPr lang="fr-FR" sz="3200" dirty="0">
                <a:solidFill>
                  <a:schemeClr val="tx1"/>
                </a:solidFill>
                <a:latin typeface="+mn-lt"/>
              </a:rPr>
              <a:t>que ton Nom soit sanctifié, que ton règne vienne;</a:t>
            </a:r>
          </a:p>
          <a:p>
            <a:pPr algn="ctr"/>
            <a:r>
              <a:rPr lang="fr-FR" sz="3200" dirty="0">
                <a:solidFill>
                  <a:schemeClr val="tx1"/>
                </a:solidFill>
                <a:latin typeface="+mn-lt"/>
              </a:rPr>
              <a:t>Que ta volonté soit faite, sur la terre comme au ciel. Donne-nous aujourd’hui notre pain de ce jour,</a:t>
            </a:r>
            <a:br>
              <a:rPr lang="fr-FR" sz="3200" dirty="0">
                <a:solidFill>
                  <a:schemeClr val="tx1"/>
                </a:solidFill>
                <a:latin typeface="+mn-lt"/>
              </a:rPr>
            </a:br>
            <a:r>
              <a:rPr lang="fr-FR" sz="3200" dirty="0">
                <a:solidFill>
                  <a:schemeClr val="tx1"/>
                </a:solidFill>
                <a:latin typeface="+mn-lt"/>
              </a:rPr>
              <a:t>Pardonne-nous nos offenses, comme nous pardonnons aussi à ceux qui nous ont offensés. </a:t>
            </a:r>
          </a:p>
          <a:p>
            <a:pPr algn="ctr"/>
            <a:r>
              <a:rPr lang="fr-FR" sz="3200" dirty="0">
                <a:solidFill>
                  <a:schemeClr val="tx1"/>
                </a:solidFill>
                <a:latin typeface="+mn-lt"/>
              </a:rPr>
              <a:t>Ne nous laisse pas entrer en tentation,</a:t>
            </a:r>
            <a:br>
              <a:rPr lang="fr-FR" sz="3200" dirty="0">
                <a:solidFill>
                  <a:schemeClr val="tx1"/>
                </a:solidFill>
                <a:latin typeface="+mn-lt"/>
              </a:rPr>
            </a:br>
            <a:r>
              <a:rPr lang="fr-FR" sz="3200" dirty="0">
                <a:solidFill>
                  <a:schemeClr val="tx1"/>
                </a:solidFill>
                <a:latin typeface="+mn-lt"/>
              </a:rPr>
              <a:t>Mais délivre-nous du mal.</a:t>
            </a:r>
            <a:br>
              <a:rPr lang="fr-FR" sz="3200" dirty="0">
                <a:solidFill>
                  <a:schemeClr val="tx1"/>
                </a:solidFill>
                <a:latin typeface="+mn-lt"/>
              </a:rPr>
            </a:br>
            <a:endParaRPr lang="fr-FR" sz="3200" dirty="0">
              <a:solidFill>
                <a:schemeClr val="tx1"/>
              </a:solidFill>
              <a:latin typeface="+mn-lt"/>
            </a:endParaRPr>
          </a:p>
          <a:p>
            <a:pPr algn="ctr"/>
            <a:r>
              <a:rPr lang="fr-FR" sz="3200" dirty="0">
                <a:solidFill>
                  <a:schemeClr val="tx1"/>
                </a:solidFill>
                <a:latin typeface="+mn-lt"/>
              </a:rPr>
              <a:t>Car c’est a Toi, qu’appartiennent le règne la puissance et la gloire, pour les siècles des siècles, </a:t>
            </a:r>
          </a:p>
          <a:p>
            <a:pPr algn="ctr"/>
            <a:r>
              <a:rPr lang="fr-FR" sz="3200" dirty="0">
                <a:solidFill>
                  <a:schemeClr val="tx1"/>
                </a:solidFill>
                <a:latin typeface="+mn-lt"/>
              </a:rPr>
              <a:t>Amen.</a:t>
            </a:r>
          </a:p>
        </p:txBody>
      </p:sp>
    </p:spTree>
    <p:extLst>
      <p:ext uri="{BB962C8B-B14F-4D97-AF65-F5344CB8AC3E}">
        <p14:creationId xmlns:p14="http://schemas.microsoft.com/office/powerpoint/2010/main" xmlns="" val="1347618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908050"/>
            <a:ext cx="8676456" cy="542448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000" dirty="0">
                <a:solidFill>
                  <a:srgbClr val="000000"/>
                </a:solidFill>
              </a:rPr>
              <a:t>1. Debout, resplendis, car voici ta lumière,</a:t>
            </a:r>
          </a:p>
          <a:p>
            <a:pPr algn="ctr"/>
            <a:r>
              <a:rPr lang="fr-FR" sz="3000" dirty="0">
                <a:solidFill>
                  <a:srgbClr val="000000"/>
                </a:solidFill>
              </a:rPr>
              <a:t>Et sur toi la gloire du Seigneur (bis). </a:t>
            </a:r>
          </a:p>
          <a:p>
            <a:pPr algn="ctr"/>
            <a:r>
              <a:rPr lang="fr-FR" sz="3000" dirty="0">
                <a:solidFill>
                  <a:srgbClr val="000000"/>
                </a:solidFill>
              </a:rPr>
              <a:t>Lève les yeux et regarde au loin,</a:t>
            </a:r>
          </a:p>
          <a:p>
            <a:pPr algn="ctr"/>
            <a:r>
              <a:rPr lang="fr-FR" sz="3000" dirty="0">
                <a:solidFill>
                  <a:srgbClr val="000000"/>
                </a:solidFill>
              </a:rPr>
              <a:t>Que ton cœur tressaille d'allégresse. </a:t>
            </a:r>
          </a:p>
          <a:p>
            <a:pPr algn="ctr"/>
            <a:r>
              <a:rPr lang="fr-FR" sz="3000" dirty="0">
                <a:solidFill>
                  <a:srgbClr val="000000"/>
                </a:solidFill>
              </a:rPr>
              <a:t>Voici tes fils qui reviennent vers toi,</a:t>
            </a:r>
          </a:p>
          <a:p>
            <a:pPr algn="ctr"/>
            <a:r>
              <a:rPr lang="fr-FR" sz="3000" dirty="0">
                <a:solidFill>
                  <a:srgbClr val="000000"/>
                </a:solidFill>
              </a:rPr>
              <a:t>Et tes filles portées sur la hanche.</a:t>
            </a:r>
          </a:p>
          <a:p>
            <a:pPr algn="ctr"/>
            <a:endParaRPr lang="fr-FR" sz="3000" dirty="0">
              <a:solidFill>
                <a:srgbClr val="000000"/>
              </a:solidFill>
            </a:endParaRPr>
          </a:p>
          <a:p>
            <a:pPr algn="ctr"/>
            <a:r>
              <a:rPr lang="fr-FR" sz="3000" b="1" dirty="0">
                <a:solidFill>
                  <a:srgbClr val="000000"/>
                </a:solidFill>
              </a:rPr>
              <a:t>Jérusalem, Jérusalem, </a:t>
            </a:r>
          </a:p>
          <a:p>
            <a:pPr algn="ctr"/>
            <a:r>
              <a:rPr lang="fr-FR" sz="3000" b="1" dirty="0">
                <a:solidFill>
                  <a:srgbClr val="000000"/>
                </a:solidFill>
              </a:rPr>
              <a:t>Quitte ta robe de tristesse !</a:t>
            </a:r>
          </a:p>
          <a:p>
            <a:pPr algn="ctr"/>
            <a:r>
              <a:rPr lang="fr-FR" sz="3000" b="1" dirty="0">
                <a:solidFill>
                  <a:srgbClr val="000000"/>
                </a:solidFill>
              </a:rPr>
              <a:t>Jérusalem, Jérusalem, </a:t>
            </a:r>
          </a:p>
          <a:p>
            <a:pPr algn="ctr"/>
            <a:r>
              <a:rPr lang="fr-FR" sz="3000" b="1" dirty="0">
                <a:solidFill>
                  <a:srgbClr val="000000"/>
                </a:solidFill>
              </a:rPr>
              <a:t>Chante et danse pour ton Dieu.</a:t>
            </a:r>
          </a:p>
        </p:txBody>
      </p:sp>
      <p:sp>
        <p:nvSpPr>
          <p:cNvPr id="6" name="Rectangle 1"/>
          <p:cNvSpPr txBox="1">
            <a:spLocks noChangeArrowheads="1"/>
          </p:cNvSpPr>
          <p:nvPr/>
        </p:nvSpPr>
        <p:spPr bwMode="auto">
          <a:xfrm>
            <a:off x="457200" y="350838"/>
            <a:ext cx="7570788" cy="6397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lIns="90000" tIns="45000" rIns="90000" bIns="450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dirty="0">
                <a:solidFill>
                  <a:srgbClr val="D2533C"/>
                </a:solidFill>
              </a:rPr>
              <a:t>Debout, resplendis (1/3)</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pic>
        <p:nvPicPr>
          <p:cNvPr id="2050" name="Picture 2" descr="Sainte famille images libres de droit, photos de Sainte ...">
            <a:extLst>
              <a:ext uri="{FF2B5EF4-FFF2-40B4-BE49-F238E27FC236}">
                <a16:creationId xmlns:a16="http://schemas.microsoft.com/office/drawing/2014/main" xmlns="" id="{BAF1F93D-0087-35C4-0F34-894FE735AD8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52683" y="1222895"/>
            <a:ext cx="5300778" cy="406561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417472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70992" y="332656"/>
            <a:ext cx="9073008" cy="820891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p>
            <a:r>
              <a:rPr lang="en-GB" sz="2800" b="1" dirty="0">
                <a:solidFill>
                  <a:srgbClr val="D63800"/>
                </a:solidFill>
              </a:rPr>
              <a:t> </a:t>
            </a:r>
            <a:endParaRPr lang="en-GB" sz="2800" dirty="0">
              <a:solidFill>
                <a:srgbClr val="D63800"/>
              </a:solidFill>
            </a:endParaRPr>
          </a:p>
          <a:p>
            <a:pPr algn="ctr"/>
            <a:r>
              <a:rPr lang="" sz="2800" dirty="0">
                <a:solidFill>
                  <a:schemeClr val="tx1"/>
                </a:solidFill>
              </a:rPr>
              <a:t/>
            </a:r>
            <a:br>
              <a:rPr lang="" sz="2800" dirty="0">
                <a:solidFill>
                  <a:schemeClr val="tx1"/>
                </a:solidFill>
              </a:rPr>
            </a:br>
            <a:r>
              <a:rPr lang="fr-FR" sz="2800" b="1" dirty="0">
                <a:solidFill>
                  <a:schemeClr val="tx1"/>
                </a:solidFill>
              </a:rPr>
              <a:t>La paix elle aura ton visage</a:t>
            </a:r>
          </a:p>
          <a:p>
            <a:pPr algn="ctr"/>
            <a:r>
              <a:rPr lang="fr-FR" sz="2800" b="1" dirty="0">
                <a:solidFill>
                  <a:schemeClr val="tx1"/>
                </a:solidFill>
              </a:rPr>
              <a:t>La paix elle aura tous les âges</a:t>
            </a:r>
          </a:p>
          <a:p>
            <a:pPr algn="ctr"/>
            <a:r>
              <a:rPr lang="fr-FR" sz="2800" b="1" dirty="0">
                <a:solidFill>
                  <a:schemeClr val="tx1"/>
                </a:solidFill>
              </a:rPr>
              <a:t>La paix sera toi, sera moi, sera nous</a:t>
            </a:r>
          </a:p>
          <a:p>
            <a:pPr algn="ctr"/>
            <a:r>
              <a:rPr lang="fr-FR" sz="2800" b="1" dirty="0">
                <a:solidFill>
                  <a:schemeClr val="tx1"/>
                </a:solidFill>
              </a:rPr>
              <a:t>Et la paix sera chacun de nous</a:t>
            </a:r>
          </a:p>
          <a:p>
            <a:pPr algn="ctr"/>
            <a:endParaRPr lang="fr-FR" sz="2800" dirty="0">
              <a:solidFill>
                <a:schemeClr val="tx1"/>
              </a:solidFill>
            </a:endParaRPr>
          </a:p>
          <a:p>
            <a:pPr algn="ctr"/>
            <a:r>
              <a:rPr lang="fr-FR" sz="2800" dirty="0">
                <a:solidFill>
                  <a:schemeClr val="tx1"/>
                </a:solidFill>
              </a:rPr>
              <a:t>Agneau de Dieu qui enlève le pèche du monde</a:t>
            </a:r>
          </a:p>
          <a:p>
            <a:pPr algn="ctr"/>
            <a:r>
              <a:rPr lang="fr-FR" sz="2800" b="1" dirty="0">
                <a:solidFill>
                  <a:schemeClr val="tx1"/>
                </a:solidFill>
              </a:rPr>
              <a:t>Prends pitié de nous !</a:t>
            </a:r>
          </a:p>
          <a:p>
            <a:pPr algn="ctr"/>
            <a:r>
              <a:rPr lang="fr-FR" sz="2800" dirty="0">
                <a:solidFill>
                  <a:schemeClr val="tx1"/>
                </a:solidFill>
              </a:rPr>
              <a:t>Agneau de Dieu qui enlève le pèche du monde</a:t>
            </a:r>
          </a:p>
          <a:p>
            <a:pPr algn="ctr"/>
            <a:r>
              <a:rPr lang="fr-FR" sz="2800" b="1" dirty="0">
                <a:solidFill>
                  <a:schemeClr val="tx1"/>
                </a:solidFill>
              </a:rPr>
              <a:t>Prends pitié de nous !</a:t>
            </a:r>
          </a:p>
          <a:p>
            <a:pPr algn="ctr"/>
            <a:r>
              <a:rPr lang="fr-FR" sz="2800" dirty="0">
                <a:solidFill>
                  <a:schemeClr val="tx1"/>
                </a:solidFill>
              </a:rPr>
              <a:t>Agneau de Dieu qui enlève le pèche du monde</a:t>
            </a:r>
          </a:p>
          <a:p>
            <a:pPr algn="ctr"/>
            <a:r>
              <a:rPr lang="fr-FR" sz="2800" b="1" dirty="0">
                <a:solidFill>
                  <a:schemeClr val="tx1"/>
                </a:solidFill>
              </a:rPr>
              <a:t>Donne nous la paix !</a:t>
            </a:r>
          </a:p>
          <a:p>
            <a:pPr algn="ctr"/>
            <a:endParaRPr lang="fr-FR" sz="2800" b="1" dirty="0">
              <a:solidFill>
                <a:schemeClr val="tx1"/>
              </a:solidFill>
            </a:endParaRPr>
          </a:p>
          <a:p>
            <a:pPr algn="ctr"/>
            <a:r>
              <a:rPr lang="fr-FR" sz="2800" dirty="0">
                <a:solidFill>
                  <a:schemeClr val="tx1"/>
                </a:solidFill>
              </a:rPr>
              <a:t> </a:t>
            </a:r>
            <a:endParaRPr lang="en-GB" sz="2800" dirty="0">
              <a:solidFill>
                <a:schemeClr val="tx1"/>
              </a:solidFill>
            </a:endParaRPr>
          </a:p>
        </p:txBody>
      </p:sp>
      <p:sp>
        <p:nvSpPr>
          <p:cNvPr id="3"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a:solidFill>
                  <a:srgbClr val="D63800"/>
                </a:solidFill>
                <a:cs typeface="Arial Unicode MS" charset="0"/>
              </a:rPr>
              <a:t>Agneau de Dieu: </a:t>
            </a:r>
            <a:r>
              <a:rPr lang="fr-FR" sz="2400" i="1" dirty="0">
                <a:solidFill>
                  <a:srgbClr val="D63800"/>
                </a:solidFill>
                <a:cs typeface="Arial Unicode MS" charset="0"/>
              </a:rPr>
              <a:t>La paix elle aura ton visage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txBox="1">
            <a:spLocks/>
          </p:cNvSpPr>
          <p:nvPr/>
        </p:nvSpPr>
        <p:spPr bwMode="auto">
          <a:xfrm>
            <a:off x="0" y="384175"/>
            <a:ext cx="9050338" cy="6350000"/>
          </a:xfrm>
          <a:prstGeom prst="rect">
            <a:avLst/>
          </a:prstGeom>
          <a:noFill/>
          <a:ln w="9525">
            <a:noFill/>
            <a:miter lim="800000"/>
            <a:headEnd/>
            <a:tailEnd/>
          </a:ln>
        </p:spPr>
        <p:txBody>
          <a:bodyPr/>
          <a:lstStyle/>
          <a:p>
            <a:pPr algn="just" eaLnBrk="1" hangingPunct="1">
              <a:spcBef>
                <a:spcPct val="20000"/>
              </a:spcBef>
              <a:buClr>
                <a:schemeClr val="accent1"/>
              </a:buClr>
              <a:buSzPct val="85000"/>
              <a:buFont typeface="Arial" charset="0"/>
              <a:buNone/>
            </a:pPr>
            <a:r>
              <a:rPr lang="fr-FR" altLang="fr-FR" sz="2500" dirty="0"/>
              <a:t>Nous souhaitons vous rappeler que seules les personnes ayant fait leur première communion sont autorisées à communier. Dans le cas contraire, vous êtes invités à vous présenter les bras croisés sur le torse pour recevoir une bénédiction.</a:t>
            </a:r>
          </a:p>
          <a:p>
            <a:pPr algn="just" eaLnBrk="1" hangingPunct="1">
              <a:spcBef>
                <a:spcPct val="20000"/>
              </a:spcBef>
              <a:buClr>
                <a:schemeClr val="accent1"/>
              </a:buClr>
              <a:buSzPct val="85000"/>
              <a:buFont typeface="Arial" charset="0"/>
              <a:buNone/>
            </a:pPr>
            <a:r>
              <a:rPr lang="fr-FR" altLang="fr-FR" sz="500" dirty="0"/>
              <a:t> </a:t>
            </a:r>
          </a:p>
          <a:p>
            <a:pPr algn="just" eaLnBrk="1" hangingPunct="1">
              <a:spcBef>
                <a:spcPct val="20000"/>
              </a:spcBef>
              <a:buClr>
                <a:schemeClr val="accent1"/>
              </a:buClr>
              <a:buSzPct val="85000"/>
              <a:buFont typeface="Arial" charset="0"/>
              <a:buNone/>
            </a:pPr>
            <a:r>
              <a:rPr lang="ja-JP" altLang="fr-FR" sz="2500">
                <a:latin typeface="Microsoft YaHei" pitchFamily="34" charset="-122"/>
                <a:ea typeface="Microsoft YaHei" pitchFamily="34" charset="-122"/>
                <a:cs typeface="Segoe UI Historic" pitchFamily="34" charset="0"/>
              </a:rPr>
              <a:t>友情提示：只有己经初领圣体的</a:t>
            </a:r>
            <a:r>
              <a:rPr lang="zh-CN" altLang="en-US" sz="2500" dirty="0">
                <a:latin typeface="Microsoft YaHei" pitchFamily="34" charset="-122"/>
                <a:ea typeface="Microsoft YaHei" pitchFamily="34" charset="-122"/>
                <a:cs typeface="Segoe UI Historic" pitchFamily="34" charset="0"/>
              </a:rPr>
              <a:t>基督徒</a:t>
            </a:r>
            <a:r>
              <a:rPr lang="ja-JP" altLang="fr-FR" sz="2500">
                <a:latin typeface="Microsoft YaHei" pitchFamily="34" charset="-122"/>
                <a:ea typeface="Microsoft YaHei" pitchFamily="34" charset="-122"/>
                <a:cs typeface="Segoe UI Historic" pitchFamily="34" charset="0"/>
              </a:rPr>
              <a:t>教友才可以领受圣体。如果您这没有初领圣体，您可以双手交叉成 </a:t>
            </a:r>
            <a:r>
              <a:rPr lang="fr-FR" altLang="fr-FR" sz="2500" dirty="0">
                <a:latin typeface="Microsoft YaHei" pitchFamily="34" charset="-122"/>
                <a:ea typeface="Microsoft YaHei" pitchFamily="34" charset="-122"/>
                <a:cs typeface="Segoe UI Historic" pitchFamily="34" charset="0"/>
              </a:rPr>
              <a:t>X </a:t>
            </a:r>
            <a:r>
              <a:rPr lang="ja-JP" altLang="fr-FR" sz="2500">
                <a:latin typeface="Microsoft YaHei" pitchFamily="34" charset="-122"/>
                <a:ea typeface="Microsoft YaHei" pitchFamily="34" charset="-122"/>
                <a:cs typeface="Segoe UI Historic" pitchFamily="34" charset="0"/>
              </a:rPr>
              <a:t>形，置于胸前，前往接受祝福。</a:t>
            </a:r>
            <a:endParaRPr lang="fr-FR" altLang="ja-JP" sz="2500" dirty="0">
              <a:latin typeface="Microsoft YaHei" pitchFamily="34" charset="-122"/>
              <a:ea typeface="Microsoft YaHei" pitchFamily="34" charset="-122"/>
              <a:cs typeface="Segoe UI Historic" pitchFamily="34" charset="0"/>
            </a:endParaRPr>
          </a:p>
          <a:p>
            <a:pPr algn="just" eaLnBrk="1" hangingPunct="1">
              <a:spcBef>
                <a:spcPct val="20000"/>
              </a:spcBef>
              <a:buClr>
                <a:schemeClr val="accent1"/>
              </a:buClr>
              <a:buSzPct val="85000"/>
              <a:buFont typeface="Arial" charset="0"/>
              <a:buNone/>
            </a:pPr>
            <a:r>
              <a:rPr lang="fr-FR" altLang="ja-JP" sz="500" dirty="0"/>
              <a:t> </a:t>
            </a:r>
            <a:endParaRPr lang="ja-JP" altLang="fr-FR" sz="500"/>
          </a:p>
          <a:p>
            <a:pPr algn="just" eaLnBrk="1" hangingPunct="1">
              <a:spcBef>
                <a:spcPts val="600"/>
              </a:spcBef>
              <a:buClr>
                <a:schemeClr val="accent1"/>
              </a:buClr>
              <a:buSzPct val="85000"/>
              <a:buFont typeface="Arial" charset="0"/>
              <a:buNone/>
            </a:pPr>
            <a:r>
              <a:rPr lang="fr-FR" altLang="fr-FR" sz="2500" dirty="0" err="1"/>
              <a:t>Please</a:t>
            </a:r>
            <a:r>
              <a:rPr lang="fr-FR" altLang="fr-FR" sz="2500" dirty="0"/>
              <a:t> </a:t>
            </a:r>
            <a:r>
              <a:rPr lang="fr-FR" altLang="fr-FR" sz="2500" dirty="0" err="1"/>
              <a:t>be</a:t>
            </a:r>
            <a:r>
              <a:rPr lang="fr-FR" altLang="fr-FR" sz="2500" dirty="0"/>
              <a:t> </a:t>
            </a:r>
            <a:r>
              <a:rPr lang="fr-FR" altLang="fr-FR" sz="2500" dirty="0" err="1"/>
              <a:t>reminded</a:t>
            </a:r>
            <a:r>
              <a:rPr lang="fr-FR" altLang="fr-FR" sz="2500" dirty="0"/>
              <a:t> </a:t>
            </a:r>
            <a:r>
              <a:rPr lang="fr-FR" altLang="fr-FR" sz="2500" dirty="0" err="1"/>
              <a:t>that</a:t>
            </a:r>
            <a:r>
              <a:rPr lang="fr-FR" altLang="fr-FR" sz="2500" dirty="0"/>
              <a:t> </a:t>
            </a:r>
            <a:r>
              <a:rPr lang="fr-FR" altLang="fr-FR" sz="2500" dirty="0" err="1"/>
              <a:t>only</a:t>
            </a:r>
            <a:r>
              <a:rPr lang="fr-FR" altLang="fr-FR" sz="2500" dirty="0"/>
              <a:t> </a:t>
            </a:r>
            <a:r>
              <a:rPr lang="fr-FR" altLang="fr-FR" sz="2500" dirty="0" err="1"/>
              <a:t>baptized</a:t>
            </a:r>
            <a:r>
              <a:rPr lang="fr-FR" altLang="fr-FR" sz="2500" dirty="0"/>
              <a:t> </a:t>
            </a:r>
            <a:r>
              <a:rPr lang="fr-FR" altLang="fr-FR" sz="2500" dirty="0" err="1"/>
              <a:t>christians</a:t>
            </a:r>
            <a:r>
              <a:rPr lang="fr-FR" altLang="fr-FR" sz="2500" dirty="0"/>
              <a:t> </a:t>
            </a:r>
            <a:r>
              <a:rPr lang="fr-FR" altLang="fr-FR" sz="2500" dirty="0" err="1"/>
              <a:t>who</a:t>
            </a:r>
            <a:r>
              <a:rPr lang="fr-FR" altLang="fr-FR" sz="2500" dirty="0"/>
              <a:t> have </a:t>
            </a:r>
            <a:r>
              <a:rPr lang="fr-FR" altLang="fr-FR" sz="2500" dirty="0" err="1"/>
              <a:t>received</a:t>
            </a:r>
            <a:r>
              <a:rPr lang="fr-FR" altLang="fr-FR" sz="2500" dirty="0"/>
              <a:t> First </a:t>
            </a:r>
            <a:r>
              <a:rPr lang="fr-FR" altLang="fr-FR" sz="2500" dirty="0" err="1"/>
              <a:t>Holy</a:t>
            </a:r>
            <a:r>
              <a:rPr lang="fr-FR" altLang="fr-FR" sz="2500" dirty="0"/>
              <a:t> Communion </a:t>
            </a:r>
            <a:r>
              <a:rPr lang="fr-FR" altLang="fr-FR" sz="2500" dirty="0" err="1"/>
              <a:t>may</a:t>
            </a:r>
            <a:r>
              <a:rPr lang="fr-FR" altLang="fr-FR" sz="2500" dirty="0"/>
              <a:t> </a:t>
            </a:r>
            <a:r>
              <a:rPr lang="fr-FR" altLang="fr-FR" sz="2500" dirty="0" err="1"/>
              <a:t>receive</a:t>
            </a:r>
            <a:r>
              <a:rPr lang="fr-FR" altLang="fr-FR" sz="2500" dirty="0"/>
              <a:t> </a:t>
            </a:r>
            <a:r>
              <a:rPr lang="fr-FR" altLang="fr-FR" sz="2500" dirty="0" err="1"/>
              <a:t>Holy</a:t>
            </a:r>
            <a:r>
              <a:rPr lang="fr-FR" altLang="fr-FR" sz="2500" dirty="0"/>
              <a:t> Communion. If </a:t>
            </a:r>
            <a:r>
              <a:rPr lang="fr-FR" altLang="fr-FR" sz="2500" dirty="0" err="1"/>
              <a:t>you</a:t>
            </a:r>
            <a:r>
              <a:rPr lang="fr-FR" altLang="fr-FR" sz="2500" dirty="0"/>
              <a:t> have not </a:t>
            </a:r>
            <a:r>
              <a:rPr lang="fr-FR" altLang="fr-FR" sz="2500" dirty="0" err="1"/>
              <a:t>received</a:t>
            </a:r>
            <a:r>
              <a:rPr lang="fr-FR" altLang="fr-FR" sz="2500" dirty="0"/>
              <a:t> First </a:t>
            </a:r>
            <a:r>
              <a:rPr lang="fr-FR" altLang="fr-FR" sz="2500" dirty="0" err="1"/>
              <a:t>Holy</a:t>
            </a:r>
            <a:r>
              <a:rPr lang="fr-FR" altLang="fr-FR" sz="2500" dirty="0"/>
              <a:t> Communion, </a:t>
            </a:r>
            <a:r>
              <a:rPr lang="fr-FR" altLang="fr-FR" sz="2500" dirty="0" err="1"/>
              <a:t>you</a:t>
            </a:r>
            <a:r>
              <a:rPr lang="fr-FR" altLang="fr-FR" sz="2500" dirty="0"/>
              <a:t> </a:t>
            </a:r>
            <a:r>
              <a:rPr lang="fr-FR" altLang="fr-FR" sz="2500" dirty="0" err="1"/>
              <a:t>may</a:t>
            </a:r>
            <a:r>
              <a:rPr lang="fr-FR" altLang="fr-FR" sz="2500" dirty="0"/>
              <a:t> </a:t>
            </a:r>
            <a:r>
              <a:rPr lang="fr-FR" altLang="fr-FR" sz="2500" dirty="0" err="1"/>
              <a:t>approach</a:t>
            </a:r>
            <a:r>
              <a:rPr lang="fr-FR" altLang="fr-FR" sz="2500" dirty="0"/>
              <a:t> the alter </a:t>
            </a:r>
            <a:r>
              <a:rPr lang="fr-FR" altLang="fr-FR" sz="2500" dirty="0" err="1"/>
              <a:t>with</a:t>
            </a:r>
            <a:r>
              <a:rPr lang="fr-FR" altLang="fr-FR" sz="2500" dirty="0"/>
              <a:t> </a:t>
            </a:r>
            <a:r>
              <a:rPr lang="fr-FR" altLang="fr-FR" sz="2500" dirty="0" err="1"/>
              <a:t>your</a:t>
            </a:r>
            <a:r>
              <a:rPr lang="fr-FR" altLang="fr-FR" sz="2500" dirty="0"/>
              <a:t> hands </a:t>
            </a:r>
            <a:r>
              <a:rPr lang="fr-FR" altLang="fr-FR" sz="2500" dirty="0" err="1"/>
              <a:t>folded</a:t>
            </a:r>
            <a:r>
              <a:rPr lang="fr-FR" altLang="fr-FR" sz="2500" dirty="0"/>
              <a:t> </a:t>
            </a:r>
            <a:r>
              <a:rPr lang="fr-FR" altLang="fr-FR" sz="2500" dirty="0" err="1"/>
              <a:t>across</a:t>
            </a:r>
            <a:r>
              <a:rPr lang="fr-FR" altLang="fr-FR" sz="2500" dirty="0"/>
              <a:t> the </a:t>
            </a:r>
            <a:r>
              <a:rPr lang="fr-FR" altLang="fr-FR" sz="2500" dirty="0" err="1"/>
              <a:t>chest</a:t>
            </a:r>
            <a:r>
              <a:rPr lang="fr-FR" altLang="fr-FR" sz="2500" dirty="0"/>
              <a:t> in an X in </a:t>
            </a:r>
            <a:r>
              <a:rPr lang="fr-FR" altLang="fr-FR" sz="2500" dirty="0" err="1"/>
              <a:t>order</a:t>
            </a:r>
            <a:r>
              <a:rPr lang="fr-FR" altLang="fr-FR" sz="2500" dirty="0"/>
              <a:t> to </a:t>
            </a:r>
            <a:r>
              <a:rPr lang="fr-FR" altLang="fr-FR" sz="2500" dirty="0" err="1"/>
              <a:t>receive</a:t>
            </a:r>
            <a:r>
              <a:rPr lang="fr-FR" altLang="fr-FR" sz="2500" dirty="0"/>
              <a:t> a blessing. </a:t>
            </a:r>
          </a:p>
        </p:txBody>
      </p:sp>
    </p:spTree>
    <p:extLst>
      <p:ext uri="{BB962C8B-B14F-4D97-AF65-F5344CB8AC3E}">
        <p14:creationId xmlns:p14="http://schemas.microsoft.com/office/powerpoint/2010/main" xmlns="" val="3634172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7544" y="692696"/>
            <a:ext cx="8495928" cy="4950296"/>
          </a:xfrm>
        </p:spPr>
        <p:txBody>
          <a:bodyPr>
            <a:normAutofit fontScale="90000"/>
          </a:bodyPr>
          <a:lstStyle/>
          <a:p>
            <a:pPr algn="ctr"/>
            <a:r>
              <a:rPr lang="fr-FR" sz="2800" dirty="0">
                <a:solidFill>
                  <a:schemeClr val="tx1"/>
                </a:solidFill>
              </a:rPr>
              <a:t/>
            </a:r>
            <a:br>
              <a:rPr lang="fr-FR" sz="2800" dirty="0">
                <a:solidFill>
                  <a:schemeClr val="tx1"/>
                </a:solidFill>
              </a:rPr>
            </a:br>
            <a:r>
              <a:rPr lang="fr-FR" sz="2800" dirty="0">
                <a:solidFill>
                  <a:schemeClr val="tx1"/>
                </a:solidFill>
              </a:rPr>
              <a:t>1- Le Seigneur nous a aimés </a:t>
            </a:r>
            <a:r>
              <a:rPr lang="vi-VN" sz="2800" dirty="0" smtClean="0">
                <a:solidFill>
                  <a:schemeClr val="tx1"/>
                </a:solidFill>
              </a:rPr>
              <a:t/>
            </a:r>
            <a:br>
              <a:rPr lang="vi-VN" sz="2800" dirty="0" smtClean="0">
                <a:solidFill>
                  <a:schemeClr val="tx1"/>
                </a:solidFill>
              </a:rPr>
            </a:br>
            <a:r>
              <a:rPr lang="fr-FR" sz="2800" dirty="0" smtClean="0">
                <a:solidFill>
                  <a:schemeClr val="tx1"/>
                </a:solidFill>
              </a:rPr>
              <a:t>comme </a:t>
            </a:r>
            <a:r>
              <a:rPr lang="fr-FR" sz="2800" dirty="0">
                <a:solidFill>
                  <a:schemeClr val="tx1"/>
                </a:solidFill>
              </a:rPr>
              <a:t>l'on n'a jamais aimé.</a:t>
            </a:r>
            <a:r>
              <a:rPr lang="en-US" sz="2800" dirty="0">
                <a:solidFill>
                  <a:schemeClr val="tx1"/>
                </a:solidFill>
              </a:rPr>
              <a:t/>
            </a:r>
            <a:br>
              <a:rPr lang="en-US" sz="2800" dirty="0">
                <a:solidFill>
                  <a:schemeClr val="tx1"/>
                </a:solidFill>
              </a:rPr>
            </a:br>
            <a:r>
              <a:rPr lang="fr-FR" sz="2800" dirty="0">
                <a:solidFill>
                  <a:schemeClr val="tx1"/>
                </a:solidFill>
              </a:rPr>
              <a:t>Il nous guide chaque jour </a:t>
            </a:r>
            <a:r>
              <a:rPr lang="vi-VN" sz="2800" dirty="0" smtClean="0">
                <a:solidFill>
                  <a:schemeClr val="tx1"/>
                </a:solidFill>
              </a:rPr>
              <a:t/>
            </a:r>
            <a:br>
              <a:rPr lang="vi-VN" sz="2800" dirty="0" smtClean="0">
                <a:solidFill>
                  <a:schemeClr val="tx1"/>
                </a:solidFill>
              </a:rPr>
            </a:br>
            <a:r>
              <a:rPr lang="fr-FR" sz="2800" dirty="0" smtClean="0">
                <a:solidFill>
                  <a:schemeClr val="tx1"/>
                </a:solidFill>
              </a:rPr>
              <a:t>comme </a:t>
            </a:r>
            <a:r>
              <a:rPr lang="fr-FR" sz="2800" dirty="0">
                <a:solidFill>
                  <a:schemeClr val="tx1"/>
                </a:solidFill>
              </a:rPr>
              <a:t>une étoile dans la nuit.</a:t>
            </a:r>
            <a:r>
              <a:rPr lang="en-US" sz="2800" dirty="0">
                <a:solidFill>
                  <a:schemeClr val="tx1"/>
                </a:solidFill>
              </a:rPr>
              <a:t/>
            </a:r>
            <a:br>
              <a:rPr lang="en-US" sz="2800" dirty="0">
                <a:solidFill>
                  <a:schemeClr val="tx1"/>
                </a:solidFill>
              </a:rPr>
            </a:br>
            <a:r>
              <a:rPr lang="fr-FR" sz="2800" dirty="0">
                <a:solidFill>
                  <a:schemeClr val="tx1"/>
                </a:solidFill>
              </a:rPr>
              <a:t>Quand nous partageons le pain, </a:t>
            </a:r>
            <a:r>
              <a:rPr lang="vi-VN" sz="2800" dirty="0" smtClean="0">
                <a:solidFill>
                  <a:schemeClr val="tx1"/>
                </a:solidFill>
              </a:rPr>
              <a:t/>
            </a:r>
            <a:br>
              <a:rPr lang="vi-VN" sz="2800" dirty="0" smtClean="0">
                <a:solidFill>
                  <a:schemeClr val="tx1"/>
                </a:solidFill>
              </a:rPr>
            </a:br>
            <a:r>
              <a:rPr lang="fr-FR" sz="2800" dirty="0" smtClean="0">
                <a:solidFill>
                  <a:schemeClr val="tx1"/>
                </a:solidFill>
              </a:rPr>
              <a:t>il </a:t>
            </a:r>
            <a:r>
              <a:rPr lang="fr-FR" sz="2800" dirty="0">
                <a:solidFill>
                  <a:schemeClr val="tx1"/>
                </a:solidFill>
              </a:rPr>
              <a:t>nous donne son Amour:</a:t>
            </a:r>
            <a:r>
              <a:rPr lang="en-US" sz="2800" dirty="0">
                <a:solidFill>
                  <a:schemeClr val="tx1"/>
                </a:solidFill>
              </a:rPr>
              <a:t/>
            </a:r>
            <a:br>
              <a:rPr lang="en-US" sz="2800" dirty="0">
                <a:solidFill>
                  <a:schemeClr val="tx1"/>
                </a:solidFill>
              </a:rPr>
            </a:br>
            <a:r>
              <a:rPr lang="fr-FR" sz="2800" dirty="0">
                <a:solidFill>
                  <a:schemeClr val="tx1"/>
                </a:solidFill>
              </a:rPr>
              <a:t>C'est le pain de l'amitié, le pain de Dieu.</a:t>
            </a:r>
            <a:br>
              <a:rPr lang="fr-FR" sz="2800" dirty="0">
                <a:solidFill>
                  <a:schemeClr val="tx1"/>
                </a:solidFill>
              </a:rPr>
            </a:br>
            <a:r>
              <a:rPr lang="fr-FR" sz="2800" dirty="0">
                <a:solidFill>
                  <a:schemeClr val="tx1"/>
                </a:solidFill>
              </a:rPr>
              <a:t/>
            </a:r>
            <a:br>
              <a:rPr lang="fr-FR" sz="2800" dirty="0">
                <a:solidFill>
                  <a:schemeClr val="tx1"/>
                </a:solidFill>
              </a:rPr>
            </a:br>
            <a:r>
              <a:rPr lang="fr-FR" sz="2800" b="1" dirty="0">
                <a:solidFill>
                  <a:schemeClr val="tx1"/>
                </a:solidFill>
              </a:rPr>
              <a:t>C'est mon Corps, prenez et mangez!</a:t>
            </a:r>
            <a:r>
              <a:rPr lang="en-US" sz="2800" b="1" dirty="0">
                <a:solidFill>
                  <a:schemeClr val="tx1"/>
                </a:solidFill>
              </a:rPr>
              <a:t/>
            </a:r>
            <a:br>
              <a:rPr lang="en-US" sz="2800" b="1" dirty="0">
                <a:solidFill>
                  <a:schemeClr val="tx1"/>
                </a:solidFill>
              </a:rPr>
            </a:br>
            <a:r>
              <a:rPr lang="fr-FR" sz="2800" b="1" dirty="0">
                <a:solidFill>
                  <a:schemeClr val="tx1"/>
                </a:solidFill>
              </a:rPr>
              <a:t>C'est mon Sang, prenez et buvez!</a:t>
            </a:r>
            <a:r>
              <a:rPr lang="en-US" sz="2800" b="1" dirty="0">
                <a:solidFill>
                  <a:schemeClr val="tx1"/>
                </a:solidFill>
              </a:rPr>
              <a:t/>
            </a:r>
            <a:br>
              <a:rPr lang="en-US" sz="2800" b="1" dirty="0">
                <a:solidFill>
                  <a:schemeClr val="tx1"/>
                </a:solidFill>
              </a:rPr>
            </a:br>
            <a:r>
              <a:rPr lang="fr-FR" sz="2800" b="1" dirty="0">
                <a:solidFill>
                  <a:schemeClr val="tx1"/>
                </a:solidFill>
              </a:rPr>
              <a:t>Car je suis la Vie et je suis l'Amour.</a:t>
            </a:r>
            <a:r>
              <a:rPr lang="en-US" sz="2800" b="1" dirty="0">
                <a:solidFill>
                  <a:schemeClr val="tx1"/>
                </a:solidFill>
              </a:rPr>
              <a:t/>
            </a:r>
            <a:br>
              <a:rPr lang="en-US" sz="2800" b="1" dirty="0">
                <a:solidFill>
                  <a:schemeClr val="tx1"/>
                </a:solidFill>
              </a:rPr>
            </a:br>
            <a:r>
              <a:rPr lang="fr-FR" sz="2800" b="1" dirty="0">
                <a:solidFill>
                  <a:schemeClr val="tx1"/>
                </a:solidFill>
              </a:rPr>
              <a:t>O Seigneur, emporte-nous dans ton Amour!</a:t>
            </a:r>
            <a:endParaRPr lang="en-US" sz="2800" b="1" dirty="0">
              <a:solidFill>
                <a:schemeClr val="tx1"/>
              </a:solidFill>
            </a:endParaRPr>
          </a:p>
        </p:txBody>
      </p:sp>
      <p:sp>
        <p:nvSpPr>
          <p:cNvPr id="4" name="Text Box 3"/>
          <p:cNvSpPr txBox="1">
            <a:spLocks noChangeArrowheads="1"/>
          </p:cNvSpPr>
          <p:nvPr/>
        </p:nvSpPr>
        <p:spPr bwMode="auto">
          <a:xfrm>
            <a:off x="251520" y="300707"/>
            <a:ext cx="7560840"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marL="0" marR="0" lvl="0" indent="0" algn="ctr" defTabSz="457200" rtl="0" eaLnBrk="1" fontAlgn="base" latinLnBrk="0" hangingPunct="1">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dirty="0">
                <a:solidFill>
                  <a:srgbClr val="D2533C"/>
                </a:solidFill>
              </a:rPr>
              <a:t>Communion: Le Seigneur nous a </a:t>
            </a:r>
            <a:r>
              <a:rPr lang="fr-FR" sz="2400" b="1" dirty="0" err="1">
                <a:solidFill>
                  <a:srgbClr val="D2533C"/>
                </a:solidFill>
              </a:rPr>
              <a:t>aim</a:t>
            </a:r>
            <a:r>
              <a:rPr lang="en-US" sz="2400" b="1" dirty="0" err="1">
                <a:solidFill>
                  <a:srgbClr val="D2533C"/>
                </a:solidFill>
              </a:rPr>
              <a:t>é</a:t>
            </a:r>
            <a:r>
              <a:rPr lang="fr-FR" sz="2400" b="1" dirty="0">
                <a:solidFill>
                  <a:srgbClr val="D2533C"/>
                </a:solidFill>
              </a:rPr>
              <a:t>s (1/3) </a:t>
            </a:r>
          </a:p>
        </p:txBody>
      </p:sp>
    </p:spTree>
    <p:extLst>
      <p:ext uri="{BB962C8B-B14F-4D97-AF65-F5344CB8AC3E}">
        <p14:creationId xmlns:p14="http://schemas.microsoft.com/office/powerpoint/2010/main" xmlns="" val="122966867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37CD68E-BF32-D8C2-3DDA-C6918A9F6D4D}"/>
            </a:ext>
          </a:extLst>
        </p:cNvPr>
        <p:cNvGrpSpPr/>
        <p:nvPr/>
      </p:nvGrpSpPr>
      <p:grpSpPr>
        <a:xfrm>
          <a:off x="0" y="0"/>
          <a:ext cx="0" cy="0"/>
          <a:chOff x="0" y="0"/>
          <a:chExt cx="0" cy="0"/>
        </a:xfrm>
      </p:grpSpPr>
      <p:sp>
        <p:nvSpPr>
          <p:cNvPr id="18433" name="Rectangle 1">
            <a:extLst>
              <a:ext uri="{FF2B5EF4-FFF2-40B4-BE49-F238E27FC236}">
                <a16:creationId xmlns:a16="http://schemas.microsoft.com/office/drawing/2014/main" xmlns="" id="{57641711-7019-37AC-3FA7-D5F79CEB949C}"/>
              </a:ext>
            </a:extLst>
          </p:cNvPr>
          <p:cNvSpPr>
            <a:spLocks noGrp="1" noChangeArrowheads="1"/>
          </p:cNvSpPr>
          <p:nvPr>
            <p:ph type="title"/>
          </p:nvPr>
        </p:nvSpPr>
        <p:spPr>
          <a:xfrm>
            <a:off x="467544" y="692696"/>
            <a:ext cx="8495928" cy="4950296"/>
          </a:xfrm>
        </p:spPr>
        <p:txBody>
          <a:bodyPr>
            <a:normAutofit fontScale="90000"/>
          </a:bodyPr>
          <a:lstStyle/>
          <a:p>
            <a:pPr algn="ctr"/>
            <a:r>
              <a:rPr lang="fr-FR" sz="2800" dirty="0">
                <a:solidFill>
                  <a:schemeClr val="tx1"/>
                </a:solidFill>
              </a:rPr>
              <a:t/>
            </a:r>
            <a:br>
              <a:rPr lang="fr-FR" sz="2800" dirty="0">
                <a:solidFill>
                  <a:schemeClr val="tx1"/>
                </a:solidFill>
              </a:rPr>
            </a:br>
            <a:r>
              <a:rPr lang="fr-FR" sz="2800" dirty="0">
                <a:solidFill>
                  <a:schemeClr val="tx1"/>
                </a:solidFill>
              </a:rPr>
              <a:t>1- Le Seigneur nous a aimés, </a:t>
            </a:r>
            <a:r>
              <a:rPr lang="vi-VN" sz="2800" dirty="0" smtClean="0">
                <a:solidFill>
                  <a:schemeClr val="tx1"/>
                </a:solidFill>
              </a:rPr>
              <a:t/>
            </a:r>
            <a:br>
              <a:rPr lang="vi-VN" sz="2800" dirty="0" smtClean="0">
                <a:solidFill>
                  <a:schemeClr val="tx1"/>
                </a:solidFill>
              </a:rPr>
            </a:br>
            <a:r>
              <a:rPr lang="fr-FR" sz="2800" dirty="0" smtClean="0">
                <a:solidFill>
                  <a:schemeClr val="tx1"/>
                </a:solidFill>
              </a:rPr>
              <a:t>comme </a:t>
            </a:r>
            <a:r>
              <a:rPr lang="fr-FR" sz="2800" dirty="0">
                <a:solidFill>
                  <a:schemeClr val="tx1"/>
                </a:solidFill>
              </a:rPr>
              <a:t>l'on n'a jamais aimé.</a:t>
            </a:r>
            <a:br>
              <a:rPr lang="fr-FR" sz="2800" dirty="0">
                <a:solidFill>
                  <a:schemeClr val="tx1"/>
                </a:solidFill>
              </a:rPr>
            </a:br>
            <a:r>
              <a:rPr lang="fr-FR" sz="2800" dirty="0">
                <a:solidFill>
                  <a:schemeClr val="tx1"/>
                </a:solidFill>
              </a:rPr>
              <a:t>Pour les gens de son village, </a:t>
            </a:r>
            <a:r>
              <a:rPr lang="vi-VN" sz="2800" dirty="0" smtClean="0">
                <a:solidFill>
                  <a:schemeClr val="tx1"/>
                </a:solidFill>
              </a:rPr>
              <a:t/>
            </a:r>
            <a:br>
              <a:rPr lang="vi-VN" sz="2800" dirty="0" smtClean="0">
                <a:solidFill>
                  <a:schemeClr val="tx1"/>
                </a:solidFill>
              </a:rPr>
            </a:br>
            <a:r>
              <a:rPr lang="fr-FR" sz="2800" dirty="0" smtClean="0">
                <a:solidFill>
                  <a:schemeClr val="tx1"/>
                </a:solidFill>
              </a:rPr>
              <a:t>c'est </a:t>
            </a:r>
            <a:r>
              <a:rPr lang="fr-FR" sz="2800" dirty="0">
                <a:solidFill>
                  <a:schemeClr val="tx1"/>
                </a:solidFill>
              </a:rPr>
              <a:t>le Fils du charpentier.</a:t>
            </a:r>
            <a:br>
              <a:rPr lang="fr-FR" sz="2800" dirty="0">
                <a:solidFill>
                  <a:schemeClr val="tx1"/>
                </a:solidFill>
              </a:rPr>
            </a:br>
            <a:r>
              <a:rPr lang="fr-FR" sz="2800" dirty="0">
                <a:solidFill>
                  <a:schemeClr val="tx1"/>
                </a:solidFill>
              </a:rPr>
              <a:t>Il travaille de ses mains </a:t>
            </a:r>
            <a:r>
              <a:rPr lang="vi-VN" sz="2800" dirty="0" smtClean="0">
                <a:solidFill>
                  <a:schemeClr val="tx1"/>
                </a:solidFill>
              </a:rPr>
              <a:t/>
            </a:r>
            <a:br>
              <a:rPr lang="vi-VN" sz="2800" dirty="0" smtClean="0">
                <a:solidFill>
                  <a:schemeClr val="tx1"/>
                </a:solidFill>
              </a:rPr>
            </a:br>
            <a:r>
              <a:rPr lang="fr-FR" sz="2800" dirty="0" smtClean="0">
                <a:solidFill>
                  <a:schemeClr val="tx1"/>
                </a:solidFill>
              </a:rPr>
              <a:t>comme </a:t>
            </a:r>
            <a:r>
              <a:rPr lang="fr-FR" sz="2800" dirty="0">
                <a:solidFill>
                  <a:schemeClr val="tx1"/>
                </a:solidFill>
              </a:rPr>
              <a:t>font tous ses amis.</a:t>
            </a:r>
            <a:br>
              <a:rPr lang="fr-FR" sz="2800" dirty="0">
                <a:solidFill>
                  <a:schemeClr val="tx1"/>
                </a:solidFill>
              </a:rPr>
            </a:br>
            <a:r>
              <a:rPr lang="fr-FR" sz="2800" dirty="0">
                <a:solidFill>
                  <a:schemeClr val="tx1"/>
                </a:solidFill>
              </a:rPr>
              <a:t>Il connait le dur labeur de chaque jour.</a:t>
            </a:r>
            <a:br>
              <a:rPr lang="fr-FR" sz="2800" dirty="0">
                <a:solidFill>
                  <a:schemeClr val="tx1"/>
                </a:solidFill>
              </a:rPr>
            </a:br>
            <a:r>
              <a:rPr lang="fr-FR" sz="2800" dirty="0">
                <a:solidFill>
                  <a:schemeClr val="tx1"/>
                </a:solidFill>
              </a:rPr>
              <a:t/>
            </a:r>
            <a:br>
              <a:rPr lang="fr-FR" sz="2800" dirty="0">
                <a:solidFill>
                  <a:schemeClr val="tx1"/>
                </a:solidFill>
              </a:rPr>
            </a:br>
            <a:r>
              <a:rPr lang="fr-FR" sz="2800" b="1" dirty="0">
                <a:solidFill>
                  <a:schemeClr val="tx1"/>
                </a:solidFill>
              </a:rPr>
              <a:t>C'est mon Corps, prenez et mangez!</a:t>
            </a:r>
            <a:r>
              <a:rPr lang="en-US" sz="2800" b="1" dirty="0">
                <a:solidFill>
                  <a:schemeClr val="tx1"/>
                </a:solidFill>
              </a:rPr>
              <a:t/>
            </a:r>
            <a:br>
              <a:rPr lang="en-US" sz="2800" b="1" dirty="0">
                <a:solidFill>
                  <a:schemeClr val="tx1"/>
                </a:solidFill>
              </a:rPr>
            </a:br>
            <a:r>
              <a:rPr lang="fr-FR" sz="2800" b="1" dirty="0">
                <a:solidFill>
                  <a:schemeClr val="tx1"/>
                </a:solidFill>
              </a:rPr>
              <a:t>C'est mon Sang, prenez et buvez!</a:t>
            </a:r>
            <a:r>
              <a:rPr lang="en-US" sz="2800" b="1" dirty="0">
                <a:solidFill>
                  <a:schemeClr val="tx1"/>
                </a:solidFill>
              </a:rPr>
              <a:t/>
            </a:r>
            <a:br>
              <a:rPr lang="en-US" sz="2800" b="1" dirty="0">
                <a:solidFill>
                  <a:schemeClr val="tx1"/>
                </a:solidFill>
              </a:rPr>
            </a:br>
            <a:r>
              <a:rPr lang="fr-FR" sz="2800" b="1" dirty="0">
                <a:solidFill>
                  <a:schemeClr val="tx1"/>
                </a:solidFill>
              </a:rPr>
              <a:t>Car je suis la Vie et je suis l'Amour.</a:t>
            </a:r>
            <a:r>
              <a:rPr lang="en-US" sz="2800" b="1" dirty="0">
                <a:solidFill>
                  <a:schemeClr val="tx1"/>
                </a:solidFill>
              </a:rPr>
              <a:t/>
            </a:r>
            <a:br>
              <a:rPr lang="en-US" sz="2800" b="1" dirty="0">
                <a:solidFill>
                  <a:schemeClr val="tx1"/>
                </a:solidFill>
              </a:rPr>
            </a:br>
            <a:r>
              <a:rPr lang="fr-FR" sz="2800" b="1" dirty="0">
                <a:solidFill>
                  <a:schemeClr val="tx1"/>
                </a:solidFill>
              </a:rPr>
              <a:t>O Seigneur, emporte-nous dans ton Amour!</a:t>
            </a:r>
            <a:endParaRPr lang="en-US" sz="2800" b="1" dirty="0">
              <a:solidFill>
                <a:schemeClr val="tx1"/>
              </a:solidFill>
            </a:endParaRPr>
          </a:p>
        </p:txBody>
      </p:sp>
      <p:sp>
        <p:nvSpPr>
          <p:cNvPr id="4" name="Text Box 3">
            <a:extLst>
              <a:ext uri="{FF2B5EF4-FFF2-40B4-BE49-F238E27FC236}">
                <a16:creationId xmlns:a16="http://schemas.microsoft.com/office/drawing/2014/main" xmlns="" id="{A4A29E66-9EC8-A8D0-C99F-64DADF0F9FEB}"/>
              </a:ext>
            </a:extLst>
          </p:cNvPr>
          <p:cNvSpPr txBox="1">
            <a:spLocks noChangeArrowheads="1"/>
          </p:cNvSpPr>
          <p:nvPr/>
        </p:nvSpPr>
        <p:spPr bwMode="auto">
          <a:xfrm>
            <a:off x="251520" y="300707"/>
            <a:ext cx="7560840"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defTabSz="457200" fontAlgn="base">
              <a:spcBef>
                <a:spcPct val="0"/>
              </a:spcBef>
              <a:spcAft>
                <a:spcPct val="0"/>
              </a:spcAft>
              <a:buSzPct val="100000"/>
              <a:defRPr/>
            </a:pPr>
            <a:r>
              <a:rPr lang="fr-FR" sz="2400" b="1" dirty="0">
                <a:solidFill>
                  <a:srgbClr val="D2533C"/>
                </a:solidFill>
              </a:rPr>
              <a:t>Communion: Le Seigneur nous a </a:t>
            </a:r>
            <a:r>
              <a:rPr lang="fr-FR" sz="2400" b="1" dirty="0" err="1">
                <a:solidFill>
                  <a:srgbClr val="D2533C"/>
                </a:solidFill>
              </a:rPr>
              <a:t>aim</a:t>
            </a:r>
            <a:r>
              <a:rPr lang="en-US" sz="2400" b="1" dirty="0" err="1">
                <a:solidFill>
                  <a:srgbClr val="D2533C"/>
                </a:solidFill>
              </a:rPr>
              <a:t>é</a:t>
            </a:r>
            <a:r>
              <a:rPr lang="fr-FR" sz="2400" b="1" dirty="0">
                <a:solidFill>
                  <a:srgbClr val="D2533C"/>
                </a:solidFill>
              </a:rPr>
              <a:t>s (2</a:t>
            </a:r>
            <a:r>
              <a:rPr lang="en-US" sz="2400" b="1" dirty="0">
                <a:solidFill>
                  <a:srgbClr val="D2533C"/>
                </a:solidFill>
              </a:rPr>
              <a:t>/</a:t>
            </a:r>
            <a:r>
              <a:rPr lang="fr-FR" sz="2400" b="1" dirty="0">
                <a:solidFill>
                  <a:srgbClr val="D2533C"/>
                </a:solidFill>
              </a:rPr>
              <a:t>3) </a:t>
            </a:r>
          </a:p>
        </p:txBody>
      </p:sp>
    </p:spTree>
    <p:extLst>
      <p:ext uri="{BB962C8B-B14F-4D97-AF65-F5344CB8AC3E}">
        <p14:creationId xmlns:p14="http://schemas.microsoft.com/office/powerpoint/2010/main" xmlns="" val="208092522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3E5AAB2-AA49-7B32-8FDD-2B346AF035E8}"/>
            </a:ext>
          </a:extLst>
        </p:cNvPr>
        <p:cNvGrpSpPr/>
        <p:nvPr/>
      </p:nvGrpSpPr>
      <p:grpSpPr>
        <a:xfrm>
          <a:off x="0" y="0"/>
          <a:ext cx="0" cy="0"/>
          <a:chOff x="0" y="0"/>
          <a:chExt cx="0" cy="0"/>
        </a:xfrm>
      </p:grpSpPr>
      <p:sp>
        <p:nvSpPr>
          <p:cNvPr id="18433" name="Rectangle 1">
            <a:extLst>
              <a:ext uri="{FF2B5EF4-FFF2-40B4-BE49-F238E27FC236}">
                <a16:creationId xmlns:a16="http://schemas.microsoft.com/office/drawing/2014/main" xmlns="" id="{C265897A-2D5F-0967-399C-3F06F9DE38DC}"/>
              </a:ext>
            </a:extLst>
          </p:cNvPr>
          <p:cNvSpPr>
            <a:spLocks noGrp="1" noChangeArrowheads="1"/>
          </p:cNvSpPr>
          <p:nvPr>
            <p:ph type="title"/>
          </p:nvPr>
        </p:nvSpPr>
        <p:spPr>
          <a:xfrm>
            <a:off x="467544" y="692696"/>
            <a:ext cx="8495928" cy="4950296"/>
          </a:xfrm>
        </p:spPr>
        <p:txBody>
          <a:bodyPr>
            <a:normAutofit fontScale="90000"/>
          </a:bodyPr>
          <a:lstStyle/>
          <a:p>
            <a:pPr algn="ctr"/>
            <a:r>
              <a:rPr lang="fr-FR" sz="2800" dirty="0">
                <a:solidFill>
                  <a:schemeClr val="tx1"/>
                </a:solidFill>
              </a:rPr>
              <a:t/>
            </a:r>
            <a:br>
              <a:rPr lang="fr-FR" sz="2800" dirty="0">
                <a:solidFill>
                  <a:schemeClr val="tx1"/>
                </a:solidFill>
              </a:rPr>
            </a:br>
            <a:r>
              <a:rPr lang="fr-FR" sz="2800" dirty="0">
                <a:solidFill>
                  <a:schemeClr val="tx1"/>
                </a:solidFill>
              </a:rPr>
              <a:t>3. Le Seigneur nous a aimés </a:t>
            </a:r>
            <a:r>
              <a:rPr lang="vi-VN" sz="2800" dirty="0" smtClean="0">
                <a:solidFill>
                  <a:schemeClr val="tx1"/>
                </a:solidFill>
              </a:rPr>
              <a:t/>
            </a:r>
            <a:br>
              <a:rPr lang="vi-VN" sz="2800" dirty="0" smtClean="0">
                <a:solidFill>
                  <a:schemeClr val="tx1"/>
                </a:solidFill>
              </a:rPr>
            </a:br>
            <a:r>
              <a:rPr lang="fr-FR" sz="2800" dirty="0" smtClean="0">
                <a:solidFill>
                  <a:schemeClr val="tx1"/>
                </a:solidFill>
              </a:rPr>
              <a:t>comme </a:t>
            </a:r>
            <a:r>
              <a:rPr lang="fr-FR" sz="2800" dirty="0">
                <a:solidFill>
                  <a:schemeClr val="tx1"/>
                </a:solidFill>
              </a:rPr>
              <a:t>l'on n'a jamais aimé.</a:t>
            </a:r>
            <a:br>
              <a:rPr lang="fr-FR" sz="2800" dirty="0">
                <a:solidFill>
                  <a:schemeClr val="tx1"/>
                </a:solidFill>
              </a:rPr>
            </a:br>
            <a:r>
              <a:rPr lang="fr-FR" sz="2800" dirty="0">
                <a:solidFill>
                  <a:schemeClr val="tx1"/>
                </a:solidFill>
              </a:rPr>
              <a:t>Il rassemble tous les hommes </a:t>
            </a:r>
            <a:r>
              <a:rPr lang="vi-VN" sz="2800" dirty="0" smtClean="0">
                <a:solidFill>
                  <a:schemeClr val="tx1"/>
                </a:solidFill>
              </a:rPr>
              <a:t/>
            </a:r>
            <a:br>
              <a:rPr lang="vi-VN" sz="2800" dirty="0" smtClean="0">
                <a:solidFill>
                  <a:schemeClr val="tx1"/>
                </a:solidFill>
              </a:rPr>
            </a:br>
            <a:r>
              <a:rPr lang="fr-FR" sz="2800" dirty="0" smtClean="0">
                <a:solidFill>
                  <a:schemeClr val="tx1"/>
                </a:solidFill>
              </a:rPr>
              <a:t>et </a:t>
            </a:r>
            <a:r>
              <a:rPr lang="fr-FR" sz="2800" dirty="0">
                <a:solidFill>
                  <a:schemeClr val="tx1"/>
                </a:solidFill>
              </a:rPr>
              <a:t>les fait vivre de sa vie.</a:t>
            </a:r>
            <a:br>
              <a:rPr lang="fr-FR" sz="2800" dirty="0">
                <a:solidFill>
                  <a:schemeClr val="tx1"/>
                </a:solidFill>
              </a:rPr>
            </a:br>
            <a:r>
              <a:rPr lang="fr-FR" sz="2800" dirty="0">
                <a:solidFill>
                  <a:schemeClr val="tx1"/>
                </a:solidFill>
              </a:rPr>
              <a:t>Et tous les chrétiens du monde </a:t>
            </a:r>
            <a:r>
              <a:rPr lang="vi-VN" sz="2800" dirty="0" smtClean="0">
                <a:solidFill>
                  <a:schemeClr val="tx1"/>
                </a:solidFill>
              </a:rPr>
              <a:t/>
            </a:r>
            <a:br>
              <a:rPr lang="vi-VN" sz="2800" dirty="0" smtClean="0">
                <a:solidFill>
                  <a:schemeClr val="tx1"/>
                </a:solidFill>
              </a:rPr>
            </a:br>
            <a:r>
              <a:rPr lang="fr-FR" sz="2800" dirty="0" smtClean="0">
                <a:solidFill>
                  <a:schemeClr val="tx1"/>
                </a:solidFill>
              </a:rPr>
              <a:t>sont </a:t>
            </a:r>
            <a:r>
              <a:rPr lang="fr-FR" sz="2800" dirty="0">
                <a:solidFill>
                  <a:schemeClr val="tx1"/>
                </a:solidFill>
              </a:rPr>
              <a:t>les membres de son corps</a:t>
            </a:r>
            <a:br>
              <a:rPr lang="fr-FR" sz="2800" dirty="0">
                <a:solidFill>
                  <a:schemeClr val="tx1"/>
                </a:solidFill>
              </a:rPr>
            </a:br>
            <a:r>
              <a:rPr lang="fr-FR" sz="2800" dirty="0">
                <a:solidFill>
                  <a:schemeClr val="tx1"/>
                </a:solidFill>
              </a:rPr>
              <a:t>Rien ne peut les séparer de son amour.</a:t>
            </a:r>
            <a:br>
              <a:rPr lang="fr-FR" sz="2800" dirty="0">
                <a:solidFill>
                  <a:schemeClr val="tx1"/>
                </a:solidFill>
              </a:rPr>
            </a:br>
            <a:r>
              <a:rPr lang="fr-FR" sz="2800" dirty="0">
                <a:solidFill>
                  <a:schemeClr val="tx1"/>
                </a:solidFill>
              </a:rPr>
              <a:t/>
            </a:r>
            <a:br>
              <a:rPr lang="fr-FR" sz="2800" dirty="0">
                <a:solidFill>
                  <a:schemeClr val="tx1"/>
                </a:solidFill>
              </a:rPr>
            </a:br>
            <a:r>
              <a:rPr lang="fr-FR" sz="2800" b="1" dirty="0">
                <a:solidFill>
                  <a:schemeClr val="tx1"/>
                </a:solidFill>
              </a:rPr>
              <a:t>C'est mon Corps, prenez et mangez!</a:t>
            </a:r>
            <a:r>
              <a:rPr lang="en-US" sz="2800" b="1" dirty="0">
                <a:solidFill>
                  <a:schemeClr val="tx1"/>
                </a:solidFill>
              </a:rPr>
              <a:t/>
            </a:r>
            <a:br>
              <a:rPr lang="en-US" sz="2800" b="1" dirty="0">
                <a:solidFill>
                  <a:schemeClr val="tx1"/>
                </a:solidFill>
              </a:rPr>
            </a:br>
            <a:r>
              <a:rPr lang="fr-FR" sz="2800" b="1" dirty="0">
                <a:solidFill>
                  <a:schemeClr val="tx1"/>
                </a:solidFill>
              </a:rPr>
              <a:t>C'est mon Sang, prenez et buvez!</a:t>
            </a:r>
            <a:r>
              <a:rPr lang="en-US" sz="2800" b="1" dirty="0">
                <a:solidFill>
                  <a:schemeClr val="tx1"/>
                </a:solidFill>
              </a:rPr>
              <a:t/>
            </a:r>
            <a:br>
              <a:rPr lang="en-US" sz="2800" b="1" dirty="0">
                <a:solidFill>
                  <a:schemeClr val="tx1"/>
                </a:solidFill>
              </a:rPr>
            </a:br>
            <a:r>
              <a:rPr lang="fr-FR" sz="2800" b="1" dirty="0">
                <a:solidFill>
                  <a:schemeClr val="tx1"/>
                </a:solidFill>
              </a:rPr>
              <a:t>Car je suis la Vie et je suis l'Amour.</a:t>
            </a:r>
            <a:r>
              <a:rPr lang="en-US" sz="2800" b="1" dirty="0">
                <a:solidFill>
                  <a:schemeClr val="tx1"/>
                </a:solidFill>
              </a:rPr>
              <a:t/>
            </a:r>
            <a:br>
              <a:rPr lang="en-US" sz="2800" b="1" dirty="0">
                <a:solidFill>
                  <a:schemeClr val="tx1"/>
                </a:solidFill>
              </a:rPr>
            </a:br>
            <a:r>
              <a:rPr lang="fr-FR" sz="2800" b="1" dirty="0">
                <a:solidFill>
                  <a:schemeClr val="tx1"/>
                </a:solidFill>
              </a:rPr>
              <a:t>O Seigneur, emporte-nous dans ton Amour!</a:t>
            </a:r>
            <a:endParaRPr lang="en-US" sz="2800" b="1" dirty="0">
              <a:solidFill>
                <a:schemeClr val="tx1"/>
              </a:solidFill>
            </a:endParaRPr>
          </a:p>
        </p:txBody>
      </p:sp>
      <p:sp>
        <p:nvSpPr>
          <p:cNvPr id="4" name="Text Box 3">
            <a:extLst>
              <a:ext uri="{FF2B5EF4-FFF2-40B4-BE49-F238E27FC236}">
                <a16:creationId xmlns:a16="http://schemas.microsoft.com/office/drawing/2014/main" xmlns="" id="{EA3E123B-D5DA-F329-D4DE-D755841C5131}"/>
              </a:ext>
            </a:extLst>
          </p:cNvPr>
          <p:cNvSpPr txBox="1">
            <a:spLocks noChangeArrowheads="1"/>
          </p:cNvSpPr>
          <p:nvPr/>
        </p:nvSpPr>
        <p:spPr bwMode="auto">
          <a:xfrm>
            <a:off x="251520" y="300707"/>
            <a:ext cx="7560840"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marL="0" marR="0" lvl="0" indent="0" algn="ctr" defTabSz="457200" rtl="0" eaLnBrk="1" fontAlgn="base" latinLnBrk="0" hangingPunct="1">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dirty="0">
                <a:solidFill>
                  <a:srgbClr val="D2533C"/>
                </a:solidFill>
              </a:rPr>
              <a:t>Communion: Le Seigneur nous a </a:t>
            </a:r>
            <a:r>
              <a:rPr lang="fr-FR" sz="2400" b="1" dirty="0" err="1">
                <a:solidFill>
                  <a:srgbClr val="D2533C"/>
                </a:solidFill>
              </a:rPr>
              <a:t>aim</a:t>
            </a:r>
            <a:r>
              <a:rPr lang="en-US" sz="2400" b="1" dirty="0" err="1">
                <a:solidFill>
                  <a:srgbClr val="D2533C"/>
                </a:solidFill>
              </a:rPr>
              <a:t>é</a:t>
            </a:r>
            <a:r>
              <a:rPr lang="fr-FR" sz="2400" b="1" dirty="0">
                <a:solidFill>
                  <a:srgbClr val="D2533C"/>
                </a:solidFill>
              </a:rPr>
              <a:t>s (3/3) </a:t>
            </a:r>
          </a:p>
        </p:txBody>
      </p:sp>
    </p:spTree>
    <p:extLst>
      <p:ext uri="{BB962C8B-B14F-4D97-AF65-F5344CB8AC3E}">
        <p14:creationId xmlns:p14="http://schemas.microsoft.com/office/powerpoint/2010/main" xmlns="" val="9945833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pic>
        <p:nvPicPr>
          <p:cNvPr id="2050" name="Picture 2" descr="Sainte famille images libres de droit, photos de Sainte ...">
            <a:extLst>
              <a:ext uri="{FF2B5EF4-FFF2-40B4-BE49-F238E27FC236}">
                <a16:creationId xmlns:a16="http://schemas.microsoft.com/office/drawing/2014/main" xmlns="" id="{BAF1F93D-0087-35C4-0F34-894FE735AD8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52683" y="1222895"/>
            <a:ext cx="5300778" cy="406561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0963100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954088" y="830263"/>
            <a:ext cx="8256587"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7" name="Text Box 3"/>
          <p:cNvSpPr txBox="1">
            <a:spLocks noChangeArrowheads="1"/>
          </p:cNvSpPr>
          <p:nvPr/>
        </p:nvSpPr>
        <p:spPr bwMode="auto">
          <a:xfrm>
            <a:off x="467544" y="455464"/>
            <a:ext cx="8208912"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a:solidFill>
                  <a:srgbClr val="D2533C"/>
                </a:solidFill>
              </a:rPr>
              <a:t>Sortie:</a:t>
            </a:r>
            <a:r>
              <a:rPr lang="fr-FR" sz="2400" i="1" dirty="0">
                <a:solidFill>
                  <a:srgbClr val="D2533C"/>
                </a:solidFill>
              </a:rPr>
              <a:t> Ne rentrez pas chez vous comme avant (1/3)</a:t>
            </a:r>
          </a:p>
          <a:p>
            <a:pPr algn="ctr" hangingPunct="1">
              <a:lnSpc>
                <a:spcPct val="100000"/>
              </a:lnSpc>
              <a:buClrTx/>
              <a:buFontTx/>
              <a:buNone/>
              <a:defRPr/>
            </a:pPr>
            <a:endParaRPr lang="fr-FR" sz="2400" dirty="0">
              <a:solidFill>
                <a:srgbClr val="D2533C"/>
              </a:solidFill>
            </a:endParaRPr>
          </a:p>
        </p:txBody>
      </p:sp>
      <p:sp>
        <p:nvSpPr>
          <p:cNvPr id="5" name="Shape 203"/>
          <p:cNvSpPr/>
          <p:nvPr/>
        </p:nvSpPr>
        <p:spPr>
          <a:xfrm>
            <a:off x="211540" y="1185448"/>
            <a:ext cx="8932460" cy="4483279"/>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marL="182879" indent="-182879" algn="ctr">
              <a:spcBef>
                <a:spcPts val="500"/>
              </a:spcBef>
              <a:defRPr sz="2200"/>
            </a:pPr>
            <a:r>
              <a:rPr lang="fr-FR" sz="2800" b="1" dirty="0">
                <a:solidFill>
                  <a:schemeClr val="tx1"/>
                </a:solidFill>
              </a:rPr>
              <a:t>Ne rentrez pas chez vous comme avant,</a:t>
            </a:r>
          </a:p>
          <a:p>
            <a:pPr marL="182879" indent="-182879" algn="ctr">
              <a:spcBef>
                <a:spcPts val="500"/>
              </a:spcBef>
              <a:defRPr sz="2200"/>
            </a:pPr>
            <a:r>
              <a:rPr lang="fr-FR" sz="2800" b="1" dirty="0">
                <a:solidFill>
                  <a:schemeClr val="tx1"/>
                </a:solidFill>
              </a:rPr>
              <a:t>Ne vivez pas chez vous comme avant,</a:t>
            </a:r>
          </a:p>
          <a:p>
            <a:pPr marL="182879" indent="-182879" algn="ctr">
              <a:spcBef>
                <a:spcPts val="500"/>
              </a:spcBef>
              <a:defRPr sz="2200"/>
            </a:pPr>
            <a:r>
              <a:rPr lang="fr-FR" sz="2800" b="1" dirty="0">
                <a:solidFill>
                  <a:schemeClr val="tx1"/>
                </a:solidFill>
              </a:rPr>
              <a:t>Changez vos cœurs, chassez vos peurs,</a:t>
            </a:r>
          </a:p>
          <a:p>
            <a:pPr marL="182879" indent="-182879" algn="ctr">
              <a:spcBef>
                <a:spcPts val="500"/>
              </a:spcBef>
              <a:defRPr sz="2200"/>
            </a:pPr>
            <a:r>
              <a:rPr lang="fr-FR" sz="2800" b="1" dirty="0">
                <a:solidFill>
                  <a:schemeClr val="tx1"/>
                </a:solidFill>
              </a:rPr>
              <a:t>Vivez en hommes nouveaux.</a:t>
            </a:r>
          </a:p>
          <a:p>
            <a:pPr marL="182879" indent="-182879" algn="ctr">
              <a:spcBef>
                <a:spcPts val="500"/>
              </a:spcBef>
              <a:defRPr sz="2200"/>
            </a:pPr>
            <a:endParaRPr lang="fr-FR" sz="2800" b="1" dirty="0">
              <a:solidFill>
                <a:schemeClr val="tx1"/>
              </a:solidFill>
            </a:endParaRPr>
          </a:p>
          <a:p>
            <a:pPr marL="182879" indent="-182879" algn="ctr">
              <a:spcBef>
                <a:spcPts val="500"/>
              </a:spcBef>
              <a:defRPr sz="2200"/>
            </a:pPr>
            <a:r>
              <a:rPr lang="fr-FR" sz="2800" dirty="0">
                <a:solidFill>
                  <a:schemeClr val="tx1"/>
                </a:solidFill>
              </a:rPr>
              <a:t>1 - A quoi bon les mots si l'on ne s'entend pas,</a:t>
            </a:r>
          </a:p>
          <a:p>
            <a:pPr marL="182879" indent="-182879" algn="ctr">
              <a:spcBef>
                <a:spcPts val="500"/>
              </a:spcBef>
              <a:defRPr sz="2200"/>
            </a:pPr>
            <a:r>
              <a:rPr lang="fr-FR" sz="2800" dirty="0">
                <a:solidFill>
                  <a:schemeClr val="tx1"/>
                </a:solidFill>
              </a:rPr>
              <a:t>A quoi bon les phrases si l'on ne s'écoute pas,</a:t>
            </a:r>
          </a:p>
          <a:p>
            <a:pPr marL="182879" indent="-182879" algn="ctr">
              <a:spcBef>
                <a:spcPts val="500"/>
              </a:spcBef>
              <a:defRPr sz="2200"/>
            </a:pPr>
            <a:r>
              <a:rPr lang="fr-FR" sz="2800" dirty="0">
                <a:solidFill>
                  <a:schemeClr val="tx1"/>
                </a:solidFill>
              </a:rPr>
              <a:t>A quoi bon la joie si l'on ne partage pas,</a:t>
            </a:r>
          </a:p>
          <a:p>
            <a:pPr marL="182879" indent="-182879" algn="ctr">
              <a:spcBef>
                <a:spcPts val="500"/>
              </a:spcBef>
              <a:defRPr sz="2200"/>
            </a:pPr>
            <a:r>
              <a:rPr lang="fr-FR" sz="2800" dirty="0">
                <a:solidFill>
                  <a:schemeClr val="tx1"/>
                </a:solidFill>
              </a:rPr>
              <a:t>A quoi bon la vie si l'on n'aime pas ?</a:t>
            </a:r>
            <a:endParaRPr sz="2800" dirty="0">
              <a:solidFill>
                <a:schemeClr val="accent6">
                  <a:lumMod val="75000"/>
                </a:schemeClr>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27</a:t>
            </a:fld>
            <a:endParaRPr lang="en-US"/>
          </a:p>
        </p:txBody>
      </p:sp>
    </p:spTree>
    <p:extLst>
      <p:ext uri="{BB962C8B-B14F-4D97-AF65-F5344CB8AC3E}">
        <p14:creationId xmlns:p14="http://schemas.microsoft.com/office/powerpoint/2010/main" xmlns="" val="25961169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E40F6B0-FD16-3D0C-7A85-0506A4DF6BFC}"/>
            </a:ext>
          </a:extLst>
        </p:cNvPr>
        <p:cNvGrpSpPr/>
        <p:nvPr/>
      </p:nvGrpSpPr>
      <p:grpSpPr>
        <a:xfrm>
          <a:off x="0" y="0"/>
          <a:ext cx="0" cy="0"/>
          <a:chOff x="0" y="0"/>
          <a:chExt cx="0" cy="0"/>
        </a:xfrm>
      </p:grpSpPr>
      <p:sp>
        <p:nvSpPr>
          <p:cNvPr id="21509" name="Rectangle 5">
            <a:extLst>
              <a:ext uri="{FF2B5EF4-FFF2-40B4-BE49-F238E27FC236}">
                <a16:creationId xmlns:a16="http://schemas.microsoft.com/office/drawing/2014/main" xmlns="" id="{EC9ABB60-EA60-09C3-1379-236BF05C58B2}"/>
              </a:ext>
            </a:extLst>
          </p:cNvPr>
          <p:cNvSpPr>
            <a:spLocks noChangeArrowheads="1"/>
          </p:cNvSpPr>
          <p:nvPr/>
        </p:nvSpPr>
        <p:spPr bwMode="auto">
          <a:xfrm>
            <a:off x="954088" y="830263"/>
            <a:ext cx="8256587"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7" name="Text Box 3">
            <a:extLst>
              <a:ext uri="{FF2B5EF4-FFF2-40B4-BE49-F238E27FC236}">
                <a16:creationId xmlns:a16="http://schemas.microsoft.com/office/drawing/2014/main" xmlns="" id="{78A0573B-6D28-7756-A6A7-9A0FA7BC29F4}"/>
              </a:ext>
            </a:extLst>
          </p:cNvPr>
          <p:cNvSpPr txBox="1">
            <a:spLocks noChangeArrowheads="1"/>
          </p:cNvSpPr>
          <p:nvPr/>
        </p:nvSpPr>
        <p:spPr bwMode="auto">
          <a:xfrm>
            <a:off x="467544" y="455464"/>
            <a:ext cx="8208912"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a:solidFill>
                  <a:srgbClr val="D2533C"/>
                </a:solidFill>
              </a:rPr>
              <a:t>Sortie:</a:t>
            </a:r>
            <a:r>
              <a:rPr lang="fr-FR" sz="2400" i="1" dirty="0">
                <a:solidFill>
                  <a:srgbClr val="D2533C"/>
                </a:solidFill>
              </a:rPr>
              <a:t> Ne rentrez pas chez vous comme avant (2/3)</a:t>
            </a:r>
          </a:p>
          <a:p>
            <a:pPr algn="ctr" hangingPunct="1">
              <a:lnSpc>
                <a:spcPct val="100000"/>
              </a:lnSpc>
              <a:buClrTx/>
              <a:buFontTx/>
              <a:buNone/>
              <a:defRPr/>
            </a:pPr>
            <a:endParaRPr lang="fr-FR" sz="2400" dirty="0">
              <a:solidFill>
                <a:srgbClr val="D2533C"/>
              </a:solidFill>
            </a:endParaRPr>
          </a:p>
        </p:txBody>
      </p:sp>
      <p:sp>
        <p:nvSpPr>
          <p:cNvPr id="5" name="Shape 203">
            <a:extLst>
              <a:ext uri="{FF2B5EF4-FFF2-40B4-BE49-F238E27FC236}">
                <a16:creationId xmlns:a16="http://schemas.microsoft.com/office/drawing/2014/main" xmlns="" id="{F20A6132-AFB7-A2E2-0B59-2F96D2787C87}"/>
              </a:ext>
            </a:extLst>
          </p:cNvPr>
          <p:cNvSpPr/>
          <p:nvPr/>
        </p:nvSpPr>
        <p:spPr>
          <a:xfrm>
            <a:off x="211540" y="1185448"/>
            <a:ext cx="8932460" cy="4483279"/>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marL="182879" indent="-182879" algn="ctr">
              <a:spcBef>
                <a:spcPts val="500"/>
              </a:spcBef>
              <a:defRPr sz="2200"/>
            </a:pPr>
            <a:r>
              <a:rPr lang="fr-FR" sz="2800" b="1" dirty="0">
                <a:solidFill>
                  <a:schemeClr val="tx1"/>
                </a:solidFill>
              </a:rPr>
              <a:t>Ne rentrez pas chez vous comme avant,</a:t>
            </a:r>
          </a:p>
          <a:p>
            <a:pPr marL="182879" indent="-182879" algn="ctr">
              <a:spcBef>
                <a:spcPts val="500"/>
              </a:spcBef>
              <a:defRPr sz="2200"/>
            </a:pPr>
            <a:r>
              <a:rPr lang="fr-FR" sz="2800" b="1" dirty="0">
                <a:solidFill>
                  <a:schemeClr val="tx1"/>
                </a:solidFill>
              </a:rPr>
              <a:t>Ne vivez pas chez vous comme avant,</a:t>
            </a:r>
          </a:p>
          <a:p>
            <a:pPr marL="182879" indent="-182879" algn="ctr">
              <a:spcBef>
                <a:spcPts val="500"/>
              </a:spcBef>
              <a:defRPr sz="2200"/>
            </a:pPr>
            <a:r>
              <a:rPr lang="fr-FR" sz="2800" b="1" dirty="0">
                <a:solidFill>
                  <a:schemeClr val="tx1"/>
                </a:solidFill>
              </a:rPr>
              <a:t>Changez vos cœurs, chassez vos peurs,</a:t>
            </a:r>
          </a:p>
          <a:p>
            <a:pPr marL="182879" indent="-182879" algn="ctr">
              <a:spcBef>
                <a:spcPts val="500"/>
              </a:spcBef>
              <a:defRPr sz="2200"/>
            </a:pPr>
            <a:r>
              <a:rPr lang="fr-FR" sz="2800" b="1" dirty="0">
                <a:solidFill>
                  <a:schemeClr val="tx1"/>
                </a:solidFill>
              </a:rPr>
              <a:t>Vivez en hommes nouveaux.</a:t>
            </a:r>
          </a:p>
          <a:p>
            <a:pPr marL="182879" indent="-182879" algn="ctr">
              <a:spcBef>
                <a:spcPts val="500"/>
              </a:spcBef>
              <a:defRPr sz="2200"/>
            </a:pPr>
            <a:endParaRPr lang="fr-FR" sz="2800" b="1" dirty="0">
              <a:solidFill>
                <a:schemeClr val="tx1"/>
              </a:solidFill>
            </a:endParaRPr>
          </a:p>
          <a:p>
            <a:pPr marL="182879" indent="-182879" algn="ctr">
              <a:spcBef>
                <a:spcPts val="500"/>
              </a:spcBef>
              <a:defRPr sz="2200"/>
            </a:pPr>
            <a:r>
              <a:rPr lang="fr-FR" sz="2800" dirty="0">
                <a:solidFill>
                  <a:schemeClr val="tx1"/>
                </a:solidFill>
              </a:rPr>
              <a:t>2 - Pourquoi une chanson si l'on ne chante pas,</a:t>
            </a:r>
          </a:p>
          <a:p>
            <a:pPr marL="182879" indent="-182879" algn="ctr">
              <a:spcBef>
                <a:spcPts val="500"/>
              </a:spcBef>
              <a:defRPr sz="2200"/>
            </a:pPr>
            <a:r>
              <a:rPr lang="fr-FR" sz="2800" dirty="0">
                <a:solidFill>
                  <a:schemeClr val="tx1"/>
                </a:solidFill>
              </a:rPr>
              <a:t>Pourquoi l'espérance si l'on ne croit pas,</a:t>
            </a:r>
          </a:p>
          <a:p>
            <a:pPr marL="182879" indent="-182879" algn="ctr">
              <a:spcBef>
                <a:spcPts val="500"/>
              </a:spcBef>
              <a:defRPr sz="2200"/>
            </a:pPr>
            <a:r>
              <a:rPr lang="fr-FR" sz="2800" dirty="0">
                <a:solidFill>
                  <a:schemeClr val="tx1"/>
                </a:solidFill>
              </a:rPr>
              <a:t>Pourquoi l'amitié si l'on n'accueille pas,</a:t>
            </a:r>
          </a:p>
          <a:p>
            <a:pPr marL="182879" indent="-182879" algn="ctr">
              <a:spcBef>
                <a:spcPts val="500"/>
              </a:spcBef>
              <a:defRPr sz="2200"/>
            </a:pPr>
            <a:r>
              <a:rPr lang="fr-FR" sz="2800" dirty="0">
                <a:solidFill>
                  <a:schemeClr val="tx1"/>
                </a:solidFill>
              </a:rPr>
              <a:t>Pourquoi dire "amour", si l'on n'agit pas ?</a:t>
            </a:r>
            <a:endParaRPr sz="2800" dirty="0">
              <a:solidFill>
                <a:schemeClr val="accent6">
                  <a:lumMod val="75000"/>
                </a:schemeClr>
              </a:solidFill>
            </a:endParaRPr>
          </a:p>
        </p:txBody>
      </p:sp>
      <p:sp>
        <p:nvSpPr>
          <p:cNvPr id="2" name="Slide Number Placeholder 1">
            <a:extLst>
              <a:ext uri="{FF2B5EF4-FFF2-40B4-BE49-F238E27FC236}">
                <a16:creationId xmlns:a16="http://schemas.microsoft.com/office/drawing/2014/main" xmlns="" id="{09599969-A8B7-34B3-4060-E15A49FC4C84}"/>
              </a:ext>
            </a:extLst>
          </p:cNvPr>
          <p:cNvSpPr>
            <a:spLocks noGrp="1"/>
          </p:cNvSpPr>
          <p:nvPr>
            <p:ph type="sldNum" idx="11"/>
          </p:nvPr>
        </p:nvSpPr>
        <p:spPr/>
        <p:txBody>
          <a:bodyPr/>
          <a:lstStyle/>
          <a:p>
            <a:pPr>
              <a:defRPr/>
            </a:pPr>
            <a:fld id="{F38442B1-72CE-BD4E-9104-E469D40793C2}" type="slidenum">
              <a:rPr lang="en-US" smtClean="0"/>
              <a:pPr>
                <a:defRPr/>
              </a:pPr>
              <a:t>28</a:t>
            </a:fld>
            <a:endParaRPr lang="en-US"/>
          </a:p>
        </p:txBody>
      </p:sp>
    </p:spTree>
    <p:extLst>
      <p:ext uri="{BB962C8B-B14F-4D97-AF65-F5344CB8AC3E}">
        <p14:creationId xmlns:p14="http://schemas.microsoft.com/office/powerpoint/2010/main" xmlns="" val="407911966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0D275C0-376B-B5E4-431E-062232461B62}"/>
            </a:ext>
          </a:extLst>
        </p:cNvPr>
        <p:cNvGrpSpPr/>
        <p:nvPr/>
      </p:nvGrpSpPr>
      <p:grpSpPr>
        <a:xfrm>
          <a:off x="0" y="0"/>
          <a:ext cx="0" cy="0"/>
          <a:chOff x="0" y="0"/>
          <a:chExt cx="0" cy="0"/>
        </a:xfrm>
      </p:grpSpPr>
      <p:sp>
        <p:nvSpPr>
          <p:cNvPr id="21509" name="Rectangle 5">
            <a:extLst>
              <a:ext uri="{FF2B5EF4-FFF2-40B4-BE49-F238E27FC236}">
                <a16:creationId xmlns:a16="http://schemas.microsoft.com/office/drawing/2014/main" xmlns="" id="{C3F67002-7319-3875-D765-9CE4A9F1C438}"/>
              </a:ext>
            </a:extLst>
          </p:cNvPr>
          <p:cNvSpPr>
            <a:spLocks noChangeArrowheads="1"/>
          </p:cNvSpPr>
          <p:nvPr/>
        </p:nvSpPr>
        <p:spPr bwMode="auto">
          <a:xfrm>
            <a:off x="954088" y="830263"/>
            <a:ext cx="8256587" cy="4876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7" name="Text Box 3">
            <a:extLst>
              <a:ext uri="{FF2B5EF4-FFF2-40B4-BE49-F238E27FC236}">
                <a16:creationId xmlns:a16="http://schemas.microsoft.com/office/drawing/2014/main" xmlns="" id="{A4F4E961-0D6B-DCF4-CC1D-8EA4633FD80D}"/>
              </a:ext>
            </a:extLst>
          </p:cNvPr>
          <p:cNvSpPr txBox="1">
            <a:spLocks noChangeArrowheads="1"/>
          </p:cNvSpPr>
          <p:nvPr/>
        </p:nvSpPr>
        <p:spPr bwMode="auto">
          <a:xfrm>
            <a:off x="467544" y="455464"/>
            <a:ext cx="8208912"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a:solidFill>
                  <a:srgbClr val="D2533C"/>
                </a:solidFill>
              </a:rPr>
              <a:t>Sortie:</a:t>
            </a:r>
            <a:r>
              <a:rPr lang="fr-FR" sz="2400" i="1" dirty="0">
                <a:solidFill>
                  <a:srgbClr val="D2533C"/>
                </a:solidFill>
              </a:rPr>
              <a:t> Ne rentrez pas chez vous comme avant (3/3)</a:t>
            </a:r>
          </a:p>
          <a:p>
            <a:pPr algn="ctr" hangingPunct="1">
              <a:lnSpc>
                <a:spcPct val="100000"/>
              </a:lnSpc>
              <a:buClrTx/>
              <a:buFontTx/>
              <a:buNone/>
              <a:defRPr/>
            </a:pPr>
            <a:endParaRPr lang="fr-FR" sz="2400" dirty="0">
              <a:solidFill>
                <a:srgbClr val="D2533C"/>
              </a:solidFill>
            </a:endParaRPr>
          </a:p>
        </p:txBody>
      </p:sp>
      <p:sp>
        <p:nvSpPr>
          <p:cNvPr id="5" name="Shape 203">
            <a:extLst>
              <a:ext uri="{FF2B5EF4-FFF2-40B4-BE49-F238E27FC236}">
                <a16:creationId xmlns:a16="http://schemas.microsoft.com/office/drawing/2014/main" xmlns="" id="{7A38B34A-C896-E4E0-F324-97E9D40E3B57}"/>
              </a:ext>
            </a:extLst>
          </p:cNvPr>
          <p:cNvSpPr/>
          <p:nvPr/>
        </p:nvSpPr>
        <p:spPr>
          <a:xfrm>
            <a:off x="211540" y="1185448"/>
            <a:ext cx="8932460" cy="4483279"/>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marL="182879" indent="-182879" algn="ctr">
              <a:spcBef>
                <a:spcPts val="500"/>
              </a:spcBef>
              <a:defRPr sz="2200"/>
            </a:pPr>
            <a:r>
              <a:rPr lang="fr-FR" sz="2800" b="1" dirty="0">
                <a:solidFill>
                  <a:schemeClr val="tx1"/>
                </a:solidFill>
              </a:rPr>
              <a:t>Ne rentrez pas chez vous comme avant,</a:t>
            </a:r>
          </a:p>
          <a:p>
            <a:pPr marL="182879" indent="-182879" algn="ctr">
              <a:spcBef>
                <a:spcPts val="500"/>
              </a:spcBef>
              <a:defRPr sz="2200"/>
            </a:pPr>
            <a:r>
              <a:rPr lang="fr-FR" sz="2800" b="1" dirty="0">
                <a:solidFill>
                  <a:schemeClr val="tx1"/>
                </a:solidFill>
              </a:rPr>
              <a:t>Ne vivez pas chez vous comme avant,</a:t>
            </a:r>
          </a:p>
          <a:p>
            <a:pPr marL="182879" indent="-182879" algn="ctr">
              <a:spcBef>
                <a:spcPts val="500"/>
              </a:spcBef>
              <a:defRPr sz="2200"/>
            </a:pPr>
            <a:r>
              <a:rPr lang="fr-FR" sz="2800" b="1" dirty="0">
                <a:solidFill>
                  <a:schemeClr val="tx1"/>
                </a:solidFill>
              </a:rPr>
              <a:t>Changez vos cœurs, chassez vos peurs,</a:t>
            </a:r>
          </a:p>
          <a:p>
            <a:pPr marL="182879" indent="-182879" algn="ctr">
              <a:spcBef>
                <a:spcPts val="500"/>
              </a:spcBef>
              <a:defRPr sz="2200"/>
            </a:pPr>
            <a:r>
              <a:rPr lang="fr-FR" sz="2800" b="1" dirty="0">
                <a:solidFill>
                  <a:schemeClr val="tx1"/>
                </a:solidFill>
              </a:rPr>
              <a:t>Vivez en hommes nouveaux.</a:t>
            </a:r>
          </a:p>
          <a:p>
            <a:pPr marL="182879" indent="-182879" algn="ctr">
              <a:spcBef>
                <a:spcPts val="500"/>
              </a:spcBef>
              <a:defRPr sz="2200"/>
            </a:pPr>
            <a:endParaRPr lang="fr-FR" sz="2800" b="1" dirty="0">
              <a:solidFill>
                <a:schemeClr val="tx1"/>
              </a:solidFill>
            </a:endParaRPr>
          </a:p>
          <a:p>
            <a:pPr marL="182879" indent="-182879" algn="ctr">
              <a:spcBef>
                <a:spcPts val="500"/>
              </a:spcBef>
              <a:defRPr sz="2200"/>
            </a:pPr>
            <a:r>
              <a:rPr lang="fr-FR" sz="2800" dirty="0">
                <a:solidFill>
                  <a:schemeClr val="tx1"/>
                </a:solidFill>
              </a:rPr>
              <a:t>3 - Je vais repartir et je veux te prier,</a:t>
            </a:r>
          </a:p>
          <a:p>
            <a:pPr marL="182879" indent="-182879" algn="ctr">
              <a:spcBef>
                <a:spcPts val="500"/>
              </a:spcBef>
              <a:defRPr sz="2200"/>
            </a:pPr>
            <a:r>
              <a:rPr lang="fr-FR" sz="2800" dirty="0">
                <a:solidFill>
                  <a:schemeClr val="tx1"/>
                </a:solidFill>
              </a:rPr>
              <a:t>Je vais repartir et je veux t'écouter,</a:t>
            </a:r>
          </a:p>
          <a:p>
            <a:pPr marL="182879" indent="-182879" algn="ctr">
              <a:spcBef>
                <a:spcPts val="500"/>
              </a:spcBef>
              <a:defRPr sz="2200"/>
            </a:pPr>
            <a:r>
              <a:rPr lang="fr-FR" sz="2800" dirty="0">
                <a:solidFill>
                  <a:schemeClr val="tx1"/>
                </a:solidFill>
              </a:rPr>
              <a:t>Je vais repartir et je veux te chanter,</a:t>
            </a:r>
          </a:p>
          <a:p>
            <a:pPr marL="182879" indent="-182879" algn="ctr">
              <a:spcBef>
                <a:spcPts val="500"/>
              </a:spcBef>
              <a:defRPr sz="2200"/>
            </a:pPr>
            <a:r>
              <a:rPr lang="fr-FR" sz="2800" dirty="0">
                <a:solidFill>
                  <a:schemeClr val="tx1"/>
                </a:solidFill>
              </a:rPr>
              <a:t>Je vais repartir et je veux t'annoncer.</a:t>
            </a:r>
            <a:endParaRPr sz="2800" dirty="0">
              <a:solidFill>
                <a:schemeClr val="accent6">
                  <a:lumMod val="75000"/>
                </a:schemeClr>
              </a:solidFill>
            </a:endParaRPr>
          </a:p>
        </p:txBody>
      </p:sp>
      <p:sp>
        <p:nvSpPr>
          <p:cNvPr id="2" name="Slide Number Placeholder 1">
            <a:extLst>
              <a:ext uri="{FF2B5EF4-FFF2-40B4-BE49-F238E27FC236}">
                <a16:creationId xmlns:a16="http://schemas.microsoft.com/office/drawing/2014/main" xmlns="" id="{4108A550-C790-C8D9-5C59-C4C3B5E64F37}"/>
              </a:ext>
            </a:extLst>
          </p:cNvPr>
          <p:cNvSpPr>
            <a:spLocks noGrp="1"/>
          </p:cNvSpPr>
          <p:nvPr>
            <p:ph type="sldNum" idx="11"/>
          </p:nvPr>
        </p:nvSpPr>
        <p:spPr/>
        <p:txBody>
          <a:bodyPr/>
          <a:lstStyle/>
          <a:p>
            <a:pPr>
              <a:defRPr/>
            </a:pPr>
            <a:fld id="{F38442B1-72CE-BD4E-9104-E469D40793C2}" type="slidenum">
              <a:rPr lang="en-US" smtClean="0"/>
              <a:pPr>
                <a:defRPr/>
              </a:pPr>
              <a:t>29</a:t>
            </a:fld>
            <a:endParaRPr lang="en-US"/>
          </a:p>
        </p:txBody>
      </p:sp>
    </p:spTree>
    <p:extLst>
      <p:ext uri="{BB962C8B-B14F-4D97-AF65-F5344CB8AC3E}">
        <p14:creationId xmlns:p14="http://schemas.microsoft.com/office/powerpoint/2010/main" xmlns="" val="236858019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908050"/>
            <a:ext cx="9144000" cy="542448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000" dirty="0">
                <a:solidFill>
                  <a:srgbClr val="000000"/>
                </a:solidFill>
              </a:rPr>
              <a:t>2. Toutes les nations marcheront vers ta lumière,</a:t>
            </a:r>
          </a:p>
          <a:p>
            <a:pPr algn="ctr"/>
            <a:r>
              <a:rPr lang="fr-FR" sz="3000" dirty="0">
                <a:solidFill>
                  <a:srgbClr val="000000"/>
                </a:solidFill>
              </a:rPr>
              <a:t>Et les Rois à ta clarté naissante (bis).</a:t>
            </a:r>
          </a:p>
          <a:p>
            <a:pPr algn="ctr"/>
            <a:r>
              <a:rPr lang="fr-FR" sz="3000" dirty="0">
                <a:solidFill>
                  <a:srgbClr val="000000"/>
                </a:solidFill>
              </a:rPr>
              <a:t>De nombreux troupeaux de chameaux te couvriront,</a:t>
            </a:r>
          </a:p>
          <a:p>
            <a:pPr algn="ctr"/>
            <a:r>
              <a:rPr lang="fr-FR" sz="3000" dirty="0">
                <a:solidFill>
                  <a:srgbClr val="000000"/>
                </a:solidFill>
              </a:rPr>
              <a:t>Les trésors des mers afflueront vers toi,</a:t>
            </a:r>
          </a:p>
          <a:p>
            <a:pPr algn="ctr"/>
            <a:r>
              <a:rPr lang="fr-FR" sz="3000" dirty="0">
                <a:solidFill>
                  <a:srgbClr val="000000"/>
                </a:solidFill>
              </a:rPr>
              <a:t>Ils viendront d'</a:t>
            </a:r>
            <a:r>
              <a:rPr lang="fr-FR" sz="3000" dirty="0" err="1">
                <a:solidFill>
                  <a:srgbClr val="000000"/>
                </a:solidFill>
              </a:rPr>
              <a:t>Epha</a:t>
            </a:r>
            <a:r>
              <a:rPr lang="fr-FR" sz="3000" dirty="0">
                <a:solidFill>
                  <a:srgbClr val="000000"/>
                </a:solidFill>
              </a:rPr>
              <a:t>, de Saba, de </a:t>
            </a:r>
            <a:r>
              <a:rPr lang="fr-FR" sz="3000" dirty="0" err="1">
                <a:solidFill>
                  <a:srgbClr val="000000"/>
                </a:solidFill>
              </a:rPr>
              <a:t>Qédar</a:t>
            </a:r>
            <a:r>
              <a:rPr lang="fr-FR" sz="3000" dirty="0">
                <a:solidFill>
                  <a:srgbClr val="000000"/>
                </a:solidFill>
              </a:rPr>
              <a:t>,</a:t>
            </a:r>
          </a:p>
          <a:p>
            <a:pPr algn="ctr"/>
            <a:r>
              <a:rPr lang="fr-FR" sz="3000" dirty="0">
                <a:solidFill>
                  <a:srgbClr val="000000"/>
                </a:solidFill>
              </a:rPr>
              <a:t>Faisant monter vers Dieu la louange. </a:t>
            </a:r>
            <a:br>
              <a:rPr lang="fr-FR" sz="3000" dirty="0">
                <a:solidFill>
                  <a:srgbClr val="000000"/>
                </a:solidFill>
              </a:rPr>
            </a:br>
            <a:endParaRPr lang="fr-FR" sz="3000" dirty="0">
              <a:solidFill>
                <a:srgbClr val="000000"/>
              </a:solidFill>
            </a:endParaRPr>
          </a:p>
          <a:p>
            <a:pPr algn="ctr"/>
            <a:r>
              <a:rPr lang="fr-FR" sz="3000" b="1" dirty="0">
                <a:solidFill>
                  <a:srgbClr val="000000"/>
                </a:solidFill>
              </a:rPr>
              <a:t>Jérusalem, Jérusalem, </a:t>
            </a:r>
          </a:p>
          <a:p>
            <a:pPr algn="ctr"/>
            <a:r>
              <a:rPr lang="fr-FR" sz="3000" b="1" dirty="0">
                <a:solidFill>
                  <a:srgbClr val="000000"/>
                </a:solidFill>
              </a:rPr>
              <a:t>Quitte ta robe de tristesse !</a:t>
            </a:r>
          </a:p>
          <a:p>
            <a:pPr algn="ctr"/>
            <a:r>
              <a:rPr lang="fr-FR" sz="3000" b="1" dirty="0">
                <a:solidFill>
                  <a:srgbClr val="000000"/>
                </a:solidFill>
              </a:rPr>
              <a:t>Jérusalem, Jérusalem, </a:t>
            </a:r>
          </a:p>
          <a:p>
            <a:pPr algn="ctr"/>
            <a:r>
              <a:rPr lang="fr-FR" sz="3000" b="1" dirty="0">
                <a:solidFill>
                  <a:srgbClr val="000000"/>
                </a:solidFill>
              </a:rPr>
              <a:t>Chante et danse pour ton Dieu.</a:t>
            </a:r>
          </a:p>
        </p:txBody>
      </p:sp>
      <p:sp>
        <p:nvSpPr>
          <p:cNvPr id="6" name="Rectangle 1"/>
          <p:cNvSpPr txBox="1">
            <a:spLocks noChangeArrowheads="1"/>
          </p:cNvSpPr>
          <p:nvPr/>
        </p:nvSpPr>
        <p:spPr bwMode="auto">
          <a:xfrm>
            <a:off x="457200" y="350838"/>
            <a:ext cx="7570788" cy="6397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lIns="90000" tIns="45000" rIns="90000" bIns="450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dirty="0">
                <a:solidFill>
                  <a:srgbClr val="D2533C"/>
                </a:solidFill>
              </a:rPr>
              <a:t>Debout, resplendis (2/3)</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1050" y="1935163"/>
            <a:ext cx="7772400" cy="1470025"/>
          </a:xfrm>
        </p:spPr>
        <p:txBody>
          <a:bodyPr/>
          <a:lstStyle/>
          <a:p>
            <a:pPr algn="ctr" eaLnBrk="1" hangingPunct="1"/>
            <a:r>
              <a:rPr lang="en-GB" sz="4000" b="1" i="1" cap="none" dirty="0">
                <a:ea typeface="ＭＳ Ｐゴシック" pitchFamily="34" charset="-128"/>
              </a:rPr>
              <a:t>Bon </a:t>
            </a:r>
            <a:r>
              <a:rPr lang="en-GB" sz="4000" b="1" i="1" cap="none" dirty="0" err="1">
                <a:ea typeface="ＭＳ Ｐゴシック" pitchFamily="34" charset="-128"/>
              </a:rPr>
              <a:t>dimanche</a:t>
            </a:r>
            <a:r>
              <a:rPr lang="en-GB" sz="4000" b="1" i="1" cap="none" dirty="0">
                <a:ea typeface="ＭＳ Ｐゴシック" pitchFamily="34" charset="-128"/>
              </a:rPr>
              <a:t> à </a:t>
            </a:r>
            <a:r>
              <a:rPr lang="en-GB" sz="4000" b="1" i="1" cap="none" dirty="0" err="1">
                <a:ea typeface="ＭＳ Ｐゴシック" pitchFamily="34" charset="-128"/>
              </a:rPr>
              <a:t>tous</a:t>
            </a:r>
            <a:r>
              <a:rPr lang="en-GB" sz="4000" b="1" i="1" cap="none" dirty="0">
                <a:ea typeface="ＭＳ Ｐゴシック" pitchFamily="34" charset="-128"/>
              </a:rPr>
              <a:t> !</a:t>
            </a:r>
            <a:endParaRPr lang="en-US" sz="4000" b="1" cap="none" dirty="0">
              <a:latin typeface="Arial Narrow" pitchFamily="34" charset="0"/>
              <a:ea typeface="ＭＳ Ｐゴシック" pitchFamily="34" charset="-128"/>
            </a:endParaRPr>
          </a:p>
        </p:txBody>
      </p:sp>
      <p:sp>
        <p:nvSpPr>
          <p:cNvPr id="3" name="Subtitle 2"/>
          <p:cNvSpPr>
            <a:spLocks noGrp="1"/>
          </p:cNvSpPr>
          <p:nvPr>
            <p:ph type="subTitle" idx="1"/>
          </p:nvPr>
        </p:nvSpPr>
        <p:spPr>
          <a:xfrm>
            <a:off x="0" y="3405188"/>
            <a:ext cx="9144000" cy="1852612"/>
          </a:xfrm>
        </p:spPr>
        <p:txBody>
          <a:bodyPr>
            <a:normAutofit/>
          </a:bodyPr>
          <a:lstStyle/>
          <a:p>
            <a:pPr algn="ctr" eaLnBrk="1" hangingPunct="1"/>
            <a:r>
              <a:rPr lang="fr-FR" sz="3600" b="1" dirty="0"/>
              <a:t> </a:t>
            </a:r>
            <a:r>
              <a:rPr lang="fr-FR" sz="3600" dirty="0"/>
              <a:t/>
            </a:r>
            <a:br>
              <a:rPr lang="fr-FR" sz="3600" dirty="0"/>
            </a:br>
            <a:endParaRPr lang="en-US" sz="3600" dirty="0">
              <a:solidFill>
                <a:srgbClr val="57576E"/>
              </a:solidFill>
              <a:ea typeface="ＭＳ Ｐゴシック" pitchFamily="34" charset="-128"/>
            </a:endParaRPr>
          </a:p>
        </p:txBody>
      </p:sp>
      <p:pic>
        <p:nvPicPr>
          <p:cNvPr id="6"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740650" y="5195888"/>
            <a:ext cx="812800" cy="101600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pic>
      <p:sp>
        <p:nvSpPr>
          <p:cNvPr id="7" name="Rectangle 3"/>
          <p:cNvSpPr>
            <a:spLocks noChangeArrowheads="1"/>
          </p:cNvSpPr>
          <p:nvPr/>
        </p:nvSpPr>
        <p:spPr bwMode="auto">
          <a:xfrm>
            <a:off x="7031038" y="6308725"/>
            <a:ext cx="2112962" cy="3651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spAutoFit/>
          </a:bodyPr>
          <a:lstStyle/>
          <a:p>
            <a:pPr algn="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err="1">
                <a:solidFill>
                  <a:srgbClr val="292934"/>
                </a:solidFill>
                <a:latin typeface="Arial" charset="0"/>
                <a:ea typeface="ＭＳ Ｐゴシック" charset="0"/>
                <a:cs typeface="Arial Unicode MS" charset="0"/>
              </a:rPr>
              <a:t>Paroisse</a:t>
            </a:r>
            <a:r>
              <a:rPr lang="en-US" sz="1800" dirty="0">
                <a:solidFill>
                  <a:srgbClr val="292934"/>
                </a:solidFill>
                <a:latin typeface="Arial" charset="0"/>
                <a:ea typeface="ＭＳ Ｐゴシック" charset="0"/>
                <a:cs typeface="Arial Unicode MS" charset="0"/>
              </a:rPr>
              <a:t> St Michel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908050"/>
            <a:ext cx="9144000" cy="542448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r>
              <a:rPr lang="fr-FR" sz="3000" dirty="0">
                <a:solidFill>
                  <a:srgbClr val="000000"/>
                </a:solidFill>
              </a:rPr>
              <a:t>3. Les fils d'étrangers rebâtiront tes remparts,</a:t>
            </a:r>
          </a:p>
          <a:p>
            <a:pPr algn="ctr"/>
            <a:r>
              <a:rPr lang="fr-FR" sz="3000" dirty="0">
                <a:solidFill>
                  <a:srgbClr val="000000"/>
                </a:solidFill>
              </a:rPr>
              <a:t>Et leurs Rois passeront par tes portes (bis).</a:t>
            </a:r>
          </a:p>
          <a:p>
            <a:pPr algn="ctr"/>
            <a:r>
              <a:rPr lang="fr-FR" sz="3000" dirty="0">
                <a:solidFill>
                  <a:srgbClr val="000000"/>
                </a:solidFill>
              </a:rPr>
              <a:t>Je ferai de toi un sujet de joie,</a:t>
            </a:r>
          </a:p>
          <a:p>
            <a:pPr algn="ctr"/>
            <a:r>
              <a:rPr lang="fr-FR" sz="3000" dirty="0">
                <a:solidFill>
                  <a:srgbClr val="000000"/>
                </a:solidFill>
              </a:rPr>
              <a:t>On t'appellera « Ville du Seigneur ».</a:t>
            </a:r>
          </a:p>
          <a:p>
            <a:pPr algn="ctr"/>
            <a:r>
              <a:rPr lang="fr-FR" sz="3000" dirty="0">
                <a:solidFill>
                  <a:srgbClr val="000000"/>
                </a:solidFill>
              </a:rPr>
              <a:t>Les jours de ton deuil seront tous accomplis,</a:t>
            </a:r>
          </a:p>
          <a:p>
            <a:pPr algn="ctr"/>
            <a:r>
              <a:rPr lang="fr-FR" sz="3000" dirty="0">
                <a:solidFill>
                  <a:srgbClr val="000000"/>
                </a:solidFill>
              </a:rPr>
              <a:t>Parmi les nations tu me glorifieras.</a:t>
            </a:r>
            <a:br>
              <a:rPr lang="fr-FR" sz="3000" dirty="0">
                <a:solidFill>
                  <a:srgbClr val="000000"/>
                </a:solidFill>
              </a:rPr>
            </a:br>
            <a:endParaRPr lang="fr-FR" sz="3000" dirty="0">
              <a:solidFill>
                <a:srgbClr val="000000"/>
              </a:solidFill>
            </a:endParaRPr>
          </a:p>
          <a:p>
            <a:pPr algn="ctr"/>
            <a:r>
              <a:rPr lang="fr-FR" sz="3000" b="1" dirty="0">
                <a:solidFill>
                  <a:srgbClr val="000000"/>
                </a:solidFill>
              </a:rPr>
              <a:t>Jérusalem, Jérusalem, </a:t>
            </a:r>
          </a:p>
          <a:p>
            <a:pPr algn="ctr"/>
            <a:r>
              <a:rPr lang="fr-FR" sz="3000" b="1" dirty="0">
                <a:solidFill>
                  <a:srgbClr val="000000"/>
                </a:solidFill>
              </a:rPr>
              <a:t>Quitte ta robe de tristesse !</a:t>
            </a:r>
          </a:p>
          <a:p>
            <a:pPr algn="ctr"/>
            <a:r>
              <a:rPr lang="fr-FR" sz="3000" b="1" dirty="0">
                <a:solidFill>
                  <a:srgbClr val="000000"/>
                </a:solidFill>
              </a:rPr>
              <a:t>Jérusalem, Jérusalem, </a:t>
            </a:r>
          </a:p>
          <a:p>
            <a:pPr algn="ctr"/>
            <a:r>
              <a:rPr lang="fr-FR" sz="3000" b="1" dirty="0">
                <a:solidFill>
                  <a:srgbClr val="000000"/>
                </a:solidFill>
              </a:rPr>
              <a:t>Chante et danse pour ton Dieu.</a:t>
            </a:r>
          </a:p>
        </p:txBody>
      </p:sp>
      <p:sp>
        <p:nvSpPr>
          <p:cNvPr id="6" name="Rectangle 1"/>
          <p:cNvSpPr txBox="1">
            <a:spLocks noChangeArrowheads="1"/>
          </p:cNvSpPr>
          <p:nvPr/>
        </p:nvSpPr>
        <p:spPr bwMode="auto">
          <a:xfrm>
            <a:off x="457200" y="350838"/>
            <a:ext cx="7570788" cy="6397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lIns="90000" tIns="45000" rIns="90000" bIns="450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dirty="0">
                <a:solidFill>
                  <a:srgbClr val="D2533C"/>
                </a:solidFill>
              </a:rPr>
              <a:t>Debout, resplendis (3/3)</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txBox="1">
            <a:spLocks/>
          </p:cNvSpPr>
          <p:nvPr/>
        </p:nvSpPr>
        <p:spPr bwMode="auto">
          <a:xfrm>
            <a:off x="0" y="65088"/>
            <a:ext cx="9144000" cy="6696075"/>
          </a:xfrm>
          <a:prstGeom prst="rect">
            <a:avLst/>
          </a:prstGeom>
          <a:noFill/>
          <a:ln w="9525">
            <a:noFill/>
            <a:miter lim="800000"/>
            <a:headEnd/>
            <a:tailEnd/>
          </a:ln>
        </p:spPr>
        <p:txBody>
          <a:bodyPr/>
          <a:lstStyle/>
          <a:p>
            <a:pPr defTabSz="914400">
              <a:spcBef>
                <a:spcPct val="20000"/>
              </a:spcBef>
              <a:buClr>
                <a:schemeClr val="accent1"/>
              </a:buClr>
              <a:buSzPct val="85000"/>
              <a:buFont typeface="Arial" pitchFamily="34" charset="0"/>
              <a:buNone/>
            </a:pPr>
            <a:endParaRPr lang="fr-FR" sz="2000">
              <a:solidFill>
                <a:schemeClr val="tx1"/>
              </a:solidFill>
              <a:latin typeface="Arial Narrow" pitchFamily="34" charset="0"/>
            </a:endParaRPr>
          </a:p>
          <a:p>
            <a:pPr defTabSz="914400">
              <a:spcBef>
                <a:spcPct val="20000"/>
              </a:spcBef>
              <a:buClr>
                <a:schemeClr val="accent1"/>
              </a:buClr>
              <a:buSzPct val="85000"/>
              <a:buFont typeface="Arial" pitchFamily="34" charset="0"/>
              <a:buNone/>
            </a:pPr>
            <a:endParaRPr lang="en-US" sz="2000">
              <a:solidFill>
                <a:schemeClr val="tx1"/>
              </a:solidFill>
              <a:latin typeface="Arial Narrow" pitchFamily="34" charset="0"/>
            </a:endParaRPr>
          </a:p>
        </p:txBody>
      </p:sp>
      <p:sp>
        <p:nvSpPr>
          <p:cNvPr id="2" name="Rectangle 1"/>
          <p:cNvSpPr/>
          <p:nvPr/>
        </p:nvSpPr>
        <p:spPr>
          <a:xfrm>
            <a:off x="0" y="0"/>
            <a:ext cx="9144000" cy="6858000"/>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fr-FR">
              <a:solidFill>
                <a:srgbClr val="FFFFFF"/>
              </a:solidFill>
            </a:endParaRPr>
          </a:p>
        </p:txBody>
      </p:sp>
      <p:pic>
        <p:nvPicPr>
          <p:cNvPr id="2050" name="Picture 2" descr="Sainte famille images libres de droit, photos de Sainte ...">
            <a:extLst>
              <a:ext uri="{FF2B5EF4-FFF2-40B4-BE49-F238E27FC236}">
                <a16:creationId xmlns:a16="http://schemas.microsoft.com/office/drawing/2014/main" xmlns="" id="{BAF1F93D-0087-35C4-0F34-894FE735AD8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52683" y="1222895"/>
            <a:ext cx="5300778" cy="4065612"/>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457200" y="298826"/>
            <a:ext cx="8229600" cy="648494"/>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err="1">
                <a:solidFill>
                  <a:srgbClr val="D2533C"/>
                </a:solidFill>
              </a:rPr>
              <a:t>Kyrié</a:t>
            </a:r>
            <a:r>
              <a:rPr lang="en-US" sz="2400" b="1" i="1" dirty="0">
                <a:solidFill>
                  <a:srgbClr val="D2533C"/>
                </a:solidFill>
              </a:rPr>
              <a:t>: </a:t>
            </a:r>
            <a:r>
              <a:rPr lang="en-US" sz="2400" i="1" dirty="0">
                <a:solidFill>
                  <a:srgbClr val="D2533C"/>
                </a:solidFill>
              </a:rPr>
              <a:t>Jesus </a:t>
            </a:r>
            <a:r>
              <a:rPr lang="en-US" sz="2400" i="1" dirty="0" err="1">
                <a:solidFill>
                  <a:srgbClr val="D2533C"/>
                </a:solidFill>
              </a:rPr>
              <a:t>berger</a:t>
            </a:r>
            <a:endParaRPr lang="en-US" sz="2400" i="1" dirty="0">
              <a:solidFill>
                <a:srgbClr val="D2533C"/>
              </a:solidFill>
            </a:endParaRPr>
          </a:p>
        </p:txBody>
      </p:sp>
      <p:sp>
        <p:nvSpPr>
          <p:cNvPr id="7170" name="Rectangle 2"/>
          <p:cNvSpPr>
            <a:spLocks noChangeArrowheads="1"/>
          </p:cNvSpPr>
          <p:nvPr/>
        </p:nvSpPr>
        <p:spPr bwMode="auto">
          <a:xfrm>
            <a:off x="355869" y="1073944"/>
            <a:ext cx="7953559" cy="484788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1. Jésus, berger de toute humanité,</a:t>
            </a:r>
          </a:p>
          <a:p>
            <a:pP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Tu es venu chercher ceux qui étaient perdus ;</a:t>
            </a: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800" dirty="0">
              <a:solidFill>
                <a:srgbClr val="292934"/>
              </a:solidFill>
              <a:cs typeface="Arial Unicode MS" charset="0"/>
            </a:endParaRP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b="1" dirty="0">
                <a:solidFill>
                  <a:srgbClr val="292934"/>
                </a:solidFill>
                <a:cs typeface="Arial Unicode MS" charset="0"/>
              </a:rPr>
              <a:t>R / Prends pitié de nous, fais-nous revenir,</a:t>
            </a: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b="1" dirty="0">
                <a:solidFill>
                  <a:srgbClr val="292934"/>
                </a:solidFill>
                <a:cs typeface="Arial Unicode MS" charset="0"/>
              </a:rPr>
              <a:t>Fais-nous revenir à toi, prends pitié de nous.</a:t>
            </a:r>
          </a:p>
          <a:p>
            <a:pP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800" dirty="0">
              <a:solidFill>
                <a:srgbClr val="292934"/>
              </a:solidFill>
              <a:cs typeface="Arial Unicode MS" charset="0"/>
            </a:endParaRPr>
          </a:p>
          <a:p>
            <a:pP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2. Jésus, berger de toute humanité,</a:t>
            </a:r>
          </a:p>
          <a:p>
            <a:pP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Tu es venu guérir ceux qui étaient malades </a:t>
            </a:r>
          </a:p>
          <a:p>
            <a:pP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3. Jésus, berger de toute humanité</a:t>
            </a:r>
            <a:r>
              <a:rPr lang="fr-FR" sz="4000" dirty="0">
                <a:solidFill>
                  <a:srgbClr val="292934"/>
                </a:solidFill>
                <a:cs typeface="Arial Unicode MS" charset="0"/>
              </a:rPr>
              <a:t>,</a:t>
            </a:r>
          </a:p>
          <a:p>
            <a:pP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a:solidFill>
                  <a:srgbClr val="292934"/>
                </a:solidFill>
                <a:cs typeface="Arial Unicode MS" charset="0"/>
              </a:rPr>
              <a:t>tu es venu sauver ceux qui étaient pécheurs  </a:t>
            </a:r>
            <a:endParaRPr lang="en-US" sz="2800" dirty="0">
              <a:solidFill>
                <a:srgbClr val="292934"/>
              </a:solidFill>
              <a:cs typeface="Arial Unicode MS" charset="0"/>
            </a:endParaRPr>
          </a:p>
        </p:txBody>
      </p:sp>
    </p:spTree>
    <p:extLst>
      <p:ext uri="{BB962C8B-B14F-4D97-AF65-F5344CB8AC3E}">
        <p14:creationId xmlns:p14="http://schemas.microsoft.com/office/powerpoint/2010/main" xmlns="" val="58611865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r>
              <a:rPr lang="en-US" sz="2400" i="1" dirty="0">
                <a:solidFill>
                  <a:srgbClr val="D2533C"/>
                </a:solidFill>
              </a:rPr>
              <a:t>Gloire a Dieu dans le </a:t>
            </a:r>
            <a:r>
              <a:rPr lang="en-US" sz="2400" i="1" dirty="0" err="1">
                <a:solidFill>
                  <a:srgbClr val="D2533C"/>
                </a:solidFill>
              </a:rPr>
              <a:t>ciel</a:t>
            </a:r>
            <a:r>
              <a:rPr lang="en-US" sz="2400" i="1" dirty="0">
                <a:solidFill>
                  <a:srgbClr val="D2533C"/>
                </a:solidFill>
              </a:rPr>
              <a:t> (1/3) </a:t>
            </a:r>
          </a:p>
        </p:txBody>
      </p:sp>
      <p:sp>
        <p:nvSpPr>
          <p:cNvPr id="8194" name="Rectangle 2"/>
          <p:cNvSpPr>
            <a:spLocks noChangeArrowheads="1"/>
          </p:cNvSpPr>
          <p:nvPr/>
        </p:nvSpPr>
        <p:spPr bwMode="auto">
          <a:xfrm>
            <a:off x="395288" y="836612"/>
            <a:ext cx="8641208" cy="576073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a:solidFill>
                  <a:srgbClr val="292934"/>
                </a:solidFill>
                <a:cs typeface="Arial Unicode MS" charset="0"/>
              </a:rPr>
              <a:t>Gloire à Dieu dans le ciel</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a:solidFill>
                  <a:srgbClr val="292934"/>
                </a:solidFill>
                <a:cs typeface="Arial Unicode MS" charset="0"/>
              </a:rPr>
              <a:t>Grande paix sur la Terre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a:solidFill>
                  <a:srgbClr val="292934"/>
                </a:solidFill>
                <a:cs typeface="Arial Unicode MS" charset="0"/>
              </a:rPr>
              <a:t>Gloire à Dieu dans le ciel</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a:solidFill>
                  <a:srgbClr val="292934"/>
                </a:solidFill>
                <a:cs typeface="Arial Unicode MS" charset="0"/>
              </a:rPr>
              <a:t>Grande paix sur la Terre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000" b="1" dirty="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a:solidFill>
                  <a:srgbClr val="292934"/>
                </a:solidFill>
                <a:cs typeface="Arial Unicode MS" charset="0"/>
              </a:rPr>
              <a:t>Nous te louons, nous te bénissons</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a:solidFill>
                  <a:srgbClr val="292934"/>
                </a:solidFill>
                <a:cs typeface="Arial Unicode MS" charset="0"/>
              </a:rPr>
              <a:t>Nous t'adorons</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a:solidFill>
                  <a:srgbClr val="292934"/>
                </a:solidFill>
                <a:cs typeface="Arial Unicode MS" charset="0"/>
              </a:rPr>
              <a:t>Nous te glorifions, nous te rendons grâce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a:solidFill>
                  <a:srgbClr val="292934"/>
                </a:solidFill>
                <a:cs typeface="Arial Unicode MS" charset="0"/>
              </a:rPr>
              <a:t>Pour ton immense gloire</a:t>
            </a:r>
            <a:endParaRPr lang="en-US" sz="3000" dirty="0">
              <a:solidFill>
                <a:srgbClr val="292934"/>
              </a:solidFill>
              <a:cs typeface="Arial Unicode MS" charset="0"/>
            </a:endParaRPr>
          </a:p>
        </p:txBody>
      </p:sp>
    </p:spTree>
    <p:extLst>
      <p:ext uri="{BB962C8B-B14F-4D97-AF65-F5344CB8AC3E}">
        <p14:creationId xmlns:p14="http://schemas.microsoft.com/office/powerpoint/2010/main" xmlns="" val="197659186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r>
              <a:rPr lang="en-US" sz="2400" i="1" dirty="0">
                <a:solidFill>
                  <a:srgbClr val="D2533C"/>
                </a:solidFill>
              </a:rPr>
              <a:t>Gloire a Dieu dans le </a:t>
            </a:r>
            <a:r>
              <a:rPr lang="en-US" sz="2400" i="1" dirty="0" err="1">
                <a:solidFill>
                  <a:srgbClr val="D2533C"/>
                </a:solidFill>
              </a:rPr>
              <a:t>ciel</a:t>
            </a:r>
            <a:r>
              <a:rPr lang="en-US" sz="2400" i="1" dirty="0">
                <a:solidFill>
                  <a:srgbClr val="D2533C"/>
                </a:solidFill>
              </a:rPr>
              <a:t> (2/3) </a:t>
            </a:r>
          </a:p>
        </p:txBody>
      </p:sp>
      <p:sp>
        <p:nvSpPr>
          <p:cNvPr id="8194" name="Rectangle 2"/>
          <p:cNvSpPr>
            <a:spLocks noChangeArrowheads="1"/>
          </p:cNvSpPr>
          <p:nvPr/>
        </p:nvSpPr>
        <p:spPr bwMode="auto">
          <a:xfrm>
            <a:off x="395288" y="836612"/>
            <a:ext cx="8641208" cy="576073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a:solidFill>
                  <a:srgbClr val="292934"/>
                </a:solidFill>
                <a:cs typeface="Arial Unicode MS" charset="0"/>
              </a:rPr>
              <a:t>Gloire à Dieu dans le ciel</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a:solidFill>
                  <a:srgbClr val="292934"/>
                </a:solidFill>
                <a:cs typeface="Arial Unicode MS" charset="0"/>
              </a:rPr>
              <a:t>Grande paix sur la Terre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a:solidFill>
                  <a:srgbClr val="292934"/>
                </a:solidFill>
                <a:cs typeface="Arial Unicode MS" charset="0"/>
              </a:rPr>
              <a:t>Gloire à Dieu dans le ciel</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a:solidFill>
                  <a:srgbClr val="292934"/>
                </a:solidFill>
                <a:cs typeface="Arial Unicode MS" charset="0"/>
              </a:rPr>
              <a:t>Grande paix sur la Terre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000" b="1" dirty="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a:solidFill>
                  <a:srgbClr val="292934"/>
                </a:solidFill>
                <a:cs typeface="Arial Unicode MS" charset="0"/>
              </a:rPr>
              <a:t>Seigneur Dieu, le roi du ciel</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a:solidFill>
                  <a:srgbClr val="292934"/>
                </a:solidFill>
                <a:cs typeface="Arial Unicode MS" charset="0"/>
              </a:rPr>
              <a:t>Le père tout puissant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a:solidFill>
                  <a:srgbClr val="292934"/>
                </a:solidFill>
                <a:cs typeface="Arial Unicode MS" charset="0"/>
              </a:rPr>
              <a:t>Seigneur Dieu, agneau de Dieu</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a:solidFill>
                  <a:srgbClr val="292934"/>
                </a:solidFill>
                <a:cs typeface="Arial Unicode MS" charset="0"/>
              </a:rPr>
              <a:t>Le fils du père</a:t>
            </a:r>
            <a:endParaRPr lang="en-US" sz="3000" dirty="0">
              <a:solidFill>
                <a:srgbClr val="292934"/>
              </a:solidFill>
              <a:cs typeface="Arial Unicode MS" charset="0"/>
            </a:endParaRPr>
          </a:p>
        </p:txBody>
      </p:sp>
    </p:spTree>
    <p:extLst>
      <p:ext uri="{BB962C8B-B14F-4D97-AF65-F5344CB8AC3E}">
        <p14:creationId xmlns:p14="http://schemas.microsoft.com/office/powerpoint/2010/main" xmlns="" val="288175370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a:solidFill>
                  <a:srgbClr val="D2533C"/>
                </a:solidFill>
              </a:rPr>
              <a:t>Gloria: </a:t>
            </a:r>
            <a:r>
              <a:rPr lang="en-US" sz="2400" i="1" dirty="0">
                <a:solidFill>
                  <a:srgbClr val="D2533C"/>
                </a:solidFill>
              </a:rPr>
              <a:t>Gloire a Dieu dans le </a:t>
            </a:r>
            <a:r>
              <a:rPr lang="en-US" sz="2400" i="1" dirty="0" err="1">
                <a:solidFill>
                  <a:srgbClr val="D2533C"/>
                </a:solidFill>
              </a:rPr>
              <a:t>ciel</a:t>
            </a:r>
            <a:r>
              <a:rPr lang="en-US" sz="2400" i="1" dirty="0">
                <a:solidFill>
                  <a:srgbClr val="D2533C"/>
                </a:solidFill>
              </a:rPr>
              <a:t> (3/3) </a:t>
            </a:r>
          </a:p>
        </p:txBody>
      </p:sp>
      <p:sp>
        <p:nvSpPr>
          <p:cNvPr id="8194" name="Rectangle 2"/>
          <p:cNvSpPr>
            <a:spLocks noChangeArrowheads="1"/>
          </p:cNvSpPr>
          <p:nvPr/>
        </p:nvSpPr>
        <p:spPr bwMode="auto">
          <a:xfrm>
            <a:off x="395288" y="836612"/>
            <a:ext cx="8641208" cy="5760739"/>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a:solidFill>
                  <a:srgbClr val="292934"/>
                </a:solidFill>
                <a:cs typeface="Arial Unicode MS" charset="0"/>
              </a:rPr>
              <a:t>Gloire à Dieu dans le ciel</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a:solidFill>
                  <a:srgbClr val="292934"/>
                </a:solidFill>
                <a:cs typeface="Arial Unicode MS" charset="0"/>
              </a:rPr>
              <a:t>Grande paix sur la Terre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a:solidFill>
                  <a:srgbClr val="292934"/>
                </a:solidFill>
                <a:cs typeface="Arial Unicode MS" charset="0"/>
              </a:rPr>
              <a:t>Gloire à Dieu dans le ciel</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a:solidFill>
                  <a:srgbClr val="292934"/>
                </a:solidFill>
                <a:cs typeface="Arial Unicode MS" charset="0"/>
              </a:rPr>
              <a:t>Grande paix sur la Terre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000" b="1" dirty="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a:solidFill>
                  <a:srgbClr val="292934"/>
                </a:solidFill>
                <a:cs typeface="Arial Unicode MS" charset="0"/>
              </a:rPr>
              <a:t>Le seul saint, le seul seigneur</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a:solidFill>
                  <a:srgbClr val="292934"/>
                </a:solidFill>
                <a:cs typeface="Arial Unicode MS" charset="0"/>
              </a:rPr>
              <a:t>Le seul très-haut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a:solidFill>
                  <a:srgbClr val="292934"/>
                </a:solidFill>
                <a:cs typeface="Arial Unicode MS" charset="0"/>
              </a:rPr>
              <a:t>Jésus-Christ, avec l'esprit</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a:solidFill>
                  <a:srgbClr val="292934"/>
                </a:solidFill>
                <a:cs typeface="Arial Unicode MS" charset="0"/>
              </a:rPr>
              <a:t>Dans la gloire du père</a:t>
            </a:r>
            <a:endParaRPr lang="en-US" sz="3000" dirty="0">
              <a:solidFill>
                <a:srgbClr val="292934"/>
              </a:solidFill>
              <a:cs typeface="Arial Unicode MS" charset="0"/>
            </a:endParaRPr>
          </a:p>
        </p:txBody>
      </p:sp>
    </p:spTree>
    <p:extLst>
      <p:ext uri="{BB962C8B-B14F-4D97-AF65-F5344CB8AC3E}">
        <p14:creationId xmlns:p14="http://schemas.microsoft.com/office/powerpoint/2010/main" xmlns="" val="292135440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2534</TotalTime>
  <Words>1087</Words>
  <Application>Microsoft Office PowerPoint</Application>
  <PresentationFormat>On-screen Show (4:3)</PresentationFormat>
  <Paragraphs>263</Paragraphs>
  <Slides>30</Slides>
  <Notes>16</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Clarity</vt:lpstr>
      <vt:lpstr>Dimanche 11 février 2024</vt:lpstr>
      <vt:lpstr>Slide 2</vt:lpstr>
      <vt:lpstr>Slide 3</vt:lpstr>
      <vt:lpstr>Slide 4</vt:lpstr>
      <vt:lpstr>Slide 5</vt:lpstr>
      <vt:lpstr>Kyrié: Jesus berger</vt:lpstr>
      <vt:lpstr>Gloria: Gloire a Dieu dans le ciel (1/3) </vt:lpstr>
      <vt:lpstr>Gloria: Gloire a Dieu dans le ciel (2/3) </vt:lpstr>
      <vt:lpstr>Gloria: Gloire a Dieu dans le ciel (3/3) </vt:lpstr>
      <vt:lpstr>Slide 10</vt:lpstr>
      <vt:lpstr>LITURGIE DE LA PAROLE</vt:lpstr>
      <vt:lpstr>Slide 12</vt:lpstr>
      <vt:lpstr>Slide 13</vt:lpstr>
      <vt:lpstr>Slide 14</vt:lpstr>
      <vt:lpstr>Offertoire </vt:lpstr>
      <vt:lpstr>Slide 16</vt:lpstr>
      <vt:lpstr>Slide 17</vt:lpstr>
      <vt:lpstr>Slide 18</vt:lpstr>
      <vt:lpstr>Slide 19</vt:lpstr>
      <vt:lpstr>Slide 20</vt:lpstr>
      <vt:lpstr>Slide 21</vt:lpstr>
      <vt:lpstr>Slide 22</vt:lpstr>
      <vt:lpstr> 1- Le Seigneur nous a aimés  comme l'on n'a jamais aimé. Il nous guide chaque jour  comme une étoile dans la nuit. Quand nous partageons le pain,  il nous donne son Amour: C'est le pain de l'amitié, le pain de Dieu.  C'est mon Corps, prenez et mangez! C'est mon Sang, prenez et buvez! Car je suis la Vie et je suis l'Amour. O Seigneur, emporte-nous dans ton Amour!</vt:lpstr>
      <vt:lpstr> 1- Le Seigneur nous a aimés,  comme l'on n'a jamais aimé. Pour les gens de son village,  c'est le Fils du charpentier. Il travaille de ses mains  comme font tous ses amis. Il connait le dur labeur de chaque jour.  C'est mon Corps, prenez et mangez! C'est mon Sang, prenez et buvez! Car je suis la Vie et je suis l'Amour. O Seigneur, emporte-nous dans ton Amour!</vt:lpstr>
      <vt:lpstr> 3. Le Seigneur nous a aimés  comme l'on n'a jamais aimé. Il rassemble tous les hommes  et les fait vivre de sa vie. Et tous les chrétiens du monde  sont les membres de son corps Rien ne peut les séparer de son amour.  C'est mon Corps, prenez et mangez! C'est mon Sang, prenez et buvez! Car je suis la Vie et je suis l'Amour. O Seigneur, emporte-nous dans ton Amour!</vt:lpstr>
      <vt:lpstr>Slide 26</vt:lpstr>
      <vt:lpstr>Slide 27</vt:lpstr>
      <vt:lpstr>Slide 28</vt:lpstr>
      <vt:lpstr>Slide 29</vt:lpstr>
      <vt:lpstr>Bon dimanche à tous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25 Sept 2016</dc:title>
  <dc:creator>Sati Sai</dc:creator>
  <cp:lastModifiedBy>Matthieu .</cp:lastModifiedBy>
  <cp:revision>269</cp:revision>
  <dcterms:created xsi:type="dcterms:W3CDTF">2016-09-24T10:23:28Z</dcterms:created>
  <dcterms:modified xsi:type="dcterms:W3CDTF">2024-08-23T15:02:44Z</dcterms:modified>
</cp:coreProperties>
</file>