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604" r:id="rId3"/>
    <p:sldId id="646" r:id="rId4"/>
    <p:sldId id="647" r:id="rId5"/>
    <p:sldId id="648" r:id="rId6"/>
    <p:sldId id="649" r:id="rId7"/>
    <p:sldId id="606" r:id="rId8"/>
    <p:sldId id="607" r:id="rId9"/>
    <p:sldId id="608" r:id="rId10"/>
    <p:sldId id="623" r:id="rId11"/>
    <p:sldId id="624" r:id="rId12"/>
    <p:sldId id="640" r:id="rId13"/>
    <p:sldId id="347" r:id="rId14"/>
    <p:sldId id="641" r:id="rId15"/>
    <p:sldId id="388" r:id="rId16"/>
    <p:sldId id="267" r:id="rId17"/>
    <p:sldId id="625" r:id="rId18"/>
    <p:sldId id="650" r:id="rId19"/>
    <p:sldId id="651" r:id="rId20"/>
    <p:sldId id="642" r:id="rId21"/>
    <p:sldId id="613" r:id="rId22"/>
    <p:sldId id="643" r:id="rId23"/>
    <p:sldId id="355" r:id="rId24"/>
    <p:sldId id="644" r:id="rId25"/>
    <p:sldId id="616" r:id="rId26"/>
    <p:sldId id="455" r:id="rId27"/>
    <p:sldId id="595" r:id="rId28"/>
    <p:sldId id="652" r:id="rId29"/>
    <p:sldId id="653" r:id="rId30"/>
    <p:sldId id="645" r:id="rId31"/>
    <p:sldId id="618" r:id="rId32"/>
    <p:sldId id="654" r:id="rId33"/>
    <p:sldId id="655" r:id="rId34"/>
    <p:sldId id="6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66" d="100"/>
          <a:sy n="66" d="100"/>
        </p:scale>
        <p:origin x="138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30/01/2024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850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42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2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672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82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04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70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066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36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889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715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65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Tuesday, January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Tuesday, January 30,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>
                <a:latin typeface="Arial Narrow" panose="020B0606020202030204" pitchFamily="34" charset="0"/>
              </a:rPr>
              <a:t>04 février</a:t>
            </a:r>
            <a:r>
              <a:rPr lang="en-GB" altLang="zh-CN" sz="4000" b="1" cap="small" dirty="0">
                <a:latin typeface="Arial Narrow" panose="020B0606020202030204" pitchFamily="34" charset="0"/>
              </a:rPr>
              <a:t> </a:t>
            </a:r>
            <a:r>
              <a:rPr lang="fr-FR" sz="4000" b="1" cap="small" dirty="0">
                <a:latin typeface="Arial Narrow" panose="020B0606020202030204" pitchFamily="34" charset="0"/>
              </a:rPr>
              <a:t>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cap="small" dirty="0">
                <a:latin typeface="Arial Narrow" panose="020B0606020202030204" pitchFamily="34" charset="0"/>
              </a:rPr>
              <a:t>CINQUIEME DIMANCHE DU TEMPS</a:t>
            </a:r>
          </a:p>
          <a:p>
            <a:pPr algn="ctr"/>
            <a:r>
              <a:rPr lang="en-US" sz="3600" b="1" i="1" cap="small" dirty="0">
                <a:latin typeface="Arial Narrow" panose="020B0606020202030204" pitchFamily="34" charset="0"/>
              </a:rPr>
              <a:t>ORDINAIRE 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le roi du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père tout puissant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agneau de Dieu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fils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5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saint, le seul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très-haut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Jésus-Christ, avec l'esprit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Dans la gloire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5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78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b="1" cap="all" dirty="0"/>
              <a:t>« Je ne compte que des nuits de souffrance » (</a:t>
            </a:r>
            <a:r>
              <a:rPr lang="fr-FR" b="1" cap="all" dirty="0" err="1"/>
              <a:t>Jb</a:t>
            </a:r>
            <a:r>
              <a:rPr lang="fr-FR" b="1" cap="all" dirty="0"/>
              <a:t> 7, 1-4.6-7)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191" y="1695177"/>
            <a:ext cx="8462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r>
              <a:rPr lang="fr-FR" b="1" cap="all" dirty="0"/>
              <a:t>(Ps 146 (147a), 1.3, 4-5, 6-7)</a:t>
            </a:r>
          </a:p>
          <a:p>
            <a:r>
              <a:rPr lang="fr-FR" b="1" cap="all" dirty="0"/>
              <a:t>R/ Bénissons le Seigneur</a:t>
            </a:r>
          </a:p>
          <a:p>
            <a:r>
              <a:rPr lang="fr-FR" b="1" cap="all" dirty="0"/>
              <a:t>qui guérit nos blessures !</a:t>
            </a:r>
          </a:p>
          <a:p>
            <a:r>
              <a:rPr lang="fr-FR" b="1" cap="all" dirty="0"/>
              <a:t>ou : Alléluia ! (Ps 146, 3)</a:t>
            </a:r>
            <a:endParaRPr lang="fr-FR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191" y="3213389"/>
            <a:ext cx="820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b="1" cap="all" dirty="0"/>
              <a:t>« Malheur à moi si je n’annonçais pas l’Évangile ! » (1 Co 9, 16-19.22-23)</a:t>
            </a:r>
          </a:p>
          <a:p>
            <a:endParaRPr lang="fr-FR" b="1" cap="all" dirty="0"/>
          </a:p>
        </p:txBody>
      </p:sp>
      <p:sp>
        <p:nvSpPr>
          <p:cNvPr id="12" name="Rectangle 11"/>
          <p:cNvSpPr/>
          <p:nvPr/>
        </p:nvSpPr>
        <p:spPr>
          <a:xfrm>
            <a:off x="388189" y="4245178"/>
            <a:ext cx="820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 Alléluia.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 Christ a pris nos souffrances,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 a porté nos maladies.</a:t>
            </a:r>
            <a:br>
              <a:rPr lang="fr-FR" dirty="0"/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(Mt 8, 17)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0743" y="5773936"/>
            <a:ext cx="10870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b="1" cap="all" dirty="0"/>
              <a:t>« Il guérit beaucoup de gens atteints de toutes sortes </a:t>
            </a:r>
          </a:p>
          <a:p>
            <a:r>
              <a:rPr lang="fr-FR" b="1" cap="all" dirty="0"/>
              <a:t>de maladies » (Mc 1, 29-39)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8676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1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>
                <a:latin typeface="+mj-lt"/>
              </a:rPr>
              <a:t>Oh </a:t>
            </a:r>
            <a:r>
              <a:rPr lang="fr-FR" sz="3200" b="1" i="1" dirty="0" err="1">
                <a:latin typeface="+mj-lt"/>
              </a:rPr>
              <a:t>oh</a:t>
            </a:r>
            <a:r>
              <a:rPr lang="fr-FR" sz="3200" b="1" i="1" dirty="0">
                <a:latin typeface="+mj-lt"/>
              </a:rPr>
              <a:t> Seigneur en ce jour</a:t>
            </a:r>
          </a:p>
          <a:p>
            <a:pPr algn="ctr"/>
            <a:r>
              <a:rPr lang="fr-FR" sz="3200" b="1" i="1" dirty="0">
                <a:latin typeface="+mj-lt"/>
              </a:rPr>
              <a:t>Ecoute nos prières</a:t>
            </a: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(1/3)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1. Il a posé sur moi son regard,</a:t>
            </a:r>
          </a:p>
          <a:p>
            <a:r>
              <a:rPr lang="fr-FR" sz="2800" dirty="0">
                <a:latin typeface="+mj-lt"/>
              </a:rPr>
              <a:t>Un regard plein de tendresse.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Un regard long de promesse.</a:t>
            </a:r>
          </a:p>
        </p:txBody>
      </p:sp>
    </p:spTree>
    <p:extLst>
      <p:ext uri="{BB962C8B-B14F-4D97-AF65-F5344CB8AC3E}">
        <p14:creationId xmlns:p14="http://schemas.microsoft.com/office/powerpoint/2010/main" val="3559272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(2/3)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2. Il a posé sur moi son regard,</a:t>
            </a:r>
          </a:p>
          <a:p>
            <a:r>
              <a:rPr lang="fr-FR" sz="2800" dirty="0">
                <a:latin typeface="+mj-lt"/>
              </a:rPr>
              <a:t>Et m'a dit: " Viens et suis-moi."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Et m'a dit: " Viens, ne crains pas."</a:t>
            </a:r>
          </a:p>
        </p:txBody>
      </p:sp>
    </p:spTree>
    <p:extLst>
      <p:ext uri="{BB962C8B-B14F-4D97-AF65-F5344CB8AC3E}">
        <p14:creationId xmlns:p14="http://schemas.microsoft.com/office/powerpoint/2010/main" val="250760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(3/3)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3. Il a posé sur moi son regard,</a:t>
            </a:r>
          </a:p>
          <a:p>
            <a:r>
              <a:rPr lang="fr-FR" sz="2800" dirty="0">
                <a:latin typeface="+mj-lt"/>
              </a:rPr>
              <a:t>Et ses yeux en disaient long.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C'était celui du pardon.</a:t>
            </a:r>
          </a:p>
        </p:txBody>
      </p:sp>
    </p:spTree>
    <p:extLst>
      <p:ext uri="{BB962C8B-B14F-4D97-AF65-F5344CB8AC3E}">
        <p14:creationId xmlns:p14="http://schemas.microsoft.com/office/powerpoint/2010/main" val="279192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Il est venu marcher </a:t>
            </a:r>
            <a:r>
              <a:rPr lang="fr-FR" sz="2400" i="1" dirty="0">
                <a:solidFill>
                  <a:srgbClr val="D2533C"/>
                </a:solidFill>
              </a:rPr>
              <a:t>(1/5)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endParaRPr lang="fr-FR" sz="2800" b="1" dirty="0">
              <a:latin typeface="+mj-lt"/>
            </a:endParaRP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1. Il est venu marcher sur nos routes,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Partager notre vie, nos joies et nos peines.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Il est venu sauver tous les hommes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Nous apprendre à aimer et vaincre la haine.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877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928907"/>
            <a:ext cx="885698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Sanctus, Sanctus, Sanctus ! Deus Sabaoth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Pleni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sunt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caeli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et terra Gloria tua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deo ! 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Bénédictus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qui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venit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in nomine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Domini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deo ! 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. (Bis)</a:t>
            </a:r>
            <a:endParaRPr lang="fr-FR" sz="32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St Boniface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6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30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747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6713" y="79692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 Agnus Dei, 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 Miserere </a:t>
            </a:r>
            <a:r>
              <a:rPr lang="fr-FR" sz="3200" dirty="0" err="1"/>
              <a:t>nobis</a:t>
            </a:r>
            <a:r>
              <a:rPr lang="fr-FR" sz="3200" dirty="0"/>
              <a:t>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 Agnus Dei, 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 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Saint Boniface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Je cherche son visage </a:t>
            </a:r>
            <a:r>
              <a:rPr lang="fr-FR" sz="2800" dirty="0">
                <a:latin typeface="Arial Narrow" panose="020B0606020202030204" pitchFamily="34" charset="0"/>
              </a:rPr>
              <a:t>(1/3)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le visage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Le visage du Seigneur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son image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Tout au fond de vos cœurs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1. Vous êtes le corps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le sang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l'amour du Christ, alors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Qu'avez vous fait de lui</a:t>
            </a:r>
          </a:p>
        </p:txBody>
      </p:sp>
    </p:spTree>
    <p:extLst>
      <p:ext uri="{BB962C8B-B14F-4D97-AF65-F5344CB8AC3E}">
        <p14:creationId xmlns:p14="http://schemas.microsoft.com/office/powerpoint/2010/main" val="3706169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Je cherche son visage </a:t>
            </a:r>
            <a:r>
              <a:rPr lang="fr-FR" sz="2800" dirty="0">
                <a:latin typeface="Arial Narrow" panose="020B0606020202030204" pitchFamily="34" charset="0"/>
              </a:rPr>
              <a:t>(2/3)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le visage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Le visage du Seigneur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son image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Tout au fond de vos cœurs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2. Vous êtes le corps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le sang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la paix du Christ, alors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Qu'avez vous fait de lui</a:t>
            </a:r>
          </a:p>
        </p:txBody>
      </p:sp>
    </p:spTree>
    <p:extLst>
      <p:ext uri="{BB962C8B-B14F-4D97-AF65-F5344CB8AC3E}">
        <p14:creationId xmlns:p14="http://schemas.microsoft.com/office/powerpoint/2010/main" val="2820889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Je cherche son visage </a:t>
            </a:r>
            <a:r>
              <a:rPr lang="fr-FR" sz="2800" dirty="0">
                <a:latin typeface="Arial Narrow" panose="020B0606020202030204" pitchFamily="34" charset="0"/>
              </a:rPr>
              <a:t>(3/3)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le visage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Le visage du Seigneur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Je cherche son image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Tout au fond de vos cœurs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3. Vous êtes le corps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le sang du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Vous êtes la joie du Christ, alors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Qu'avez vous fait de lui</a:t>
            </a:r>
          </a:p>
        </p:txBody>
      </p:sp>
    </p:spTree>
    <p:extLst>
      <p:ext uri="{BB962C8B-B14F-4D97-AF65-F5344CB8AC3E}">
        <p14:creationId xmlns:p14="http://schemas.microsoft.com/office/powerpoint/2010/main" val="382305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Il est venu marcher </a:t>
            </a:r>
            <a:r>
              <a:rPr lang="fr-FR" sz="2400" i="1" dirty="0">
                <a:solidFill>
                  <a:srgbClr val="D2533C"/>
                </a:solidFill>
              </a:rPr>
              <a:t>(2/5)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endParaRPr lang="fr-FR" sz="2800" b="1" dirty="0">
              <a:latin typeface="+mj-lt"/>
            </a:endParaRP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2. Celui qui croit renaît à la vie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Et découvre l'espoir en Dieu qui le sauve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Celui qui croit en Dieu notre Père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Recevra par son fils la vie éternelle.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8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10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Tu as porté celui qui porte tout (</a:t>
            </a:r>
            <a:r>
              <a:rPr lang="fr-FR" sz="2400" b="1" dirty="0">
                <a:solidFill>
                  <a:srgbClr val="D2533C"/>
                </a:solidFill>
              </a:rPr>
              <a:t>1/3)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503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Tu as porté celui qui porte tout,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Notre Sauveur en ton sein a pris chair,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Porte du ciel, Reine de l’univers,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O Marie, nous te saluons !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b="1" dirty="0">
              <a:solidFill>
                <a:schemeClr val="tx1"/>
              </a:solidFill>
            </a:endParaRP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1. Par amour, ton Dieu t’a choisie,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Vierge bénie.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Le Seigneur exulte pour toi,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Tu es sa joie !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Tu as porté celui qui porte tout (</a:t>
            </a:r>
            <a:r>
              <a:rPr lang="fr-FR" sz="2400" b="1" i="1" dirty="0">
                <a:solidFill>
                  <a:srgbClr val="D2533C"/>
                </a:solidFill>
              </a:rPr>
              <a:t>2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559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Tu as porté celui qui porte tout,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Notre Sauveur en ton sein a pris chair,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Porte du ciel, Reine de l’univers,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O Marie, nous te saluons !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b="1" dirty="0">
              <a:solidFill>
                <a:schemeClr val="tx1"/>
              </a:solidFill>
            </a:endParaRP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2. Tu accueilles, servante de Dieu,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L’ange des cieux.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La promesse en toi s’accomplit :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Tu as dit « oui » !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1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Tu as porté celui qui porte tout (</a:t>
            </a:r>
            <a:r>
              <a:rPr lang="fr-FR" sz="2400" b="1" i="1" dirty="0">
                <a:solidFill>
                  <a:srgbClr val="D2533C"/>
                </a:solidFill>
              </a:rPr>
              <a:t>3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503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Tu as porté celui qui porte tout,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Notre Sauveur en ton sein a pris chair,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Porte du ciel, Reine de l’univers,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O Marie, nous te saluons !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b="1" dirty="0">
              <a:solidFill>
                <a:schemeClr val="tx1"/>
              </a:solidFill>
            </a:endParaRP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3. L’Esprit Saint est venu sur toi,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Élue du Roi ;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Tu nous donnes l’Emmanuel,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3200" dirty="0">
                <a:solidFill>
                  <a:schemeClr val="tx1"/>
                </a:solidFill>
              </a:rPr>
              <a:t>Ève nouvelle !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92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Il est venu marcher </a:t>
            </a:r>
            <a:r>
              <a:rPr lang="fr-FR" sz="2400" i="1" dirty="0">
                <a:solidFill>
                  <a:srgbClr val="D2533C"/>
                </a:solidFill>
              </a:rPr>
              <a:t>(3/5)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endParaRPr lang="fr-FR" sz="2800" b="1" dirty="0">
              <a:latin typeface="+mj-lt"/>
            </a:endParaRP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3. L'aveugle voit, le mort ressuscite,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Le </a:t>
            </a:r>
            <a:r>
              <a:rPr lang="fr-FR" sz="2800" dirty="0" err="1">
                <a:latin typeface="+mj-lt"/>
              </a:rPr>
              <a:t>boîteux</a:t>
            </a:r>
            <a:r>
              <a:rPr lang="fr-FR" sz="2800" dirty="0">
                <a:latin typeface="+mj-lt"/>
              </a:rPr>
              <a:t> est guéri, et joie pour le pauvre.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L'aveugle voit, le riche partage,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L'affamé est nourri et Dieu nous pardonne.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0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Il est venu marcher </a:t>
            </a:r>
            <a:r>
              <a:rPr lang="fr-FR" sz="2400" i="1" dirty="0">
                <a:solidFill>
                  <a:srgbClr val="D2533C"/>
                </a:solidFill>
              </a:rPr>
              <a:t>(4/5)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endParaRPr lang="fr-FR" sz="2800" b="1" dirty="0">
              <a:latin typeface="+mj-lt"/>
            </a:endParaRP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4. Il nous envoie par toute la terre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Annoncer aux </a:t>
            </a:r>
            <a:r>
              <a:rPr lang="fr-FR" sz="2800" dirty="0" err="1">
                <a:latin typeface="+mj-lt"/>
              </a:rPr>
              <a:t>coeurs</a:t>
            </a:r>
            <a:r>
              <a:rPr lang="fr-FR" sz="2800" dirty="0">
                <a:latin typeface="+mj-lt"/>
              </a:rPr>
              <a:t> droits la Bonne Nouvelle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Il nous envoie porter la lumière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Et répandre la joie parmi nos frères.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8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Il est venu marcher </a:t>
            </a:r>
            <a:r>
              <a:rPr lang="fr-FR" sz="2400" i="1" dirty="0">
                <a:solidFill>
                  <a:srgbClr val="D2533C"/>
                </a:solidFill>
              </a:rPr>
              <a:t>(5/5)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JESUS CHRIST S'EST LEVE PARMI NOUS</a:t>
            </a:r>
          </a:p>
          <a:p>
            <a:pPr marL="0" indent="0" algn="ctr">
              <a:buNone/>
            </a:pPr>
            <a:r>
              <a:rPr lang="fr-FR" sz="2800" b="1" dirty="0">
                <a:latin typeface="+mj-lt"/>
              </a:rPr>
              <a:t>DIEU A VISITE SON PEUPLE</a:t>
            </a:r>
          </a:p>
          <a:p>
            <a:pPr marL="0" indent="0" algn="ctr">
              <a:buNone/>
            </a:pPr>
            <a:endParaRPr lang="fr-FR" sz="2800" b="1" dirty="0">
              <a:latin typeface="+mj-lt"/>
            </a:endParaRP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5. Il reviendra un jour dans la gloire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Pour nous prendre avec Lui, au ciel près du Père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Il reviendra juger notre monde</a:t>
            </a:r>
          </a:p>
          <a:p>
            <a:pPr marL="0" indent="0" algn="ctr">
              <a:buNone/>
            </a:pPr>
            <a:r>
              <a:rPr lang="fr-FR" sz="2800" dirty="0">
                <a:latin typeface="+mj-lt"/>
              </a:rPr>
              <a:t>Et donner à nos corps la vie éternelle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40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Messe de Saint  Boniface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8270" y="1320687"/>
            <a:ext cx="78035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(3x</a:t>
            </a:r>
            <a:r>
              <a:rPr lang="zh-CN" altLang="en-US" sz="3400" dirty="0">
                <a:solidFill>
                  <a:srgbClr val="292934"/>
                </a:solidFill>
                <a:cs typeface="Arial Unicode MS" charset="0"/>
              </a:rPr>
              <a:t>）</a:t>
            </a:r>
            <a:endParaRPr lang="en-US" altLang="zh-CN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</a:t>
            </a:r>
            <a:r>
              <a:rPr lang="en-US" altLang="zh-CN" sz="3400" dirty="0">
                <a:solidFill>
                  <a:srgbClr val="292934"/>
                </a:solidFill>
                <a:cs typeface="Arial Unicode MS" charset="0"/>
              </a:rPr>
              <a:t>n (3x)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(3x)</a:t>
            </a:r>
          </a:p>
        </p:txBody>
      </p:sp>
    </p:spTree>
    <p:extLst>
      <p:ext uri="{BB962C8B-B14F-4D97-AF65-F5344CB8AC3E}">
        <p14:creationId xmlns:p14="http://schemas.microsoft.com/office/powerpoint/2010/main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louons, nous te bénissons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t'adorons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glorifions, nous te rendons grâce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Pour ton immense gloire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9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2484</TotalTime>
  <Words>1739</Words>
  <Application>Microsoft Office PowerPoint</Application>
  <PresentationFormat>On-screen Show (4:3)</PresentationFormat>
  <Paragraphs>322</Paragraphs>
  <Slides>34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 Unicode MS</vt:lpstr>
      <vt:lpstr>Microsoft YaHei</vt:lpstr>
      <vt:lpstr>ＭＳ Ｐゴシック</vt:lpstr>
      <vt:lpstr>Arial</vt:lpstr>
      <vt:lpstr>Arial Narrow</vt:lpstr>
      <vt:lpstr>Calibri</vt:lpstr>
      <vt:lpstr>Open Sans</vt:lpstr>
      <vt:lpstr>Clarity</vt:lpstr>
      <vt:lpstr>Dimanche 04 février 2024</vt:lpstr>
      <vt:lpstr>Entrée: Il est venu marcher (1/5)</vt:lpstr>
      <vt:lpstr>Entrée: Il est venu marcher (2/5)</vt:lpstr>
      <vt:lpstr>Entrée: Il est venu marcher (3/5)</vt:lpstr>
      <vt:lpstr>Entrée: Il est venu marcher (4/5)</vt:lpstr>
      <vt:lpstr>Entrée: Il est venu marcher (5/5)</vt:lpstr>
      <vt:lpstr>PowerPoint Presentation</vt:lpstr>
      <vt:lpstr>Kyrié: Messe de Saint  Boniface </vt:lpstr>
      <vt:lpstr>Gloria: Gloire a Dieu dans le ciel (1/3) </vt:lpstr>
      <vt:lpstr>Gloria: Gloire a Dieu dans le ciel (2/3) </vt:lpstr>
      <vt:lpstr>Gloria: Gloire a Dieu dans le ciel (2/3) </vt:lpstr>
      <vt:lpstr>PowerPoint Presentation</vt:lpstr>
      <vt:lpstr>LITURGIE DE LA PAROLE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Communion : Je cherche son visage (1/3)</vt:lpstr>
      <vt:lpstr>Communion : Je cherche son visage (2/3)</vt:lpstr>
      <vt:lpstr>Communion : Je cherche son visage (3/3)</vt:lpstr>
      <vt:lpstr>PowerPoint Presentation</vt:lpstr>
      <vt:lpstr>PowerPoint Presentation</vt:lpstr>
      <vt:lpstr>PowerPoint Presentation</vt:lpstr>
      <vt:lpstr>PowerPoint Presentation</vt:lpstr>
      <vt:lpstr>Bon dimanche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Audrey Tchinsa</cp:lastModifiedBy>
  <cp:revision>262</cp:revision>
  <dcterms:created xsi:type="dcterms:W3CDTF">2016-09-24T10:23:28Z</dcterms:created>
  <dcterms:modified xsi:type="dcterms:W3CDTF">2024-01-31T02:15:18Z</dcterms:modified>
</cp:coreProperties>
</file>