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36"/>
  </p:notesMasterIdLst>
  <p:handoutMasterIdLst>
    <p:handoutMasterId r:id="rId37"/>
  </p:handoutMasterIdLst>
  <p:sldIdLst>
    <p:sldId id="256" r:id="rId2"/>
    <p:sldId id="604" r:id="rId3"/>
    <p:sldId id="646" r:id="rId4"/>
    <p:sldId id="647" r:id="rId5"/>
    <p:sldId id="648" r:id="rId6"/>
    <p:sldId id="649" r:id="rId7"/>
    <p:sldId id="606" r:id="rId8"/>
    <p:sldId id="607" r:id="rId9"/>
    <p:sldId id="608" r:id="rId10"/>
    <p:sldId id="623" r:id="rId11"/>
    <p:sldId id="624" r:id="rId12"/>
    <p:sldId id="640" r:id="rId13"/>
    <p:sldId id="347" r:id="rId14"/>
    <p:sldId id="641" r:id="rId15"/>
    <p:sldId id="388" r:id="rId16"/>
    <p:sldId id="267" r:id="rId17"/>
    <p:sldId id="625" r:id="rId18"/>
    <p:sldId id="650" r:id="rId19"/>
    <p:sldId id="651" r:id="rId20"/>
    <p:sldId id="642" r:id="rId21"/>
    <p:sldId id="613" r:id="rId22"/>
    <p:sldId id="643" r:id="rId23"/>
    <p:sldId id="355" r:id="rId24"/>
    <p:sldId id="644" r:id="rId25"/>
    <p:sldId id="616" r:id="rId26"/>
    <p:sldId id="455" r:id="rId27"/>
    <p:sldId id="595" r:id="rId28"/>
    <p:sldId id="652" r:id="rId29"/>
    <p:sldId id="653" r:id="rId30"/>
    <p:sldId id="645" r:id="rId31"/>
    <p:sldId id="618" r:id="rId32"/>
    <p:sldId id="654" r:id="rId33"/>
    <p:sldId id="655" r:id="rId34"/>
    <p:sldId id="603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23"/>
    <p:restoredTop sz="94704"/>
  </p:normalViewPr>
  <p:slideViewPr>
    <p:cSldViewPr snapToGrid="0" snapToObjects="1">
      <p:cViewPr varScale="1">
        <p:scale>
          <a:sx n="66" d="100"/>
          <a:sy n="66" d="100"/>
        </p:scale>
        <p:origin x="1383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F86202-3393-47BA-B5DD-959C6B2CA8E5}" type="datetimeFigureOut">
              <a:rPr lang="zh-CN" altLang="en-US" smtClean="0"/>
              <a:pPr/>
              <a:t>2024/1/30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2C4620-F3EE-4B8B-9805-76321F1EDF9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1AD0FA-898F-456E-B183-329385AF4A03}" type="datetimeFigureOut">
              <a:rPr lang="fr-FR" smtClean="0"/>
              <a:pPr/>
              <a:t>30/01/2024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6BF02F-DC09-4AC6-AE7B-3CA07BD586BF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5879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00493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EE9E079-2CF1-2C43-9B20-E1B4393468DB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3481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481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58501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6AAC5551-C455-6F41-BAC7-CB62396FEF1D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3584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584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8420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</p:txBody>
      </p:sp>
      <p:sp>
        <p:nvSpPr>
          <p:cNvPr id="33796" name="Espace réservé du numéro de diapositive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C9C0AD-5281-40AE-9E94-D80BAB4A3B07}" type="slidenum">
              <a:rPr lang="fr-FR" altLang="fr-FR"/>
              <a:pPr/>
              <a:t>26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712945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041289E-D20E-A749-9D32-E4E0D510EC16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4096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45212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041289E-D20E-A749-9D32-E4E0D510EC16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4096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26724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041289E-D20E-A749-9D32-E4E0D510EC16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4096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8826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9049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6706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10663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63649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6C573E6C-3171-CA42-B079-9C35FD65C185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2662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662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7121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A59B798-FE3C-B54B-8461-23FA0D47244A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2764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765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48891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A59B798-FE3C-B54B-8461-23FA0D47244A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2764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765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27158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A59B798-FE3C-B54B-8461-23FA0D47244A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2764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765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6653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pPr/>
              <a:t>Tuesday, January 30,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pPr/>
              <a:t>Tuesday, January 30,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pPr/>
              <a:t>Tuesday, January 30,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pPr/>
              <a:t>Tuesday, January 30,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pPr/>
              <a:t>Tuesday, January 30,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pPr/>
              <a:t>Tuesday, January 30,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pPr/>
              <a:t>Tuesday, January 30, 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pPr/>
              <a:t>Tuesday, January 30, 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pPr/>
              <a:t>Tuesday, January 30, 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pPr/>
              <a:t>Tuesday, January 30,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pPr/>
              <a:t>Tuesday, January 30,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pPr/>
              <a:t>Tuesday, January 30,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/>
          <a:lstStyle/>
          <a:p>
            <a:pPr algn="ctr"/>
            <a:r>
              <a:rPr lang="" sz="4000" b="1" cap="small" dirty="0">
                <a:latin typeface="Arial Narrow" panose="020B0606020202030204" pitchFamily="34" charset="0"/>
              </a:rPr>
              <a:t>Dimanche </a:t>
            </a:r>
            <a:r>
              <a:rPr lang="fr-FR" sz="4000" b="1" cap="small" dirty="0">
                <a:latin typeface="Arial Narrow" panose="020B0606020202030204" pitchFamily="34" charset="0"/>
              </a:rPr>
              <a:t>04 février</a:t>
            </a:r>
            <a:r>
              <a:rPr lang="en-GB" altLang="zh-CN" sz="4000" b="1" cap="small" dirty="0">
                <a:latin typeface="Arial Narrow" panose="020B0606020202030204" pitchFamily="34" charset="0"/>
              </a:rPr>
              <a:t> </a:t>
            </a:r>
            <a:r>
              <a:rPr lang="fr-FR" sz="4000" b="1" cap="small" dirty="0">
                <a:latin typeface="Arial Narrow" panose="020B0606020202030204" pitchFamily="34" charset="0"/>
              </a:rPr>
              <a:t>20</a:t>
            </a:r>
            <a:r>
              <a:rPr lang="" sz="4000" b="1" cap="small" dirty="0">
                <a:latin typeface="Arial Narrow" panose="020B0606020202030204" pitchFamily="34" charset="0"/>
              </a:rPr>
              <a:t>24</a:t>
            </a:r>
            <a:endParaRPr lang="en-US" sz="4000" b="1" cap="small" dirty="0">
              <a:latin typeface="Arial Narrow" panose="020B0606020202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F2E5B40-42C6-4659-BFFA-30D80B464F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838" y="6211888"/>
            <a:ext cx="211296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9pPr>
          </a:lstStyle>
          <a:p>
            <a:pPr algn="r"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fr-FR" sz="1800"/>
              <a:t>Paroisse St Michel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510730D-0D46-4067-BA24-D13FADB03F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000" y="5195888"/>
            <a:ext cx="812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0" y="3405673"/>
            <a:ext cx="9143999" cy="1852127"/>
          </a:xfrm>
        </p:spPr>
        <p:txBody>
          <a:bodyPr>
            <a:normAutofit/>
          </a:bodyPr>
          <a:lstStyle/>
          <a:p>
            <a:pPr algn="ctr"/>
            <a:r>
              <a:rPr lang="en-US" sz="3600" b="1" i="1" cap="small" dirty="0">
                <a:latin typeface="Arial Narrow" panose="020B0606020202030204" pitchFamily="34" charset="0"/>
              </a:rPr>
              <a:t>CINQUIEME DIMANCHE DU TEMPS</a:t>
            </a:r>
          </a:p>
          <a:p>
            <a:pPr algn="ctr"/>
            <a:r>
              <a:rPr lang="en-US" sz="3600" b="1" i="1" cap="small" dirty="0">
                <a:latin typeface="Arial Narrow" panose="020B0606020202030204" pitchFamily="34" charset="0"/>
              </a:rPr>
              <a:t>ORDINAIRE </a:t>
            </a:r>
            <a:endParaRPr lang="fr-FR" sz="3600" i="1" cap="small" dirty="0">
              <a:latin typeface="Arial Narrow" panose="020B0606020202030204" pitchFamily="34" charset="0"/>
            </a:endParaRPr>
          </a:p>
          <a:p>
            <a:pPr algn="ctr"/>
            <a:endParaRPr lang="en-US" sz="3600" cap="small" dirty="0"/>
          </a:p>
        </p:txBody>
      </p:sp>
    </p:spTree>
    <p:extLst>
      <p:ext uri="{BB962C8B-B14F-4D97-AF65-F5344CB8AC3E}">
        <p14:creationId xmlns:p14="http://schemas.microsoft.com/office/powerpoint/2010/main" val="2440663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288" y="350838"/>
            <a:ext cx="8229600" cy="48577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>
                <a:solidFill>
                  <a:srgbClr val="D2533C"/>
                </a:solidFill>
              </a:rPr>
              <a:t>Gloria: </a:t>
            </a:r>
            <a:r>
              <a:rPr lang="en-US" sz="2400" i="1" dirty="0">
                <a:solidFill>
                  <a:srgbClr val="D2533C"/>
                </a:solidFill>
              </a:rPr>
              <a:t>Gloire a Dieu dans le </a:t>
            </a:r>
            <a:r>
              <a:rPr lang="en-US" sz="2400" i="1" dirty="0" err="1">
                <a:solidFill>
                  <a:srgbClr val="D2533C"/>
                </a:solidFill>
              </a:rPr>
              <a:t>ciel</a:t>
            </a:r>
            <a:r>
              <a:rPr lang="en-US" sz="2400" i="1" dirty="0">
                <a:solidFill>
                  <a:srgbClr val="D2533C"/>
                </a:solidFill>
              </a:rPr>
              <a:t> (2/3) </a:t>
            </a: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95288" y="836612"/>
            <a:ext cx="8641208" cy="5760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>
                <a:solidFill>
                  <a:srgbClr val="292934"/>
                </a:solidFill>
                <a:cs typeface="Arial Unicode MS" charset="0"/>
              </a:rPr>
              <a:t>Gloire à Dieu dans le ciel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>
                <a:solidFill>
                  <a:srgbClr val="292934"/>
                </a:solidFill>
                <a:cs typeface="Arial Unicode MS" charset="0"/>
              </a:rPr>
              <a:t>Grande paix sur la Terre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>
                <a:solidFill>
                  <a:srgbClr val="292934"/>
                </a:solidFill>
                <a:cs typeface="Arial Unicode MS" charset="0"/>
              </a:rPr>
              <a:t>Gloire à Dieu dans le ciel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>
                <a:solidFill>
                  <a:srgbClr val="292934"/>
                </a:solidFill>
                <a:cs typeface="Arial Unicode MS" charset="0"/>
              </a:rPr>
              <a:t>Grande paix sur la Terre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3000" b="1" dirty="0">
              <a:solidFill>
                <a:srgbClr val="292934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Seigneur Dieu, le roi du ciel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Le père tout puissant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Seigneur Dieu, agneau de Dieu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Le fils du père</a:t>
            </a:r>
            <a:endParaRPr lang="en-US" sz="3000" dirty="0">
              <a:solidFill>
                <a:srgbClr val="292934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7537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288" y="350838"/>
            <a:ext cx="8229600" cy="48577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>
                <a:solidFill>
                  <a:srgbClr val="D2533C"/>
                </a:solidFill>
              </a:rPr>
              <a:t>Gloria: </a:t>
            </a:r>
            <a:r>
              <a:rPr lang="en-US" sz="2400" i="1" dirty="0">
                <a:solidFill>
                  <a:srgbClr val="D2533C"/>
                </a:solidFill>
              </a:rPr>
              <a:t>Gloire a Dieu dans le </a:t>
            </a:r>
            <a:r>
              <a:rPr lang="en-US" sz="2400" i="1" dirty="0" err="1">
                <a:solidFill>
                  <a:srgbClr val="D2533C"/>
                </a:solidFill>
              </a:rPr>
              <a:t>ciel</a:t>
            </a:r>
            <a:r>
              <a:rPr lang="en-US" sz="2400" i="1" dirty="0">
                <a:solidFill>
                  <a:srgbClr val="D2533C"/>
                </a:solidFill>
              </a:rPr>
              <a:t> (2/3) </a:t>
            </a: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95288" y="836612"/>
            <a:ext cx="8641208" cy="5760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>
                <a:solidFill>
                  <a:srgbClr val="292934"/>
                </a:solidFill>
                <a:cs typeface="Arial Unicode MS" charset="0"/>
              </a:rPr>
              <a:t>Gloire à Dieu dans le ciel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>
                <a:solidFill>
                  <a:srgbClr val="292934"/>
                </a:solidFill>
                <a:cs typeface="Arial Unicode MS" charset="0"/>
              </a:rPr>
              <a:t>Grande paix sur la Terre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>
                <a:solidFill>
                  <a:srgbClr val="292934"/>
                </a:solidFill>
                <a:cs typeface="Arial Unicode MS" charset="0"/>
              </a:rPr>
              <a:t>Gloire à Dieu dans le ciel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>
                <a:solidFill>
                  <a:srgbClr val="292934"/>
                </a:solidFill>
                <a:cs typeface="Arial Unicode MS" charset="0"/>
              </a:rPr>
              <a:t>Grande paix sur la Terre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3000" b="1" dirty="0">
              <a:solidFill>
                <a:srgbClr val="292934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Le seul saint, le seul seigneur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Le seul très-haut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Jésus-Christ, avec l'esprit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Dans la gloire du père</a:t>
            </a:r>
            <a:endParaRPr lang="en-US" sz="3000" dirty="0">
              <a:solidFill>
                <a:srgbClr val="292934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3544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pic>
        <p:nvPicPr>
          <p:cNvPr id="2050" name="Picture 2" descr="Sainte famille images libres de droit, photos de Sainte ...">
            <a:extLst>
              <a:ext uri="{FF2B5EF4-FFF2-40B4-BE49-F238E27FC236}">
                <a16:creationId xmlns:a16="http://schemas.microsoft.com/office/drawing/2014/main" id="{BAF1F93D-0087-35C4-0F34-894FE735AD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683" y="1222895"/>
            <a:ext cx="5300778" cy="4065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9786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26143" y="483079"/>
            <a:ext cx="8624560" cy="60902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fr-FR" sz="2600" i="1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7C3900D-7C04-4168-A16B-4F5909D720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6142" y="51454"/>
            <a:ext cx="8229600" cy="990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fr-FR" sz="2400" b="1" u="sng" dirty="0">
                <a:solidFill>
                  <a:srgbClr val="D2533C"/>
                </a:solidFill>
              </a:rPr>
              <a:t>LITURGIE DE LA PAROLE</a:t>
            </a:r>
            <a:endParaRPr lang="en-US" altLang="fr-FR" sz="2400" b="1" dirty="0">
              <a:solidFill>
                <a:srgbClr val="D2533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0743" y="850982"/>
            <a:ext cx="84625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cap="all" dirty="0"/>
              <a:t>PREMIÈRE LECTURE</a:t>
            </a:r>
          </a:p>
          <a:p>
            <a:r>
              <a:rPr lang="fr-FR" b="1" cap="all" dirty="0"/>
              <a:t>« Je ne compte que des nuits de souffrance » (</a:t>
            </a:r>
            <a:r>
              <a:rPr lang="fr-FR" b="1" cap="all" dirty="0" err="1"/>
              <a:t>Jb</a:t>
            </a:r>
            <a:r>
              <a:rPr lang="fr-FR" b="1" cap="all" dirty="0"/>
              <a:t> 7, 1-4.6-7)</a:t>
            </a:r>
          </a:p>
        </p:txBody>
      </p:sp>
      <p:sp>
        <p:nvSpPr>
          <p:cNvPr id="10" name="Rectangle 9"/>
          <p:cNvSpPr/>
          <p:nvPr/>
        </p:nvSpPr>
        <p:spPr>
          <a:xfrm>
            <a:off x="388191" y="1695177"/>
            <a:ext cx="846251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cap="all" dirty="0"/>
              <a:t>PSAUME</a:t>
            </a:r>
          </a:p>
          <a:p>
            <a:r>
              <a:rPr lang="fr-FR" b="1" cap="all" dirty="0"/>
              <a:t>(Ps 146 (147a), 1.3, 4-5, 6-7)</a:t>
            </a:r>
          </a:p>
          <a:p>
            <a:r>
              <a:rPr lang="fr-FR" b="1" cap="all" dirty="0"/>
              <a:t>R/ Bénissons le Seigneur</a:t>
            </a:r>
          </a:p>
          <a:p>
            <a:r>
              <a:rPr lang="fr-FR" b="1" cap="all" dirty="0"/>
              <a:t>qui guérit nos blessures !</a:t>
            </a:r>
          </a:p>
          <a:p>
            <a:r>
              <a:rPr lang="fr-FR" b="1" cap="all" dirty="0"/>
              <a:t>ou : Alléluia ! (Ps 146, 3)</a:t>
            </a:r>
            <a:endParaRPr lang="fr-FR" b="0" i="0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8191" y="3213389"/>
            <a:ext cx="82037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cap="all" dirty="0"/>
              <a:t>DEUXIÈME LECTURE</a:t>
            </a:r>
          </a:p>
          <a:p>
            <a:r>
              <a:rPr lang="fr-FR" b="1" cap="all" dirty="0"/>
              <a:t>« Malheur à moi si je n’annonçais pas l’Évangile ! » (1 Co 9, 16-19.22-23)</a:t>
            </a:r>
          </a:p>
          <a:p>
            <a:endParaRPr lang="fr-FR" b="1" cap="all" dirty="0"/>
          </a:p>
        </p:txBody>
      </p:sp>
      <p:sp>
        <p:nvSpPr>
          <p:cNvPr id="12" name="Rectangle 11"/>
          <p:cNvSpPr/>
          <p:nvPr/>
        </p:nvSpPr>
        <p:spPr>
          <a:xfrm>
            <a:off x="388189" y="4245178"/>
            <a:ext cx="82037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Alléluia. Alléluia.</a:t>
            </a:r>
            <a:br>
              <a:rPr lang="fr-FR" dirty="0"/>
            </a:br>
            <a:r>
              <a:rPr lang="fr-FR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Le Christ a pris nos souffrances,</a:t>
            </a:r>
            <a:br>
              <a:rPr lang="fr-FR" dirty="0"/>
            </a:br>
            <a:r>
              <a:rPr lang="fr-FR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il a porté nos maladies.</a:t>
            </a:r>
            <a:br>
              <a:rPr lang="fr-FR" dirty="0"/>
            </a:br>
            <a:r>
              <a:rPr lang="fr-FR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Alléluia.</a:t>
            </a:r>
            <a:r>
              <a:rPr lang="fr-FR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(Mt 8, 17)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340743" y="5773936"/>
            <a:ext cx="108705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cap="all" dirty="0"/>
              <a:t>ÉVANGILE</a:t>
            </a:r>
          </a:p>
          <a:p>
            <a:r>
              <a:rPr lang="fr-FR" b="1" cap="all" dirty="0"/>
              <a:t>« Il guérit beaucoup de gens atteints de toutes sortes </a:t>
            </a:r>
          </a:p>
          <a:p>
            <a:r>
              <a:rPr lang="fr-FR" b="1" cap="all" dirty="0"/>
              <a:t>de maladies » (Mc 1, 29-39)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4867651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pic>
        <p:nvPicPr>
          <p:cNvPr id="2050" name="Picture 2" descr="Sainte famille images libres de droit, photos de Sainte ...">
            <a:extLst>
              <a:ext uri="{FF2B5EF4-FFF2-40B4-BE49-F238E27FC236}">
                <a16:creationId xmlns:a16="http://schemas.microsoft.com/office/drawing/2014/main" id="{BAF1F93D-0087-35C4-0F34-894FE735AD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683" y="1222895"/>
            <a:ext cx="5300778" cy="4065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91156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45233" y="319571"/>
            <a:ext cx="8634994" cy="69615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800" b="1" i="1" dirty="0">
                <a:solidFill>
                  <a:schemeClr val="tx2"/>
                </a:solidFill>
                <a:latin typeface="Arial Narrow" panose="020B0606020202030204" pitchFamily="34" charset="0"/>
              </a:rPr>
              <a:t>Credo</a:t>
            </a:r>
            <a:r>
              <a:rPr lang="fr-FR" sz="2800" i="1" dirty="0">
                <a:latin typeface="Arial Narrow" panose="020B0606020202030204" pitchFamily="34" charset="0"/>
              </a:rPr>
              <a:t> </a:t>
            </a:r>
            <a:r>
              <a:rPr lang="fr-FR" sz="2800" dirty="0">
                <a:latin typeface="Arial Narrow" panose="020B0606020202030204" pitchFamily="34" charset="0"/>
              </a:rPr>
              <a:t>: </a:t>
            </a:r>
          </a:p>
          <a:p>
            <a:pPr marL="0" indent="0">
              <a:buNone/>
            </a:pPr>
            <a:r>
              <a:rPr lang="fr-FR" sz="2700" dirty="0">
                <a:latin typeface="+mj-lt"/>
              </a:rPr>
              <a:t>Je crois en Dieu, le Père tout-puissant,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créateur du ciel et de la terre ;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et en Jésus-Christ, son Fils unique, notre Seigneur,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qui a été conçu du Saint-Esprit,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est né de la Vierge Marie, a souffert sous Ponce Pilate, a été crucifié, est mort et a été enseveli,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est descendu aux enfers, le troisième jour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est ressuscité des morts, est monté aux cieux,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est assis à la droite de Dieu le Père tout-puissant,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d’où il viendra juger les vivants et les morts.</a:t>
            </a:r>
          </a:p>
          <a:p>
            <a:pPr marL="0" indent="0">
              <a:buNone/>
            </a:pPr>
            <a:r>
              <a:rPr lang="fr-FR" sz="2700" dirty="0">
                <a:latin typeface="+mj-lt"/>
              </a:rPr>
              <a:t>Je crois en l’Esprit-Saint, à la sainte Église catholique, à la communion des saints, à la rémission des péchés, à la résurrection de la chair, à la vie éternelle. Amen.</a:t>
            </a:r>
            <a:endParaRPr lang="en-US" sz="27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380307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45660" y="304001"/>
            <a:ext cx="8829546" cy="17386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800" b="1" i="1" dirty="0">
                <a:solidFill>
                  <a:schemeClr val="tx2"/>
                </a:solidFill>
                <a:latin typeface="Arial Narrow" panose="020B0606020202030204" pitchFamily="34" charset="0"/>
              </a:rPr>
              <a:t>Prière universelle</a:t>
            </a:r>
            <a:r>
              <a:rPr lang="fr-FR" sz="2800" b="1" i="1" dirty="0">
                <a:latin typeface="Arial Narrow" panose="020B0606020202030204" pitchFamily="34" charset="0"/>
              </a:rPr>
              <a:t> </a:t>
            </a:r>
            <a:r>
              <a:rPr lang="fr-FR" sz="2800" b="1" dirty="0">
                <a:latin typeface="Arial Narrow" panose="020B0606020202030204" pitchFamily="34" charset="0"/>
              </a:rPr>
              <a:t>:</a:t>
            </a:r>
            <a:endParaRPr lang="en-US" sz="3200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61068-F00F-479C-8D89-6C8D0B97461F}"/>
              </a:ext>
            </a:extLst>
          </p:cNvPr>
          <p:cNvSpPr txBox="1">
            <a:spLocks/>
          </p:cNvSpPr>
          <p:nvPr/>
        </p:nvSpPr>
        <p:spPr>
          <a:xfrm>
            <a:off x="668740" y="1469553"/>
            <a:ext cx="8229600" cy="31478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3200" b="1" i="1" dirty="0">
                <a:latin typeface="+mj-lt"/>
              </a:rPr>
              <a:t>Oh </a:t>
            </a:r>
            <a:r>
              <a:rPr lang="fr-FR" sz="3200" b="1" i="1" dirty="0" err="1">
                <a:latin typeface="+mj-lt"/>
              </a:rPr>
              <a:t>oh</a:t>
            </a:r>
            <a:r>
              <a:rPr lang="fr-FR" sz="3200" b="1" i="1" dirty="0">
                <a:latin typeface="+mj-lt"/>
              </a:rPr>
              <a:t> Seigneur en ce jour</a:t>
            </a:r>
          </a:p>
          <a:p>
            <a:pPr algn="ctr"/>
            <a:r>
              <a:rPr lang="fr-FR" sz="3200" b="1" i="1" dirty="0">
                <a:latin typeface="+mj-lt"/>
              </a:rPr>
              <a:t>Ecoute nos prières</a:t>
            </a:r>
          </a:p>
        </p:txBody>
      </p:sp>
    </p:spTree>
    <p:extLst>
      <p:ext uri="{BB962C8B-B14F-4D97-AF65-F5344CB8AC3E}">
        <p14:creationId xmlns:p14="http://schemas.microsoft.com/office/powerpoint/2010/main" val="27133576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45660" y="304001"/>
            <a:ext cx="8829546" cy="17386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800" b="1" i="1" dirty="0">
                <a:solidFill>
                  <a:schemeClr val="tx2"/>
                </a:solidFill>
                <a:latin typeface="Arial Narrow" panose="020B0606020202030204" pitchFamily="34" charset="0"/>
              </a:rPr>
              <a:t>Offertoire: N'aie pas peur (1/3)</a:t>
            </a:r>
            <a:endParaRPr lang="en-US" sz="3200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61068-F00F-479C-8D89-6C8D0B97461F}"/>
              </a:ext>
            </a:extLst>
          </p:cNvPr>
          <p:cNvSpPr txBox="1">
            <a:spLocks/>
          </p:cNvSpPr>
          <p:nvPr/>
        </p:nvSpPr>
        <p:spPr>
          <a:xfrm>
            <a:off x="403190" y="1077810"/>
            <a:ext cx="9428888" cy="31478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b="1" dirty="0">
                <a:latin typeface="+mj-lt"/>
              </a:rPr>
              <a:t>N'aie pas peur,</a:t>
            </a:r>
          </a:p>
          <a:p>
            <a:r>
              <a:rPr lang="fr-FR" sz="2800" b="1" dirty="0">
                <a:latin typeface="+mj-lt"/>
              </a:rPr>
              <a:t>Laisse-toi regarder par le Christ;</a:t>
            </a:r>
          </a:p>
          <a:p>
            <a:r>
              <a:rPr lang="fr-FR" sz="2800" b="1" dirty="0">
                <a:latin typeface="+mj-lt"/>
              </a:rPr>
              <a:t>Laisse-toi regarder car il t'aime.</a:t>
            </a:r>
          </a:p>
          <a:p>
            <a:r>
              <a:rPr lang="fr-FR" sz="2800" b="1" dirty="0">
                <a:latin typeface="+mj-lt"/>
              </a:rPr>
              <a:t>N'aie pas peur,</a:t>
            </a:r>
          </a:p>
          <a:p>
            <a:r>
              <a:rPr lang="fr-FR" sz="2800" b="1" dirty="0">
                <a:latin typeface="+mj-lt"/>
              </a:rPr>
              <a:t>Laisse-toi regarder par le Christ;</a:t>
            </a:r>
          </a:p>
          <a:p>
            <a:r>
              <a:rPr lang="fr-FR" sz="2800" b="1" dirty="0">
                <a:latin typeface="+mj-lt"/>
              </a:rPr>
              <a:t>Laisse-toi regarder car il t'aime.</a:t>
            </a:r>
          </a:p>
          <a:p>
            <a:endParaRPr lang="fr-FR" sz="2800" dirty="0">
              <a:latin typeface="+mj-lt"/>
            </a:endParaRPr>
          </a:p>
          <a:p>
            <a:r>
              <a:rPr lang="fr-FR" sz="2800" dirty="0">
                <a:latin typeface="+mj-lt"/>
              </a:rPr>
              <a:t>1. Il a posé sur moi son regard,</a:t>
            </a:r>
          </a:p>
          <a:p>
            <a:r>
              <a:rPr lang="fr-FR" sz="2800" dirty="0">
                <a:latin typeface="+mj-lt"/>
              </a:rPr>
              <a:t>Un regard plein de tendresse.</a:t>
            </a:r>
          </a:p>
          <a:p>
            <a:r>
              <a:rPr lang="fr-FR" sz="2800" dirty="0">
                <a:latin typeface="+mj-lt"/>
              </a:rPr>
              <a:t>Il a posé sur moi son regard,</a:t>
            </a:r>
          </a:p>
          <a:p>
            <a:r>
              <a:rPr lang="fr-FR" sz="2800" dirty="0">
                <a:latin typeface="+mj-lt"/>
              </a:rPr>
              <a:t>Un regard long de promesse.</a:t>
            </a:r>
          </a:p>
        </p:txBody>
      </p:sp>
    </p:spTree>
    <p:extLst>
      <p:ext uri="{BB962C8B-B14F-4D97-AF65-F5344CB8AC3E}">
        <p14:creationId xmlns:p14="http://schemas.microsoft.com/office/powerpoint/2010/main" val="35592725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45660" y="304001"/>
            <a:ext cx="8829546" cy="17386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800" b="1" i="1" dirty="0">
                <a:solidFill>
                  <a:schemeClr val="tx2"/>
                </a:solidFill>
                <a:latin typeface="Arial Narrow" panose="020B0606020202030204" pitchFamily="34" charset="0"/>
              </a:rPr>
              <a:t>Offertoire: N'aie pas peur (2/3)</a:t>
            </a:r>
            <a:endParaRPr lang="en-US" sz="3200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61068-F00F-479C-8D89-6C8D0B97461F}"/>
              </a:ext>
            </a:extLst>
          </p:cNvPr>
          <p:cNvSpPr txBox="1">
            <a:spLocks/>
          </p:cNvSpPr>
          <p:nvPr/>
        </p:nvSpPr>
        <p:spPr>
          <a:xfrm>
            <a:off x="403190" y="1077810"/>
            <a:ext cx="9428888" cy="31478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b="1" dirty="0">
                <a:latin typeface="+mj-lt"/>
              </a:rPr>
              <a:t>N'aie pas peur,</a:t>
            </a:r>
          </a:p>
          <a:p>
            <a:r>
              <a:rPr lang="fr-FR" sz="2800" b="1" dirty="0">
                <a:latin typeface="+mj-lt"/>
              </a:rPr>
              <a:t>Laisse-toi regarder par le Christ;</a:t>
            </a:r>
          </a:p>
          <a:p>
            <a:r>
              <a:rPr lang="fr-FR" sz="2800" b="1" dirty="0">
                <a:latin typeface="+mj-lt"/>
              </a:rPr>
              <a:t>Laisse-toi regarder car il t'aime.</a:t>
            </a:r>
          </a:p>
          <a:p>
            <a:r>
              <a:rPr lang="fr-FR" sz="2800" b="1" dirty="0">
                <a:latin typeface="+mj-lt"/>
              </a:rPr>
              <a:t>N'aie pas peur,</a:t>
            </a:r>
          </a:p>
          <a:p>
            <a:r>
              <a:rPr lang="fr-FR" sz="2800" b="1" dirty="0">
                <a:latin typeface="+mj-lt"/>
              </a:rPr>
              <a:t>Laisse-toi regarder par le Christ;</a:t>
            </a:r>
          </a:p>
          <a:p>
            <a:r>
              <a:rPr lang="fr-FR" sz="2800" b="1" dirty="0">
                <a:latin typeface="+mj-lt"/>
              </a:rPr>
              <a:t>Laisse-toi regarder car il t'aime.</a:t>
            </a:r>
          </a:p>
          <a:p>
            <a:endParaRPr lang="fr-FR" sz="2800" dirty="0">
              <a:latin typeface="+mj-lt"/>
            </a:endParaRPr>
          </a:p>
          <a:p>
            <a:r>
              <a:rPr lang="fr-FR" sz="2800" dirty="0">
                <a:latin typeface="+mj-lt"/>
              </a:rPr>
              <a:t>2. Il a posé sur moi son regard,</a:t>
            </a:r>
          </a:p>
          <a:p>
            <a:r>
              <a:rPr lang="fr-FR" sz="2800" dirty="0">
                <a:latin typeface="+mj-lt"/>
              </a:rPr>
              <a:t>Et m'a dit: " Viens et suis-moi."</a:t>
            </a:r>
          </a:p>
          <a:p>
            <a:r>
              <a:rPr lang="fr-FR" sz="2800" dirty="0">
                <a:latin typeface="+mj-lt"/>
              </a:rPr>
              <a:t>Il a posé sur moi son regard,</a:t>
            </a:r>
          </a:p>
          <a:p>
            <a:r>
              <a:rPr lang="fr-FR" sz="2800" dirty="0">
                <a:latin typeface="+mj-lt"/>
              </a:rPr>
              <a:t>Et m'a dit: " Viens, ne crains pas."</a:t>
            </a:r>
          </a:p>
        </p:txBody>
      </p:sp>
    </p:spTree>
    <p:extLst>
      <p:ext uri="{BB962C8B-B14F-4D97-AF65-F5344CB8AC3E}">
        <p14:creationId xmlns:p14="http://schemas.microsoft.com/office/powerpoint/2010/main" val="25076042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45660" y="304001"/>
            <a:ext cx="8829546" cy="17386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800" b="1" i="1" dirty="0">
                <a:solidFill>
                  <a:schemeClr val="tx2"/>
                </a:solidFill>
                <a:latin typeface="Arial Narrow" panose="020B0606020202030204" pitchFamily="34" charset="0"/>
              </a:rPr>
              <a:t>Offertoire: N'aie pas peur (3/3)</a:t>
            </a:r>
            <a:endParaRPr lang="en-US" sz="3200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61068-F00F-479C-8D89-6C8D0B97461F}"/>
              </a:ext>
            </a:extLst>
          </p:cNvPr>
          <p:cNvSpPr txBox="1">
            <a:spLocks/>
          </p:cNvSpPr>
          <p:nvPr/>
        </p:nvSpPr>
        <p:spPr>
          <a:xfrm>
            <a:off x="403190" y="1077810"/>
            <a:ext cx="9428888" cy="31478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b="1" dirty="0">
                <a:latin typeface="+mj-lt"/>
              </a:rPr>
              <a:t>N'aie pas peur,</a:t>
            </a:r>
          </a:p>
          <a:p>
            <a:r>
              <a:rPr lang="fr-FR" sz="2800" b="1" dirty="0">
                <a:latin typeface="+mj-lt"/>
              </a:rPr>
              <a:t>Laisse-toi regarder par le Christ;</a:t>
            </a:r>
          </a:p>
          <a:p>
            <a:r>
              <a:rPr lang="fr-FR" sz="2800" b="1" dirty="0">
                <a:latin typeface="+mj-lt"/>
              </a:rPr>
              <a:t>Laisse-toi regarder car il t'aime.</a:t>
            </a:r>
          </a:p>
          <a:p>
            <a:r>
              <a:rPr lang="fr-FR" sz="2800" b="1" dirty="0">
                <a:latin typeface="+mj-lt"/>
              </a:rPr>
              <a:t>N'aie pas peur,</a:t>
            </a:r>
          </a:p>
          <a:p>
            <a:r>
              <a:rPr lang="fr-FR" sz="2800" b="1" dirty="0">
                <a:latin typeface="+mj-lt"/>
              </a:rPr>
              <a:t>Laisse-toi regarder par le Christ;</a:t>
            </a:r>
          </a:p>
          <a:p>
            <a:r>
              <a:rPr lang="fr-FR" sz="2800" b="1" dirty="0">
                <a:latin typeface="+mj-lt"/>
              </a:rPr>
              <a:t>Laisse-toi regarder car il t'aime.</a:t>
            </a:r>
          </a:p>
          <a:p>
            <a:endParaRPr lang="fr-FR" sz="2800" dirty="0">
              <a:latin typeface="+mj-lt"/>
            </a:endParaRPr>
          </a:p>
          <a:p>
            <a:r>
              <a:rPr lang="fr-FR" sz="2800" dirty="0">
                <a:latin typeface="+mj-lt"/>
              </a:rPr>
              <a:t>3. Il a posé sur moi son regard,</a:t>
            </a:r>
          </a:p>
          <a:p>
            <a:r>
              <a:rPr lang="fr-FR" sz="2800" dirty="0">
                <a:latin typeface="+mj-lt"/>
              </a:rPr>
              <a:t>Et ses yeux en disaient long.</a:t>
            </a:r>
          </a:p>
          <a:p>
            <a:r>
              <a:rPr lang="fr-FR" sz="2800" dirty="0">
                <a:latin typeface="+mj-lt"/>
              </a:rPr>
              <a:t>Il a posé sur moi son regard,</a:t>
            </a:r>
          </a:p>
          <a:p>
            <a:r>
              <a:rPr lang="fr-FR" sz="2800" dirty="0">
                <a:latin typeface="+mj-lt"/>
              </a:rPr>
              <a:t>C'était celui du pardon.</a:t>
            </a:r>
          </a:p>
        </p:txBody>
      </p:sp>
    </p:spTree>
    <p:extLst>
      <p:ext uri="{BB962C8B-B14F-4D97-AF65-F5344CB8AC3E}">
        <p14:creationId xmlns:p14="http://schemas.microsoft.com/office/powerpoint/2010/main" val="2791926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7571184" cy="63976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>
                <a:solidFill>
                  <a:srgbClr val="D2533C"/>
                </a:solidFill>
              </a:rPr>
              <a:t>Entrée: </a:t>
            </a:r>
            <a:r>
              <a:rPr lang="fr-FR" sz="2400" b="1" dirty="0">
                <a:latin typeface="+mj-lt"/>
              </a:rPr>
              <a:t>Il est venu marcher </a:t>
            </a:r>
            <a:r>
              <a:rPr lang="fr-FR" sz="2400" i="1" dirty="0">
                <a:solidFill>
                  <a:srgbClr val="D2533C"/>
                </a:solidFill>
              </a:rPr>
              <a:t>(1/5)</a:t>
            </a: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63885" y="1142975"/>
            <a:ext cx="8256587" cy="5022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 algn="ctr">
              <a:buNone/>
            </a:pPr>
            <a:r>
              <a:rPr lang="fr-FR" sz="2800" b="1" dirty="0">
                <a:latin typeface="+mj-lt"/>
              </a:rPr>
              <a:t>JESUS CHRIST S'EST LEVE PARMI NOUS</a:t>
            </a:r>
          </a:p>
          <a:p>
            <a:pPr marL="0" indent="0" algn="ctr">
              <a:buNone/>
            </a:pPr>
            <a:r>
              <a:rPr lang="fr-FR" sz="2800" b="1" dirty="0">
                <a:latin typeface="+mj-lt"/>
              </a:rPr>
              <a:t>DIEU A VISITE SON PEUPLE</a:t>
            </a:r>
          </a:p>
          <a:p>
            <a:pPr marL="0" indent="0" algn="ctr">
              <a:buNone/>
            </a:pPr>
            <a:r>
              <a:rPr lang="fr-FR" sz="2800" b="1" dirty="0">
                <a:latin typeface="+mj-lt"/>
              </a:rPr>
              <a:t>JESUS CHRIST S'EST LEVE PARMI NOUS</a:t>
            </a:r>
          </a:p>
          <a:p>
            <a:pPr marL="0" indent="0" algn="ctr">
              <a:buNone/>
            </a:pPr>
            <a:r>
              <a:rPr lang="fr-FR" sz="2800" b="1" dirty="0">
                <a:latin typeface="+mj-lt"/>
              </a:rPr>
              <a:t>DIEU A VISITE SON PEUPLE</a:t>
            </a:r>
          </a:p>
          <a:p>
            <a:pPr marL="0" indent="0" algn="ctr">
              <a:buNone/>
            </a:pPr>
            <a:endParaRPr lang="fr-FR" sz="2800" b="1" dirty="0">
              <a:latin typeface="+mj-lt"/>
            </a:endParaRPr>
          </a:p>
          <a:p>
            <a:pPr marL="0" indent="0" algn="ctr">
              <a:buNone/>
            </a:pPr>
            <a:r>
              <a:rPr lang="fr-FR" sz="2800" dirty="0">
                <a:latin typeface="+mj-lt"/>
              </a:rPr>
              <a:t>1. Il est venu marcher sur nos routes,</a:t>
            </a:r>
          </a:p>
          <a:p>
            <a:pPr marL="0" indent="0" algn="ctr">
              <a:buNone/>
            </a:pPr>
            <a:r>
              <a:rPr lang="fr-FR" sz="2800" dirty="0">
                <a:latin typeface="+mj-lt"/>
              </a:rPr>
              <a:t>Partager notre vie, nos joies et nos peines.</a:t>
            </a:r>
          </a:p>
          <a:p>
            <a:pPr marL="0" indent="0" algn="ctr">
              <a:buNone/>
            </a:pPr>
            <a:r>
              <a:rPr lang="fr-FR" sz="2800" dirty="0">
                <a:latin typeface="+mj-lt"/>
              </a:rPr>
              <a:t>Il est venu sauver tous les hommes</a:t>
            </a:r>
          </a:p>
          <a:p>
            <a:pPr marL="0" indent="0" algn="ctr">
              <a:buNone/>
            </a:pPr>
            <a:r>
              <a:rPr lang="fr-FR" sz="2800" dirty="0">
                <a:latin typeface="+mj-lt"/>
              </a:rPr>
              <a:t>Nous apprendre à aimer et vaincre la haine.</a:t>
            </a:r>
            <a:endParaRPr lang="fr-FR" sz="2800" dirty="0">
              <a:solidFill>
                <a:schemeClr val="tx1"/>
              </a:solidFill>
            </a:endParaRPr>
          </a:p>
          <a:p>
            <a:pPr algn="ctr"/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pic>
        <p:nvPicPr>
          <p:cNvPr id="2050" name="Picture 2" descr="Sainte famille images libres de droit, photos de Sainte ...">
            <a:extLst>
              <a:ext uri="{FF2B5EF4-FFF2-40B4-BE49-F238E27FC236}">
                <a16:creationId xmlns:a16="http://schemas.microsoft.com/office/drawing/2014/main" id="{BAF1F93D-0087-35C4-0F34-894FE735AD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683" y="1222895"/>
            <a:ext cx="5300778" cy="4065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58770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928907"/>
            <a:ext cx="8856984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200" b="1" dirty="0">
                <a:solidFill>
                  <a:schemeClr val="tx1"/>
                </a:solidFill>
                <a:cs typeface="Arial Unicode MS" charset="0"/>
              </a:rPr>
              <a:t>Sanctus, Sanctus, Sanctus ! Deus Sabaoth (bis)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3200" b="1" dirty="0">
              <a:solidFill>
                <a:schemeClr val="tx1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200" dirty="0" err="1">
                <a:solidFill>
                  <a:schemeClr val="tx1"/>
                </a:solidFill>
                <a:cs typeface="Arial Unicode MS" charset="0"/>
              </a:rPr>
              <a:t>Pleni</a:t>
            </a:r>
            <a:r>
              <a:rPr lang="fr-FR" sz="3200" dirty="0">
                <a:solidFill>
                  <a:schemeClr val="tx1"/>
                </a:solidFill>
                <a:cs typeface="Arial Unicode MS" charset="0"/>
              </a:rPr>
              <a:t> </a:t>
            </a:r>
            <a:r>
              <a:rPr lang="fr-FR" sz="3200" dirty="0" err="1">
                <a:solidFill>
                  <a:schemeClr val="tx1"/>
                </a:solidFill>
                <a:cs typeface="Arial Unicode MS" charset="0"/>
              </a:rPr>
              <a:t>sunt</a:t>
            </a:r>
            <a:r>
              <a:rPr lang="fr-FR" sz="3200" dirty="0">
                <a:solidFill>
                  <a:schemeClr val="tx1"/>
                </a:solidFill>
                <a:cs typeface="Arial Unicode MS" charset="0"/>
              </a:rPr>
              <a:t> </a:t>
            </a:r>
            <a:r>
              <a:rPr lang="fr-FR" sz="3200" dirty="0" err="1">
                <a:solidFill>
                  <a:schemeClr val="tx1"/>
                </a:solidFill>
                <a:cs typeface="Arial Unicode MS" charset="0"/>
              </a:rPr>
              <a:t>caeli</a:t>
            </a:r>
            <a:r>
              <a:rPr lang="fr-FR" sz="3200" dirty="0">
                <a:solidFill>
                  <a:schemeClr val="tx1"/>
                </a:solidFill>
                <a:cs typeface="Arial Unicode MS" charset="0"/>
              </a:rPr>
              <a:t> et terra Gloria tua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200" dirty="0">
                <a:solidFill>
                  <a:schemeClr val="tx1"/>
                </a:solidFill>
                <a:cs typeface="Arial Unicode MS" charset="0"/>
              </a:rPr>
              <a:t>Hosanna in </a:t>
            </a:r>
            <a:r>
              <a:rPr lang="fr-FR" sz="3200" dirty="0" err="1">
                <a:solidFill>
                  <a:schemeClr val="tx1"/>
                </a:solidFill>
                <a:cs typeface="Arial Unicode MS" charset="0"/>
              </a:rPr>
              <a:t>excelsis</a:t>
            </a:r>
            <a:r>
              <a:rPr lang="fr-FR" sz="3200" dirty="0">
                <a:solidFill>
                  <a:schemeClr val="tx1"/>
                </a:solidFill>
                <a:cs typeface="Arial Unicode MS" charset="0"/>
              </a:rPr>
              <a:t> deo ! Hosanna in </a:t>
            </a:r>
            <a:r>
              <a:rPr lang="fr-FR" sz="3200" dirty="0" err="1">
                <a:solidFill>
                  <a:schemeClr val="tx1"/>
                </a:solidFill>
                <a:cs typeface="Arial Unicode MS" charset="0"/>
              </a:rPr>
              <a:t>excelsis</a:t>
            </a:r>
            <a:r>
              <a:rPr lang="fr-FR" sz="3200" dirty="0">
                <a:solidFill>
                  <a:schemeClr val="tx1"/>
                </a:solidFill>
                <a:cs typeface="Arial Unicode MS" charset="0"/>
              </a:rPr>
              <a:t> (bis)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3200" dirty="0">
              <a:solidFill>
                <a:schemeClr val="tx1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200" dirty="0" err="1">
                <a:solidFill>
                  <a:schemeClr val="tx1"/>
                </a:solidFill>
                <a:cs typeface="Arial Unicode MS" charset="0"/>
              </a:rPr>
              <a:t>Bénédictus</a:t>
            </a:r>
            <a:r>
              <a:rPr lang="fr-FR" sz="3200" dirty="0">
                <a:solidFill>
                  <a:schemeClr val="tx1"/>
                </a:solidFill>
                <a:cs typeface="Arial Unicode MS" charset="0"/>
              </a:rPr>
              <a:t> qui </a:t>
            </a:r>
            <a:r>
              <a:rPr lang="fr-FR" sz="3200" dirty="0" err="1">
                <a:solidFill>
                  <a:schemeClr val="tx1"/>
                </a:solidFill>
                <a:cs typeface="Arial Unicode MS" charset="0"/>
              </a:rPr>
              <a:t>venit</a:t>
            </a:r>
            <a:r>
              <a:rPr lang="fr-FR" sz="3200" dirty="0">
                <a:solidFill>
                  <a:schemeClr val="tx1"/>
                </a:solidFill>
                <a:cs typeface="Arial Unicode MS" charset="0"/>
              </a:rPr>
              <a:t> in nomine </a:t>
            </a:r>
            <a:r>
              <a:rPr lang="fr-FR" sz="3200" dirty="0" err="1">
                <a:solidFill>
                  <a:schemeClr val="tx1"/>
                </a:solidFill>
                <a:cs typeface="Arial Unicode MS" charset="0"/>
              </a:rPr>
              <a:t>Domini</a:t>
            </a:r>
            <a:r>
              <a:rPr lang="fr-FR" sz="3200" dirty="0">
                <a:solidFill>
                  <a:schemeClr val="tx1"/>
                </a:solidFill>
                <a:cs typeface="Arial Unicode MS" charset="0"/>
              </a:rPr>
              <a:t>.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200" dirty="0">
                <a:solidFill>
                  <a:schemeClr val="tx1"/>
                </a:solidFill>
                <a:cs typeface="Arial Unicode MS" charset="0"/>
              </a:rPr>
              <a:t>Hosanna in </a:t>
            </a:r>
            <a:r>
              <a:rPr lang="fr-FR" sz="3200" dirty="0" err="1">
                <a:solidFill>
                  <a:schemeClr val="tx1"/>
                </a:solidFill>
                <a:cs typeface="Arial Unicode MS" charset="0"/>
              </a:rPr>
              <a:t>excelsis</a:t>
            </a:r>
            <a:r>
              <a:rPr lang="fr-FR" sz="3200" dirty="0">
                <a:solidFill>
                  <a:schemeClr val="tx1"/>
                </a:solidFill>
                <a:cs typeface="Arial Unicode MS" charset="0"/>
              </a:rPr>
              <a:t> deo ! Hosanna in </a:t>
            </a:r>
            <a:r>
              <a:rPr lang="fr-FR" sz="3200" dirty="0" err="1">
                <a:solidFill>
                  <a:schemeClr val="tx1"/>
                </a:solidFill>
                <a:cs typeface="Arial Unicode MS" charset="0"/>
              </a:rPr>
              <a:t>excelsis</a:t>
            </a:r>
            <a:r>
              <a:rPr lang="fr-FR" sz="3200" dirty="0">
                <a:solidFill>
                  <a:schemeClr val="tx1"/>
                </a:solidFill>
                <a:cs typeface="Arial Unicode MS" charset="0"/>
              </a:rPr>
              <a:t>. (Bis)</a:t>
            </a:r>
            <a:endParaRPr lang="fr-FR" sz="3200" dirty="0">
              <a:solidFill>
                <a:srgbClr val="292934"/>
              </a:solidFill>
              <a:cs typeface="Arial Unicode MS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68313" y="62136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>
                <a:solidFill>
                  <a:srgbClr val="D63800"/>
                </a:solidFill>
                <a:cs typeface="Arial Unicode MS" charset="0"/>
              </a:rPr>
              <a:t>Sanctus : St Boniface</a:t>
            </a:r>
            <a:endParaRPr lang="en-US" sz="2400" i="1" dirty="0">
              <a:solidFill>
                <a:srgbClr val="D63800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8681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pic>
        <p:nvPicPr>
          <p:cNvPr id="2050" name="Picture 2" descr="Sainte famille images libres de droit, photos de Sainte ...">
            <a:extLst>
              <a:ext uri="{FF2B5EF4-FFF2-40B4-BE49-F238E27FC236}">
                <a16:creationId xmlns:a16="http://schemas.microsoft.com/office/drawing/2014/main" id="{BAF1F93D-0087-35C4-0F34-894FE735AD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683" y="1222895"/>
            <a:ext cx="5300778" cy="4065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45306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60555" y="489154"/>
            <a:ext cx="8779928" cy="5722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Notre Père qui es aux cieux,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que ton Nom soit sanctifié, que ton règne vienne;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Que ta volonté soit faite, sur la terre comme au ciel. Donne-nous aujourd’hui notre pain de ce jour,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r>
              <a:rPr lang="fr-FR" sz="3200" dirty="0">
                <a:solidFill>
                  <a:schemeClr val="tx1"/>
                </a:solidFill>
                <a:latin typeface="+mn-lt"/>
              </a:rPr>
              <a:t>Pardonne-nous nos offenses, comme nous pardonnons aussi à ceux qui nous ont offensés.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Ne nous laisse pas entrer en tentation,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r>
              <a:rPr lang="fr-FR" sz="3200" dirty="0">
                <a:solidFill>
                  <a:schemeClr val="tx1"/>
                </a:solidFill>
                <a:latin typeface="+mn-lt"/>
              </a:rPr>
              <a:t>Mais délivre-nous du mal.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endParaRPr lang="fr-FR" sz="3200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Car c’est a Toi, qu’appartiennent le règne la puissance et la gloire, pour les siècles des siècles,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Amen.</a:t>
            </a:r>
          </a:p>
        </p:txBody>
      </p:sp>
    </p:spTree>
    <p:extLst>
      <p:ext uri="{BB962C8B-B14F-4D97-AF65-F5344CB8AC3E}">
        <p14:creationId xmlns:p14="http://schemas.microsoft.com/office/powerpoint/2010/main" val="13476184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pic>
        <p:nvPicPr>
          <p:cNvPr id="2050" name="Picture 2" descr="Sainte famille images libres de droit, photos de Sainte ...">
            <a:extLst>
              <a:ext uri="{FF2B5EF4-FFF2-40B4-BE49-F238E27FC236}">
                <a16:creationId xmlns:a16="http://schemas.microsoft.com/office/drawing/2014/main" id="{BAF1F93D-0087-35C4-0F34-894FE735AD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683" y="1222895"/>
            <a:ext cx="5300778" cy="4065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17472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366713" y="796922"/>
            <a:ext cx="8331200" cy="617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/>
            <a:endParaRPr lang="fr-FR" sz="3200" dirty="0"/>
          </a:p>
          <a:p>
            <a:pPr algn="ctr"/>
            <a:r>
              <a:rPr lang="fr-FR" sz="3200" dirty="0"/>
              <a:t> Agnus Dei, qui </a:t>
            </a:r>
            <a:r>
              <a:rPr lang="fr-FR" sz="3200" dirty="0" err="1"/>
              <a:t>tollis</a:t>
            </a:r>
            <a:r>
              <a:rPr lang="fr-FR" sz="3200" dirty="0"/>
              <a:t> peccata </a:t>
            </a:r>
            <a:r>
              <a:rPr lang="fr-FR" sz="3200" dirty="0" err="1"/>
              <a:t>mundi</a:t>
            </a:r>
            <a:r>
              <a:rPr lang="fr-FR" sz="3200" dirty="0"/>
              <a:t>, Miserere </a:t>
            </a:r>
            <a:r>
              <a:rPr lang="fr-FR" sz="3200" dirty="0" err="1"/>
              <a:t>nobis</a:t>
            </a:r>
            <a:r>
              <a:rPr lang="fr-FR" sz="3200" dirty="0"/>
              <a:t> (bis)</a:t>
            </a:r>
          </a:p>
          <a:p>
            <a:pPr algn="ctr"/>
            <a:endParaRPr lang="fr-FR" sz="3200" dirty="0"/>
          </a:p>
          <a:p>
            <a:pPr algn="ctr"/>
            <a:r>
              <a:rPr lang="fr-FR" sz="3200" dirty="0"/>
              <a:t> Agnus Dei, qui </a:t>
            </a:r>
            <a:r>
              <a:rPr lang="fr-FR" sz="3200" dirty="0" err="1"/>
              <a:t>tollis</a:t>
            </a:r>
            <a:r>
              <a:rPr lang="fr-FR" sz="3200" dirty="0"/>
              <a:t> peccata </a:t>
            </a:r>
            <a:r>
              <a:rPr lang="fr-FR" sz="3200" dirty="0" err="1"/>
              <a:t>mundi</a:t>
            </a:r>
            <a:r>
              <a:rPr lang="fr-FR" sz="3200" dirty="0"/>
              <a:t>, Dona </a:t>
            </a:r>
            <a:r>
              <a:rPr lang="fr-FR" sz="3200" dirty="0" err="1"/>
              <a:t>nobis</a:t>
            </a:r>
            <a:r>
              <a:rPr lang="fr-FR" sz="3200" dirty="0"/>
              <a:t> </a:t>
            </a:r>
            <a:r>
              <a:rPr lang="fr-FR" sz="3200" dirty="0" err="1"/>
              <a:t>pacem</a:t>
            </a:r>
            <a:r>
              <a:rPr lang="fr-FR" sz="3200" dirty="0"/>
              <a:t>.</a:t>
            </a:r>
          </a:p>
          <a:p>
            <a:pPr algn="ctr"/>
            <a:endParaRPr lang="fr-FR" sz="3200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68313" y="62136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>
                <a:solidFill>
                  <a:srgbClr val="D63800"/>
                </a:solidFill>
                <a:cs typeface="Arial Unicode MS" charset="0"/>
              </a:rPr>
              <a:t>Agneau de Dieu: Saint Boniface</a:t>
            </a:r>
            <a:endParaRPr lang="fr-FR" sz="2400" i="1" dirty="0">
              <a:solidFill>
                <a:srgbClr val="D63800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0236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 txBox="1">
            <a:spLocks/>
          </p:cNvSpPr>
          <p:nvPr/>
        </p:nvSpPr>
        <p:spPr bwMode="auto">
          <a:xfrm>
            <a:off x="0" y="384175"/>
            <a:ext cx="9050338" cy="635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2500" dirty="0"/>
              <a:t>Nous souhaitons vous rappeler que seules les personnes ayant fait leur première communion sont autorisées à communier. Dans le cas contraire, vous êtes invités à vous présenter les bras croisés sur le torse pour recevoir une bénédiction.</a:t>
            </a: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500" dirty="0"/>
              <a:t> </a:t>
            </a: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ja-JP" altLang="fr-FR" sz="2500"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友情提示：只有己经初领圣体的</a:t>
            </a:r>
            <a:r>
              <a:rPr lang="zh-CN" altLang="en-US" sz="2500" dirty="0"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基督徒</a:t>
            </a:r>
            <a:r>
              <a:rPr lang="ja-JP" altLang="fr-FR" sz="2500"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教友才可以领受圣体。如果您这没有初领圣体，您可以双手交叉成 </a:t>
            </a:r>
            <a:r>
              <a:rPr lang="fr-FR" altLang="fr-FR" sz="2500" dirty="0"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X </a:t>
            </a:r>
            <a:r>
              <a:rPr lang="ja-JP" altLang="fr-FR" sz="2500"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形，置于胸前，前往接受祝福。</a:t>
            </a:r>
            <a:endParaRPr lang="fr-FR" altLang="ja-JP" sz="2500" dirty="0">
              <a:latin typeface="Microsoft YaHei" pitchFamily="34" charset="-122"/>
              <a:ea typeface="Microsoft YaHei" pitchFamily="34" charset="-122"/>
              <a:cs typeface="Segoe UI Historic" pitchFamily="34" charset="0"/>
            </a:endParaRP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ja-JP" sz="500" dirty="0"/>
              <a:t> </a:t>
            </a:r>
            <a:endParaRPr lang="ja-JP" altLang="fr-FR" sz="500"/>
          </a:p>
          <a:p>
            <a:pPr algn="just" eaLnBrk="1" hangingPunct="1">
              <a:spcBef>
                <a:spcPts val="6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2500" dirty="0" err="1"/>
              <a:t>Please</a:t>
            </a:r>
            <a:r>
              <a:rPr lang="fr-FR" altLang="fr-FR" sz="2500" dirty="0"/>
              <a:t> </a:t>
            </a:r>
            <a:r>
              <a:rPr lang="fr-FR" altLang="fr-FR" sz="2500" dirty="0" err="1"/>
              <a:t>be</a:t>
            </a:r>
            <a:r>
              <a:rPr lang="fr-FR" altLang="fr-FR" sz="2500" dirty="0"/>
              <a:t> </a:t>
            </a:r>
            <a:r>
              <a:rPr lang="fr-FR" altLang="fr-FR" sz="2500" dirty="0" err="1"/>
              <a:t>reminded</a:t>
            </a:r>
            <a:r>
              <a:rPr lang="fr-FR" altLang="fr-FR" sz="2500" dirty="0"/>
              <a:t> </a:t>
            </a:r>
            <a:r>
              <a:rPr lang="fr-FR" altLang="fr-FR" sz="2500" dirty="0" err="1"/>
              <a:t>that</a:t>
            </a:r>
            <a:r>
              <a:rPr lang="fr-FR" altLang="fr-FR" sz="2500" dirty="0"/>
              <a:t> </a:t>
            </a:r>
            <a:r>
              <a:rPr lang="fr-FR" altLang="fr-FR" sz="2500" dirty="0" err="1"/>
              <a:t>only</a:t>
            </a:r>
            <a:r>
              <a:rPr lang="fr-FR" altLang="fr-FR" sz="2500" dirty="0"/>
              <a:t> </a:t>
            </a:r>
            <a:r>
              <a:rPr lang="fr-FR" altLang="fr-FR" sz="2500" dirty="0" err="1"/>
              <a:t>baptized</a:t>
            </a:r>
            <a:r>
              <a:rPr lang="fr-FR" altLang="fr-FR" sz="2500" dirty="0"/>
              <a:t> </a:t>
            </a:r>
            <a:r>
              <a:rPr lang="fr-FR" altLang="fr-FR" sz="2500" dirty="0" err="1"/>
              <a:t>christians</a:t>
            </a:r>
            <a:r>
              <a:rPr lang="fr-FR" altLang="fr-FR" sz="2500" dirty="0"/>
              <a:t> </a:t>
            </a:r>
            <a:r>
              <a:rPr lang="fr-FR" altLang="fr-FR" sz="2500" dirty="0" err="1"/>
              <a:t>who</a:t>
            </a:r>
            <a:r>
              <a:rPr lang="fr-FR" altLang="fr-FR" sz="2500" dirty="0"/>
              <a:t> have </a:t>
            </a:r>
            <a:r>
              <a:rPr lang="fr-FR" altLang="fr-FR" sz="2500" dirty="0" err="1"/>
              <a:t>received</a:t>
            </a:r>
            <a:r>
              <a:rPr lang="fr-FR" altLang="fr-FR" sz="2500" dirty="0"/>
              <a:t> First </a:t>
            </a:r>
            <a:r>
              <a:rPr lang="fr-FR" altLang="fr-FR" sz="2500" dirty="0" err="1"/>
              <a:t>Holy</a:t>
            </a:r>
            <a:r>
              <a:rPr lang="fr-FR" altLang="fr-FR" sz="2500" dirty="0"/>
              <a:t> Communion </a:t>
            </a:r>
            <a:r>
              <a:rPr lang="fr-FR" altLang="fr-FR" sz="2500" dirty="0" err="1"/>
              <a:t>may</a:t>
            </a:r>
            <a:r>
              <a:rPr lang="fr-FR" altLang="fr-FR" sz="2500" dirty="0"/>
              <a:t> </a:t>
            </a:r>
            <a:r>
              <a:rPr lang="fr-FR" altLang="fr-FR" sz="2500" dirty="0" err="1"/>
              <a:t>receive</a:t>
            </a:r>
            <a:r>
              <a:rPr lang="fr-FR" altLang="fr-FR" sz="2500" dirty="0"/>
              <a:t> </a:t>
            </a:r>
            <a:r>
              <a:rPr lang="fr-FR" altLang="fr-FR" sz="2500" dirty="0" err="1"/>
              <a:t>Holy</a:t>
            </a:r>
            <a:r>
              <a:rPr lang="fr-FR" altLang="fr-FR" sz="2500" dirty="0"/>
              <a:t> Communion. If </a:t>
            </a:r>
            <a:r>
              <a:rPr lang="fr-FR" altLang="fr-FR" sz="2500" dirty="0" err="1"/>
              <a:t>you</a:t>
            </a:r>
            <a:r>
              <a:rPr lang="fr-FR" altLang="fr-FR" sz="2500" dirty="0"/>
              <a:t> have not </a:t>
            </a:r>
            <a:r>
              <a:rPr lang="fr-FR" altLang="fr-FR" sz="2500" dirty="0" err="1"/>
              <a:t>received</a:t>
            </a:r>
            <a:r>
              <a:rPr lang="fr-FR" altLang="fr-FR" sz="2500" dirty="0"/>
              <a:t> First </a:t>
            </a:r>
            <a:r>
              <a:rPr lang="fr-FR" altLang="fr-FR" sz="2500" dirty="0" err="1"/>
              <a:t>Holy</a:t>
            </a:r>
            <a:r>
              <a:rPr lang="fr-FR" altLang="fr-FR" sz="2500" dirty="0"/>
              <a:t> Communion, </a:t>
            </a:r>
            <a:r>
              <a:rPr lang="fr-FR" altLang="fr-FR" sz="2500" dirty="0" err="1"/>
              <a:t>you</a:t>
            </a:r>
            <a:r>
              <a:rPr lang="fr-FR" altLang="fr-FR" sz="2500" dirty="0"/>
              <a:t> </a:t>
            </a:r>
            <a:r>
              <a:rPr lang="fr-FR" altLang="fr-FR" sz="2500" dirty="0" err="1"/>
              <a:t>may</a:t>
            </a:r>
            <a:r>
              <a:rPr lang="fr-FR" altLang="fr-FR" sz="2500" dirty="0"/>
              <a:t> </a:t>
            </a:r>
            <a:r>
              <a:rPr lang="fr-FR" altLang="fr-FR" sz="2500" dirty="0" err="1"/>
              <a:t>approach</a:t>
            </a:r>
            <a:r>
              <a:rPr lang="fr-FR" altLang="fr-FR" sz="2500" dirty="0"/>
              <a:t> the alter </a:t>
            </a:r>
            <a:r>
              <a:rPr lang="fr-FR" altLang="fr-FR" sz="2500" dirty="0" err="1"/>
              <a:t>with</a:t>
            </a:r>
            <a:r>
              <a:rPr lang="fr-FR" altLang="fr-FR" sz="2500" dirty="0"/>
              <a:t> </a:t>
            </a:r>
            <a:r>
              <a:rPr lang="fr-FR" altLang="fr-FR" sz="2500" dirty="0" err="1"/>
              <a:t>your</a:t>
            </a:r>
            <a:r>
              <a:rPr lang="fr-FR" altLang="fr-FR" sz="2500" dirty="0"/>
              <a:t> hands </a:t>
            </a:r>
            <a:r>
              <a:rPr lang="fr-FR" altLang="fr-FR" sz="2500" dirty="0" err="1"/>
              <a:t>folded</a:t>
            </a:r>
            <a:r>
              <a:rPr lang="fr-FR" altLang="fr-FR" sz="2500" dirty="0"/>
              <a:t> </a:t>
            </a:r>
            <a:r>
              <a:rPr lang="fr-FR" altLang="fr-FR" sz="2500" dirty="0" err="1"/>
              <a:t>across</a:t>
            </a:r>
            <a:r>
              <a:rPr lang="fr-FR" altLang="fr-FR" sz="2500" dirty="0"/>
              <a:t> the </a:t>
            </a:r>
            <a:r>
              <a:rPr lang="fr-FR" altLang="fr-FR" sz="2500" dirty="0" err="1"/>
              <a:t>chest</a:t>
            </a:r>
            <a:r>
              <a:rPr lang="fr-FR" altLang="fr-FR" sz="2500" dirty="0"/>
              <a:t> in an X in </a:t>
            </a:r>
            <a:r>
              <a:rPr lang="fr-FR" altLang="fr-FR" sz="2500" dirty="0" err="1"/>
              <a:t>order</a:t>
            </a:r>
            <a:r>
              <a:rPr lang="fr-FR" altLang="fr-FR" sz="2500" dirty="0"/>
              <a:t> to </a:t>
            </a:r>
            <a:r>
              <a:rPr lang="fr-FR" altLang="fr-FR" sz="2500" dirty="0" err="1"/>
              <a:t>receive</a:t>
            </a:r>
            <a:r>
              <a:rPr lang="fr-FR" altLang="fr-FR" sz="2500" dirty="0"/>
              <a:t> a blessing. </a:t>
            </a:r>
          </a:p>
        </p:txBody>
      </p:sp>
    </p:spTree>
    <p:extLst>
      <p:ext uri="{BB962C8B-B14F-4D97-AF65-F5344CB8AC3E}">
        <p14:creationId xmlns:p14="http://schemas.microsoft.com/office/powerpoint/2010/main" val="3634172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3901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>
                <a:latin typeface="Arial Narrow" panose="020B0606020202030204" pitchFamily="34" charset="0"/>
              </a:rPr>
              <a:t>Communion </a:t>
            </a:r>
            <a:r>
              <a:rPr lang="fr-FR" sz="2800" dirty="0">
                <a:latin typeface="Arial Narrow" panose="020B0606020202030204" pitchFamily="34" charset="0"/>
              </a:rPr>
              <a:t>:</a:t>
            </a:r>
            <a:r>
              <a:rPr lang="fr-FR" sz="2800" b="1" dirty="0">
                <a:latin typeface="Arial Narrow" panose="020B0606020202030204" pitchFamily="34" charset="0"/>
              </a:rPr>
              <a:t> Je cherche son visage </a:t>
            </a:r>
            <a:r>
              <a:rPr lang="fr-FR" sz="2800" dirty="0">
                <a:latin typeface="Arial Narrow" panose="020B0606020202030204" pitchFamily="34" charset="0"/>
              </a:rPr>
              <a:t>(1/3)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74645" y="1207674"/>
            <a:ext cx="9069355" cy="4637315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sz="3600" b="1" dirty="0">
                <a:latin typeface="Arial" pitchFamily="34" charset="0"/>
                <a:cs typeface="Arial" pitchFamily="34" charset="0"/>
              </a:rPr>
              <a:t>Je cherche le visage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b="1" dirty="0">
                <a:latin typeface="Arial" pitchFamily="34" charset="0"/>
                <a:cs typeface="Arial" pitchFamily="34" charset="0"/>
              </a:rPr>
              <a:t>Le visage du Seigneur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b="1" dirty="0">
                <a:latin typeface="Arial" pitchFamily="34" charset="0"/>
                <a:cs typeface="Arial" pitchFamily="34" charset="0"/>
              </a:rPr>
              <a:t>Je cherche son image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b="1" dirty="0">
                <a:latin typeface="Arial" pitchFamily="34" charset="0"/>
                <a:cs typeface="Arial" pitchFamily="34" charset="0"/>
              </a:rPr>
              <a:t>Tout au fond de vos cœurs</a:t>
            </a:r>
          </a:p>
          <a:p>
            <a:pPr marL="0" indent="0" algn="ctr">
              <a:spcBef>
                <a:spcPts val="0"/>
              </a:spcBef>
              <a:buNone/>
            </a:pPr>
            <a:endParaRPr lang="fr-FR" sz="36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1. Vous êtes le corps du Christ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Vous êtes le sang du Christ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Vous êtes l'amour du Christ, alors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Qu'avez vous fait de lui</a:t>
            </a:r>
          </a:p>
        </p:txBody>
      </p:sp>
    </p:spTree>
    <p:extLst>
      <p:ext uri="{BB962C8B-B14F-4D97-AF65-F5344CB8AC3E}">
        <p14:creationId xmlns:p14="http://schemas.microsoft.com/office/powerpoint/2010/main" val="37061698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3901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>
                <a:latin typeface="Arial Narrow" panose="020B0606020202030204" pitchFamily="34" charset="0"/>
              </a:rPr>
              <a:t>Communion </a:t>
            </a:r>
            <a:r>
              <a:rPr lang="fr-FR" sz="2800" dirty="0">
                <a:latin typeface="Arial Narrow" panose="020B0606020202030204" pitchFamily="34" charset="0"/>
              </a:rPr>
              <a:t>:</a:t>
            </a:r>
            <a:r>
              <a:rPr lang="fr-FR" sz="2800" b="1" dirty="0">
                <a:latin typeface="Arial Narrow" panose="020B0606020202030204" pitchFamily="34" charset="0"/>
              </a:rPr>
              <a:t> Je cherche son visage </a:t>
            </a:r>
            <a:r>
              <a:rPr lang="fr-FR" sz="2800" dirty="0">
                <a:latin typeface="Arial Narrow" panose="020B0606020202030204" pitchFamily="34" charset="0"/>
              </a:rPr>
              <a:t>(2/3)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74645" y="1207674"/>
            <a:ext cx="9069355" cy="4637315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sz="3600" b="1" dirty="0">
                <a:latin typeface="Arial" pitchFamily="34" charset="0"/>
                <a:cs typeface="Arial" pitchFamily="34" charset="0"/>
              </a:rPr>
              <a:t>Je cherche le visage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b="1" dirty="0">
                <a:latin typeface="Arial" pitchFamily="34" charset="0"/>
                <a:cs typeface="Arial" pitchFamily="34" charset="0"/>
              </a:rPr>
              <a:t>Le visage du Seigneur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b="1" dirty="0">
                <a:latin typeface="Arial" pitchFamily="34" charset="0"/>
                <a:cs typeface="Arial" pitchFamily="34" charset="0"/>
              </a:rPr>
              <a:t>Je cherche son image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b="1" dirty="0">
                <a:latin typeface="Arial" pitchFamily="34" charset="0"/>
                <a:cs typeface="Arial" pitchFamily="34" charset="0"/>
              </a:rPr>
              <a:t>Tout au fond de vos cœurs</a:t>
            </a:r>
          </a:p>
          <a:p>
            <a:pPr marL="0" indent="0" algn="ctr">
              <a:spcBef>
                <a:spcPts val="0"/>
              </a:spcBef>
              <a:buNone/>
            </a:pPr>
            <a:endParaRPr lang="fr-FR" sz="36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2. Vous êtes le corps du Christ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Vous êtes le sang du Christ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Vous êtes la paix du Christ, alors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Qu'avez vous fait de lui</a:t>
            </a:r>
          </a:p>
        </p:txBody>
      </p:sp>
    </p:spTree>
    <p:extLst>
      <p:ext uri="{BB962C8B-B14F-4D97-AF65-F5344CB8AC3E}">
        <p14:creationId xmlns:p14="http://schemas.microsoft.com/office/powerpoint/2010/main" val="28208892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3901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>
                <a:latin typeface="Arial Narrow" panose="020B0606020202030204" pitchFamily="34" charset="0"/>
              </a:rPr>
              <a:t>Communion </a:t>
            </a:r>
            <a:r>
              <a:rPr lang="fr-FR" sz="2800" dirty="0">
                <a:latin typeface="Arial Narrow" panose="020B0606020202030204" pitchFamily="34" charset="0"/>
              </a:rPr>
              <a:t>:</a:t>
            </a:r>
            <a:r>
              <a:rPr lang="fr-FR" sz="2800" b="1" dirty="0">
                <a:latin typeface="Arial Narrow" panose="020B0606020202030204" pitchFamily="34" charset="0"/>
              </a:rPr>
              <a:t> Je cherche son visage </a:t>
            </a:r>
            <a:r>
              <a:rPr lang="fr-FR" sz="2800" dirty="0">
                <a:latin typeface="Arial Narrow" panose="020B0606020202030204" pitchFamily="34" charset="0"/>
              </a:rPr>
              <a:t>(3/3)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74645" y="1207674"/>
            <a:ext cx="9069355" cy="4637315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sz="3600" b="1" dirty="0">
                <a:latin typeface="Arial" pitchFamily="34" charset="0"/>
                <a:cs typeface="Arial" pitchFamily="34" charset="0"/>
              </a:rPr>
              <a:t>Je cherche le visage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b="1" dirty="0">
                <a:latin typeface="Arial" pitchFamily="34" charset="0"/>
                <a:cs typeface="Arial" pitchFamily="34" charset="0"/>
              </a:rPr>
              <a:t>Le visage du Seigneur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b="1" dirty="0">
                <a:latin typeface="Arial" pitchFamily="34" charset="0"/>
                <a:cs typeface="Arial" pitchFamily="34" charset="0"/>
              </a:rPr>
              <a:t>Je cherche son image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b="1" dirty="0">
                <a:latin typeface="Arial" pitchFamily="34" charset="0"/>
                <a:cs typeface="Arial" pitchFamily="34" charset="0"/>
              </a:rPr>
              <a:t>Tout au fond de vos cœurs</a:t>
            </a:r>
          </a:p>
          <a:p>
            <a:pPr marL="0" indent="0" algn="ctr">
              <a:spcBef>
                <a:spcPts val="0"/>
              </a:spcBef>
              <a:buNone/>
            </a:pPr>
            <a:endParaRPr lang="fr-FR" sz="36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3. Vous êtes le corps du Christ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Vous êtes le sang du Christ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Vous êtes la joie du Christ, alors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Qu'avez vous fait de lui</a:t>
            </a:r>
          </a:p>
        </p:txBody>
      </p:sp>
    </p:spTree>
    <p:extLst>
      <p:ext uri="{BB962C8B-B14F-4D97-AF65-F5344CB8AC3E}">
        <p14:creationId xmlns:p14="http://schemas.microsoft.com/office/powerpoint/2010/main" val="3823056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7571184" cy="63976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>
                <a:solidFill>
                  <a:srgbClr val="D2533C"/>
                </a:solidFill>
              </a:rPr>
              <a:t>Entrée: </a:t>
            </a:r>
            <a:r>
              <a:rPr lang="fr-FR" sz="2400" b="1" dirty="0">
                <a:latin typeface="+mj-lt"/>
              </a:rPr>
              <a:t>Il est venu marcher </a:t>
            </a:r>
            <a:r>
              <a:rPr lang="fr-FR" sz="2400" i="1" dirty="0">
                <a:solidFill>
                  <a:srgbClr val="D2533C"/>
                </a:solidFill>
              </a:rPr>
              <a:t>(2/5)</a:t>
            </a: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63885" y="1142975"/>
            <a:ext cx="8256587" cy="5022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 algn="ctr">
              <a:buNone/>
            </a:pPr>
            <a:r>
              <a:rPr lang="fr-FR" sz="2800" b="1" dirty="0">
                <a:latin typeface="+mj-lt"/>
              </a:rPr>
              <a:t>JESUS CHRIST S'EST LEVE PARMI NOUS</a:t>
            </a:r>
          </a:p>
          <a:p>
            <a:pPr marL="0" indent="0" algn="ctr">
              <a:buNone/>
            </a:pPr>
            <a:r>
              <a:rPr lang="fr-FR" sz="2800" b="1" dirty="0">
                <a:latin typeface="+mj-lt"/>
              </a:rPr>
              <a:t>DIEU A VISITE SON PEUPLE</a:t>
            </a:r>
          </a:p>
          <a:p>
            <a:pPr marL="0" indent="0" algn="ctr">
              <a:buNone/>
            </a:pPr>
            <a:r>
              <a:rPr lang="fr-FR" sz="2800" b="1" dirty="0">
                <a:latin typeface="+mj-lt"/>
              </a:rPr>
              <a:t>JESUS CHRIST S'EST LEVE PARMI NOUS</a:t>
            </a:r>
          </a:p>
          <a:p>
            <a:pPr marL="0" indent="0" algn="ctr">
              <a:buNone/>
            </a:pPr>
            <a:r>
              <a:rPr lang="fr-FR" sz="2800" b="1" dirty="0">
                <a:latin typeface="+mj-lt"/>
              </a:rPr>
              <a:t>DIEU A VISITE SON PEUPLE</a:t>
            </a:r>
          </a:p>
          <a:p>
            <a:pPr marL="0" indent="0" algn="ctr">
              <a:buNone/>
            </a:pPr>
            <a:endParaRPr lang="fr-FR" sz="2800" b="1" dirty="0">
              <a:latin typeface="+mj-lt"/>
            </a:endParaRPr>
          </a:p>
          <a:p>
            <a:pPr marL="0" indent="0" algn="ctr">
              <a:buNone/>
            </a:pPr>
            <a:r>
              <a:rPr lang="fr-FR" sz="2800" dirty="0">
                <a:latin typeface="+mj-lt"/>
              </a:rPr>
              <a:t>2. Celui qui croit renaît à la vie</a:t>
            </a:r>
          </a:p>
          <a:p>
            <a:pPr marL="0" indent="0" algn="ctr">
              <a:buNone/>
            </a:pPr>
            <a:r>
              <a:rPr lang="fr-FR" sz="2800" dirty="0">
                <a:latin typeface="+mj-lt"/>
              </a:rPr>
              <a:t>Et découvre l'espoir en Dieu qui le sauve</a:t>
            </a:r>
          </a:p>
          <a:p>
            <a:pPr marL="0" indent="0" algn="ctr">
              <a:buNone/>
            </a:pPr>
            <a:r>
              <a:rPr lang="fr-FR" sz="2800" dirty="0">
                <a:latin typeface="+mj-lt"/>
              </a:rPr>
              <a:t>Celui qui croit en Dieu notre Père</a:t>
            </a:r>
          </a:p>
          <a:p>
            <a:pPr marL="0" indent="0" algn="ctr">
              <a:buNone/>
            </a:pPr>
            <a:r>
              <a:rPr lang="fr-FR" sz="2800" dirty="0">
                <a:latin typeface="+mj-lt"/>
              </a:rPr>
              <a:t>Recevra par son fils la vie éternelle.</a:t>
            </a:r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3983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pic>
        <p:nvPicPr>
          <p:cNvPr id="2050" name="Picture 2" descr="Sainte famille images libres de droit, photos de Sainte ...">
            <a:extLst>
              <a:ext uri="{FF2B5EF4-FFF2-40B4-BE49-F238E27FC236}">
                <a16:creationId xmlns:a16="http://schemas.microsoft.com/office/drawing/2014/main" id="{BAF1F93D-0087-35C4-0F34-894FE735AD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683" y="1222895"/>
            <a:ext cx="5300778" cy="4065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63100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954088" y="830263"/>
            <a:ext cx="825658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600" b="1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40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611560" y="404664"/>
            <a:ext cx="8208912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>
                <a:solidFill>
                  <a:srgbClr val="D2533C"/>
                </a:solidFill>
              </a:rPr>
              <a:t>Sortie:</a:t>
            </a:r>
            <a:r>
              <a:rPr lang="fr-FR" sz="2400" i="1" dirty="0">
                <a:solidFill>
                  <a:srgbClr val="D2533C"/>
                </a:solidFill>
              </a:rPr>
              <a:t> Tu as porté celui qui porte tout (</a:t>
            </a:r>
            <a:r>
              <a:rPr lang="fr-FR" sz="2400" b="1" dirty="0">
                <a:solidFill>
                  <a:srgbClr val="D2533C"/>
                </a:solidFill>
              </a:rPr>
              <a:t>1/3)</a:t>
            </a:r>
            <a:r>
              <a:rPr lang="fr-FR" sz="2400" dirty="0">
                <a:solidFill>
                  <a:srgbClr val="D2533C"/>
                </a:solidFill>
              </a:rPr>
              <a:t> </a:t>
            </a:r>
          </a:p>
        </p:txBody>
      </p:sp>
      <p:sp>
        <p:nvSpPr>
          <p:cNvPr id="5" name="Shape 203"/>
          <p:cNvSpPr/>
          <p:nvPr/>
        </p:nvSpPr>
        <p:spPr>
          <a:xfrm>
            <a:off x="211540" y="1185448"/>
            <a:ext cx="8932460" cy="50372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182879" indent="-182879">
              <a:spcBef>
                <a:spcPts val="500"/>
              </a:spcBef>
              <a:defRPr sz="2200"/>
            </a:pPr>
            <a:r>
              <a:rPr lang="fr-FR" sz="3200" b="1" dirty="0">
                <a:solidFill>
                  <a:schemeClr val="tx1"/>
                </a:solidFill>
              </a:rPr>
              <a:t>Tu as porté celui qui porte tout,</a:t>
            </a:r>
          </a:p>
          <a:p>
            <a:pPr marL="182879" indent="-182879">
              <a:spcBef>
                <a:spcPts val="500"/>
              </a:spcBef>
              <a:defRPr sz="2200"/>
            </a:pPr>
            <a:r>
              <a:rPr lang="fr-FR" sz="3200" b="1" dirty="0">
                <a:solidFill>
                  <a:schemeClr val="tx1"/>
                </a:solidFill>
              </a:rPr>
              <a:t>Notre Sauveur en ton sein a pris chair,</a:t>
            </a:r>
          </a:p>
          <a:p>
            <a:pPr marL="182879" indent="-182879">
              <a:spcBef>
                <a:spcPts val="500"/>
              </a:spcBef>
              <a:defRPr sz="2200"/>
            </a:pPr>
            <a:r>
              <a:rPr lang="fr-FR" sz="3200" b="1" dirty="0">
                <a:solidFill>
                  <a:schemeClr val="tx1"/>
                </a:solidFill>
              </a:rPr>
              <a:t>Porte du ciel, Reine de l’univers,</a:t>
            </a:r>
          </a:p>
          <a:p>
            <a:pPr marL="182879" indent="-182879">
              <a:spcBef>
                <a:spcPts val="500"/>
              </a:spcBef>
              <a:defRPr sz="2200"/>
            </a:pPr>
            <a:r>
              <a:rPr lang="fr-FR" sz="3200" b="1" dirty="0">
                <a:solidFill>
                  <a:schemeClr val="tx1"/>
                </a:solidFill>
              </a:rPr>
              <a:t>O Marie, nous te saluons !</a:t>
            </a:r>
          </a:p>
          <a:p>
            <a:pPr marL="182879" indent="-182879">
              <a:spcBef>
                <a:spcPts val="500"/>
              </a:spcBef>
              <a:defRPr sz="2200"/>
            </a:pPr>
            <a:endParaRPr lang="fr-FR" sz="3200" b="1" dirty="0">
              <a:solidFill>
                <a:schemeClr val="tx1"/>
              </a:solidFill>
            </a:endParaRPr>
          </a:p>
          <a:p>
            <a:pPr marL="182879" indent="-182879">
              <a:spcBef>
                <a:spcPts val="500"/>
              </a:spcBef>
              <a:defRPr sz="2200"/>
            </a:pPr>
            <a:r>
              <a:rPr lang="fr-FR" sz="3200" dirty="0">
                <a:solidFill>
                  <a:schemeClr val="tx1"/>
                </a:solidFill>
              </a:rPr>
              <a:t>1. Par amour, ton Dieu t’a choisie,</a:t>
            </a:r>
          </a:p>
          <a:p>
            <a:pPr marL="182879" indent="-182879">
              <a:spcBef>
                <a:spcPts val="500"/>
              </a:spcBef>
              <a:defRPr sz="2200"/>
            </a:pPr>
            <a:r>
              <a:rPr lang="fr-FR" sz="3200" dirty="0">
                <a:solidFill>
                  <a:schemeClr val="tx1"/>
                </a:solidFill>
              </a:rPr>
              <a:t>Vierge bénie.</a:t>
            </a:r>
          </a:p>
          <a:p>
            <a:pPr marL="182879" indent="-182879">
              <a:spcBef>
                <a:spcPts val="500"/>
              </a:spcBef>
              <a:defRPr sz="2200"/>
            </a:pPr>
            <a:r>
              <a:rPr lang="fr-FR" sz="3200" dirty="0">
                <a:solidFill>
                  <a:schemeClr val="tx1"/>
                </a:solidFill>
              </a:rPr>
              <a:t>Le Seigneur exulte pour toi,</a:t>
            </a:r>
          </a:p>
          <a:p>
            <a:pPr marL="182879" indent="-182879">
              <a:spcBef>
                <a:spcPts val="500"/>
              </a:spcBef>
              <a:defRPr sz="2200"/>
            </a:pPr>
            <a:r>
              <a:rPr lang="fr-FR" sz="3200" dirty="0">
                <a:solidFill>
                  <a:schemeClr val="tx1"/>
                </a:solidFill>
              </a:rPr>
              <a:t>Tu es sa joie !</a:t>
            </a:r>
            <a:endParaRPr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116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954088" y="830263"/>
            <a:ext cx="825658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600" b="1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40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611560" y="404664"/>
            <a:ext cx="8208912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>
                <a:solidFill>
                  <a:srgbClr val="D2533C"/>
                </a:solidFill>
              </a:rPr>
              <a:t>Sortie:</a:t>
            </a:r>
            <a:r>
              <a:rPr lang="fr-FR" sz="2400" i="1" dirty="0">
                <a:solidFill>
                  <a:srgbClr val="D2533C"/>
                </a:solidFill>
              </a:rPr>
              <a:t> Tu as porté celui qui porte tout (</a:t>
            </a:r>
            <a:r>
              <a:rPr lang="fr-FR" sz="2400" b="1" i="1" dirty="0">
                <a:solidFill>
                  <a:srgbClr val="D2533C"/>
                </a:solidFill>
              </a:rPr>
              <a:t>2</a:t>
            </a:r>
            <a:r>
              <a:rPr lang="fr-FR" sz="2400" b="1" dirty="0">
                <a:solidFill>
                  <a:srgbClr val="D2533C"/>
                </a:solidFill>
              </a:rPr>
              <a:t>/3)</a:t>
            </a:r>
            <a:r>
              <a:rPr lang="fr-FR" sz="2400" dirty="0">
                <a:solidFill>
                  <a:srgbClr val="D2533C"/>
                </a:solidFill>
              </a:rPr>
              <a:t> </a:t>
            </a:r>
          </a:p>
        </p:txBody>
      </p:sp>
      <p:sp>
        <p:nvSpPr>
          <p:cNvPr id="5" name="Shape 203"/>
          <p:cNvSpPr/>
          <p:nvPr/>
        </p:nvSpPr>
        <p:spPr>
          <a:xfrm>
            <a:off x="211540" y="1185448"/>
            <a:ext cx="8932460" cy="5593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marL="182879" indent="-182879">
              <a:spcBef>
                <a:spcPts val="500"/>
              </a:spcBef>
              <a:defRPr sz="2200"/>
            </a:pPr>
            <a:r>
              <a:rPr lang="fr-FR" sz="3200" b="1" dirty="0">
                <a:solidFill>
                  <a:schemeClr val="tx1"/>
                </a:solidFill>
              </a:rPr>
              <a:t>Tu as porté celui qui porte tout,</a:t>
            </a:r>
          </a:p>
          <a:p>
            <a:pPr marL="182879" indent="-182879">
              <a:spcBef>
                <a:spcPts val="500"/>
              </a:spcBef>
              <a:defRPr sz="2200"/>
            </a:pPr>
            <a:r>
              <a:rPr lang="fr-FR" sz="3200" b="1" dirty="0">
                <a:solidFill>
                  <a:schemeClr val="tx1"/>
                </a:solidFill>
              </a:rPr>
              <a:t>Notre Sauveur en ton sein a pris chair,</a:t>
            </a:r>
          </a:p>
          <a:p>
            <a:pPr marL="182879" indent="-182879">
              <a:spcBef>
                <a:spcPts val="500"/>
              </a:spcBef>
              <a:defRPr sz="2200"/>
            </a:pPr>
            <a:r>
              <a:rPr lang="fr-FR" sz="3200" b="1" dirty="0">
                <a:solidFill>
                  <a:schemeClr val="tx1"/>
                </a:solidFill>
              </a:rPr>
              <a:t>Porte du ciel, Reine de l’univers,</a:t>
            </a:r>
          </a:p>
          <a:p>
            <a:pPr marL="182879" indent="-182879">
              <a:spcBef>
                <a:spcPts val="500"/>
              </a:spcBef>
              <a:defRPr sz="2200"/>
            </a:pPr>
            <a:r>
              <a:rPr lang="fr-FR" sz="3200" b="1" dirty="0">
                <a:solidFill>
                  <a:schemeClr val="tx1"/>
                </a:solidFill>
              </a:rPr>
              <a:t>O Marie, nous te saluons !</a:t>
            </a:r>
          </a:p>
          <a:p>
            <a:pPr marL="182879" indent="-182879">
              <a:spcBef>
                <a:spcPts val="500"/>
              </a:spcBef>
              <a:defRPr sz="2200"/>
            </a:pPr>
            <a:endParaRPr lang="fr-FR" sz="3200" b="1" dirty="0">
              <a:solidFill>
                <a:schemeClr val="tx1"/>
              </a:solidFill>
            </a:endParaRPr>
          </a:p>
          <a:p>
            <a:pPr marL="182879" indent="-182879">
              <a:spcBef>
                <a:spcPts val="500"/>
              </a:spcBef>
              <a:defRPr sz="2200"/>
            </a:pPr>
            <a:r>
              <a:rPr lang="fr-FR" sz="3200" dirty="0">
                <a:solidFill>
                  <a:schemeClr val="tx1"/>
                </a:solidFill>
              </a:rPr>
              <a:t>2. Tu accueilles, servante de Dieu,</a:t>
            </a:r>
          </a:p>
          <a:p>
            <a:pPr marL="182879" indent="-182879">
              <a:spcBef>
                <a:spcPts val="500"/>
              </a:spcBef>
              <a:defRPr sz="2200"/>
            </a:pPr>
            <a:r>
              <a:rPr lang="fr-FR" sz="3200" dirty="0">
                <a:solidFill>
                  <a:schemeClr val="tx1"/>
                </a:solidFill>
              </a:rPr>
              <a:t>L’ange des cieux.</a:t>
            </a:r>
          </a:p>
          <a:p>
            <a:pPr marL="182879" indent="-182879">
              <a:spcBef>
                <a:spcPts val="500"/>
              </a:spcBef>
              <a:defRPr sz="2200"/>
            </a:pPr>
            <a:r>
              <a:rPr lang="fr-FR" sz="3200" dirty="0">
                <a:solidFill>
                  <a:schemeClr val="tx1"/>
                </a:solidFill>
              </a:rPr>
              <a:t>La promesse en toi s’accomplit :</a:t>
            </a:r>
          </a:p>
          <a:p>
            <a:pPr marL="182879" indent="-182879">
              <a:spcBef>
                <a:spcPts val="500"/>
              </a:spcBef>
              <a:defRPr sz="2200"/>
            </a:pPr>
            <a:r>
              <a:rPr lang="fr-FR" sz="3200" dirty="0">
                <a:solidFill>
                  <a:schemeClr val="tx1"/>
                </a:solidFill>
              </a:rPr>
              <a:t>Tu as dit « oui » !</a:t>
            </a:r>
          </a:p>
          <a:p>
            <a:pPr marL="182879" indent="-182879">
              <a:spcBef>
                <a:spcPts val="500"/>
              </a:spcBef>
              <a:defRPr sz="2200"/>
            </a:pPr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5817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954088" y="830263"/>
            <a:ext cx="825658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600" b="1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40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611560" y="404664"/>
            <a:ext cx="8208912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>
                <a:solidFill>
                  <a:srgbClr val="D2533C"/>
                </a:solidFill>
              </a:rPr>
              <a:t>Sortie:</a:t>
            </a:r>
            <a:r>
              <a:rPr lang="fr-FR" sz="2400" i="1" dirty="0">
                <a:solidFill>
                  <a:srgbClr val="D2533C"/>
                </a:solidFill>
              </a:rPr>
              <a:t> Tu as porté celui qui porte tout (</a:t>
            </a:r>
            <a:r>
              <a:rPr lang="fr-FR" sz="2400" b="1" i="1" dirty="0">
                <a:solidFill>
                  <a:srgbClr val="D2533C"/>
                </a:solidFill>
              </a:rPr>
              <a:t>3</a:t>
            </a:r>
            <a:r>
              <a:rPr lang="fr-FR" sz="2400" b="1" dirty="0">
                <a:solidFill>
                  <a:srgbClr val="D2533C"/>
                </a:solidFill>
              </a:rPr>
              <a:t>/3)</a:t>
            </a:r>
            <a:r>
              <a:rPr lang="fr-FR" sz="2400" dirty="0">
                <a:solidFill>
                  <a:srgbClr val="D2533C"/>
                </a:solidFill>
              </a:rPr>
              <a:t> </a:t>
            </a:r>
          </a:p>
        </p:txBody>
      </p:sp>
      <p:sp>
        <p:nvSpPr>
          <p:cNvPr id="5" name="Shape 203"/>
          <p:cNvSpPr/>
          <p:nvPr/>
        </p:nvSpPr>
        <p:spPr>
          <a:xfrm>
            <a:off x="211540" y="1185448"/>
            <a:ext cx="8932460" cy="50372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182879" indent="-182879">
              <a:spcBef>
                <a:spcPts val="500"/>
              </a:spcBef>
              <a:defRPr sz="2200"/>
            </a:pPr>
            <a:r>
              <a:rPr lang="fr-FR" sz="3200" b="1" dirty="0">
                <a:solidFill>
                  <a:schemeClr val="tx1"/>
                </a:solidFill>
              </a:rPr>
              <a:t>Tu as porté celui qui porte tout,</a:t>
            </a:r>
          </a:p>
          <a:p>
            <a:pPr marL="182879" indent="-182879">
              <a:spcBef>
                <a:spcPts val="500"/>
              </a:spcBef>
              <a:defRPr sz="2200"/>
            </a:pPr>
            <a:r>
              <a:rPr lang="fr-FR" sz="3200" b="1" dirty="0">
                <a:solidFill>
                  <a:schemeClr val="tx1"/>
                </a:solidFill>
              </a:rPr>
              <a:t>Notre Sauveur en ton sein a pris chair,</a:t>
            </a:r>
          </a:p>
          <a:p>
            <a:pPr marL="182879" indent="-182879">
              <a:spcBef>
                <a:spcPts val="500"/>
              </a:spcBef>
              <a:defRPr sz="2200"/>
            </a:pPr>
            <a:r>
              <a:rPr lang="fr-FR" sz="3200" b="1" dirty="0">
                <a:solidFill>
                  <a:schemeClr val="tx1"/>
                </a:solidFill>
              </a:rPr>
              <a:t>Porte du ciel, Reine de l’univers,</a:t>
            </a:r>
          </a:p>
          <a:p>
            <a:pPr marL="182879" indent="-182879">
              <a:spcBef>
                <a:spcPts val="500"/>
              </a:spcBef>
              <a:defRPr sz="2200"/>
            </a:pPr>
            <a:r>
              <a:rPr lang="fr-FR" sz="3200" b="1" dirty="0">
                <a:solidFill>
                  <a:schemeClr val="tx1"/>
                </a:solidFill>
              </a:rPr>
              <a:t>O Marie, nous te saluons !</a:t>
            </a:r>
          </a:p>
          <a:p>
            <a:pPr marL="182879" indent="-182879">
              <a:spcBef>
                <a:spcPts val="500"/>
              </a:spcBef>
              <a:defRPr sz="2200"/>
            </a:pPr>
            <a:endParaRPr lang="fr-FR" sz="3200" b="1" dirty="0">
              <a:solidFill>
                <a:schemeClr val="tx1"/>
              </a:solidFill>
            </a:endParaRPr>
          </a:p>
          <a:p>
            <a:pPr marL="182879" indent="-182879">
              <a:spcBef>
                <a:spcPts val="500"/>
              </a:spcBef>
              <a:defRPr sz="2200"/>
            </a:pPr>
            <a:r>
              <a:rPr lang="fr-FR" sz="3200" dirty="0">
                <a:solidFill>
                  <a:schemeClr val="tx1"/>
                </a:solidFill>
              </a:rPr>
              <a:t>3. L’Esprit Saint est venu sur toi,</a:t>
            </a:r>
          </a:p>
          <a:p>
            <a:pPr marL="182879" indent="-182879">
              <a:spcBef>
                <a:spcPts val="500"/>
              </a:spcBef>
              <a:defRPr sz="2200"/>
            </a:pPr>
            <a:r>
              <a:rPr lang="fr-FR" sz="3200" dirty="0">
                <a:solidFill>
                  <a:schemeClr val="tx1"/>
                </a:solidFill>
              </a:rPr>
              <a:t>Élue du Roi ;</a:t>
            </a:r>
          </a:p>
          <a:p>
            <a:pPr marL="182879" indent="-182879">
              <a:spcBef>
                <a:spcPts val="500"/>
              </a:spcBef>
              <a:defRPr sz="2200"/>
            </a:pPr>
            <a:r>
              <a:rPr lang="fr-FR" sz="3200" dirty="0">
                <a:solidFill>
                  <a:schemeClr val="tx1"/>
                </a:solidFill>
              </a:rPr>
              <a:t>Tu nous donnes l’Emmanuel,</a:t>
            </a:r>
          </a:p>
          <a:p>
            <a:pPr marL="182879" indent="-182879">
              <a:spcBef>
                <a:spcPts val="500"/>
              </a:spcBef>
              <a:defRPr sz="2200"/>
            </a:pPr>
            <a:r>
              <a:rPr lang="fr-FR" sz="3200" dirty="0">
                <a:solidFill>
                  <a:schemeClr val="tx1"/>
                </a:solidFill>
              </a:rPr>
              <a:t>Ève nouvelle !</a:t>
            </a:r>
            <a:endParaRPr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0927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1050" y="1935163"/>
            <a:ext cx="7772400" cy="1470025"/>
          </a:xfrm>
        </p:spPr>
        <p:txBody>
          <a:bodyPr/>
          <a:lstStyle/>
          <a:p>
            <a:pPr algn="ctr" eaLnBrk="1" hangingPunct="1"/>
            <a:r>
              <a:rPr lang="en-GB" sz="4000" b="1" i="1" cap="none" dirty="0">
                <a:ea typeface="ＭＳ Ｐゴシック" pitchFamily="34" charset="-128"/>
              </a:rPr>
              <a:t>Bon </a:t>
            </a:r>
            <a:r>
              <a:rPr lang="en-GB" sz="4000" b="1" i="1" cap="none" dirty="0" err="1">
                <a:ea typeface="ＭＳ Ｐゴシック" pitchFamily="34" charset="-128"/>
              </a:rPr>
              <a:t>dimanche</a:t>
            </a:r>
            <a:r>
              <a:rPr lang="en-GB" sz="4000" b="1" i="1" cap="none" dirty="0">
                <a:ea typeface="ＭＳ Ｐゴシック" pitchFamily="34" charset="-128"/>
              </a:rPr>
              <a:t> à </a:t>
            </a:r>
            <a:r>
              <a:rPr lang="en-GB" sz="4000" b="1" i="1" cap="none" dirty="0" err="1">
                <a:ea typeface="ＭＳ Ｐゴシック" pitchFamily="34" charset="-128"/>
              </a:rPr>
              <a:t>tous</a:t>
            </a:r>
            <a:r>
              <a:rPr lang="en-GB" sz="4000" b="1" i="1" cap="none" dirty="0">
                <a:ea typeface="ＭＳ Ｐゴシック" pitchFamily="34" charset="-128"/>
              </a:rPr>
              <a:t> !</a:t>
            </a:r>
            <a:endParaRPr lang="en-US" sz="4000" b="1" cap="none" dirty="0"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05188"/>
            <a:ext cx="9144000" cy="18526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sz="3600" b="1" dirty="0"/>
              <a:t> </a:t>
            </a:r>
            <a:br>
              <a:rPr lang="fr-FR" sz="3600" dirty="0"/>
            </a:br>
            <a:endParaRPr lang="en-US" sz="3600" dirty="0">
              <a:solidFill>
                <a:srgbClr val="57576E"/>
              </a:solidFill>
              <a:ea typeface="ＭＳ Ｐゴシック" pitchFamily="34" charset="-128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5195888"/>
            <a:ext cx="8128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 xmlns:r="http://schemas.openxmlformats.org/officeDocument/2006/relationships"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031038" y="6308725"/>
            <a:ext cx="21129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algn="r"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800" dirty="0" err="1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Paroisse</a:t>
            </a:r>
            <a:r>
              <a:rPr lang="en-US" sz="1800" dirty="0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 St Michel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7571184" cy="63976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>
                <a:solidFill>
                  <a:srgbClr val="D2533C"/>
                </a:solidFill>
              </a:rPr>
              <a:t>Entrée: </a:t>
            </a:r>
            <a:r>
              <a:rPr lang="fr-FR" sz="2400" b="1" dirty="0">
                <a:latin typeface="+mj-lt"/>
              </a:rPr>
              <a:t>Il est venu marcher </a:t>
            </a:r>
            <a:r>
              <a:rPr lang="fr-FR" sz="2400" i="1" dirty="0">
                <a:solidFill>
                  <a:srgbClr val="D2533C"/>
                </a:solidFill>
              </a:rPr>
              <a:t>(3/5)</a:t>
            </a: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63885" y="1142975"/>
            <a:ext cx="8256587" cy="5022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 algn="ctr">
              <a:buNone/>
            </a:pPr>
            <a:r>
              <a:rPr lang="fr-FR" sz="2800" b="1" dirty="0">
                <a:latin typeface="+mj-lt"/>
              </a:rPr>
              <a:t>JESUS CHRIST S'EST LEVE PARMI NOUS</a:t>
            </a:r>
          </a:p>
          <a:p>
            <a:pPr marL="0" indent="0" algn="ctr">
              <a:buNone/>
            </a:pPr>
            <a:r>
              <a:rPr lang="fr-FR" sz="2800" b="1" dirty="0">
                <a:latin typeface="+mj-lt"/>
              </a:rPr>
              <a:t>DIEU A VISITE SON PEUPLE</a:t>
            </a:r>
          </a:p>
          <a:p>
            <a:pPr marL="0" indent="0" algn="ctr">
              <a:buNone/>
            </a:pPr>
            <a:r>
              <a:rPr lang="fr-FR" sz="2800" b="1" dirty="0">
                <a:latin typeface="+mj-lt"/>
              </a:rPr>
              <a:t>JESUS CHRIST S'EST LEVE PARMI NOUS</a:t>
            </a:r>
          </a:p>
          <a:p>
            <a:pPr marL="0" indent="0" algn="ctr">
              <a:buNone/>
            </a:pPr>
            <a:r>
              <a:rPr lang="fr-FR" sz="2800" b="1" dirty="0">
                <a:latin typeface="+mj-lt"/>
              </a:rPr>
              <a:t>DIEU A VISITE SON PEUPLE</a:t>
            </a:r>
          </a:p>
          <a:p>
            <a:pPr marL="0" indent="0" algn="ctr">
              <a:buNone/>
            </a:pPr>
            <a:endParaRPr lang="fr-FR" sz="2800" b="1" dirty="0">
              <a:latin typeface="+mj-lt"/>
            </a:endParaRPr>
          </a:p>
          <a:p>
            <a:pPr marL="0" indent="0" algn="ctr">
              <a:buNone/>
            </a:pPr>
            <a:r>
              <a:rPr lang="fr-FR" sz="2800" dirty="0">
                <a:latin typeface="+mj-lt"/>
              </a:rPr>
              <a:t>3. L'aveugle voit, le mort ressuscite,</a:t>
            </a:r>
          </a:p>
          <a:p>
            <a:pPr marL="0" indent="0" algn="ctr">
              <a:buNone/>
            </a:pPr>
            <a:r>
              <a:rPr lang="fr-FR" sz="2800" dirty="0">
                <a:latin typeface="+mj-lt"/>
              </a:rPr>
              <a:t>Le </a:t>
            </a:r>
            <a:r>
              <a:rPr lang="fr-FR" sz="2800" dirty="0" err="1">
                <a:latin typeface="+mj-lt"/>
              </a:rPr>
              <a:t>boîteux</a:t>
            </a:r>
            <a:r>
              <a:rPr lang="fr-FR" sz="2800" dirty="0">
                <a:latin typeface="+mj-lt"/>
              </a:rPr>
              <a:t> est guéri, et joie pour le pauvre.</a:t>
            </a:r>
          </a:p>
          <a:p>
            <a:pPr marL="0" indent="0" algn="ctr">
              <a:buNone/>
            </a:pPr>
            <a:r>
              <a:rPr lang="fr-FR" sz="2800" dirty="0">
                <a:latin typeface="+mj-lt"/>
              </a:rPr>
              <a:t>L'aveugle voit, le riche partage,</a:t>
            </a:r>
          </a:p>
          <a:p>
            <a:pPr marL="0" indent="0" algn="ctr">
              <a:buNone/>
            </a:pPr>
            <a:r>
              <a:rPr lang="fr-FR" sz="2800" dirty="0">
                <a:latin typeface="+mj-lt"/>
              </a:rPr>
              <a:t>L'affamé est nourri et Dieu nous pardonne.</a:t>
            </a:r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600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7571184" cy="63976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>
                <a:solidFill>
                  <a:srgbClr val="D2533C"/>
                </a:solidFill>
              </a:rPr>
              <a:t>Entrée: </a:t>
            </a:r>
            <a:r>
              <a:rPr lang="fr-FR" sz="2400" b="1" dirty="0">
                <a:latin typeface="+mj-lt"/>
              </a:rPr>
              <a:t>Il est venu marcher </a:t>
            </a:r>
            <a:r>
              <a:rPr lang="fr-FR" sz="2400" i="1" dirty="0">
                <a:solidFill>
                  <a:srgbClr val="D2533C"/>
                </a:solidFill>
              </a:rPr>
              <a:t>(4/5)</a:t>
            </a: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63885" y="1142975"/>
            <a:ext cx="8256587" cy="5022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 algn="ctr">
              <a:buNone/>
            </a:pPr>
            <a:r>
              <a:rPr lang="fr-FR" sz="2800" b="1" dirty="0">
                <a:latin typeface="+mj-lt"/>
              </a:rPr>
              <a:t>JESUS CHRIST S'EST LEVE PARMI NOUS</a:t>
            </a:r>
          </a:p>
          <a:p>
            <a:pPr marL="0" indent="0" algn="ctr">
              <a:buNone/>
            </a:pPr>
            <a:r>
              <a:rPr lang="fr-FR" sz="2800" b="1" dirty="0">
                <a:latin typeface="+mj-lt"/>
              </a:rPr>
              <a:t>DIEU A VISITE SON PEUPLE</a:t>
            </a:r>
          </a:p>
          <a:p>
            <a:pPr marL="0" indent="0" algn="ctr">
              <a:buNone/>
            </a:pPr>
            <a:r>
              <a:rPr lang="fr-FR" sz="2800" b="1" dirty="0">
                <a:latin typeface="+mj-lt"/>
              </a:rPr>
              <a:t>JESUS CHRIST S'EST LEVE PARMI NOUS</a:t>
            </a:r>
          </a:p>
          <a:p>
            <a:pPr marL="0" indent="0" algn="ctr">
              <a:buNone/>
            </a:pPr>
            <a:r>
              <a:rPr lang="fr-FR" sz="2800" b="1" dirty="0">
                <a:latin typeface="+mj-lt"/>
              </a:rPr>
              <a:t>DIEU A VISITE SON PEUPLE</a:t>
            </a:r>
          </a:p>
          <a:p>
            <a:pPr marL="0" indent="0" algn="ctr">
              <a:buNone/>
            </a:pPr>
            <a:endParaRPr lang="fr-FR" sz="2800" b="1" dirty="0">
              <a:latin typeface="+mj-lt"/>
            </a:endParaRPr>
          </a:p>
          <a:p>
            <a:pPr marL="0" indent="0" algn="ctr">
              <a:buNone/>
            </a:pPr>
            <a:r>
              <a:rPr lang="fr-FR" sz="2800" dirty="0">
                <a:latin typeface="+mj-lt"/>
              </a:rPr>
              <a:t>4. Il nous envoie par toute la terre</a:t>
            </a:r>
          </a:p>
          <a:p>
            <a:pPr marL="0" indent="0" algn="ctr">
              <a:buNone/>
            </a:pPr>
            <a:r>
              <a:rPr lang="fr-FR" sz="2800" dirty="0">
                <a:latin typeface="+mj-lt"/>
              </a:rPr>
              <a:t>Annoncer aux </a:t>
            </a:r>
            <a:r>
              <a:rPr lang="fr-FR" sz="2800" dirty="0" err="1">
                <a:latin typeface="+mj-lt"/>
              </a:rPr>
              <a:t>coeurs</a:t>
            </a:r>
            <a:r>
              <a:rPr lang="fr-FR" sz="2800" dirty="0">
                <a:latin typeface="+mj-lt"/>
              </a:rPr>
              <a:t> droits la Bonne Nouvelle</a:t>
            </a:r>
          </a:p>
          <a:p>
            <a:pPr marL="0" indent="0" algn="ctr">
              <a:buNone/>
            </a:pPr>
            <a:r>
              <a:rPr lang="fr-FR" sz="2800" dirty="0">
                <a:latin typeface="+mj-lt"/>
              </a:rPr>
              <a:t>Il nous envoie porter la lumière</a:t>
            </a:r>
          </a:p>
          <a:p>
            <a:pPr marL="0" indent="0" algn="ctr">
              <a:buNone/>
            </a:pPr>
            <a:r>
              <a:rPr lang="fr-FR" sz="2800" dirty="0">
                <a:latin typeface="+mj-lt"/>
              </a:rPr>
              <a:t>Et répandre la joie parmi nos frères.</a:t>
            </a:r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081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7571184" cy="63976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>
                <a:solidFill>
                  <a:srgbClr val="D2533C"/>
                </a:solidFill>
              </a:rPr>
              <a:t>Entrée: </a:t>
            </a:r>
            <a:r>
              <a:rPr lang="fr-FR" sz="2400" b="1" dirty="0">
                <a:latin typeface="+mj-lt"/>
              </a:rPr>
              <a:t>Il est venu marcher </a:t>
            </a:r>
            <a:r>
              <a:rPr lang="fr-FR" sz="2400" i="1" dirty="0">
                <a:solidFill>
                  <a:srgbClr val="D2533C"/>
                </a:solidFill>
              </a:rPr>
              <a:t>(5/5)</a:t>
            </a: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63885" y="1142975"/>
            <a:ext cx="8256587" cy="5022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 algn="ctr">
              <a:buNone/>
            </a:pPr>
            <a:r>
              <a:rPr lang="fr-FR" sz="2800" b="1" dirty="0">
                <a:latin typeface="+mj-lt"/>
              </a:rPr>
              <a:t>JESUS CHRIST S'EST LEVE PARMI NOUS</a:t>
            </a:r>
          </a:p>
          <a:p>
            <a:pPr marL="0" indent="0" algn="ctr">
              <a:buNone/>
            </a:pPr>
            <a:r>
              <a:rPr lang="fr-FR" sz="2800" b="1" dirty="0">
                <a:latin typeface="+mj-lt"/>
              </a:rPr>
              <a:t>DIEU A VISITE SON PEUPLE</a:t>
            </a:r>
          </a:p>
          <a:p>
            <a:pPr marL="0" indent="0" algn="ctr">
              <a:buNone/>
            </a:pPr>
            <a:r>
              <a:rPr lang="fr-FR" sz="2800" b="1" dirty="0">
                <a:latin typeface="+mj-lt"/>
              </a:rPr>
              <a:t>JESUS CHRIST S'EST LEVE PARMI NOUS</a:t>
            </a:r>
          </a:p>
          <a:p>
            <a:pPr marL="0" indent="0" algn="ctr">
              <a:buNone/>
            </a:pPr>
            <a:r>
              <a:rPr lang="fr-FR" sz="2800" b="1" dirty="0">
                <a:latin typeface="+mj-lt"/>
              </a:rPr>
              <a:t>DIEU A VISITE SON PEUPLE</a:t>
            </a:r>
          </a:p>
          <a:p>
            <a:pPr marL="0" indent="0" algn="ctr">
              <a:buNone/>
            </a:pPr>
            <a:endParaRPr lang="fr-FR" sz="2800" b="1" dirty="0">
              <a:latin typeface="+mj-lt"/>
            </a:endParaRPr>
          </a:p>
          <a:p>
            <a:pPr marL="0" indent="0" algn="ctr">
              <a:buNone/>
            </a:pPr>
            <a:r>
              <a:rPr lang="fr-FR" sz="2800" dirty="0">
                <a:latin typeface="+mj-lt"/>
              </a:rPr>
              <a:t>5. Il reviendra un jour dans la gloire</a:t>
            </a:r>
          </a:p>
          <a:p>
            <a:pPr marL="0" indent="0" algn="ctr">
              <a:buNone/>
            </a:pPr>
            <a:r>
              <a:rPr lang="fr-FR" sz="2800" dirty="0">
                <a:latin typeface="+mj-lt"/>
              </a:rPr>
              <a:t>Pour nous prendre avec Lui, au ciel près du Père</a:t>
            </a:r>
          </a:p>
          <a:p>
            <a:pPr marL="0" indent="0" algn="ctr">
              <a:buNone/>
            </a:pPr>
            <a:r>
              <a:rPr lang="fr-FR" sz="2800" dirty="0">
                <a:latin typeface="+mj-lt"/>
              </a:rPr>
              <a:t>Il reviendra juger notre monde</a:t>
            </a:r>
          </a:p>
          <a:p>
            <a:pPr marL="0" indent="0" algn="ctr">
              <a:buNone/>
            </a:pPr>
            <a:r>
              <a:rPr lang="fr-FR" sz="2800" dirty="0">
                <a:latin typeface="+mj-lt"/>
              </a:rPr>
              <a:t>Et donner à nos corps la vie éternelle</a:t>
            </a:r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5408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pic>
        <p:nvPicPr>
          <p:cNvPr id="2050" name="Picture 2" descr="Sainte famille images libres de droit, photos de Sainte ...">
            <a:extLst>
              <a:ext uri="{FF2B5EF4-FFF2-40B4-BE49-F238E27FC236}">
                <a16:creationId xmlns:a16="http://schemas.microsoft.com/office/drawing/2014/main" id="{BAF1F93D-0087-35C4-0F34-894FE735AD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683" y="1222895"/>
            <a:ext cx="5300778" cy="4065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98826"/>
            <a:ext cx="8229600" cy="648494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 err="1">
                <a:solidFill>
                  <a:srgbClr val="D2533C"/>
                </a:solidFill>
              </a:rPr>
              <a:t>Kyrié</a:t>
            </a:r>
            <a:r>
              <a:rPr lang="en-US" sz="2400" b="1" i="1" dirty="0">
                <a:solidFill>
                  <a:srgbClr val="D2533C"/>
                </a:solidFill>
              </a:rPr>
              <a:t>: </a:t>
            </a:r>
            <a:r>
              <a:rPr lang="en-US" sz="2400" i="1" dirty="0">
                <a:solidFill>
                  <a:srgbClr val="D2533C"/>
                </a:solidFill>
              </a:rPr>
              <a:t>Messe de Saint  Boniface </a:t>
            </a: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508270" y="1320687"/>
            <a:ext cx="7803580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3400" dirty="0">
                <a:solidFill>
                  <a:srgbClr val="292934"/>
                </a:solidFill>
                <a:cs typeface="Arial Unicode MS" charset="0"/>
              </a:rPr>
              <a:t>Kyrie eleison (3x</a:t>
            </a:r>
            <a:r>
              <a:rPr lang="zh-CN" altLang="en-US" sz="3400" dirty="0">
                <a:solidFill>
                  <a:srgbClr val="292934"/>
                </a:solidFill>
                <a:cs typeface="Arial Unicode MS" charset="0"/>
              </a:rPr>
              <a:t>）</a:t>
            </a:r>
            <a:endParaRPr lang="en-US" altLang="zh-CN" sz="3400" dirty="0">
              <a:solidFill>
                <a:srgbClr val="292934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400" dirty="0">
              <a:solidFill>
                <a:srgbClr val="292934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3400" dirty="0" err="1">
                <a:solidFill>
                  <a:srgbClr val="292934"/>
                </a:solidFill>
                <a:cs typeface="Arial Unicode MS" charset="0"/>
              </a:rPr>
              <a:t>Christe</a:t>
            </a:r>
            <a:r>
              <a:rPr lang="en-US" sz="3400" dirty="0">
                <a:solidFill>
                  <a:srgbClr val="292934"/>
                </a:solidFill>
                <a:cs typeface="Arial Unicode MS" charset="0"/>
              </a:rPr>
              <a:t> eleiso</a:t>
            </a:r>
            <a:r>
              <a:rPr lang="en-US" altLang="zh-CN" sz="3400" dirty="0">
                <a:solidFill>
                  <a:srgbClr val="292934"/>
                </a:solidFill>
                <a:cs typeface="Arial Unicode MS" charset="0"/>
              </a:rPr>
              <a:t>n (3x)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400" dirty="0">
              <a:solidFill>
                <a:srgbClr val="292934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3400" dirty="0">
                <a:solidFill>
                  <a:srgbClr val="292934"/>
                </a:solidFill>
                <a:cs typeface="Arial Unicode MS" charset="0"/>
              </a:rPr>
              <a:t>Kyrie eleison (3x)</a:t>
            </a:r>
          </a:p>
        </p:txBody>
      </p:sp>
    </p:spTree>
    <p:extLst>
      <p:ext uri="{BB962C8B-B14F-4D97-AF65-F5344CB8AC3E}">
        <p14:creationId xmlns:p14="http://schemas.microsoft.com/office/powerpoint/2010/main" val="5861186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288" y="350838"/>
            <a:ext cx="8229600" cy="48577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>
                <a:solidFill>
                  <a:srgbClr val="D2533C"/>
                </a:solidFill>
              </a:rPr>
              <a:t>Gloria: </a:t>
            </a:r>
            <a:r>
              <a:rPr lang="en-US" sz="2400" i="1" dirty="0">
                <a:solidFill>
                  <a:srgbClr val="D2533C"/>
                </a:solidFill>
              </a:rPr>
              <a:t>Gloire a Dieu dans le </a:t>
            </a:r>
            <a:r>
              <a:rPr lang="en-US" sz="2400" i="1" dirty="0" err="1">
                <a:solidFill>
                  <a:srgbClr val="D2533C"/>
                </a:solidFill>
              </a:rPr>
              <a:t>ciel</a:t>
            </a:r>
            <a:r>
              <a:rPr lang="en-US" sz="2400" i="1" dirty="0">
                <a:solidFill>
                  <a:srgbClr val="D2533C"/>
                </a:solidFill>
              </a:rPr>
              <a:t> (1/3) </a:t>
            </a: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95288" y="836612"/>
            <a:ext cx="8641208" cy="5760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>
                <a:solidFill>
                  <a:srgbClr val="292934"/>
                </a:solidFill>
                <a:cs typeface="Arial Unicode MS" charset="0"/>
              </a:rPr>
              <a:t>Gloire à Dieu dans le ciel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>
                <a:solidFill>
                  <a:srgbClr val="292934"/>
                </a:solidFill>
                <a:cs typeface="Arial Unicode MS" charset="0"/>
              </a:rPr>
              <a:t>Grande paix sur la Terre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>
                <a:solidFill>
                  <a:srgbClr val="292934"/>
                </a:solidFill>
                <a:cs typeface="Arial Unicode MS" charset="0"/>
              </a:rPr>
              <a:t>Gloire à Dieu dans le ciel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>
                <a:solidFill>
                  <a:srgbClr val="292934"/>
                </a:solidFill>
                <a:cs typeface="Arial Unicode MS" charset="0"/>
              </a:rPr>
              <a:t>Grande paix sur la Terre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3000" b="1" dirty="0">
              <a:solidFill>
                <a:srgbClr val="292934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Nous te louons, nous te bénissons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Nous t'adorons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Nous te glorifions, nous te rendons grâce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Pour ton immense gloire</a:t>
            </a:r>
            <a:endParaRPr lang="en-US" sz="3000" dirty="0">
              <a:solidFill>
                <a:srgbClr val="292934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5918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2484</TotalTime>
  <Words>1739</Words>
  <Application>Microsoft Office PowerPoint</Application>
  <PresentationFormat>On-screen Show (4:3)</PresentationFormat>
  <Paragraphs>322</Paragraphs>
  <Slides>34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2" baseType="lpstr">
      <vt:lpstr>Arial Unicode MS</vt:lpstr>
      <vt:lpstr>Microsoft YaHei</vt:lpstr>
      <vt:lpstr>ＭＳ Ｐゴシック</vt:lpstr>
      <vt:lpstr>Arial</vt:lpstr>
      <vt:lpstr>Arial Narrow</vt:lpstr>
      <vt:lpstr>Calibri</vt:lpstr>
      <vt:lpstr>Open Sans</vt:lpstr>
      <vt:lpstr>Clarity</vt:lpstr>
      <vt:lpstr>Dimanche 04 février 2024</vt:lpstr>
      <vt:lpstr>Entrée: Il est venu marcher (1/5)</vt:lpstr>
      <vt:lpstr>Entrée: Il est venu marcher (2/5)</vt:lpstr>
      <vt:lpstr>Entrée: Il est venu marcher (3/5)</vt:lpstr>
      <vt:lpstr>Entrée: Il est venu marcher (4/5)</vt:lpstr>
      <vt:lpstr>Entrée: Il est venu marcher (5/5)</vt:lpstr>
      <vt:lpstr>PowerPoint Presentation</vt:lpstr>
      <vt:lpstr>Kyrié: Messe de Saint  Boniface </vt:lpstr>
      <vt:lpstr>Gloria: Gloire a Dieu dans le ciel (1/3) </vt:lpstr>
      <vt:lpstr>Gloria: Gloire a Dieu dans le ciel (2/3) </vt:lpstr>
      <vt:lpstr>Gloria: Gloire a Dieu dans le ciel (2/3) </vt:lpstr>
      <vt:lpstr>PowerPoint Presentation</vt:lpstr>
      <vt:lpstr>LITURGIE DE LA PAROLE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Communion : Je cherche son visage (1/3)</vt:lpstr>
      <vt:lpstr>Communion : Je cherche son visage (2/3)</vt:lpstr>
      <vt:lpstr>Communion : Je cherche son visage (3/3)</vt:lpstr>
      <vt:lpstr>PowerPoint Presentation</vt:lpstr>
      <vt:lpstr>PowerPoint Presentation</vt:lpstr>
      <vt:lpstr>PowerPoint Presentation</vt:lpstr>
      <vt:lpstr>PowerPoint Presentation</vt:lpstr>
      <vt:lpstr>Bon dimanche à tous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 des Chants de Messe  25 Sept 2016</dc:title>
  <dc:creator>Sati Sai</dc:creator>
  <cp:lastModifiedBy>Audrey Tchinsa</cp:lastModifiedBy>
  <cp:revision>262</cp:revision>
  <dcterms:created xsi:type="dcterms:W3CDTF">2016-09-24T10:23:28Z</dcterms:created>
  <dcterms:modified xsi:type="dcterms:W3CDTF">2024-01-31T02:15:18Z</dcterms:modified>
</cp:coreProperties>
</file>