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 id="2147483673" r:id="rId2"/>
    <p:sldMasterId id="2147483850" r:id="rId3"/>
  </p:sldMasterIdLst>
  <p:notesMasterIdLst>
    <p:notesMasterId r:id="rId44"/>
  </p:notesMasterIdLst>
  <p:sldIdLst>
    <p:sldId id="549" r:id="rId4"/>
    <p:sldId id="257" r:id="rId5"/>
    <p:sldId id="653" r:id="rId6"/>
    <p:sldId id="654" r:id="rId7"/>
    <p:sldId id="655" r:id="rId8"/>
    <p:sldId id="602" r:id="rId9"/>
    <p:sldId id="328" r:id="rId10"/>
    <p:sldId id="623" r:id="rId11"/>
    <p:sldId id="329" r:id="rId12"/>
    <p:sldId id="330" r:id="rId13"/>
    <p:sldId id="625" r:id="rId14"/>
    <p:sldId id="413" r:id="rId15"/>
    <p:sldId id="626" r:id="rId16"/>
    <p:sldId id="409" r:id="rId17"/>
    <p:sldId id="627" r:id="rId18"/>
    <p:sldId id="649" r:id="rId19"/>
    <p:sldId id="656" r:id="rId20"/>
    <p:sldId id="657" r:id="rId21"/>
    <p:sldId id="650" r:id="rId22"/>
    <p:sldId id="267" r:id="rId23"/>
    <p:sldId id="401" r:id="rId24"/>
    <p:sldId id="375" r:id="rId25"/>
    <p:sldId id="402" r:id="rId26"/>
    <p:sldId id="337" r:id="rId27"/>
    <p:sldId id="520" r:id="rId28"/>
    <p:sldId id="403" r:id="rId29"/>
    <p:sldId id="578" r:id="rId30"/>
    <p:sldId id="644" r:id="rId31"/>
    <p:sldId id="645" r:id="rId32"/>
    <p:sldId id="646" r:id="rId33"/>
    <p:sldId id="647" r:id="rId34"/>
    <p:sldId id="629" r:id="rId35"/>
    <p:sldId id="639" r:id="rId36"/>
    <p:sldId id="658" r:id="rId37"/>
    <p:sldId id="652" r:id="rId38"/>
    <p:sldId id="659" r:id="rId39"/>
    <p:sldId id="660" r:id="rId40"/>
    <p:sldId id="661" r:id="rId41"/>
    <p:sldId id="662" r:id="rId42"/>
    <p:sldId id="630" r:id="rId43"/>
  </p:sldIdLst>
  <p:sldSz cx="9144000" cy="6858000" type="screen4x3"/>
  <p:notesSz cx="7772400" cy="10058400"/>
  <p:defaultTextStyle>
    <a:defPPr>
      <a:defRPr lang="en-GB"/>
    </a:defPPr>
    <a:lvl1pPr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1pPr>
    <a:lvl2pPr marL="742950" indent="-28575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2pPr>
    <a:lvl3pPr marL="11430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3pPr>
    <a:lvl4pPr marL="16002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4pPr>
    <a:lvl5pPr marL="20574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5pPr>
    <a:lvl6pPr marL="2286000" algn="l" defTabSz="914400" rtl="0" eaLnBrk="1" latinLnBrk="0" hangingPunct="1">
      <a:defRPr sz="2400" kern="1200">
        <a:solidFill>
          <a:schemeClr val="bg1"/>
        </a:solidFill>
        <a:latin typeface="Arial" charset="0"/>
        <a:ea typeface="MS PGothic" pitchFamily="34" charset="-128"/>
        <a:cs typeface="+mn-cs"/>
      </a:defRPr>
    </a:lvl6pPr>
    <a:lvl7pPr marL="2743200" algn="l" defTabSz="914400" rtl="0" eaLnBrk="1" latinLnBrk="0" hangingPunct="1">
      <a:defRPr sz="2400" kern="1200">
        <a:solidFill>
          <a:schemeClr val="bg1"/>
        </a:solidFill>
        <a:latin typeface="Arial" charset="0"/>
        <a:ea typeface="MS PGothic" pitchFamily="34" charset="-128"/>
        <a:cs typeface="+mn-cs"/>
      </a:defRPr>
    </a:lvl7pPr>
    <a:lvl8pPr marL="3200400" algn="l" defTabSz="914400" rtl="0" eaLnBrk="1" latinLnBrk="0" hangingPunct="1">
      <a:defRPr sz="2400" kern="1200">
        <a:solidFill>
          <a:schemeClr val="bg1"/>
        </a:solidFill>
        <a:latin typeface="Arial" charset="0"/>
        <a:ea typeface="MS PGothic" pitchFamily="34" charset="-128"/>
        <a:cs typeface="+mn-cs"/>
      </a:defRPr>
    </a:lvl8pPr>
    <a:lvl9pPr marL="3657600" algn="l" defTabSz="914400" rtl="0" eaLnBrk="1" latinLnBrk="0" hangingPunct="1">
      <a:defRPr sz="2400" kern="1200">
        <a:solidFill>
          <a:schemeClr val="bg1"/>
        </a:solidFill>
        <a:latin typeface="Arial"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showPr>
  <p:clrMru>
    <a:srgbClr val="EC851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02"/>
    <p:restoredTop sz="94918"/>
  </p:normalViewPr>
  <p:slideViewPr>
    <p:cSldViewPr>
      <p:cViewPr varScale="1">
        <p:scale>
          <a:sx n="69" d="100"/>
          <a:sy n="69" d="100"/>
        </p:scale>
        <p:origin x="-942" y="-102"/>
      </p:cViewPr>
      <p:guideLst>
        <p:guide orient="horz" pos="2160"/>
        <p:guide pos="2880"/>
      </p:guideLst>
    </p:cSldViewPr>
  </p:slideViewPr>
  <p:outlineViewPr>
    <p:cViewPr varScale="1">
      <p:scale>
        <a:sx n="170" d="200"/>
        <a:sy n="170" d="200"/>
      </p:scale>
      <p:origin x="5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AutoShape 1"/>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3" name="AutoShape 2"/>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4" name="Rectangle 3"/>
          <p:cNvSpPr>
            <a:spLocks noGrp="1" noRot="1" noChangeAspect="1" noChangeArrowheads="1"/>
          </p:cNvSpPr>
          <p:nvPr>
            <p:ph type="sldImg"/>
          </p:nvPr>
        </p:nvSpPr>
        <p:spPr bwMode="auto">
          <a:xfrm>
            <a:off x="1371600" y="763588"/>
            <a:ext cx="5024438" cy="3767137"/>
          </a:xfrm>
          <a:prstGeom prst="rect">
            <a:avLst/>
          </a:prstGeom>
          <a:noFill/>
          <a:ln w="9525">
            <a:noFill/>
            <a:miter lim="800000"/>
            <a:headEnd/>
            <a:tailEnd/>
          </a:ln>
        </p:spPr>
      </p:sp>
      <p:sp>
        <p:nvSpPr>
          <p:cNvPr id="3076" name="Rectangle 4"/>
          <p:cNvSpPr>
            <a:spLocks noGrp="1" noChangeArrowheads="1"/>
          </p:cNvSpPr>
          <p:nvPr>
            <p:ph type="body"/>
          </p:nvPr>
        </p:nvSpPr>
        <p:spPr bwMode="auto">
          <a:xfrm>
            <a:off x="777875" y="4776788"/>
            <a:ext cx="6213475" cy="4521200"/>
          </a:xfrm>
          <a:prstGeom prst="rect">
            <a:avLst/>
          </a:prstGeom>
          <a:noFill/>
          <a:ln>
            <a:noFill/>
          </a:ln>
          <a:effectLst/>
        </p:spPr>
        <p:txBody>
          <a:bodyPr vert="horz" wrap="square" lIns="0" tIns="0" rIns="0" bIns="0" numCol="1" anchor="t" anchorCtr="0" compatLnSpc="1">
            <a:prstTxWarp prst="textNoShape">
              <a:avLst/>
            </a:prstTxWarp>
          </a:bodyPr>
          <a:lstStyle/>
          <a:p>
            <a:pPr lvl="0"/>
            <a:endParaRPr lang="en-US" altLang="en-US" noProof="0"/>
          </a:p>
        </p:txBody>
      </p:sp>
      <p:sp>
        <p:nvSpPr>
          <p:cNvPr id="3077" name="Rectangle 5"/>
          <p:cNvSpPr>
            <a:spLocks noGrp="1" noChangeArrowheads="1"/>
          </p:cNvSpPr>
          <p:nvPr>
            <p:ph type="hdr"/>
          </p:nvPr>
        </p:nvSpPr>
        <p:spPr bwMode="auto">
          <a:xfrm>
            <a:off x="0"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8" name="Rectangle 6"/>
          <p:cNvSpPr>
            <a:spLocks noGrp="1" noChangeArrowheads="1"/>
          </p:cNvSpPr>
          <p:nvPr>
            <p:ph type="dt"/>
          </p:nvPr>
        </p:nvSpPr>
        <p:spPr bwMode="auto">
          <a:xfrm>
            <a:off x="4398963"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9" name="Rectangle 7"/>
          <p:cNvSpPr>
            <a:spLocks noGrp="1" noChangeArrowheads="1"/>
          </p:cNvSpPr>
          <p:nvPr>
            <p:ph type="ftr"/>
          </p:nvPr>
        </p:nvSpPr>
        <p:spPr bwMode="auto">
          <a:xfrm>
            <a:off x="0"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80" name="Rectangle 8"/>
          <p:cNvSpPr>
            <a:spLocks noGrp="1" noChangeArrowheads="1"/>
          </p:cNvSpPr>
          <p:nvPr>
            <p:ph type="sldNum"/>
          </p:nvPr>
        </p:nvSpPr>
        <p:spPr bwMode="auto">
          <a:xfrm>
            <a:off x="4398963"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itchFamily="18" charset="0"/>
              </a:defRPr>
            </a:lvl1pPr>
          </a:lstStyle>
          <a:p>
            <a:fld id="{C1C98932-2DD3-4B5D-895E-E1DAD55B929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8"/>
          <p:cNvSpPr>
            <a:spLocks noGrp="1" noChangeArrowheads="1"/>
          </p:cNvSpPr>
          <p:nvPr>
            <p:ph type="sldNum" sz="quarter"/>
          </p:nvPr>
        </p:nvSpPr>
        <p:spPr>
          <a:noFill/>
          <a:ln>
            <a:miter lim="800000"/>
            <a:headEnd/>
            <a:tailEnd/>
          </a:ln>
        </p:spPr>
        <p:txBody>
          <a:bodyPr/>
          <a:lstStyle/>
          <a:p>
            <a:fld id="{2C356C74-6A7B-4A6B-8018-D55E2AFCE5E3}" type="slidenum">
              <a:rPr lang="en-US" altLang="en-US"/>
              <a:pPr/>
              <a:t>2</a:t>
            </a:fld>
            <a:endParaRPr lang="en-US" altLang="en-US"/>
          </a:p>
        </p:txBody>
      </p:sp>
      <p:sp>
        <p:nvSpPr>
          <p:cNvPr id="18435"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18436"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8"/>
          <p:cNvSpPr>
            <a:spLocks noGrp="1" noChangeArrowheads="1"/>
          </p:cNvSpPr>
          <p:nvPr>
            <p:ph type="sldNum" sz="quarter"/>
          </p:nvPr>
        </p:nvSpPr>
        <p:spPr>
          <a:noFill/>
          <a:ln>
            <a:miter lim="800000"/>
            <a:headEnd/>
            <a:tailEnd/>
          </a:ln>
        </p:spPr>
        <p:txBody>
          <a:bodyPr/>
          <a:lstStyle/>
          <a:p>
            <a:fld id="{6553EE78-83D5-4B04-9066-B750A9897104}" type="slidenum">
              <a:rPr lang="en-US" altLang="en-US">
                <a:ea typeface="Arial Unicode MS" pitchFamily="34" charset="-122"/>
                <a:cs typeface="Arial Unicode MS" pitchFamily="34" charset="-122"/>
              </a:rPr>
              <a:pPr/>
              <a:t>17</a:t>
            </a:fld>
            <a:endParaRPr lang="en-US" altLang="en-US">
              <a:ea typeface="Arial Unicode MS" pitchFamily="34" charset="-122"/>
              <a:cs typeface="Arial Unicode MS" pitchFamily="34" charset="-122"/>
            </a:endParaRPr>
          </a:p>
        </p:txBody>
      </p:sp>
      <p:sp>
        <p:nvSpPr>
          <p:cNvPr id="4301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4301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8"/>
          <p:cNvSpPr>
            <a:spLocks noGrp="1" noChangeArrowheads="1"/>
          </p:cNvSpPr>
          <p:nvPr>
            <p:ph type="sldNum" sz="quarter"/>
          </p:nvPr>
        </p:nvSpPr>
        <p:spPr>
          <a:noFill/>
          <a:ln>
            <a:miter lim="800000"/>
            <a:headEnd/>
            <a:tailEnd/>
          </a:ln>
        </p:spPr>
        <p:txBody>
          <a:bodyPr/>
          <a:lstStyle/>
          <a:p>
            <a:fld id="{11FF574A-8269-4D61-8EBE-0316AD3EE0D8}" type="slidenum">
              <a:rPr lang="en-US" altLang="en-US">
                <a:ea typeface="Arial Unicode MS" pitchFamily="34" charset="-122"/>
                <a:cs typeface="Arial Unicode MS" pitchFamily="34" charset="-122"/>
              </a:rPr>
              <a:pPr/>
              <a:t>18</a:t>
            </a:fld>
            <a:endParaRPr lang="en-US" altLang="en-US">
              <a:ea typeface="Arial Unicode MS" pitchFamily="34" charset="-122"/>
              <a:cs typeface="Arial Unicode MS" pitchFamily="34" charset="-122"/>
            </a:endParaRPr>
          </a:p>
        </p:txBody>
      </p:sp>
      <p:sp>
        <p:nvSpPr>
          <p:cNvPr id="45059"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45060"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8"/>
          <p:cNvSpPr>
            <a:spLocks noGrp="1" noChangeArrowheads="1"/>
          </p:cNvSpPr>
          <p:nvPr>
            <p:ph type="sldNum" sz="quarter"/>
          </p:nvPr>
        </p:nvSpPr>
        <p:spPr>
          <a:noFill/>
          <a:ln>
            <a:miter lim="800000"/>
            <a:headEnd/>
            <a:tailEnd/>
          </a:ln>
        </p:spPr>
        <p:txBody>
          <a:bodyPr/>
          <a:lstStyle/>
          <a:p>
            <a:fld id="{1E824CEB-9DFF-4FFF-AD0A-281B7513005F}" type="slidenum">
              <a:rPr lang="en-US" altLang="en-US">
                <a:ea typeface="Arial Unicode MS" pitchFamily="34" charset="-122"/>
                <a:cs typeface="Arial Unicode MS" pitchFamily="34" charset="-122"/>
              </a:rPr>
              <a:pPr/>
              <a:t>20</a:t>
            </a:fld>
            <a:endParaRPr lang="en-US" altLang="en-US">
              <a:ea typeface="Arial Unicode MS" pitchFamily="34" charset="-122"/>
              <a:cs typeface="Arial Unicode MS" pitchFamily="34" charset="-122"/>
            </a:endParaRPr>
          </a:p>
        </p:txBody>
      </p:sp>
      <p:sp>
        <p:nvSpPr>
          <p:cNvPr id="4813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4813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ln>
            <a:miter lim="800000"/>
            <a:headEnd/>
            <a:tailEnd/>
          </a:ln>
        </p:spPr>
        <p:txBody>
          <a:bodyPr/>
          <a:lstStyle/>
          <a:p>
            <a:fld id="{7E7401FC-3F1F-4F05-BBEE-785D995AE118}" type="slidenum">
              <a:rPr lang="en-US" altLang="en-US">
                <a:ea typeface="Arial Unicode MS" pitchFamily="34" charset="-122"/>
                <a:cs typeface="Arial Unicode MS" pitchFamily="34" charset="-122"/>
              </a:rPr>
              <a:pPr/>
              <a:t>24</a:t>
            </a:fld>
            <a:endParaRPr lang="en-US" altLang="en-US">
              <a:ea typeface="Arial Unicode MS" pitchFamily="34" charset="-122"/>
              <a:cs typeface="Arial Unicode MS" pitchFamily="34" charset="-122"/>
            </a:endParaRPr>
          </a:p>
        </p:txBody>
      </p:sp>
      <p:sp>
        <p:nvSpPr>
          <p:cNvPr id="5325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5325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Espace réservé de l'image des diapositives 1"/>
          <p:cNvSpPr>
            <a:spLocks noGrp="1" noRot="1" noChangeAspect="1" noChangeArrowheads="1" noTextEdit="1"/>
          </p:cNvSpPr>
          <p:nvPr>
            <p:ph type="sldImg"/>
          </p:nvPr>
        </p:nvSpPr>
        <p:spPr/>
      </p:sp>
      <p:sp>
        <p:nvSpPr>
          <p:cNvPr id="55299" name="Espace réservé des notes 2"/>
          <p:cNvSpPr>
            <a:spLocks noGrp="1" noChangeArrowheads="1"/>
          </p:cNvSpPr>
          <p:nvPr>
            <p:ph type="body" idx="1"/>
          </p:nvPr>
        </p:nvSpPr>
        <p:spPr>
          <a:noFill/>
        </p:spPr>
        <p:txBody>
          <a:bodyPr/>
          <a:lstStyle/>
          <a:p>
            <a:endParaRPr lang="fr-FR" altLang="en-US" smtClean="0">
              <a:latin typeface="Times New Roman" pitchFamily="18" charset="0"/>
            </a:endParaRPr>
          </a:p>
        </p:txBody>
      </p:sp>
      <p:sp>
        <p:nvSpPr>
          <p:cNvPr id="55300" name="Espace réservé du numéro de diapositive 3"/>
          <p:cNvSpPr>
            <a:spLocks noGrp="1" noChangeArrowheads="1"/>
          </p:cNvSpPr>
          <p:nvPr>
            <p:ph type="sldNum" sz="quarter"/>
          </p:nvPr>
        </p:nvSpPr>
        <p:spPr>
          <a:noFill/>
          <a:ln>
            <a:miter lim="800000"/>
            <a:headEnd/>
            <a:tailEnd/>
          </a:ln>
        </p:spPr>
        <p:txBody>
          <a:bodyPr/>
          <a:lstStyle/>
          <a:p>
            <a:fld id="{C86ED297-4EF8-4411-A6B2-C3D5FF9DCD2E}" type="slidenum">
              <a:rPr lang="fr-FR" altLang="en-US"/>
              <a:pPr/>
              <a:t>25</a:t>
            </a:fld>
            <a:endParaRPr lang="fr-FR"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8"/>
          <p:cNvSpPr>
            <a:spLocks noGrp="1" noChangeArrowheads="1"/>
          </p:cNvSpPr>
          <p:nvPr>
            <p:ph type="sldNum" sz="quarter"/>
          </p:nvPr>
        </p:nvSpPr>
        <p:spPr>
          <a:noFill/>
          <a:ln>
            <a:miter lim="800000"/>
            <a:headEnd/>
            <a:tailEnd/>
          </a:ln>
        </p:spPr>
        <p:txBody>
          <a:bodyPr/>
          <a:lstStyle/>
          <a:p>
            <a:fld id="{FFF1AEA0-6101-4355-B810-E0A82C1D942F}" type="slidenum">
              <a:rPr lang="en-US" altLang="en-US">
                <a:ea typeface="Arial Unicode MS" pitchFamily="34" charset="-122"/>
                <a:cs typeface="Arial Unicode MS" pitchFamily="34" charset="-122"/>
              </a:rPr>
              <a:pPr/>
              <a:t>27</a:t>
            </a:fld>
            <a:endParaRPr lang="en-US" altLang="en-US">
              <a:ea typeface="Arial Unicode MS" pitchFamily="34" charset="-122"/>
              <a:cs typeface="Arial Unicode MS" pitchFamily="34" charset="-122"/>
            </a:endParaRPr>
          </a:p>
        </p:txBody>
      </p:sp>
      <p:sp>
        <p:nvSpPr>
          <p:cNvPr id="5837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5837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8"/>
          <p:cNvSpPr>
            <a:spLocks noGrp="1" noChangeArrowheads="1"/>
          </p:cNvSpPr>
          <p:nvPr>
            <p:ph type="sldNum" sz="quarter"/>
          </p:nvPr>
        </p:nvSpPr>
        <p:spPr>
          <a:noFill/>
          <a:ln>
            <a:miter lim="800000"/>
            <a:headEnd/>
            <a:tailEnd/>
          </a:ln>
        </p:spPr>
        <p:txBody>
          <a:bodyPr/>
          <a:lstStyle/>
          <a:p>
            <a:fld id="{66FC81AB-F67C-4C4C-B389-E02DA5AEAFBD}" type="slidenum">
              <a:rPr lang="en-US" altLang="en-US">
                <a:ea typeface="Arial Unicode MS" pitchFamily="34" charset="-122"/>
                <a:cs typeface="Arial Unicode MS" pitchFamily="34" charset="-122"/>
              </a:rPr>
              <a:pPr/>
              <a:t>28</a:t>
            </a:fld>
            <a:endParaRPr lang="en-US" altLang="en-US">
              <a:ea typeface="Arial Unicode MS" pitchFamily="34" charset="-122"/>
              <a:cs typeface="Arial Unicode MS" pitchFamily="34" charset="-122"/>
            </a:endParaRPr>
          </a:p>
        </p:txBody>
      </p:sp>
      <p:sp>
        <p:nvSpPr>
          <p:cNvPr id="60419"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60420"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8"/>
          <p:cNvSpPr>
            <a:spLocks noGrp="1" noChangeArrowheads="1"/>
          </p:cNvSpPr>
          <p:nvPr>
            <p:ph type="sldNum" sz="quarter"/>
          </p:nvPr>
        </p:nvSpPr>
        <p:spPr>
          <a:noFill/>
          <a:ln>
            <a:miter lim="800000"/>
            <a:headEnd/>
            <a:tailEnd/>
          </a:ln>
        </p:spPr>
        <p:txBody>
          <a:bodyPr/>
          <a:lstStyle/>
          <a:p>
            <a:fld id="{EB1536DA-A91D-4EBE-BA28-EA5A35AFE044}" type="slidenum">
              <a:rPr lang="en-US" altLang="en-US">
                <a:ea typeface="Arial Unicode MS" pitchFamily="34" charset="-122"/>
                <a:cs typeface="Arial Unicode MS" pitchFamily="34" charset="-122"/>
              </a:rPr>
              <a:pPr/>
              <a:t>29</a:t>
            </a:fld>
            <a:endParaRPr lang="en-US" altLang="en-US">
              <a:ea typeface="Arial Unicode MS" pitchFamily="34" charset="-122"/>
              <a:cs typeface="Arial Unicode MS" pitchFamily="34" charset="-122"/>
            </a:endParaRPr>
          </a:p>
        </p:txBody>
      </p:sp>
      <p:sp>
        <p:nvSpPr>
          <p:cNvPr id="62467"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62468"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8"/>
          <p:cNvSpPr>
            <a:spLocks noGrp="1" noChangeArrowheads="1"/>
          </p:cNvSpPr>
          <p:nvPr>
            <p:ph type="sldNum" sz="quarter"/>
          </p:nvPr>
        </p:nvSpPr>
        <p:spPr>
          <a:noFill/>
          <a:ln>
            <a:miter lim="800000"/>
            <a:headEnd/>
            <a:tailEnd/>
          </a:ln>
        </p:spPr>
        <p:txBody>
          <a:bodyPr/>
          <a:lstStyle/>
          <a:p>
            <a:fld id="{63000537-7BC5-478E-B759-8F5DE3DCDFA1}" type="slidenum">
              <a:rPr lang="en-US" altLang="en-US">
                <a:ea typeface="Arial Unicode MS" pitchFamily="34" charset="-122"/>
                <a:cs typeface="Arial Unicode MS" pitchFamily="34" charset="-122"/>
              </a:rPr>
              <a:pPr/>
              <a:t>30</a:t>
            </a:fld>
            <a:endParaRPr lang="en-US" altLang="en-US">
              <a:ea typeface="Arial Unicode MS" pitchFamily="34" charset="-122"/>
              <a:cs typeface="Arial Unicode MS" pitchFamily="34" charset="-122"/>
            </a:endParaRPr>
          </a:p>
        </p:txBody>
      </p:sp>
      <p:sp>
        <p:nvSpPr>
          <p:cNvPr id="64515"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64516"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8"/>
          <p:cNvSpPr>
            <a:spLocks noGrp="1" noChangeArrowheads="1"/>
          </p:cNvSpPr>
          <p:nvPr>
            <p:ph type="sldNum" sz="quarter"/>
          </p:nvPr>
        </p:nvSpPr>
        <p:spPr>
          <a:noFill/>
          <a:ln>
            <a:miter lim="800000"/>
            <a:headEnd/>
            <a:tailEnd/>
          </a:ln>
        </p:spPr>
        <p:txBody>
          <a:bodyPr/>
          <a:lstStyle/>
          <a:p>
            <a:fld id="{7E187D60-7A2F-46B6-8F87-C74852EB74E6}" type="slidenum">
              <a:rPr lang="en-US" altLang="en-US">
                <a:ea typeface="Arial Unicode MS" pitchFamily="34" charset="-122"/>
                <a:cs typeface="Arial Unicode MS" pitchFamily="34" charset="-122"/>
              </a:rPr>
              <a:pPr/>
              <a:t>31</a:t>
            </a:fld>
            <a:endParaRPr lang="en-US" altLang="en-US">
              <a:ea typeface="Arial Unicode MS" pitchFamily="34" charset="-122"/>
              <a:cs typeface="Arial Unicode MS" pitchFamily="34" charset="-122"/>
            </a:endParaRPr>
          </a:p>
        </p:txBody>
      </p:sp>
      <p:sp>
        <p:nvSpPr>
          <p:cNvPr id="6656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66564"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8"/>
          <p:cNvSpPr>
            <a:spLocks noGrp="1" noChangeArrowheads="1"/>
          </p:cNvSpPr>
          <p:nvPr>
            <p:ph type="sldNum" sz="quarter"/>
          </p:nvPr>
        </p:nvSpPr>
        <p:spPr>
          <a:noFill/>
          <a:ln>
            <a:miter lim="800000"/>
            <a:headEnd/>
            <a:tailEnd/>
          </a:ln>
        </p:spPr>
        <p:txBody>
          <a:bodyPr/>
          <a:lstStyle/>
          <a:p>
            <a:fld id="{9CB02DE6-CAA1-4A71-BEDB-D39C594B6395}" type="slidenum">
              <a:rPr lang="en-US" altLang="en-US"/>
              <a:pPr/>
              <a:t>3</a:t>
            </a:fld>
            <a:endParaRPr lang="en-US" altLang="en-US"/>
          </a:p>
        </p:txBody>
      </p:sp>
      <p:sp>
        <p:nvSpPr>
          <p:cNvPr id="2048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20484"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8"/>
          <p:cNvSpPr>
            <a:spLocks noGrp="1" noChangeArrowheads="1"/>
          </p:cNvSpPr>
          <p:nvPr>
            <p:ph type="sldNum" sz="quarter"/>
          </p:nvPr>
        </p:nvSpPr>
        <p:spPr>
          <a:noFill/>
          <a:ln>
            <a:miter lim="800000"/>
            <a:headEnd/>
            <a:tailEnd/>
          </a:ln>
        </p:spPr>
        <p:txBody>
          <a:bodyPr/>
          <a:lstStyle/>
          <a:p>
            <a:fld id="{D6B7C4E2-470A-453C-B5A4-63282700688E}" type="slidenum">
              <a:rPr lang="en-US" altLang="en-US">
                <a:ea typeface="Arial Unicode MS" pitchFamily="34" charset="-122"/>
                <a:cs typeface="Arial Unicode MS" pitchFamily="34" charset="-122"/>
              </a:rPr>
              <a:pPr/>
              <a:t>33</a:t>
            </a:fld>
            <a:endParaRPr lang="en-US" altLang="en-US">
              <a:ea typeface="Arial Unicode MS" pitchFamily="34" charset="-122"/>
              <a:cs typeface="Arial Unicode MS" pitchFamily="34" charset="-122"/>
            </a:endParaRPr>
          </a:p>
        </p:txBody>
      </p:sp>
      <p:sp>
        <p:nvSpPr>
          <p:cNvPr id="69635"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69636"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8"/>
          <p:cNvSpPr>
            <a:spLocks noGrp="1" noChangeArrowheads="1"/>
          </p:cNvSpPr>
          <p:nvPr>
            <p:ph type="sldNum" sz="quarter"/>
          </p:nvPr>
        </p:nvSpPr>
        <p:spPr>
          <a:noFill/>
          <a:ln>
            <a:miter lim="800000"/>
            <a:headEnd/>
            <a:tailEnd/>
          </a:ln>
        </p:spPr>
        <p:txBody>
          <a:bodyPr/>
          <a:lstStyle/>
          <a:p>
            <a:fld id="{051E102B-9C96-4229-95FB-950E5A83A853}" type="slidenum">
              <a:rPr lang="en-US" altLang="en-US">
                <a:ea typeface="Arial Unicode MS" pitchFamily="34" charset="-122"/>
                <a:cs typeface="Arial Unicode MS" pitchFamily="34" charset="-122"/>
              </a:rPr>
              <a:pPr/>
              <a:t>34</a:t>
            </a:fld>
            <a:endParaRPr lang="en-US" altLang="en-US">
              <a:ea typeface="Arial Unicode MS" pitchFamily="34" charset="-122"/>
              <a:cs typeface="Arial Unicode MS" pitchFamily="34" charset="-122"/>
            </a:endParaRPr>
          </a:p>
        </p:txBody>
      </p:sp>
      <p:sp>
        <p:nvSpPr>
          <p:cNvPr id="7168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71684"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8"/>
          <p:cNvSpPr>
            <a:spLocks noGrp="1" noChangeArrowheads="1"/>
          </p:cNvSpPr>
          <p:nvPr>
            <p:ph type="sldNum" sz="quarter"/>
          </p:nvPr>
        </p:nvSpPr>
        <p:spPr>
          <a:noFill/>
          <a:ln>
            <a:miter lim="800000"/>
            <a:headEnd/>
            <a:tailEnd/>
          </a:ln>
        </p:spPr>
        <p:txBody>
          <a:bodyPr/>
          <a:lstStyle/>
          <a:p>
            <a:fld id="{E41081E8-E9E2-40C0-B770-468352D105AA}" type="slidenum">
              <a:rPr lang="en-US" altLang="en-US">
                <a:ea typeface="Arial Unicode MS" pitchFamily="34" charset="-122"/>
                <a:cs typeface="Arial Unicode MS" pitchFamily="34" charset="-122"/>
              </a:rPr>
              <a:pPr/>
              <a:t>35</a:t>
            </a:fld>
            <a:endParaRPr lang="en-US" altLang="en-US">
              <a:ea typeface="Arial Unicode MS" pitchFamily="34" charset="-122"/>
              <a:cs typeface="Arial Unicode MS" pitchFamily="34" charset="-122"/>
            </a:endParaRPr>
          </a:p>
        </p:txBody>
      </p:sp>
      <p:sp>
        <p:nvSpPr>
          <p:cNvPr id="7373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7373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8"/>
          <p:cNvSpPr>
            <a:spLocks noGrp="1" noChangeArrowheads="1"/>
          </p:cNvSpPr>
          <p:nvPr>
            <p:ph type="sldNum" sz="quarter"/>
          </p:nvPr>
        </p:nvSpPr>
        <p:spPr>
          <a:noFill/>
          <a:ln>
            <a:miter lim="800000"/>
            <a:headEnd/>
            <a:tailEnd/>
          </a:ln>
        </p:spPr>
        <p:txBody>
          <a:bodyPr/>
          <a:lstStyle/>
          <a:p>
            <a:fld id="{64C282CD-9A53-4BBA-9DC8-37C57D1B922B}" type="slidenum">
              <a:rPr lang="en-US" altLang="en-US">
                <a:ea typeface="Arial Unicode MS" pitchFamily="34" charset="-122"/>
                <a:cs typeface="Arial Unicode MS" pitchFamily="34" charset="-122"/>
              </a:rPr>
              <a:pPr/>
              <a:t>36</a:t>
            </a:fld>
            <a:endParaRPr lang="en-US" altLang="en-US">
              <a:ea typeface="Arial Unicode MS" pitchFamily="34" charset="-122"/>
              <a:cs typeface="Arial Unicode MS" pitchFamily="34" charset="-122"/>
            </a:endParaRPr>
          </a:p>
        </p:txBody>
      </p:sp>
      <p:sp>
        <p:nvSpPr>
          <p:cNvPr id="75779"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75780"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8"/>
          <p:cNvSpPr>
            <a:spLocks noGrp="1" noChangeArrowheads="1"/>
          </p:cNvSpPr>
          <p:nvPr>
            <p:ph type="sldNum" sz="quarter"/>
          </p:nvPr>
        </p:nvSpPr>
        <p:spPr>
          <a:noFill/>
          <a:ln>
            <a:miter lim="800000"/>
            <a:headEnd/>
            <a:tailEnd/>
          </a:ln>
        </p:spPr>
        <p:txBody>
          <a:bodyPr/>
          <a:lstStyle/>
          <a:p>
            <a:fld id="{2651A8AD-84C7-477D-A2CE-4A2A3A84F455}" type="slidenum">
              <a:rPr lang="en-US" altLang="en-US">
                <a:ea typeface="Arial Unicode MS" pitchFamily="34" charset="-122"/>
                <a:cs typeface="Arial Unicode MS" pitchFamily="34" charset="-122"/>
              </a:rPr>
              <a:pPr/>
              <a:t>37</a:t>
            </a:fld>
            <a:endParaRPr lang="en-US" altLang="en-US">
              <a:ea typeface="Arial Unicode MS" pitchFamily="34" charset="-122"/>
              <a:cs typeface="Arial Unicode MS" pitchFamily="34" charset="-122"/>
            </a:endParaRPr>
          </a:p>
        </p:txBody>
      </p:sp>
      <p:sp>
        <p:nvSpPr>
          <p:cNvPr id="77827"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77828"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8"/>
          <p:cNvSpPr>
            <a:spLocks noGrp="1" noChangeArrowheads="1"/>
          </p:cNvSpPr>
          <p:nvPr>
            <p:ph type="sldNum" sz="quarter"/>
          </p:nvPr>
        </p:nvSpPr>
        <p:spPr>
          <a:noFill/>
          <a:ln>
            <a:miter lim="800000"/>
            <a:headEnd/>
            <a:tailEnd/>
          </a:ln>
        </p:spPr>
        <p:txBody>
          <a:bodyPr/>
          <a:lstStyle/>
          <a:p>
            <a:fld id="{60F74614-329E-44C1-B915-C49EA48F23DE}" type="slidenum">
              <a:rPr lang="en-US" altLang="en-US">
                <a:ea typeface="Arial Unicode MS" pitchFamily="34" charset="-122"/>
                <a:cs typeface="Arial Unicode MS" pitchFamily="34" charset="-122"/>
              </a:rPr>
              <a:pPr/>
              <a:t>38</a:t>
            </a:fld>
            <a:endParaRPr lang="en-US" altLang="en-US">
              <a:ea typeface="Arial Unicode MS" pitchFamily="34" charset="-122"/>
              <a:cs typeface="Arial Unicode MS" pitchFamily="34" charset="-122"/>
            </a:endParaRPr>
          </a:p>
        </p:txBody>
      </p:sp>
      <p:sp>
        <p:nvSpPr>
          <p:cNvPr id="79875"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79876"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8"/>
          <p:cNvSpPr>
            <a:spLocks noGrp="1" noChangeArrowheads="1"/>
          </p:cNvSpPr>
          <p:nvPr>
            <p:ph type="sldNum" sz="quarter"/>
          </p:nvPr>
        </p:nvSpPr>
        <p:spPr>
          <a:noFill/>
          <a:ln>
            <a:miter lim="800000"/>
            <a:headEnd/>
            <a:tailEnd/>
          </a:ln>
        </p:spPr>
        <p:txBody>
          <a:bodyPr/>
          <a:lstStyle/>
          <a:p>
            <a:fld id="{01C45A7E-2C30-4FF6-BD1D-81DD663FE0D3}" type="slidenum">
              <a:rPr lang="en-US" altLang="en-US">
                <a:ea typeface="Arial Unicode MS" pitchFamily="34" charset="-122"/>
                <a:cs typeface="Arial Unicode MS" pitchFamily="34" charset="-122"/>
              </a:rPr>
              <a:pPr/>
              <a:t>39</a:t>
            </a:fld>
            <a:endParaRPr lang="en-US" altLang="en-US">
              <a:ea typeface="Arial Unicode MS" pitchFamily="34" charset="-122"/>
              <a:cs typeface="Arial Unicode MS" pitchFamily="34" charset="-122"/>
            </a:endParaRPr>
          </a:p>
        </p:txBody>
      </p:sp>
      <p:sp>
        <p:nvSpPr>
          <p:cNvPr id="8192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81924"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8"/>
          <p:cNvSpPr>
            <a:spLocks noGrp="1" noChangeArrowheads="1"/>
          </p:cNvSpPr>
          <p:nvPr>
            <p:ph type="sldNum" sz="quarter"/>
          </p:nvPr>
        </p:nvSpPr>
        <p:spPr>
          <a:noFill/>
          <a:ln>
            <a:miter lim="800000"/>
            <a:headEnd/>
            <a:tailEnd/>
          </a:ln>
        </p:spPr>
        <p:txBody>
          <a:bodyPr/>
          <a:lstStyle/>
          <a:p>
            <a:fld id="{00EA3161-5647-4042-BE36-C55DB1FAE1CC}" type="slidenum">
              <a:rPr lang="en-US" altLang="en-US"/>
              <a:pPr/>
              <a:t>4</a:t>
            </a:fld>
            <a:endParaRPr lang="en-US" altLang="en-US"/>
          </a:p>
        </p:txBody>
      </p:sp>
      <p:sp>
        <p:nvSpPr>
          <p:cNvPr id="2253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2253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8"/>
          <p:cNvSpPr>
            <a:spLocks noGrp="1" noChangeArrowheads="1"/>
          </p:cNvSpPr>
          <p:nvPr>
            <p:ph type="sldNum" sz="quarter"/>
          </p:nvPr>
        </p:nvSpPr>
        <p:spPr>
          <a:noFill/>
          <a:ln>
            <a:miter lim="800000"/>
            <a:headEnd/>
            <a:tailEnd/>
          </a:ln>
        </p:spPr>
        <p:txBody>
          <a:bodyPr/>
          <a:lstStyle/>
          <a:p>
            <a:fld id="{653C794B-485A-4B29-8879-7EB1B2D6E8B9}" type="slidenum">
              <a:rPr lang="en-US" altLang="en-US"/>
              <a:pPr/>
              <a:t>5</a:t>
            </a:fld>
            <a:endParaRPr lang="en-US" altLang="en-US"/>
          </a:p>
        </p:txBody>
      </p:sp>
      <p:sp>
        <p:nvSpPr>
          <p:cNvPr id="24579"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24580"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8"/>
          <p:cNvSpPr>
            <a:spLocks noGrp="1" noChangeArrowheads="1"/>
          </p:cNvSpPr>
          <p:nvPr>
            <p:ph type="sldNum" sz="quarter"/>
          </p:nvPr>
        </p:nvSpPr>
        <p:spPr>
          <a:noFill/>
          <a:ln>
            <a:miter lim="800000"/>
            <a:headEnd/>
            <a:tailEnd/>
          </a:ln>
        </p:spPr>
        <p:txBody>
          <a:bodyPr/>
          <a:lstStyle/>
          <a:p>
            <a:fld id="{D394032A-9811-4CB1-9286-70AF0222AB4F}" type="slidenum">
              <a:rPr lang="en-US" altLang="en-US">
                <a:ea typeface="Arial Unicode MS" pitchFamily="34" charset="-122"/>
                <a:cs typeface="Arial Unicode MS" pitchFamily="34" charset="-122"/>
              </a:rPr>
              <a:pPr/>
              <a:t>7</a:t>
            </a:fld>
            <a:endParaRPr lang="en-US" altLang="en-US">
              <a:ea typeface="Arial Unicode MS" pitchFamily="34" charset="-122"/>
              <a:cs typeface="Arial Unicode MS" pitchFamily="34" charset="-122"/>
            </a:endParaRPr>
          </a:p>
        </p:txBody>
      </p:sp>
      <p:sp>
        <p:nvSpPr>
          <p:cNvPr id="2765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2765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8"/>
          <p:cNvSpPr>
            <a:spLocks noGrp="1" noChangeArrowheads="1"/>
          </p:cNvSpPr>
          <p:nvPr>
            <p:ph type="sldNum" sz="quarter"/>
          </p:nvPr>
        </p:nvSpPr>
        <p:spPr>
          <a:noFill/>
          <a:ln>
            <a:miter lim="800000"/>
            <a:headEnd/>
            <a:tailEnd/>
          </a:ln>
        </p:spPr>
        <p:txBody>
          <a:bodyPr/>
          <a:lstStyle/>
          <a:p>
            <a:fld id="{ECAF65FE-C602-40D4-AFC2-912AD4070392}" type="slidenum">
              <a:rPr lang="en-US" altLang="en-US">
                <a:ea typeface="Arial Unicode MS" pitchFamily="34" charset="-122"/>
                <a:cs typeface="Arial Unicode MS" pitchFamily="34" charset="-122"/>
              </a:rPr>
              <a:pPr/>
              <a:t>9</a:t>
            </a:fld>
            <a:endParaRPr lang="en-US" altLang="en-US">
              <a:ea typeface="Arial Unicode MS" pitchFamily="34" charset="-122"/>
              <a:cs typeface="Arial Unicode MS" pitchFamily="34" charset="-122"/>
            </a:endParaRPr>
          </a:p>
        </p:txBody>
      </p:sp>
      <p:sp>
        <p:nvSpPr>
          <p:cNvPr id="3072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0724"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8"/>
          <p:cNvSpPr>
            <a:spLocks noGrp="1" noChangeArrowheads="1"/>
          </p:cNvSpPr>
          <p:nvPr>
            <p:ph type="sldNum" sz="quarter"/>
          </p:nvPr>
        </p:nvSpPr>
        <p:spPr>
          <a:noFill/>
          <a:ln>
            <a:miter lim="800000"/>
            <a:headEnd/>
            <a:tailEnd/>
          </a:ln>
        </p:spPr>
        <p:txBody>
          <a:bodyPr/>
          <a:lstStyle/>
          <a:p>
            <a:fld id="{0EEF5106-5204-433A-B63F-A5D84773E873}" type="slidenum">
              <a:rPr lang="en-US" altLang="en-US">
                <a:ea typeface="Arial Unicode MS" pitchFamily="34" charset="-122"/>
                <a:cs typeface="Arial Unicode MS" pitchFamily="34" charset="-122"/>
              </a:rPr>
              <a:pPr/>
              <a:t>10</a:t>
            </a:fld>
            <a:endParaRPr lang="en-US" altLang="en-US">
              <a:ea typeface="Arial Unicode MS" pitchFamily="34" charset="-122"/>
              <a:cs typeface="Arial Unicode MS" pitchFamily="34" charset="-122"/>
            </a:endParaRPr>
          </a:p>
        </p:txBody>
      </p:sp>
      <p:sp>
        <p:nvSpPr>
          <p:cNvPr id="3277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277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8"/>
          <p:cNvSpPr>
            <a:spLocks noGrp="1" noChangeArrowheads="1"/>
          </p:cNvSpPr>
          <p:nvPr>
            <p:ph type="sldNum" sz="quarter"/>
          </p:nvPr>
        </p:nvSpPr>
        <p:spPr>
          <a:noFill/>
          <a:ln>
            <a:miter lim="800000"/>
            <a:headEnd/>
            <a:tailEnd/>
          </a:ln>
        </p:spPr>
        <p:txBody>
          <a:bodyPr/>
          <a:lstStyle/>
          <a:p>
            <a:fld id="{D7DDAE32-E1FE-47FE-BD2B-254F7EFE49C2}" type="slidenum">
              <a:rPr lang="en-US" altLang="en-US">
                <a:ea typeface="Arial Unicode MS" pitchFamily="34" charset="-122"/>
                <a:cs typeface="Arial Unicode MS" pitchFamily="34" charset="-122"/>
              </a:rPr>
              <a:pPr/>
              <a:t>14</a:t>
            </a:fld>
            <a:endParaRPr lang="en-US" altLang="en-US">
              <a:ea typeface="Arial Unicode MS" pitchFamily="34" charset="-122"/>
              <a:cs typeface="Arial Unicode MS" pitchFamily="34" charset="-122"/>
            </a:endParaRPr>
          </a:p>
        </p:txBody>
      </p:sp>
      <p:sp>
        <p:nvSpPr>
          <p:cNvPr id="3789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789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8"/>
          <p:cNvSpPr>
            <a:spLocks noGrp="1" noChangeArrowheads="1"/>
          </p:cNvSpPr>
          <p:nvPr>
            <p:ph type="sldNum" sz="quarter"/>
          </p:nvPr>
        </p:nvSpPr>
        <p:spPr>
          <a:noFill/>
          <a:ln>
            <a:miter lim="800000"/>
            <a:headEnd/>
            <a:tailEnd/>
          </a:ln>
        </p:spPr>
        <p:txBody>
          <a:bodyPr/>
          <a:lstStyle/>
          <a:p>
            <a:fld id="{4C75CFA1-A1D7-4EA6-BBBA-0DBC0B901DE6}" type="slidenum">
              <a:rPr lang="en-US" altLang="en-US">
                <a:ea typeface="Arial Unicode MS" pitchFamily="34" charset="-122"/>
                <a:cs typeface="Arial Unicode MS" pitchFamily="34" charset="-122"/>
              </a:rPr>
              <a:pPr/>
              <a:t>16</a:t>
            </a:fld>
            <a:endParaRPr lang="en-US" altLang="en-US">
              <a:ea typeface="Arial Unicode MS" pitchFamily="34" charset="-122"/>
              <a:cs typeface="Arial Unicode MS" pitchFamily="34" charset="-122"/>
            </a:endParaRPr>
          </a:p>
        </p:txBody>
      </p:sp>
      <p:sp>
        <p:nvSpPr>
          <p:cNvPr id="4096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40964"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Click to edit Master subtitle style</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C4486E5A-1593-4620-990B-AD521FBECAC4}"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DD314057-4D63-4D7F-82AF-90F0175A2DEC}"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938838"/>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457200" y="533400"/>
            <a:ext cx="6016625" cy="5938838"/>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1F46DF71-3AD9-4541-B348-165260A26730}"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5" name="Date Placeholder 3"/>
          <p:cNvSpPr>
            <a:spLocks noGrp="1"/>
          </p:cNvSpPr>
          <p:nvPr>
            <p:ph type="dt" sz="half" idx="10"/>
          </p:nvPr>
        </p:nvSpPr>
        <p:spPr/>
        <p:txBody>
          <a:bodyPr/>
          <a:lstStyle>
            <a:lvl1pPr defTabSz="457200">
              <a:defRPr/>
            </a:lvl1pPr>
          </a:lstStyle>
          <a:p>
            <a:pPr>
              <a:defRPr/>
            </a:pPr>
            <a:fld id="{85D20B96-FB06-4D53-93FA-67C397590F28}" type="datetime2">
              <a:rPr lang="en-US" altLang="en-US"/>
              <a:pPr>
                <a:defRPr/>
              </a:pPr>
              <a:t>Wednesday, February 28, 2024</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CFC965C0-2FE7-4A73-8C05-C07BD5CED610}" type="slidenum">
              <a:rPr lang="en-US" altLang="en-US"/>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69551482-7443-49AF-B00D-7EAC8F8D70F6}" type="datetime2">
              <a:rPr lang="en-US" altLang="en-US"/>
              <a:pPr>
                <a:defRPr/>
              </a:pPr>
              <a:t>Wednesday, February 28,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3D5C2E31-0E75-485E-90CA-15DFC040A0CE}" type="slidenum">
              <a:rPr lang="en-US" altLang="en-US"/>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5" name="Date Placeholder 3"/>
          <p:cNvSpPr>
            <a:spLocks noGrp="1"/>
          </p:cNvSpPr>
          <p:nvPr>
            <p:ph type="dt" sz="half" idx="10"/>
          </p:nvPr>
        </p:nvSpPr>
        <p:spPr/>
        <p:txBody>
          <a:bodyPr/>
          <a:lstStyle>
            <a:lvl1pPr defTabSz="457200">
              <a:defRPr/>
            </a:lvl1pPr>
          </a:lstStyle>
          <a:p>
            <a:pPr>
              <a:defRPr/>
            </a:pPr>
            <a:fld id="{2B917EF0-959B-442D-8E00-25CCE7C49EA6}" type="datetime2">
              <a:rPr lang="en-US" altLang="en-US"/>
              <a:pPr>
                <a:defRPr/>
              </a:pPr>
              <a:t>Wednesday, February 28, 2024</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EF707FF0-507E-4F6D-9361-EFAD0A6C2537}" type="slidenum">
              <a:rPr lang="en-US" altLang="en-US"/>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lvl1pPr defTabSz="457200">
              <a:defRPr/>
            </a:lvl1pPr>
          </a:lstStyle>
          <a:p>
            <a:pPr>
              <a:defRPr/>
            </a:pPr>
            <a:fld id="{77CB538A-996B-4D49-92B1-54676044B3E6}" type="datetime2">
              <a:rPr lang="en-US" altLang="en-US"/>
              <a:pPr>
                <a:defRPr/>
              </a:pPr>
              <a:t>Wednesday, February 28, 2024</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5B73E6F2-325D-407C-BB8A-292B0A4B8AF6}" type="slidenum">
              <a:rPr lang="en-US" altLang="en-US"/>
              <a:pPr/>
              <a:t>‹#›</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8" name="Date Placeholder 6"/>
          <p:cNvSpPr>
            <a:spLocks noGrp="1"/>
          </p:cNvSpPr>
          <p:nvPr>
            <p:ph type="dt" sz="half" idx="10"/>
          </p:nvPr>
        </p:nvSpPr>
        <p:spPr/>
        <p:txBody>
          <a:bodyPr/>
          <a:lstStyle>
            <a:lvl1pPr defTabSz="457200">
              <a:defRPr/>
            </a:lvl1pPr>
          </a:lstStyle>
          <a:p>
            <a:pPr>
              <a:defRPr/>
            </a:pPr>
            <a:fld id="{CA3EF26E-5A20-42F5-BCD2-8F03C2945F20}" type="datetime2">
              <a:rPr lang="en-US" altLang="en-US"/>
              <a:pPr>
                <a:defRPr/>
              </a:pPr>
              <a:t>Wednesday, February 28, 2024</a:t>
            </a:fld>
            <a:endParaRPr lang="en-US" altLang="en-US"/>
          </a:p>
        </p:txBody>
      </p:sp>
      <p:sp>
        <p:nvSpPr>
          <p:cNvPr id="9" name="Footer Placeholder 7"/>
          <p:cNvSpPr>
            <a:spLocks noGrp="1"/>
          </p:cNvSpPr>
          <p:nvPr>
            <p:ph type="ftr" sz="quarter" idx="11"/>
          </p:nvPr>
        </p:nvSpPr>
        <p:spPr/>
        <p:txBody>
          <a:bodyPr/>
          <a:lstStyle>
            <a:lvl1pPr defTabSz="457200">
              <a:defRPr/>
            </a:lvl1pPr>
          </a:lstStyle>
          <a:p>
            <a:pPr>
              <a:defRPr/>
            </a:pPr>
            <a:endParaRPr lang="en-US" altLang="en-US"/>
          </a:p>
        </p:txBody>
      </p:sp>
      <p:sp>
        <p:nvSpPr>
          <p:cNvPr id="10" name="Slide Number Placeholder 8"/>
          <p:cNvSpPr>
            <a:spLocks noGrp="1"/>
          </p:cNvSpPr>
          <p:nvPr>
            <p:ph type="sldNum" sz="quarter" idx="12"/>
          </p:nvPr>
        </p:nvSpPr>
        <p:spPr/>
        <p:txBody>
          <a:bodyPr/>
          <a:lstStyle>
            <a:lvl1pPr defTabSz="457200">
              <a:defRPr/>
            </a:lvl1pPr>
          </a:lstStyle>
          <a:p>
            <a:fld id="{C0AF4AA6-810B-49B6-82D6-704366D7EFD4}" type="slidenum">
              <a:rPr lang="en-US" altLang="en-US"/>
              <a:pPr/>
              <a:t>‹#›</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lvl1pPr defTabSz="457200">
              <a:defRPr/>
            </a:lvl1pPr>
          </a:lstStyle>
          <a:p>
            <a:pPr>
              <a:defRPr/>
            </a:pPr>
            <a:fld id="{41444448-7E62-4383-AA0A-E9DA98AD373C}" type="datetime2">
              <a:rPr lang="en-US" altLang="en-US"/>
              <a:pPr>
                <a:defRPr/>
              </a:pPr>
              <a:t>Wednesday, February 28, 2024</a:t>
            </a:fld>
            <a:endParaRPr lang="en-US" altLang="en-US"/>
          </a:p>
        </p:txBody>
      </p:sp>
      <p:sp>
        <p:nvSpPr>
          <p:cNvPr id="4" name="Footer Placeholder 3"/>
          <p:cNvSpPr>
            <a:spLocks noGrp="1"/>
          </p:cNvSpPr>
          <p:nvPr>
            <p:ph type="ftr" sz="quarter" idx="11"/>
          </p:nvPr>
        </p:nvSpPr>
        <p:spPr/>
        <p:txBody>
          <a:bodyPr/>
          <a:lstStyle>
            <a:lvl1pPr defTabSz="457200">
              <a:defRPr/>
            </a:lvl1pPr>
          </a:lstStyle>
          <a:p>
            <a:pPr>
              <a:defRPr/>
            </a:pPr>
            <a:endParaRPr lang="en-US" altLang="en-US"/>
          </a:p>
        </p:txBody>
      </p:sp>
      <p:sp>
        <p:nvSpPr>
          <p:cNvPr id="5" name="Slide Number Placeholder 4"/>
          <p:cNvSpPr>
            <a:spLocks noGrp="1"/>
          </p:cNvSpPr>
          <p:nvPr>
            <p:ph type="sldNum" sz="quarter" idx="12"/>
          </p:nvPr>
        </p:nvSpPr>
        <p:spPr/>
        <p:txBody>
          <a:bodyPr/>
          <a:lstStyle>
            <a:lvl1pPr defTabSz="457200">
              <a:defRPr/>
            </a:lvl1pPr>
          </a:lstStyle>
          <a:p>
            <a:fld id="{CC43ED95-378E-4E2E-A476-C6F9A4B133EE}" type="slidenum">
              <a:rPr lang="en-US" altLang="en-US"/>
              <a:pPr/>
              <a:t>‹#›</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457200">
              <a:defRPr/>
            </a:lvl1pPr>
          </a:lstStyle>
          <a:p>
            <a:pPr>
              <a:defRPr/>
            </a:pPr>
            <a:fld id="{F95B0C3D-79BB-4752-9D79-8471865E5762}" type="datetime2">
              <a:rPr lang="en-US" altLang="en-US"/>
              <a:pPr>
                <a:defRPr/>
              </a:pPr>
              <a:t>Wednesday, February 28, 2024</a:t>
            </a:fld>
            <a:endParaRPr lang="en-US" altLang="en-US"/>
          </a:p>
        </p:txBody>
      </p:sp>
      <p:sp>
        <p:nvSpPr>
          <p:cNvPr id="3" name="Footer Placeholder 2"/>
          <p:cNvSpPr>
            <a:spLocks noGrp="1"/>
          </p:cNvSpPr>
          <p:nvPr>
            <p:ph type="ftr" sz="quarter" idx="11"/>
          </p:nvPr>
        </p:nvSpPr>
        <p:spPr/>
        <p:txBody>
          <a:bodyPr/>
          <a:lstStyle>
            <a:lvl1pPr defTabSz="457200">
              <a:defRPr/>
            </a:lvl1pPr>
          </a:lstStyle>
          <a:p>
            <a:pPr>
              <a:defRPr/>
            </a:pPr>
            <a:endParaRPr lang="en-US" altLang="en-US"/>
          </a:p>
        </p:txBody>
      </p:sp>
      <p:sp>
        <p:nvSpPr>
          <p:cNvPr id="4" name="Slide Number Placeholder 3"/>
          <p:cNvSpPr>
            <a:spLocks noGrp="1"/>
          </p:cNvSpPr>
          <p:nvPr>
            <p:ph type="sldNum" sz="quarter" idx="12"/>
          </p:nvPr>
        </p:nvSpPr>
        <p:spPr/>
        <p:txBody>
          <a:bodyPr/>
          <a:lstStyle>
            <a:lvl1pPr defTabSz="457200">
              <a:defRPr/>
            </a:lvl1pPr>
          </a:lstStyle>
          <a:p>
            <a:fld id="{832E7596-D871-4359-ADA7-4C49D53875A9}" type="slidenum">
              <a:rPr lang="en-US" altLang="en-US"/>
              <a:pPr/>
              <a:t>‹#›</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6" name="Date Placeholder 4"/>
          <p:cNvSpPr>
            <a:spLocks noGrp="1"/>
          </p:cNvSpPr>
          <p:nvPr>
            <p:ph type="dt" sz="half" idx="10"/>
          </p:nvPr>
        </p:nvSpPr>
        <p:spPr/>
        <p:txBody>
          <a:bodyPr/>
          <a:lstStyle>
            <a:lvl1pPr defTabSz="457200">
              <a:defRPr/>
            </a:lvl1pPr>
          </a:lstStyle>
          <a:p>
            <a:pPr>
              <a:defRPr/>
            </a:pPr>
            <a:fld id="{7E663D44-FF01-4CE9-9544-2FEF1016B61D}" type="datetime2">
              <a:rPr lang="en-US" altLang="en-US"/>
              <a:pPr>
                <a:defRPr/>
              </a:pPr>
              <a:t>Wednesday, February 28, 2024</a:t>
            </a:fld>
            <a:endParaRPr lang="en-US" altLang="en-US"/>
          </a:p>
        </p:txBody>
      </p:sp>
      <p:sp>
        <p:nvSpPr>
          <p:cNvPr id="7"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8" name="Slide Number Placeholder 6"/>
          <p:cNvSpPr>
            <a:spLocks noGrp="1"/>
          </p:cNvSpPr>
          <p:nvPr>
            <p:ph type="sldNum" sz="quarter" idx="12"/>
          </p:nvPr>
        </p:nvSpPr>
        <p:spPr/>
        <p:txBody>
          <a:bodyPr/>
          <a:lstStyle>
            <a:lvl1pPr defTabSz="457200">
              <a:defRPr/>
            </a:lvl1pPr>
          </a:lstStyle>
          <a:p>
            <a:fld id="{4C20F0BE-D13D-4C20-B187-38F50FB65235}"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D76056F6-C1C1-4481-A070-7290D99EC725}" type="slidenum">
              <a:rPr lang="en-US" altLang="en-US"/>
              <a:pPr/>
              <a:t>‹#›</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lvl1pPr defTabSz="457200">
              <a:defRPr/>
            </a:lvl1pPr>
          </a:lstStyle>
          <a:p>
            <a:pPr>
              <a:defRPr/>
            </a:pPr>
            <a:fld id="{D4A226F2-692F-4369-A16C-8E64DA0AA342}" type="datetime2">
              <a:rPr lang="en-US" altLang="en-US"/>
              <a:pPr>
                <a:defRPr/>
              </a:pPr>
              <a:t>Wednesday, February 28, 2024</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C2126546-C963-48E0-90F1-ECF46F73BD07}" type="slidenum">
              <a:rPr lang="en-US" altLang="en-US"/>
              <a:pPr/>
              <a:t>‹#›</a:t>
            </a:fld>
            <a:endParaRPr lang="en-US"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62797D62-1A31-4129-B241-467609FAA5E5}" type="datetime2">
              <a:rPr lang="en-US" altLang="en-US"/>
              <a:pPr>
                <a:defRPr/>
              </a:pPr>
              <a:t>Wednesday, February 28,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A5524611-8868-4F8D-9475-DD9642E5D2C3}" type="slidenum">
              <a:rPr lang="en-US" altLang="en-US"/>
              <a:pPr/>
              <a:t>‹#›</a:t>
            </a:fld>
            <a:endParaRPr lang="en-US"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lvl1pPr defTabSz="457200">
              <a:defRPr/>
            </a:lvl1pPr>
          </a:lstStyle>
          <a:p>
            <a:pPr>
              <a:defRPr/>
            </a:pPr>
            <a:fld id="{50B5FD18-7FF4-4169-8AD3-194A1EDDD156}" type="datetime2">
              <a:rPr lang="en-US" altLang="en-US"/>
              <a:pPr>
                <a:defRPr/>
              </a:pPr>
              <a:t>Wednesday, February 28,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8DEFFABC-D4B2-4D11-B1B5-14B9C36425A5}" type="slidenum">
              <a:rPr lang="en-US" altLang="en-US"/>
              <a:pPr/>
              <a:t>‹#›</a:t>
            </a:fld>
            <a:endParaRPr lang="en-US"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Click to edit Master subtitle style</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A5026A28-AE29-48C2-950F-EC94AF60FC17}" type="slidenum">
              <a:rPr lang="en-US" altLang="en-US"/>
              <a:pPr/>
              <a:t>‹#›</a:t>
            </a:fld>
            <a:endParaRPr lang="en-US"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089B1980-130A-46B9-98FD-FF1CB739FE3F}" type="slidenum">
              <a:rPr lang="en-US" altLang="en-US"/>
              <a:pPr/>
              <a:t>‹#›</a:t>
            </a:fld>
            <a:endParaRPr lang="en-US"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Click to edit Master text styles</a:t>
            </a:r>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0D63E8ED-CB94-4F81-99B8-2CB970DA2C36}" type="slidenum">
              <a:rPr lang="en-US" altLang="en-US"/>
              <a:pPr/>
              <a:t>‹#›</a:t>
            </a:fld>
            <a:endParaRPr lang="en-US"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5425"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5025" y="1600200"/>
            <a:ext cx="4037013"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BFBDC9A6-914D-45B6-AE1B-175197ABB5CD}" type="slidenum">
              <a:rPr lang="en-US" altLang="en-US"/>
              <a:pPr/>
              <a:t>‹#›</a:t>
            </a:fld>
            <a:endParaRPr lang="en-US"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Rectangle 5"/>
          <p:cNvSpPr>
            <a:spLocks noGrp="1" noChangeArrowheads="1"/>
          </p:cNvSpPr>
          <p:nvPr>
            <p:ph type="dt" idx="10"/>
          </p:nvPr>
        </p:nvSpPr>
        <p:spPr>
          <a:ln/>
        </p:spPr>
        <p:txBody>
          <a:bodyPr/>
          <a:lstStyle>
            <a:lvl1pPr>
              <a:defRPr/>
            </a:lvl1pPr>
          </a:lstStyle>
          <a:p>
            <a:pPr>
              <a:defRPr/>
            </a:pPr>
            <a:r>
              <a:rPr lang="en-US"/>
              <a:t>11/15/16</a:t>
            </a:r>
          </a:p>
        </p:txBody>
      </p:sp>
      <p:sp>
        <p:nvSpPr>
          <p:cNvPr id="8" name="Rectangle 7"/>
          <p:cNvSpPr>
            <a:spLocks noGrp="1" noChangeArrowheads="1"/>
          </p:cNvSpPr>
          <p:nvPr>
            <p:ph type="sldNum" idx="11"/>
          </p:nvPr>
        </p:nvSpPr>
        <p:spPr>
          <a:ln/>
        </p:spPr>
        <p:txBody>
          <a:bodyPr/>
          <a:lstStyle>
            <a:lvl1pPr>
              <a:defRPr/>
            </a:lvl1pPr>
          </a:lstStyle>
          <a:p>
            <a:fld id="{65C29E82-7AC2-4F54-9A01-AD5529DE27AC}" type="slidenum">
              <a:rPr lang="en-US" altLang="en-US"/>
              <a:pPr/>
              <a:t>‹#›</a:t>
            </a:fld>
            <a:endParaRPr lang="en-US"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Rectangle 5"/>
          <p:cNvSpPr>
            <a:spLocks noGrp="1" noChangeArrowheads="1"/>
          </p:cNvSpPr>
          <p:nvPr>
            <p:ph type="dt" idx="10"/>
          </p:nvPr>
        </p:nvSpPr>
        <p:spPr>
          <a:ln/>
        </p:spPr>
        <p:txBody>
          <a:bodyPr/>
          <a:lstStyle>
            <a:lvl1pPr>
              <a:defRPr/>
            </a:lvl1pPr>
          </a:lstStyle>
          <a:p>
            <a:pPr>
              <a:defRPr/>
            </a:pPr>
            <a:r>
              <a:rPr lang="en-US"/>
              <a:t>11/15/16</a:t>
            </a:r>
          </a:p>
        </p:txBody>
      </p:sp>
      <p:sp>
        <p:nvSpPr>
          <p:cNvPr id="4" name="Rectangle 7"/>
          <p:cNvSpPr>
            <a:spLocks noGrp="1" noChangeArrowheads="1"/>
          </p:cNvSpPr>
          <p:nvPr>
            <p:ph type="sldNum" idx="11"/>
          </p:nvPr>
        </p:nvSpPr>
        <p:spPr>
          <a:ln/>
        </p:spPr>
        <p:txBody>
          <a:bodyPr/>
          <a:lstStyle>
            <a:lvl1pPr>
              <a:defRPr/>
            </a:lvl1pPr>
          </a:lstStyle>
          <a:p>
            <a:fld id="{580AC0C0-9C06-4EC0-B8C0-8F2135E137F6}" type="slidenum">
              <a:rPr lang="en-US" altLang="en-US"/>
              <a:pPr/>
              <a:t>‹#›</a:t>
            </a:fld>
            <a:endParaRPr lang="en-US"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idx="10"/>
          </p:nvPr>
        </p:nvSpPr>
        <p:spPr>
          <a:ln/>
        </p:spPr>
        <p:txBody>
          <a:bodyPr/>
          <a:lstStyle>
            <a:lvl1pPr>
              <a:defRPr/>
            </a:lvl1pPr>
          </a:lstStyle>
          <a:p>
            <a:pPr>
              <a:defRPr/>
            </a:pPr>
            <a:r>
              <a:rPr lang="en-US"/>
              <a:t>11/15/16</a:t>
            </a:r>
          </a:p>
        </p:txBody>
      </p:sp>
      <p:sp>
        <p:nvSpPr>
          <p:cNvPr id="3" name="Rectangle 7"/>
          <p:cNvSpPr>
            <a:spLocks noGrp="1" noChangeArrowheads="1"/>
          </p:cNvSpPr>
          <p:nvPr>
            <p:ph type="sldNum" idx="11"/>
          </p:nvPr>
        </p:nvSpPr>
        <p:spPr>
          <a:ln/>
        </p:spPr>
        <p:txBody>
          <a:bodyPr/>
          <a:lstStyle>
            <a:lvl1pPr>
              <a:defRPr/>
            </a:lvl1pPr>
          </a:lstStyle>
          <a:p>
            <a:fld id="{71B5F14B-5F41-48AF-9E9D-C2116902C8FC}"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Click to edit Master text styles</a:t>
            </a:r>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5339237D-A62D-421C-A764-EF13CE074464}" type="slidenum">
              <a:rPr lang="en-US" altLang="en-US"/>
              <a:pPr/>
              <a:t>‹#›</a:t>
            </a:fld>
            <a:endParaRPr lang="en-US"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46475346-28B4-420D-B7C5-26A08298398B}" type="slidenum">
              <a:rPr lang="en-US" altLang="en-US"/>
              <a:pPr/>
              <a:t>‹#›</a:t>
            </a:fld>
            <a:endParaRPr lang="en-US"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D09A492D-DAC5-4935-A1C4-08D1E61AC9BF}" type="slidenum">
              <a:rPr lang="en-US" altLang="en-US"/>
              <a:pPr/>
              <a:t>‹#›</a:t>
            </a:fld>
            <a:endParaRPr lang="en-US"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9F487360-D367-42D3-B326-0AEEA8813019}" type="slidenum">
              <a:rPr lang="en-US" altLang="en-US"/>
              <a:pPr/>
              <a:t>‹#›</a:t>
            </a:fld>
            <a:endParaRPr lang="en-US"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938838"/>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457200" y="533400"/>
            <a:ext cx="6016625" cy="5938838"/>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185B0D7B-4B13-4098-A30A-ECAE3FEB1B08}"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5425"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5025" y="1600200"/>
            <a:ext cx="4037013"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F1A5AE7C-FE6D-4855-B2D9-415F8A2668EB}"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Rectangle 5"/>
          <p:cNvSpPr>
            <a:spLocks noGrp="1" noChangeArrowheads="1"/>
          </p:cNvSpPr>
          <p:nvPr>
            <p:ph type="dt" idx="10"/>
          </p:nvPr>
        </p:nvSpPr>
        <p:spPr>
          <a:ln/>
        </p:spPr>
        <p:txBody>
          <a:bodyPr/>
          <a:lstStyle>
            <a:lvl1pPr>
              <a:defRPr/>
            </a:lvl1pPr>
          </a:lstStyle>
          <a:p>
            <a:pPr>
              <a:defRPr/>
            </a:pPr>
            <a:r>
              <a:rPr lang="en-US"/>
              <a:t>11/15/16</a:t>
            </a:r>
          </a:p>
        </p:txBody>
      </p:sp>
      <p:sp>
        <p:nvSpPr>
          <p:cNvPr id="8" name="Rectangle 7"/>
          <p:cNvSpPr>
            <a:spLocks noGrp="1" noChangeArrowheads="1"/>
          </p:cNvSpPr>
          <p:nvPr>
            <p:ph type="sldNum" idx="11"/>
          </p:nvPr>
        </p:nvSpPr>
        <p:spPr>
          <a:ln/>
        </p:spPr>
        <p:txBody>
          <a:bodyPr/>
          <a:lstStyle>
            <a:lvl1pPr>
              <a:defRPr/>
            </a:lvl1pPr>
          </a:lstStyle>
          <a:p>
            <a:fld id="{DECFEB1D-2FE7-4C4E-A765-FE55FE8F2B66}"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Rectangle 5"/>
          <p:cNvSpPr>
            <a:spLocks noGrp="1" noChangeArrowheads="1"/>
          </p:cNvSpPr>
          <p:nvPr>
            <p:ph type="dt" idx="10"/>
          </p:nvPr>
        </p:nvSpPr>
        <p:spPr>
          <a:ln/>
        </p:spPr>
        <p:txBody>
          <a:bodyPr/>
          <a:lstStyle>
            <a:lvl1pPr>
              <a:defRPr/>
            </a:lvl1pPr>
          </a:lstStyle>
          <a:p>
            <a:pPr>
              <a:defRPr/>
            </a:pPr>
            <a:r>
              <a:rPr lang="en-US"/>
              <a:t>11/15/16</a:t>
            </a:r>
          </a:p>
        </p:txBody>
      </p:sp>
      <p:sp>
        <p:nvSpPr>
          <p:cNvPr id="4" name="Rectangle 7"/>
          <p:cNvSpPr>
            <a:spLocks noGrp="1" noChangeArrowheads="1"/>
          </p:cNvSpPr>
          <p:nvPr>
            <p:ph type="sldNum" idx="11"/>
          </p:nvPr>
        </p:nvSpPr>
        <p:spPr>
          <a:ln/>
        </p:spPr>
        <p:txBody>
          <a:bodyPr/>
          <a:lstStyle>
            <a:lvl1pPr>
              <a:defRPr/>
            </a:lvl1pPr>
          </a:lstStyle>
          <a:p>
            <a:fld id="{A93D3D7A-8497-40CE-977F-F6F1B51D8F1D}"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idx="10"/>
          </p:nvPr>
        </p:nvSpPr>
        <p:spPr>
          <a:ln/>
        </p:spPr>
        <p:txBody>
          <a:bodyPr/>
          <a:lstStyle>
            <a:lvl1pPr>
              <a:defRPr/>
            </a:lvl1pPr>
          </a:lstStyle>
          <a:p>
            <a:pPr>
              <a:defRPr/>
            </a:pPr>
            <a:r>
              <a:rPr lang="en-US"/>
              <a:t>11/15/16</a:t>
            </a:r>
          </a:p>
        </p:txBody>
      </p:sp>
      <p:sp>
        <p:nvSpPr>
          <p:cNvPr id="3" name="Rectangle 7"/>
          <p:cNvSpPr>
            <a:spLocks noGrp="1" noChangeArrowheads="1"/>
          </p:cNvSpPr>
          <p:nvPr>
            <p:ph type="sldNum" idx="11"/>
          </p:nvPr>
        </p:nvSpPr>
        <p:spPr>
          <a:ln/>
        </p:spPr>
        <p:txBody>
          <a:bodyPr/>
          <a:lstStyle>
            <a:lvl1pPr>
              <a:defRPr/>
            </a:lvl1pPr>
          </a:lstStyle>
          <a:p>
            <a:fld id="{C71C0589-23A6-4F1A-A1B7-94C8890DFF51}"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1BAFB71C-302B-4AF9-844A-49E1E98EBC7B}"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17B180F9-D001-4023-86F9-AE77ADCF5937}"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0" y="220663"/>
            <a:ext cx="9144000" cy="228600"/>
          </a:xfrm>
          <a:prstGeom prst="rect">
            <a:avLst/>
          </a:prstGeom>
          <a:solidFill>
            <a:srgbClr val="FFFFFF"/>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7" name="Rectangle 2"/>
          <p:cNvSpPr>
            <a:spLocks noChangeArrowheads="1"/>
          </p:cNvSpPr>
          <p:nvPr/>
        </p:nvSpPr>
        <p:spPr bwMode="auto">
          <a:xfrm>
            <a:off x="0" y="0"/>
            <a:ext cx="9144000" cy="365125"/>
          </a:xfrm>
          <a:prstGeom prst="rect">
            <a:avLst/>
          </a:prstGeom>
          <a:solidFill>
            <a:srgbClr val="93A299"/>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8" name="Rectangle 3"/>
          <p:cNvSpPr>
            <a:spLocks noGrp="1" noChangeArrowheads="1"/>
          </p:cNvSpPr>
          <p:nvPr>
            <p:ph type="title"/>
          </p:nvPr>
        </p:nvSpPr>
        <p:spPr bwMode="auto">
          <a:xfrm>
            <a:off x="457200" y="533400"/>
            <a:ext cx="8224838" cy="9858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smtClean="0"/>
              <a:t>Cliquez pour éditer le format du texte-titre</a:t>
            </a:r>
          </a:p>
        </p:txBody>
      </p:sp>
      <p:sp>
        <p:nvSpPr>
          <p:cNvPr id="1029" name="Rectangle 4"/>
          <p:cNvSpPr>
            <a:spLocks noGrp="1" noChangeArrowheads="1"/>
          </p:cNvSpPr>
          <p:nvPr>
            <p:ph type="body" idx="1"/>
          </p:nvPr>
        </p:nvSpPr>
        <p:spPr bwMode="auto">
          <a:xfrm>
            <a:off x="457200" y="1600200"/>
            <a:ext cx="8224838" cy="48720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smtClean="0"/>
              <a:t>Cliquez pour éditer le format du plan de texte</a:t>
            </a:r>
          </a:p>
          <a:p>
            <a:pPr lvl="1"/>
            <a:r>
              <a:rPr lang="en-GB" altLang="en-US" smtClean="0"/>
              <a:t>Second niveau de plan</a:t>
            </a:r>
          </a:p>
          <a:p>
            <a:pPr lvl="2"/>
            <a:r>
              <a:rPr lang="en-GB" altLang="en-US" smtClean="0"/>
              <a:t>Troisième niveau de plan</a:t>
            </a:r>
          </a:p>
          <a:p>
            <a:pPr lvl="3"/>
            <a:r>
              <a:rPr lang="en-GB" altLang="en-US" smtClean="0"/>
              <a:t>Quatrième niveau de plan</a:t>
            </a:r>
          </a:p>
          <a:p>
            <a:pPr lvl="4"/>
            <a:r>
              <a:rPr lang="en-GB" altLang="en-US" smtClean="0"/>
              <a:t>Cinquième niveau de plan</a:t>
            </a:r>
          </a:p>
          <a:p>
            <a:pPr lvl="4"/>
            <a:r>
              <a:rPr lang="en-GB" altLang="en-US" smtClean="0"/>
              <a:t>Sixième niveau de plan</a:t>
            </a:r>
          </a:p>
          <a:p>
            <a:pPr lvl="4"/>
            <a:r>
              <a:rPr lang="en-GB" altLang="en-US" smtClean="0"/>
              <a:t>Septième niveau de plan</a:t>
            </a:r>
          </a:p>
          <a:p>
            <a:pPr lvl="4"/>
            <a:r>
              <a:rPr lang="en-GB" altLang="en-US" smtClean="0"/>
              <a:t>Huitième niveau de plan</a:t>
            </a:r>
          </a:p>
          <a:p>
            <a:pPr lvl="4"/>
            <a:r>
              <a:rPr lang="en-GB" altLang="en-US" smtClean="0"/>
              <a:t>Neuvième niveau de plan</a:t>
            </a:r>
          </a:p>
        </p:txBody>
      </p:sp>
      <p:sp>
        <p:nvSpPr>
          <p:cNvPr id="2053" name="Rectangle 5"/>
          <p:cNvSpPr>
            <a:spLocks noGrp="1" noChangeArrowheads="1"/>
          </p:cNvSpPr>
          <p:nvPr>
            <p:ph type="dt"/>
          </p:nvPr>
        </p:nvSpPr>
        <p:spPr bwMode="auto">
          <a:xfrm>
            <a:off x="457200" y="19050"/>
            <a:ext cx="28908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lnSpc>
                <a:spcPct val="100000"/>
              </a:lnSpc>
              <a:buClrTx/>
              <a:buSzPct val="100000"/>
              <a:buFontTx/>
              <a:buNone/>
              <a:tabLst>
                <a:tab pos="723900" algn="l"/>
                <a:tab pos="1447800" algn="l"/>
                <a:tab pos="2171700" algn="l"/>
              </a:tabLst>
              <a:defRPr sz="1800">
                <a:solidFill>
                  <a:srgbClr val="292934"/>
                </a:solidFill>
                <a:latin typeface="Arial" charset="0"/>
                <a:ea typeface="ＭＳ Ｐゴシック" charset="0"/>
                <a:cs typeface="Arial Unicode MS" charset="0"/>
              </a:defRPr>
            </a:lvl1pPr>
          </a:lstStyle>
          <a:p>
            <a:pPr>
              <a:defRPr/>
            </a:pPr>
            <a:r>
              <a:rPr lang="en-US"/>
              <a:t>11/15/16</a:t>
            </a:r>
          </a:p>
        </p:txBody>
      </p:sp>
      <p:sp>
        <p:nvSpPr>
          <p:cNvPr id="1031" name="Text Box 6"/>
          <p:cNvSpPr txBox="1">
            <a:spLocks noChangeArrowheads="1"/>
          </p:cNvSpPr>
          <p:nvPr/>
        </p:nvSpPr>
        <p:spPr bwMode="auto">
          <a:xfrm>
            <a:off x="3429000" y="19050"/>
            <a:ext cx="4114800" cy="328613"/>
          </a:xfrm>
          <a:prstGeom prst="rect">
            <a:avLst/>
          </a:prstGeom>
          <a:no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2055" name="Rectangle 7"/>
          <p:cNvSpPr>
            <a:spLocks noGrp="1" noChangeArrowheads="1"/>
          </p:cNvSpPr>
          <p:nvPr>
            <p:ph type="sldNum"/>
          </p:nvPr>
        </p:nvSpPr>
        <p:spPr bwMode="auto">
          <a:xfrm>
            <a:off x="7620000" y="19050"/>
            <a:ext cx="10620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buSzPct val="100000"/>
              <a:tabLst>
                <a:tab pos="723900" algn="l"/>
              </a:tabLst>
              <a:defRPr sz="1800">
                <a:solidFill>
                  <a:srgbClr val="292934"/>
                </a:solidFill>
              </a:defRPr>
            </a:lvl1pPr>
          </a:lstStyle>
          <a:p>
            <a:fld id="{56F11D22-71B5-4ECA-81AE-FC08E26DCB6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621" r:id="rId1"/>
    <p:sldLayoutId id="2147484622" r:id="rId2"/>
    <p:sldLayoutId id="2147484623" r:id="rId3"/>
    <p:sldLayoutId id="2147484624" r:id="rId4"/>
    <p:sldLayoutId id="2147484625" r:id="rId5"/>
    <p:sldLayoutId id="2147484626" r:id="rId6"/>
    <p:sldLayoutId id="2147484627" r:id="rId7"/>
    <p:sldLayoutId id="2147484628" r:id="rId8"/>
    <p:sldLayoutId id="2147484629" r:id="rId9"/>
    <p:sldLayoutId id="2147484630" r:id="rId10"/>
    <p:sldLayoutId id="2147484631"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mj-lt"/>
          <a:ea typeface="MS PGothic" panose="020B0600070205080204" pitchFamily="34" charset="-128"/>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itchFamily="18" charset="0"/>
        <a:defRPr sz="2400">
          <a:solidFill>
            <a:srgbClr val="292934"/>
          </a:solidFill>
          <a:latin typeface="+mn-lt"/>
          <a:ea typeface="MS PGothic" panose="020B0600070205080204" pitchFamily="34" charset="-128"/>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itchFamily="18" charset="0"/>
        <a:defRPr>
          <a:solidFill>
            <a:srgbClr val="292934"/>
          </a:solidFill>
          <a:latin typeface="+mn-lt"/>
          <a:ea typeface="MS PGothic" panose="020B0600070205080204" pitchFamily="34" charset="-128"/>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itchFamily="18" charset="0"/>
        <a:defRPr sz="1600">
          <a:solidFill>
            <a:srgbClr val="292934"/>
          </a:solidFill>
          <a:latin typeface="+mn-lt"/>
          <a:ea typeface="MS PGothic" panose="020B0600070205080204" pitchFamily="34" charset="-128"/>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itchFamily="18" charset="0"/>
        <a:defRPr sz="1400">
          <a:solidFill>
            <a:srgbClr val="292934"/>
          </a:solidFill>
          <a:latin typeface="+mn-lt"/>
          <a:ea typeface="MS PGothic" panose="020B0600070205080204" pitchFamily="34" charset="-128"/>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itchFamily="18" charset="0"/>
        <a:defRPr sz="2000">
          <a:solidFill>
            <a:srgbClr val="292934"/>
          </a:solidFill>
          <a:latin typeface="+mn-lt"/>
          <a:ea typeface="MS PGothic" panose="020B0600070205080204" pitchFamily="34" charset="-128"/>
          <a:cs typeface="+mn-cs"/>
        </a:defRPr>
      </a:lvl5pPr>
      <a:lvl6pPr marL="25146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6pPr>
      <a:lvl7pPr marL="29718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7pPr>
      <a:lvl8pPr marL="34290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8pPr>
      <a:lvl9pPr marL="38862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wrap="square" lIns="91440" tIns="45720" rIns="91440" bIns="45720" numCol="1" anchor="ctr" anchorCtr="0" compatLnSpc="1">
            <a:prstTxWarp prst="textNoShape">
              <a:avLst/>
            </a:prstTxWarp>
            <a:normAutofit/>
          </a:bodyPr>
          <a:lstStyle/>
          <a:p>
            <a:pPr lvl="0"/>
            <a:r>
              <a:rPr lang="fr-FR" altLang="en-US"/>
              <a:t>Click to edit Master title style</a:t>
            </a:r>
            <a:endParaRPr lang="en-US" altLang="en-US"/>
          </a:p>
        </p:txBody>
      </p:sp>
      <p:sp>
        <p:nvSpPr>
          <p:cNvPr id="2052"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en-US" smtClean="0"/>
              <a:t>Click to edit Master text styles</a:t>
            </a:r>
          </a:p>
          <a:p>
            <a:pPr lvl="1"/>
            <a:r>
              <a:rPr lang="fr-FR" altLang="en-US" smtClean="0"/>
              <a:t>Second level</a:t>
            </a:r>
          </a:p>
          <a:p>
            <a:pPr lvl="2"/>
            <a:r>
              <a:rPr lang="fr-FR" altLang="en-US" smtClean="0"/>
              <a:t>Third level</a:t>
            </a:r>
          </a:p>
          <a:p>
            <a:pPr lvl="3"/>
            <a:r>
              <a:rPr lang="fr-FR" altLang="en-US" smtClean="0"/>
              <a:t>Fourth level</a:t>
            </a:r>
          </a:p>
          <a:p>
            <a:pPr lvl="4"/>
            <a:r>
              <a:rPr lang="fr-FR" altLang="en-US" smtClean="0"/>
              <a:t>Fifth level</a:t>
            </a:r>
            <a:endParaRPr lang="en-US" altLang="en-US" smtClean="0"/>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200">
                <a:solidFill>
                  <a:srgbClr val="FFFFFF"/>
                </a:solidFill>
                <a:latin typeface="Arial" panose="020B0604020202020204" pitchFamily="34" charset="0"/>
              </a:defRPr>
            </a:lvl1pPr>
          </a:lstStyle>
          <a:p>
            <a:pPr>
              <a:defRPr/>
            </a:pPr>
            <a:fld id="{96ABA00F-598E-4483-9C3E-6E2269DF316A}" type="datetime2">
              <a:rPr lang="en-US" altLang="en-US"/>
              <a:pPr>
                <a:defRPr/>
              </a:pPr>
              <a:t>Wednesday, February 28, 2024</a:t>
            </a:fld>
            <a:endParaRPr lang="en-US" alt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wrap="square" lIns="91440" tIns="45720" rIns="91440" bIns="45720" numCol="1" anchor="ctr" anchorCtr="0" compatLnSpc="1">
            <a:prstTxWarp prst="textNoShape">
              <a:avLst/>
            </a:prstTxWarp>
          </a:bodyPr>
          <a:lstStyle>
            <a:lvl1pPr algn="r" defTabSz="914400" eaLnBrk="1" hangingPunct="1">
              <a:defRPr sz="1200">
                <a:solidFill>
                  <a:srgbClr val="FFFFFF"/>
                </a:solidFill>
                <a:latin typeface="Arial" panose="020B0604020202020204" pitchFamily="34" charset="0"/>
              </a:defRPr>
            </a:lvl1pPr>
          </a:lstStyle>
          <a:p>
            <a:pPr>
              <a:defRPr/>
            </a:pPr>
            <a:endParaRPr lang="en-US" alt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400" b="1">
                <a:solidFill>
                  <a:srgbClr val="FFFFFF"/>
                </a:solidFill>
              </a:defRPr>
            </a:lvl1pPr>
          </a:lstStyle>
          <a:p>
            <a:fld id="{40D1D8AD-D1F1-4F54-A703-8B75B4CC29D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643" r:id="rId1"/>
    <p:sldLayoutId id="2147484644" r:id="rId2"/>
    <p:sldLayoutId id="2147484645" r:id="rId3"/>
    <p:sldLayoutId id="2147484646" r:id="rId4"/>
    <p:sldLayoutId id="2147484647" r:id="rId5"/>
    <p:sldLayoutId id="2147484648" r:id="rId6"/>
    <p:sldLayoutId id="2147484649" r:id="rId7"/>
    <p:sldLayoutId id="2147484650" r:id="rId8"/>
    <p:sldLayoutId id="2147484651" r:id="rId9"/>
    <p:sldLayoutId id="2147484652" r:id="rId10"/>
    <p:sldLayoutId id="2147484653" r:id="rId11"/>
  </p:sldLayoutIdLst>
  <p:hf sldNum="0" hdr="0" ftr="0" dt="0"/>
  <p:txStyles>
    <p:titleStyle>
      <a:lvl1pPr algn="l" rtl="0" eaLnBrk="0" fontAlgn="base" hangingPunct="0">
        <a:spcBef>
          <a:spcPct val="0"/>
        </a:spcBef>
        <a:spcAft>
          <a:spcPct val="0"/>
        </a:spcAft>
        <a:defRPr sz="4000" kern="1200" spc="-100">
          <a:solidFill>
            <a:schemeClr val="tx2"/>
          </a:solidFill>
          <a:latin typeface="+mj-lt"/>
          <a:ea typeface="MS PGothic" panose="020B0600070205080204" pitchFamily="34" charset="-128"/>
          <a:cs typeface="ＭＳ Ｐゴシック" charset="0"/>
        </a:defRPr>
      </a:lvl1pPr>
      <a:lvl2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2pPr>
      <a:lvl3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3pPr>
      <a:lvl4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4pPr>
      <a:lvl5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5pPr>
      <a:lvl6pPr marL="457200" algn="l" rtl="0" fontAlgn="base">
        <a:spcBef>
          <a:spcPct val="0"/>
        </a:spcBef>
        <a:spcAft>
          <a:spcPct val="0"/>
        </a:spcAft>
        <a:defRPr sz="4000">
          <a:solidFill>
            <a:schemeClr val="tx2"/>
          </a:solidFill>
          <a:latin typeface="Arial" charset="0"/>
          <a:ea typeface="ＭＳ Ｐゴシック" charset="0"/>
          <a:cs typeface="ＭＳ Ｐゴシック" charset="0"/>
        </a:defRPr>
      </a:lvl6pPr>
      <a:lvl7pPr marL="914400" algn="l" rtl="0" fontAlgn="base">
        <a:spcBef>
          <a:spcPct val="0"/>
        </a:spcBef>
        <a:spcAft>
          <a:spcPct val="0"/>
        </a:spcAft>
        <a:defRPr sz="4000">
          <a:solidFill>
            <a:schemeClr val="tx2"/>
          </a:solidFill>
          <a:latin typeface="Arial" charset="0"/>
          <a:ea typeface="ＭＳ Ｐゴシック" charset="0"/>
          <a:cs typeface="ＭＳ Ｐゴシック" charset="0"/>
        </a:defRPr>
      </a:lvl7pPr>
      <a:lvl8pPr marL="1371600" algn="l" rtl="0" fontAlgn="base">
        <a:spcBef>
          <a:spcPct val="0"/>
        </a:spcBef>
        <a:spcAft>
          <a:spcPct val="0"/>
        </a:spcAft>
        <a:defRPr sz="4000">
          <a:solidFill>
            <a:schemeClr val="tx2"/>
          </a:solidFill>
          <a:latin typeface="Arial" charset="0"/>
          <a:ea typeface="ＭＳ Ｐゴシック" charset="0"/>
          <a:cs typeface="ＭＳ Ｐゴシック" charset="0"/>
        </a:defRPr>
      </a:lvl8pPr>
      <a:lvl9pPr marL="1828800" algn="l" rtl="0" fontAlgn="base">
        <a:spcBef>
          <a:spcPct val="0"/>
        </a:spcBef>
        <a:spcAft>
          <a:spcPct val="0"/>
        </a:spcAft>
        <a:defRPr sz="4000">
          <a:solidFill>
            <a:schemeClr val="tx2"/>
          </a:solidFill>
          <a:latin typeface="Arial" charset="0"/>
          <a:ea typeface="ＭＳ Ｐゴシック" charset="0"/>
          <a:cs typeface="ＭＳ Ｐゴシック"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S PGothic" panose="020B0600070205080204" pitchFamily="34" charset="-128"/>
          <a:cs typeface="ＭＳ Ｐゴシック" charset="0"/>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S PGothic" panose="020B0600070205080204" pitchFamily="34" charset="-128"/>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S PGothic" panose="020B0600070205080204" pitchFamily="34" charset="-128"/>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S PGothic" panose="020B0600070205080204" pitchFamily="34" charset="-128"/>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S PGothic" panose="020B0600070205080204" pitchFamily="34" charset="-128"/>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p:cNvSpPr>
            <a:spLocks noChangeArrowheads="1"/>
          </p:cNvSpPr>
          <p:nvPr/>
        </p:nvSpPr>
        <p:spPr bwMode="auto">
          <a:xfrm>
            <a:off x="0" y="220663"/>
            <a:ext cx="9144000" cy="228600"/>
          </a:xfrm>
          <a:prstGeom prst="rect">
            <a:avLst/>
          </a:prstGeom>
          <a:solidFill>
            <a:srgbClr val="FFFFFF"/>
          </a:solidFill>
          <a:ln w="9525">
            <a:noFill/>
            <a:miter lim="800000"/>
            <a:headEnd/>
            <a:tailEnd/>
          </a:ln>
        </p:spPr>
        <p:txBody>
          <a:bodyPr wrap="none" anchor="ctr"/>
          <a:lstStyle/>
          <a:p>
            <a:endParaRPr lang="en-US" altLang="en-US"/>
          </a:p>
        </p:txBody>
      </p:sp>
      <p:sp>
        <p:nvSpPr>
          <p:cNvPr id="3075" name="Rectangle 2"/>
          <p:cNvSpPr>
            <a:spLocks noChangeArrowheads="1"/>
          </p:cNvSpPr>
          <p:nvPr/>
        </p:nvSpPr>
        <p:spPr bwMode="auto">
          <a:xfrm>
            <a:off x="0" y="0"/>
            <a:ext cx="9144000" cy="365125"/>
          </a:xfrm>
          <a:prstGeom prst="rect">
            <a:avLst/>
          </a:prstGeom>
          <a:solidFill>
            <a:srgbClr val="93A299"/>
          </a:solidFill>
          <a:ln w="9525">
            <a:noFill/>
            <a:miter lim="800000"/>
            <a:headEnd/>
            <a:tailEnd/>
          </a:ln>
        </p:spPr>
        <p:txBody>
          <a:bodyPr wrap="none" anchor="ctr"/>
          <a:lstStyle/>
          <a:p>
            <a:endParaRPr lang="en-US" altLang="en-US"/>
          </a:p>
        </p:txBody>
      </p:sp>
      <p:sp>
        <p:nvSpPr>
          <p:cNvPr id="3076" name="Rectangle 3"/>
          <p:cNvSpPr>
            <a:spLocks noGrp="1" noChangeArrowheads="1"/>
          </p:cNvSpPr>
          <p:nvPr>
            <p:ph type="title"/>
          </p:nvPr>
        </p:nvSpPr>
        <p:spPr bwMode="auto">
          <a:xfrm>
            <a:off x="457200" y="533400"/>
            <a:ext cx="8224838" cy="9858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smtClean="0"/>
              <a:t>Cliquez pour éditer le format du texte-titre</a:t>
            </a:r>
          </a:p>
        </p:txBody>
      </p:sp>
      <p:sp>
        <p:nvSpPr>
          <p:cNvPr id="3077" name="Rectangle 4"/>
          <p:cNvSpPr>
            <a:spLocks noGrp="1" noChangeArrowheads="1"/>
          </p:cNvSpPr>
          <p:nvPr>
            <p:ph type="body" idx="1"/>
          </p:nvPr>
        </p:nvSpPr>
        <p:spPr bwMode="auto">
          <a:xfrm>
            <a:off x="457200" y="1600200"/>
            <a:ext cx="8224838" cy="48720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smtClean="0"/>
              <a:t>Cliquez pour éditer le format du plan de texte</a:t>
            </a:r>
          </a:p>
          <a:p>
            <a:pPr lvl="1"/>
            <a:r>
              <a:rPr lang="en-GB" altLang="en-US" smtClean="0"/>
              <a:t>Second niveau de plan</a:t>
            </a:r>
          </a:p>
          <a:p>
            <a:pPr lvl="2"/>
            <a:r>
              <a:rPr lang="en-GB" altLang="en-US" smtClean="0"/>
              <a:t>Troisième niveau de plan</a:t>
            </a:r>
          </a:p>
          <a:p>
            <a:pPr lvl="3"/>
            <a:r>
              <a:rPr lang="en-GB" altLang="en-US" smtClean="0"/>
              <a:t>Quatrième niveau de plan</a:t>
            </a:r>
          </a:p>
          <a:p>
            <a:pPr lvl="4"/>
            <a:r>
              <a:rPr lang="en-GB" altLang="en-US" smtClean="0"/>
              <a:t>Cinquième niveau de plan</a:t>
            </a:r>
          </a:p>
          <a:p>
            <a:pPr lvl="4"/>
            <a:r>
              <a:rPr lang="en-GB" altLang="en-US" smtClean="0"/>
              <a:t>Sixième niveau de plan</a:t>
            </a:r>
          </a:p>
          <a:p>
            <a:pPr lvl="4"/>
            <a:r>
              <a:rPr lang="en-GB" altLang="en-US" smtClean="0"/>
              <a:t>Septième niveau de plan</a:t>
            </a:r>
          </a:p>
          <a:p>
            <a:pPr lvl="4"/>
            <a:r>
              <a:rPr lang="en-GB" altLang="en-US" smtClean="0"/>
              <a:t>Huitième niveau de plan</a:t>
            </a:r>
          </a:p>
          <a:p>
            <a:pPr lvl="4"/>
            <a:r>
              <a:rPr lang="en-GB" altLang="en-US" smtClean="0"/>
              <a:t>Neuvième niveau de plan</a:t>
            </a:r>
          </a:p>
        </p:txBody>
      </p:sp>
      <p:sp>
        <p:nvSpPr>
          <p:cNvPr id="2053" name="Rectangle 5"/>
          <p:cNvSpPr>
            <a:spLocks noGrp="1" noChangeArrowheads="1"/>
          </p:cNvSpPr>
          <p:nvPr>
            <p:ph type="dt"/>
          </p:nvPr>
        </p:nvSpPr>
        <p:spPr bwMode="auto">
          <a:xfrm>
            <a:off x="457200" y="19050"/>
            <a:ext cx="28908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hangingPunct="1">
              <a:lnSpc>
                <a:spcPct val="100000"/>
              </a:lnSpc>
              <a:buClrTx/>
              <a:buFontTx/>
              <a:buNone/>
              <a:tabLst>
                <a:tab pos="723900" algn="l"/>
                <a:tab pos="1447800" algn="l"/>
                <a:tab pos="2171700" algn="l"/>
              </a:tabLst>
              <a:defRPr>
                <a:solidFill>
                  <a:srgbClr val="292934"/>
                </a:solidFill>
                <a:latin typeface="Arial" panose="020B0604020202020204" pitchFamily="34" charset="0"/>
                <a:ea typeface="ＭＳ Ｐゴシック" panose="020B0600070205080204" pitchFamily="34" charset="-128"/>
                <a:cs typeface="Arial Unicode MS" charset="0"/>
              </a:defRPr>
            </a:lvl1pPr>
          </a:lstStyle>
          <a:p>
            <a:pPr>
              <a:defRPr/>
            </a:pPr>
            <a:r>
              <a:rPr lang="en-US"/>
              <a:t>11/15/16</a:t>
            </a:r>
          </a:p>
        </p:txBody>
      </p:sp>
      <p:sp>
        <p:nvSpPr>
          <p:cNvPr id="3079" name="Text Box 6"/>
          <p:cNvSpPr txBox="1">
            <a:spLocks noChangeArrowheads="1"/>
          </p:cNvSpPr>
          <p:nvPr/>
        </p:nvSpPr>
        <p:spPr bwMode="auto">
          <a:xfrm>
            <a:off x="3429000" y="19050"/>
            <a:ext cx="4114800" cy="328613"/>
          </a:xfrm>
          <a:prstGeom prst="rect">
            <a:avLst/>
          </a:prstGeom>
          <a:noFill/>
          <a:ln w="9525">
            <a:noFill/>
            <a:miter lim="800000"/>
            <a:headEnd/>
            <a:tailEnd/>
          </a:ln>
        </p:spPr>
        <p:txBody>
          <a:bodyPr wrap="none" anchor="ctr"/>
          <a:lstStyle/>
          <a:p>
            <a:endParaRPr lang="en-US" altLang="en-US"/>
          </a:p>
        </p:txBody>
      </p:sp>
      <p:sp>
        <p:nvSpPr>
          <p:cNvPr id="2055" name="Rectangle 7"/>
          <p:cNvSpPr>
            <a:spLocks noGrp="1" noChangeArrowheads="1"/>
          </p:cNvSpPr>
          <p:nvPr>
            <p:ph type="sldNum"/>
          </p:nvPr>
        </p:nvSpPr>
        <p:spPr bwMode="auto">
          <a:xfrm>
            <a:off x="7620000" y="19050"/>
            <a:ext cx="10620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hangingPunct="1">
              <a:tabLst>
                <a:tab pos="723900" algn="l"/>
              </a:tabLst>
              <a:defRPr>
                <a:solidFill>
                  <a:srgbClr val="292934"/>
                </a:solidFill>
              </a:defRPr>
            </a:lvl1pPr>
          </a:lstStyle>
          <a:p>
            <a:fld id="{BD1F7827-8ABE-4928-830C-59730E775B4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632" r:id="rId1"/>
    <p:sldLayoutId id="2147484633" r:id="rId2"/>
    <p:sldLayoutId id="2147484634" r:id="rId3"/>
    <p:sldLayoutId id="2147484635" r:id="rId4"/>
    <p:sldLayoutId id="2147484636" r:id="rId5"/>
    <p:sldLayoutId id="2147484637" r:id="rId6"/>
    <p:sldLayoutId id="2147484638" r:id="rId7"/>
    <p:sldLayoutId id="2147484639" r:id="rId8"/>
    <p:sldLayoutId id="2147484640" r:id="rId9"/>
    <p:sldLayoutId id="2147484641" r:id="rId10"/>
    <p:sldLayoutId id="2147484642"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mj-lt"/>
          <a:ea typeface="MS PGothic" panose="020B0600070205080204" pitchFamily="34" charset="-128"/>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itchFamily="18" charset="0"/>
        <a:defRPr sz="2400">
          <a:solidFill>
            <a:srgbClr val="292934"/>
          </a:solidFill>
          <a:latin typeface="+mn-lt"/>
          <a:ea typeface="MS PGothic" panose="020B0600070205080204" pitchFamily="34" charset="-128"/>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itchFamily="18" charset="0"/>
        <a:defRPr>
          <a:solidFill>
            <a:srgbClr val="292934"/>
          </a:solidFill>
          <a:latin typeface="+mn-lt"/>
          <a:ea typeface="MS PGothic" panose="020B0600070205080204" pitchFamily="34" charset="-128"/>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itchFamily="18" charset="0"/>
        <a:defRPr sz="1600">
          <a:solidFill>
            <a:srgbClr val="292934"/>
          </a:solidFill>
          <a:latin typeface="+mn-lt"/>
          <a:ea typeface="MS PGothic" panose="020B0600070205080204" pitchFamily="34" charset="-128"/>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itchFamily="18" charset="0"/>
        <a:defRPr sz="1400">
          <a:solidFill>
            <a:srgbClr val="292934"/>
          </a:solidFill>
          <a:latin typeface="+mn-lt"/>
          <a:ea typeface="MS PGothic" panose="020B0600070205080204" pitchFamily="34" charset="-128"/>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itchFamily="18" charset="0"/>
        <a:defRPr sz="2000">
          <a:solidFill>
            <a:srgbClr val="292934"/>
          </a:solidFill>
          <a:latin typeface="+mn-lt"/>
          <a:ea typeface="MS PGothic" panose="020B0600070205080204" pitchFamily="34" charset="-128"/>
          <a:cs typeface="+mn-cs"/>
        </a:defRPr>
      </a:lvl5pPr>
      <a:lvl6pPr marL="25146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6pPr>
      <a:lvl7pPr marL="29718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7pPr>
      <a:lvl8pPr marL="34290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8pPr>
      <a:lvl9pPr marL="38862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4.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4.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4.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4.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hangingPunct="1">
              <a:defRPr/>
            </a:pPr>
            <a:r>
              <a:rPr lang="fr-FR" altLang="en-US" sz="4000" i="1" cap="none" dirty="0"/>
              <a:t/>
            </a:r>
            <a:br>
              <a:rPr lang="fr-FR" altLang="en-US" sz="4000" i="1" cap="none" dirty="0"/>
            </a:br>
            <a:r>
              <a:rPr lang="fr-FR" altLang="en-US" sz="4000" b="1" cap="none" dirty="0">
                <a:latin typeface="Arial Narrow" panose="020B0606020202030204" pitchFamily="34" charset="0"/>
              </a:rPr>
              <a:t>DIMANCHE 25 FEVRIER 2024</a:t>
            </a:r>
            <a:endParaRPr lang="en-US" altLang="en-US" sz="4000" b="1" cap="none" dirty="0">
              <a:latin typeface="Arial Narrow" panose="020B0606020202030204" pitchFamily="34" charset="0"/>
            </a:endParaRPr>
          </a:p>
        </p:txBody>
      </p:sp>
      <p:pic>
        <p:nvPicPr>
          <p:cNvPr id="16387" name="Picture 4"/>
          <p:cNvPicPr>
            <a:picLocks noChangeAspect="1" noChangeArrowheads="1"/>
          </p:cNvPicPr>
          <p:nvPr/>
        </p:nvPicPr>
        <p:blipFill>
          <a:blip r:embed="rId2"/>
          <a:srcRect/>
          <a:stretch>
            <a:fillRect/>
          </a:stretch>
        </p:blipFill>
        <p:spPr bwMode="auto">
          <a:xfrm>
            <a:off x="7874000" y="5195888"/>
            <a:ext cx="812800" cy="1016000"/>
          </a:xfrm>
          <a:prstGeom prst="rect">
            <a:avLst/>
          </a:prstGeom>
          <a:noFill/>
          <a:ln w="9525">
            <a:noFill/>
            <a:miter lim="800000"/>
            <a:headEnd/>
            <a:tailEnd/>
          </a:ln>
        </p:spPr>
      </p:pic>
      <p:pic>
        <p:nvPicPr>
          <p:cNvPr id="16388" name="Picture 2"/>
          <p:cNvPicPr>
            <a:picLocks noChangeAspect="1"/>
          </p:cNvPicPr>
          <p:nvPr/>
        </p:nvPicPr>
        <p:blipFill>
          <a:blip r:embed="rId3"/>
          <a:srcRect/>
          <a:stretch>
            <a:fillRect/>
          </a:stretch>
        </p:blipFill>
        <p:spPr bwMode="auto">
          <a:xfrm>
            <a:off x="539750" y="5084763"/>
            <a:ext cx="1033463" cy="1238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250825" y="1628775"/>
            <a:ext cx="8893175" cy="3671888"/>
          </a:xfrm>
          <a:prstGeom prst="rect">
            <a:avLst/>
          </a:prstGeom>
          <a:noFill/>
          <a:ln w="9525">
            <a:noFill/>
            <a:miter lim="800000"/>
            <a:headEnd/>
            <a:tailEnd/>
          </a:ln>
        </p:spPr>
        <p:txBody>
          <a:bodyPr lIns="90000" tIns="45000" rIns="90000" bIns="45000"/>
          <a:lstStyle/>
          <a:p>
            <a:pPr eaLnBrk="1" hangingPunct="1">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3200" b="1" i="1">
                <a:solidFill>
                  <a:srgbClr val="262699"/>
                </a:solidFill>
              </a:rPr>
              <a:t>Gloire au Christ parole éternelle du Dieu vivant – Gloire à toi Seigneur</a:t>
            </a:r>
            <a:endParaRPr lang="en-US" altLang="en-US" b="1" i="1">
              <a:solidFill>
                <a:srgbClr val="262699"/>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300" b="1" i="1">
                <a:solidFill>
                  <a:schemeClr val="tx1"/>
                </a:solidFill>
              </a:rPr>
              <a:t>« De la nuée lumineuse, la voix du Père a retenti :</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300" b="1" i="1">
                <a:solidFill>
                  <a:schemeClr val="tx1"/>
                </a:solidFill>
              </a:rPr>
              <a:t>« Celui-ci est mon Fils bien-aimé, écoutez-le !»</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800" b="1">
              <a:solidFill>
                <a:srgbClr val="000000"/>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800" b="1">
                <a:solidFill>
                  <a:srgbClr val="000000"/>
                </a:solidFill>
              </a:rPr>
              <a:t>Évangile de Jésus Christ </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800">
                <a:solidFill>
                  <a:srgbClr val="000000"/>
                </a:solidFill>
              </a:rPr>
              <a:t>Évangile de Jésus Christ selon saint Marc</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800">
                <a:solidFill>
                  <a:srgbClr val="000000"/>
                </a:solidFill>
              </a:rPr>
              <a:t>(Mc 9, 2-10)</a:t>
            </a:r>
            <a:endParaRPr lang="fr-FR" altLang="en-US" sz="3200">
              <a:solidFill>
                <a:srgbClr val="000000"/>
              </a:solidFill>
            </a:endParaRPr>
          </a:p>
        </p:txBody>
      </p:sp>
      <p:sp>
        <p:nvSpPr>
          <p:cNvPr id="31747" name="Rectangle 2"/>
          <p:cNvSpPr>
            <a:spLocks noChangeArrowheads="1"/>
          </p:cNvSpPr>
          <p:nvPr/>
        </p:nvSpPr>
        <p:spPr bwMode="auto">
          <a:xfrm>
            <a:off x="2124075" y="549275"/>
            <a:ext cx="7307263" cy="771525"/>
          </a:xfrm>
          <a:prstGeom prst="rect">
            <a:avLst/>
          </a:prstGeom>
          <a:noFill/>
          <a:ln w="9525">
            <a:noFill/>
            <a:miter lim="800000"/>
            <a:headEnd/>
            <a:tailEnd/>
          </a:ln>
        </p:spPr>
        <p:txBody>
          <a:bodyPr/>
          <a:lstStyle/>
          <a:p>
            <a:r>
              <a:rPr lang="en-US" altLang="en-US" sz="2800" b="1">
                <a:solidFill>
                  <a:srgbClr val="EC8514"/>
                </a:solidFill>
              </a:rPr>
              <a:t>LITURGIE DE LA PAROLE </a:t>
            </a:r>
            <a:endParaRPr lang="fr-FR" altLang="en-US" sz="1600" b="1">
              <a:solidFill>
                <a:srgbClr val="EC8514"/>
              </a:solidFill>
              <a:cs typeface="Times New Roman" pitchFamily="18" charset="0"/>
            </a:endParaRPr>
          </a:p>
        </p:txBody>
      </p:sp>
      <p:sp>
        <p:nvSpPr>
          <p:cNvPr id="31748" name="TextBox 4"/>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a:t>Messe de Shanghai</a:t>
            </a:r>
          </a:p>
        </p:txBody>
      </p:sp>
      <p:pic>
        <p:nvPicPr>
          <p:cNvPr id="3174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31750"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txBox="1">
            <a:spLocks noChangeArrowheads="1"/>
          </p:cNvSpPr>
          <p:nvPr/>
        </p:nvSpPr>
        <p:spPr bwMode="auto">
          <a:xfrm>
            <a:off x="0" y="1268413"/>
            <a:ext cx="9144000" cy="5478462"/>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r>
              <a:rPr lang="fr-FR" altLang="en-US" sz="2800">
                <a:solidFill>
                  <a:srgbClr val="292934"/>
                </a:solidFill>
                <a:latin typeface="Arial Narrow" pitchFamily="34" charset="0"/>
              </a:rPr>
              <a:t>Je crois en Dieu, le Père tout-puissant, créateur du ciel et de la terre; </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et en Jésus-Christ, son Fils unique, notre Seigneur, </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qui a été conçu du Saint-Esprit, est né de la Vierge Marie, </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a souffert sous Ponce Pilate, a été crucifié, est mort et a été enseveli, </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est descendu aux enfers, le troisième jour, est ressuscité des morts, </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est monté aux cieux, est assis à la droite de Dieu </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le Père tout-puissant, d’où il viendra juger les vivants et les morts. </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Je crois en l’Esprit-Saint, à la sainte Eglise catholique,</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à la communion des saints, à la rémission des péchés,</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à la résurrection de la chair, à la vie éternelle.</a:t>
            </a:r>
          </a:p>
          <a:p>
            <a:pPr defTabSz="914400" eaLnBrk="1" hangingPunct="1">
              <a:spcBef>
                <a:spcPts val="488"/>
              </a:spcBef>
              <a:buSzPct val="85000"/>
              <a:buFont typeface="Arial" charset="0"/>
              <a:buNone/>
            </a:pPr>
            <a:endParaRPr lang="fr-FR" altLang="en-US" sz="2800">
              <a:solidFill>
                <a:srgbClr val="292934"/>
              </a:solidFill>
              <a:latin typeface="Arial Narrow" pitchFamily="34" charset="0"/>
            </a:endParaRPr>
          </a:p>
        </p:txBody>
      </p:sp>
      <p:sp>
        <p:nvSpPr>
          <p:cNvPr id="34819" name="Rectangle 2"/>
          <p:cNvSpPr>
            <a:spLocks noChangeArrowheads="1"/>
          </p:cNvSpPr>
          <p:nvPr/>
        </p:nvSpPr>
        <p:spPr bwMode="auto">
          <a:xfrm>
            <a:off x="1979613" y="549275"/>
            <a:ext cx="7308850" cy="771525"/>
          </a:xfrm>
          <a:prstGeom prst="rect">
            <a:avLst/>
          </a:prstGeom>
          <a:noFill/>
          <a:ln w="9525">
            <a:noFill/>
            <a:miter lim="800000"/>
            <a:headEnd/>
            <a:tailEnd/>
          </a:ln>
        </p:spPr>
        <p:txBody>
          <a:bodyPr/>
          <a:lstStyle/>
          <a:p>
            <a:pPr defTabSz="914400" eaLnBrk="1" hangingPunct="1">
              <a:spcBef>
                <a:spcPct val="20000"/>
              </a:spcBef>
              <a:buClr>
                <a:schemeClr val="accent1"/>
              </a:buClr>
              <a:buSzPct val="85000"/>
            </a:pPr>
            <a:r>
              <a:rPr lang="fr-FR" altLang="en-US" sz="2800" b="1">
                <a:solidFill>
                  <a:srgbClr val="EC8514"/>
                </a:solidFill>
              </a:rPr>
              <a:t>PROFESSION DE FOI: CREDO</a:t>
            </a:r>
          </a:p>
        </p:txBody>
      </p:sp>
      <p:pic>
        <p:nvPicPr>
          <p:cNvPr id="34820" name="Picture 4"/>
          <p:cNvPicPr>
            <a:picLocks noChangeAspect="1" noChangeArrowheads="1"/>
          </p:cNvPicPr>
          <p:nvPr/>
        </p:nvPicPr>
        <p:blipFill>
          <a:blip r:embed="rId2"/>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ChangeArrowheads="1"/>
          </p:cNvSpPr>
          <p:nvPr/>
        </p:nvSpPr>
        <p:spPr bwMode="auto">
          <a:xfrm>
            <a:off x="684213" y="1268413"/>
            <a:ext cx="7777162" cy="1816100"/>
          </a:xfrm>
          <a:prstGeom prst="rect">
            <a:avLst/>
          </a:prstGeom>
          <a:noFill/>
          <a:ln w="9525">
            <a:noFill/>
            <a:miter lim="800000"/>
            <a:headEnd/>
            <a:tailEnd/>
          </a:ln>
        </p:spPr>
        <p:txBody>
          <a:bodyPr>
            <a:spAutoFit/>
          </a:bodyPr>
          <a:lstStyle/>
          <a:p>
            <a:pPr algn="ctr" eaLnBrk="1" hangingPunct="1"/>
            <a:r>
              <a:rPr lang="fr-FR" altLang="en-US" sz="2800" b="1">
                <a:solidFill>
                  <a:srgbClr val="000000"/>
                </a:solidFill>
              </a:rPr>
              <a:t>Entends nos prières, </a:t>
            </a:r>
          </a:p>
          <a:p>
            <a:pPr algn="ctr" eaLnBrk="1" hangingPunct="1"/>
            <a:r>
              <a:rPr lang="fr-FR" altLang="en-US" sz="2800" b="1">
                <a:solidFill>
                  <a:srgbClr val="000000"/>
                </a:solidFill>
              </a:rPr>
              <a:t>Entends nos voix, </a:t>
            </a:r>
          </a:p>
          <a:p>
            <a:pPr algn="ctr" eaLnBrk="1" hangingPunct="1"/>
            <a:r>
              <a:rPr lang="fr-FR" altLang="en-US" sz="2800" b="1">
                <a:solidFill>
                  <a:srgbClr val="000000"/>
                </a:solidFill>
              </a:rPr>
              <a:t>Entends nos prières </a:t>
            </a:r>
          </a:p>
          <a:p>
            <a:pPr algn="ctr" eaLnBrk="1" hangingPunct="1"/>
            <a:r>
              <a:rPr lang="fr-FR" altLang="en-US" sz="2800" b="1">
                <a:solidFill>
                  <a:srgbClr val="000000"/>
                </a:solidFill>
              </a:rPr>
              <a:t>Monter vers Toi.</a:t>
            </a:r>
            <a:endParaRPr lang="en-US" altLang="en-US" sz="2800" b="1">
              <a:solidFill>
                <a:srgbClr val="000000"/>
              </a:solidFill>
            </a:endParaRPr>
          </a:p>
        </p:txBody>
      </p:sp>
      <p:sp>
        <p:nvSpPr>
          <p:cNvPr id="36867" name="Rectangle 2"/>
          <p:cNvSpPr>
            <a:spLocks noChangeArrowheads="1"/>
          </p:cNvSpPr>
          <p:nvPr/>
        </p:nvSpPr>
        <p:spPr bwMode="auto">
          <a:xfrm>
            <a:off x="2411413" y="569913"/>
            <a:ext cx="7308850" cy="771525"/>
          </a:xfrm>
          <a:prstGeom prst="rect">
            <a:avLst/>
          </a:prstGeom>
          <a:noFill/>
          <a:ln w="9525">
            <a:noFill/>
            <a:miter lim="800000"/>
            <a:headEnd/>
            <a:tailEnd/>
          </a:ln>
        </p:spPr>
        <p:txBody>
          <a:bodyPr/>
          <a:lstStyle/>
          <a:p>
            <a:r>
              <a:rPr lang="en-US" altLang="en-US" sz="2800" b="1">
                <a:solidFill>
                  <a:srgbClr val="EC8514"/>
                </a:solidFill>
              </a:rPr>
              <a:t>PRIERE UNIVERSELLE</a:t>
            </a:r>
            <a:endParaRPr lang="fr-FR" altLang="en-US" sz="2800" b="1">
              <a:solidFill>
                <a:srgbClr val="EC8514"/>
              </a:solidFill>
              <a:cs typeface="Times New Roman" pitchFamily="18" charset="0"/>
            </a:endParaRPr>
          </a:p>
        </p:txBody>
      </p:sp>
      <p:pic>
        <p:nvPicPr>
          <p:cNvPr id="36868" name="Picture 1"/>
          <p:cNvPicPr>
            <a:picLocks noChangeAspect="1"/>
          </p:cNvPicPr>
          <p:nvPr/>
        </p:nvPicPr>
        <p:blipFill>
          <a:blip r:embed="rId3"/>
          <a:srcRect/>
          <a:stretch>
            <a:fillRect/>
          </a:stretch>
        </p:blipFill>
        <p:spPr bwMode="auto">
          <a:xfrm>
            <a:off x="2509838" y="3713163"/>
            <a:ext cx="1087437" cy="2101850"/>
          </a:xfrm>
          <a:prstGeom prst="rect">
            <a:avLst/>
          </a:prstGeom>
          <a:noFill/>
          <a:ln w="9525">
            <a:noFill/>
            <a:miter lim="800000"/>
            <a:headEnd/>
            <a:tailEnd/>
          </a:ln>
        </p:spPr>
      </p:pic>
      <p:pic>
        <p:nvPicPr>
          <p:cNvPr id="36869" name="Picture 2"/>
          <p:cNvPicPr>
            <a:picLocks noChangeAspect="1"/>
          </p:cNvPicPr>
          <p:nvPr/>
        </p:nvPicPr>
        <p:blipFill>
          <a:blip r:embed="rId4"/>
          <a:srcRect/>
          <a:stretch>
            <a:fillRect/>
          </a:stretch>
        </p:blipFill>
        <p:spPr bwMode="auto">
          <a:xfrm>
            <a:off x="4500563" y="3459163"/>
            <a:ext cx="2471737" cy="2433637"/>
          </a:xfrm>
          <a:prstGeom prst="rect">
            <a:avLst/>
          </a:prstGeom>
          <a:noFill/>
          <a:ln w="9525">
            <a:noFill/>
            <a:miter lim="800000"/>
            <a:headEnd/>
            <a:tailEnd/>
          </a:ln>
        </p:spPr>
      </p:pic>
      <p:pic>
        <p:nvPicPr>
          <p:cNvPr id="36870" name="Picture 4"/>
          <p:cNvPicPr>
            <a:picLocks noChangeAspect="1" noChangeArrowheads="1"/>
          </p:cNvPicPr>
          <p:nvPr/>
        </p:nvPicPr>
        <p:blipFill>
          <a:blip r:embed="rId5"/>
          <a:srcRect/>
          <a:stretch>
            <a:fillRect/>
          </a:stretch>
        </p:blipFill>
        <p:spPr bwMode="auto">
          <a:xfrm>
            <a:off x="7874000" y="5614988"/>
            <a:ext cx="812800" cy="1016000"/>
          </a:xfrm>
          <a:prstGeom prst="rect">
            <a:avLst/>
          </a:prstGeom>
          <a:noFill/>
          <a:ln w="9525">
            <a:noFill/>
            <a:miter lim="800000"/>
            <a:headEnd/>
            <a:tailEnd/>
          </a:ln>
        </p:spPr>
      </p:pic>
      <p:pic>
        <p:nvPicPr>
          <p:cNvPr id="36871" name="Picture 2"/>
          <p:cNvPicPr>
            <a:picLocks noChangeAspect="1"/>
          </p:cNvPicPr>
          <p:nvPr/>
        </p:nvPicPr>
        <p:blipFill>
          <a:blip r:embed="rId6"/>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p:cNvSpPr>
            <a:spLocks noChangeArrowheads="1"/>
          </p:cNvSpPr>
          <p:nvPr/>
        </p:nvSpPr>
        <p:spPr bwMode="auto">
          <a:xfrm>
            <a:off x="684213" y="1268413"/>
            <a:ext cx="7777162" cy="4400550"/>
          </a:xfrm>
          <a:prstGeom prst="rect">
            <a:avLst/>
          </a:prstGeom>
          <a:noFill/>
          <a:ln>
            <a:noFill/>
          </a:ln>
        </p:spPr>
        <p:txBody>
          <a:bodyPr>
            <a:spAutoFit/>
          </a:bodyPr>
          <a:lstStyle/>
          <a:p>
            <a:pPr algn="ctr" eaLnBrk="1" hangingPunct="1">
              <a:defRPr/>
            </a:pPr>
            <a:r>
              <a:rPr lang="fr-FR" altLang="en-US" sz="2800" b="1" dirty="0">
                <a:solidFill>
                  <a:schemeClr val="accent2">
                    <a:lumMod val="75000"/>
                  </a:schemeClr>
                </a:solidFill>
                <a:latin typeface="Arial" panose="020B0604020202020204" pitchFamily="34" charset="0"/>
              </a:rPr>
              <a:t>Trouver dans ma vie ta présence,</a:t>
            </a:r>
          </a:p>
          <a:p>
            <a:pPr algn="ctr" eaLnBrk="1" hangingPunct="1">
              <a:defRPr/>
            </a:pPr>
            <a:r>
              <a:rPr lang="fr-FR" altLang="en-US" sz="2800" b="1" dirty="0">
                <a:solidFill>
                  <a:schemeClr val="accent2">
                    <a:lumMod val="75000"/>
                  </a:schemeClr>
                </a:solidFill>
                <a:latin typeface="Arial" panose="020B0604020202020204" pitchFamily="34" charset="0"/>
              </a:rPr>
              <a:t>Tenir une lampe allumée,</a:t>
            </a:r>
          </a:p>
          <a:p>
            <a:pPr algn="ctr" eaLnBrk="1" hangingPunct="1">
              <a:defRPr/>
            </a:pPr>
            <a:r>
              <a:rPr lang="fr-FR" altLang="en-US" sz="2800" b="1" dirty="0">
                <a:solidFill>
                  <a:schemeClr val="accent2">
                    <a:lumMod val="75000"/>
                  </a:schemeClr>
                </a:solidFill>
                <a:latin typeface="Arial" panose="020B0604020202020204" pitchFamily="34" charset="0"/>
              </a:rPr>
              <a:t>Choisir avec toi la confiance,</a:t>
            </a:r>
          </a:p>
          <a:p>
            <a:pPr algn="ctr" eaLnBrk="1" hangingPunct="1">
              <a:defRPr/>
            </a:pPr>
            <a:r>
              <a:rPr lang="fr-FR" altLang="en-US" sz="2800" b="1" dirty="0">
                <a:solidFill>
                  <a:schemeClr val="accent2">
                    <a:lumMod val="75000"/>
                  </a:schemeClr>
                </a:solidFill>
                <a:latin typeface="Arial" panose="020B0604020202020204" pitchFamily="34" charset="0"/>
              </a:rPr>
              <a:t>Aimer et se savoir aimé.</a:t>
            </a:r>
          </a:p>
          <a:p>
            <a:pPr algn="ctr" eaLnBrk="1" hangingPunct="1">
              <a:defRPr/>
            </a:pPr>
            <a:endParaRPr lang="fr-FR" altLang="en-US" sz="2800" dirty="0">
              <a:solidFill>
                <a:srgbClr val="000000"/>
              </a:solidFill>
              <a:latin typeface="Arial" panose="020B0604020202020204" pitchFamily="34" charset="0"/>
            </a:endParaRPr>
          </a:p>
          <a:p>
            <a:pPr algn="ctr" eaLnBrk="1" hangingPunct="1">
              <a:defRPr/>
            </a:pPr>
            <a:r>
              <a:rPr lang="fr-FR" altLang="en-US" sz="2800" dirty="0">
                <a:solidFill>
                  <a:srgbClr val="000000"/>
                </a:solidFill>
                <a:latin typeface="Arial" panose="020B0604020202020204" pitchFamily="34" charset="0"/>
              </a:rPr>
              <a:t>1 - Croiser ton regard dans le doute,</a:t>
            </a:r>
          </a:p>
          <a:p>
            <a:pPr algn="ctr" eaLnBrk="1" hangingPunct="1">
              <a:defRPr/>
            </a:pPr>
            <a:r>
              <a:rPr lang="fr-FR" altLang="en-US" sz="2800" dirty="0">
                <a:solidFill>
                  <a:srgbClr val="000000"/>
                </a:solidFill>
                <a:latin typeface="Arial" panose="020B0604020202020204" pitchFamily="34" charset="0"/>
              </a:rPr>
              <a:t>Brûler à l’écho de ta voix,</a:t>
            </a:r>
          </a:p>
          <a:p>
            <a:pPr algn="ctr" eaLnBrk="1" hangingPunct="1">
              <a:defRPr/>
            </a:pPr>
            <a:r>
              <a:rPr lang="fr-FR" altLang="en-US" sz="2800" dirty="0">
                <a:solidFill>
                  <a:srgbClr val="000000"/>
                </a:solidFill>
                <a:latin typeface="Arial" panose="020B0604020202020204" pitchFamily="34" charset="0"/>
              </a:rPr>
              <a:t>Rester pour le pain de la route,</a:t>
            </a:r>
          </a:p>
          <a:p>
            <a:pPr algn="ctr" eaLnBrk="1" hangingPunct="1">
              <a:defRPr/>
            </a:pPr>
            <a:r>
              <a:rPr lang="fr-FR" altLang="en-US" sz="2800" dirty="0">
                <a:solidFill>
                  <a:srgbClr val="000000"/>
                </a:solidFill>
                <a:latin typeface="Arial" panose="020B0604020202020204" pitchFamily="34" charset="0"/>
              </a:rPr>
              <a:t>Savoir reconnaître ton pas.</a:t>
            </a:r>
          </a:p>
          <a:p>
            <a:pPr algn="ctr" eaLnBrk="1" hangingPunct="1">
              <a:defRPr/>
            </a:pPr>
            <a:endParaRPr lang="en-US" altLang="en-US" sz="2800" b="1" dirty="0">
              <a:solidFill>
                <a:srgbClr val="000000"/>
              </a:solidFill>
              <a:latin typeface="Arial" panose="020B0604020202020204" pitchFamily="34" charset="0"/>
            </a:endParaRPr>
          </a:p>
        </p:txBody>
      </p:sp>
      <p:sp>
        <p:nvSpPr>
          <p:cNvPr id="39939" name="Rectangle 2"/>
          <p:cNvSpPr>
            <a:spLocks noChangeArrowheads="1"/>
          </p:cNvSpPr>
          <p:nvPr/>
        </p:nvSpPr>
        <p:spPr bwMode="auto">
          <a:xfrm>
            <a:off x="1155700" y="657225"/>
            <a:ext cx="7308850" cy="771525"/>
          </a:xfrm>
          <a:prstGeom prst="rect">
            <a:avLst/>
          </a:prstGeom>
          <a:noFill/>
          <a:ln w="9525">
            <a:noFill/>
            <a:miter lim="800000"/>
            <a:headEnd/>
            <a:tailEnd/>
          </a:ln>
        </p:spPr>
        <p:txBody>
          <a:bodyPr/>
          <a:lstStyle/>
          <a:p>
            <a:pPr algn="ctr"/>
            <a:r>
              <a:rPr lang="en-US" altLang="en-US" sz="2800" b="1">
                <a:solidFill>
                  <a:srgbClr val="EC8514"/>
                </a:solidFill>
              </a:rPr>
              <a:t>Offertoire </a:t>
            </a:r>
            <a:r>
              <a:rPr lang="en-US" altLang="en-US" sz="1800" b="1">
                <a:solidFill>
                  <a:srgbClr val="EC8514"/>
                </a:solidFill>
              </a:rPr>
              <a:t>(1/3)</a:t>
            </a:r>
            <a:endParaRPr lang="fr-FR" altLang="en-US" sz="1800" b="1">
              <a:solidFill>
                <a:srgbClr val="EC8514"/>
              </a:solidFill>
              <a:cs typeface="Times New Roman" pitchFamily="18" charset="0"/>
            </a:endParaRPr>
          </a:p>
        </p:txBody>
      </p:sp>
      <p:pic>
        <p:nvPicPr>
          <p:cNvPr id="39940"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39941"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p:cNvSpPr>
            <a:spLocks noChangeArrowheads="1"/>
          </p:cNvSpPr>
          <p:nvPr/>
        </p:nvSpPr>
        <p:spPr bwMode="auto">
          <a:xfrm>
            <a:off x="684213" y="1268413"/>
            <a:ext cx="7777162" cy="4400550"/>
          </a:xfrm>
          <a:prstGeom prst="rect">
            <a:avLst/>
          </a:prstGeom>
          <a:noFill/>
          <a:ln>
            <a:noFill/>
          </a:ln>
        </p:spPr>
        <p:txBody>
          <a:bodyPr>
            <a:spAutoFit/>
          </a:bodyPr>
          <a:lstStyle/>
          <a:p>
            <a:pPr algn="ctr" eaLnBrk="1" hangingPunct="1">
              <a:defRPr/>
            </a:pPr>
            <a:r>
              <a:rPr lang="fr-FR" altLang="en-US" sz="2800" b="1" dirty="0">
                <a:solidFill>
                  <a:schemeClr val="accent2">
                    <a:lumMod val="75000"/>
                  </a:schemeClr>
                </a:solidFill>
                <a:latin typeface="Arial" panose="020B0604020202020204" pitchFamily="34" charset="0"/>
              </a:rPr>
              <a:t>Trouver dans ma vie ta présence,</a:t>
            </a:r>
          </a:p>
          <a:p>
            <a:pPr algn="ctr" eaLnBrk="1" hangingPunct="1">
              <a:defRPr/>
            </a:pPr>
            <a:r>
              <a:rPr lang="fr-FR" altLang="en-US" sz="2800" b="1" dirty="0">
                <a:solidFill>
                  <a:schemeClr val="accent2">
                    <a:lumMod val="75000"/>
                  </a:schemeClr>
                </a:solidFill>
                <a:latin typeface="Arial" panose="020B0604020202020204" pitchFamily="34" charset="0"/>
              </a:rPr>
              <a:t>Tenir une lampe allumée,</a:t>
            </a:r>
          </a:p>
          <a:p>
            <a:pPr algn="ctr" eaLnBrk="1" hangingPunct="1">
              <a:defRPr/>
            </a:pPr>
            <a:r>
              <a:rPr lang="fr-FR" altLang="en-US" sz="2800" b="1" dirty="0">
                <a:solidFill>
                  <a:schemeClr val="accent2">
                    <a:lumMod val="75000"/>
                  </a:schemeClr>
                </a:solidFill>
                <a:latin typeface="Arial" panose="020B0604020202020204" pitchFamily="34" charset="0"/>
              </a:rPr>
              <a:t>Choisir avec toi la confiance,</a:t>
            </a:r>
          </a:p>
          <a:p>
            <a:pPr algn="ctr" eaLnBrk="1" hangingPunct="1">
              <a:defRPr/>
            </a:pPr>
            <a:r>
              <a:rPr lang="fr-FR" altLang="en-US" sz="2800" b="1" dirty="0">
                <a:solidFill>
                  <a:schemeClr val="accent2">
                    <a:lumMod val="75000"/>
                  </a:schemeClr>
                </a:solidFill>
                <a:latin typeface="Arial" panose="020B0604020202020204" pitchFamily="34" charset="0"/>
              </a:rPr>
              <a:t>Aimer et se savoir aimé.</a:t>
            </a:r>
          </a:p>
          <a:p>
            <a:pPr algn="ctr" eaLnBrk="1" hangingPunct="1">
              <a:defRPr/>
            </a:pPr>
            <a:endParaRPr lang="fr-FR" altLang="en-US" sz="2800" dirty="0">
              <a:solidFill>
                <a:srgbClr val="000000"/>
              </a:solidFill>
              <a:latin typeface="Arial" panose="020B0604020202020204" pitchFamily="34" charset="0"/>
            </a:endParaRPr>
          </a:p>
          <a:p>
            <a:pPr algn="ctr" eaLnBrk="1" hangingPunct="1">
              <a:defRPr/>
            </a:pPr>
            <a:r>
              <a:rPr lang="fr-FR" altLang="en-US" sz="2800" dirty="0">
                <a:solidFill>
                  <a:srgbClr val="000000"/>
                </a:solidFill>
                <a:latin typeface="Arial" panose="020B0604020202020204" pitchFamily="34" charset="0"/>
              </a:rPr>
              <a:t>2 - Brûler quand le feu devient cendre,</a:t>
            </a:r>
          </a:p>
          <a:p>
            <a:pPr algn="ctr" eaLnBrk="1" hangingPunct="1">
              <a:defRPr/>
            </a:pPr>
            <a:r>
              <a:rPr lang="fr-FR" altLang="en-US" sz="2800" dirty="0">
                <a:solidFill>
                  <a:srgbClr val="000000"/>
                </a:solidFill>
                <a:latin typeface="Arial" panose="020B0604020202020204" pitchFamily="34" charset="0"/>
              </a:rPr>
              <a:t>Partir vers celui qui attend,</a:t>
            </a:r>
          </a:p>
          <a:p>
            <a:pPr algn="ctr" eaLnBrk="1" hangingPunct="1">
              <a:defRPr/>
            </a:pPr>
            <a:r>
              <a:rPr lang="fr-FR" altLang="en-US" sz="2800" dirty="0">
                <a:solidFill>
                  <a:srgbClr val="000000"/>
                </a:solidFill>
                <a:latin typeface="Arial" panose="020B0604020202020204" pitchFamily="34" charset="0"/>
              </a:rPr>
              <a:t>Choisir de donner sans reprendre,</a:t>
            </a:r>
          </a:p>
          <a:p>
            <a:pPr algn="ctr" eaLnBrk="1" hangingPunct="1">
              <a:defRPr/>
            </a:pPr>
            <a:r>
              <a:rPr lang="fr-FR" altLang="en-US" sz="2800" dirty="0">
                <a:solidFill>
                  <a:srgbClr val="000000"/>
                </a:solidFill>
                <a:latin typeface="Arial" panose="020B0604020202020204" pitchFamily="34" charset="0"/>
              </a:rPr>
              <a:t>Fêter le retour d’un enfant.</a:t>
            </a:r>
          </a:p>
          <a:p>
            <a:pPr algn="ctr" eaLnBrk="1" hangingPunct="1">
              <a:defRPr/>
            </a:pPr>
            <a:endParaRPr lang="en-US" altLang="en-US" sz="2800" b="1" dirty="0">
              <a:solidFill>
                <a:srgbClr val="000000"/>
              </a:solidFill>
              <a:latin typeface="Arial" panose="020B0604020202020204" pitchFamily="34" charset="0"/>
            </a:endParaRPr>
          </a:p>
        </p:txBody>
      </p:sp>
      <p:sp>
        <p:nvSpPr>
          <p:cNvPr id="41987" name="Rectangle 2"/>
          <p:cNvSpPr>
            <a:spLocks noChangeArrowheads="1"/>
          </p:cNvSpPr>
          <p:nvPr/>
        </p:nvSpPr>
        <p:spPr bwMode="auto">
          <a:xfrm>
            <a:off x="1155700" y="657225"/>
            <a:ext cx="7308850" cy="771525"/>
          </a:xfrm>
          <a:prstGeom prst="rect">
            <a:avLst/>
          </a:prstGeom>
          <a:noFill/>
          <a:ln w="9525">
            <a:noFill/>
            <a:miter lim="800000"/>
            <a:headEnd/>
            <a:tailEnd/>
          </a:ln>
        </p:spPr>
        <p:txBody>
          <a:bodyPr/>
          <a:lstStyle/>
          <a:p>
            <a:pPr algn="ctr"/>
            <a:r>
              <a:rPr lang="en-US" altLang="en-US" sz="2800" b="1">
                <a:solidFill>
                  <a:srgbClr val="EC8514"/>
                </a:solidFill>
              </a:rPr>
              <a:t>Offertoire </a:t>
            </a:r>
            <a:r>
              <a:rPr lang="en-US" altLang="en-US" sz="1800" b="1">
                <a:solidFill>
                  <a:srgbClr val="EC8514"/>
                </a:solidFill>
              </a:rPr>
              <a:t>(1/3)</a:t>
            </a:r>
            <a:endParaRPr lang="fr-FR" altLang="en-US" sz="1800" b="1">
              <a:solidFill>
                <a:srgbClr val="EC8514"/>
              </a:solidFill>
              <a:cs typeface="Times New Roman" pitchFamily="18" charset="0"/>
            </a:endParaRPr>
          </a:p>
        </p:txBody>
      </p:sp>
      <p:pic>
        <p:nvPicPr>
          <p:cNvPr id="41988"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41989"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p:cNvSpPr>
            <a:spLocks noChangeArrowheads="1"/>
          </p:cNvSpPr>
          <p:nvPr/>
        </p:nvSpPr>
        <p:spPr bwMode="auto">
          <a:xfrm>
            <a:off x="684213" y="1268413"/>
            <a:ext cx="7777162" cy="4832350"/>
          </a:xfrm>
          <a:prstGeom prst="rect">
            <a:avLst/>
          </a:prstGeom>
          <a:noFill/>
          <a:ln>
            <a:noFill/>
          </a:ln>
        </p:spPr>
        <p:txBody>
          <a:bodyPr>
            <a:spAutoFit/>
          </a:bodyPr>
          <a:lstStyle/>
          <a:p>
            <a:pPr algn="ctr" eaLnBrk="1" hangingPunct="1">
              <a:defRPr/>
            </a:pPr>
            <a:r>
              <a:rPr lang="fr-FR" altLang="en-US" sz="2800" b="1" dirty="0">
                <a:solidFill>
                  <a:schemeClr val="accent2">
                    <a:lumMod val="75000"/>
                  </a:schemeClr>
                </a:solidFill>
                <a:latin typeface="Arial" panose="020B0604020202020204" pitchFamily="34" charset="0"/>
              </a:rPr>
              <a:t>Trouver dans ma vie ta présence,</a:t>
            </a:r>
          </a:p>
          <a:p>
            <a:pPr algn="ctr" eaLnBrk="1" hangingPunct="1">
              <a:defRPr/>
            </a:pPr>
            <a:r>
              <a:rPr lang="fr-FR" altLang="en-US" sz="2800" b="1" dirty="0">
                <a:solidFill>
                  <a:schemeClr val="accent2">
                    <a:lumMod val="75000"/>
                  </a:schemeClr>
                </a:solidFill>
                <a:latin typeface="Arial" panose="020B0604020202020204" pitchFamily="34" charset="0"/>
              </a:rPr>
              <a:t>Tenir une lampe allumée,</a:t>
            </a:r>
          </a:p>
          <a:p>
            <a:pPr algn="ctr" eaLnBrk="1" hangingPunct="1">
              <a:defRPr/>
            </a:pPr>
            <a:r>
              <a:rPr lang="fr-FR" altLang="en-US" sz="2800" b="1" dirty="0">
                <a:solidFill>
                  <a:schemeClr val="accent2">
                    <a:lumMod val="75000"/>
                  </a:schemeClr>
                </a:solidFill>
                <a:latin typeface="Arial" panose="020B0604020202020204" pitchFamily="34" charset="0"/>
              </a:rPr>
              <a:t>Choisir avec toi la confiance,</a:t>
            </a:r>
          </a:p>
          <a:p>
            <a:pPr algn="ctr" eaLnBrk="1" hangingPunct="1">
              <a:defRPr/>
            </a:pPr>
            <a:r>
              <a:rPr lang="fr-FR" altLang="en-US" sz="2800" b="1" dirty="0">
                <a:solidFill>
                  <a:schemeClr val="accent2">
                    <a:lumMod val="75000"/>
                  </a:schemeClr>
                </a:solidFill>
                <a:latin typeface="Arial" panose="020B0604020202020204" pitchFamily="34" charset="0"/>
              </a:rPr>
              <a:t>Aimer et se savoir aimé.</a:t>
            </a:r>
          </a:p>
          <a:p>
            <a:pPr algn="ctr" eaLnBrk="1" hangingPunct="1">
              <a:defRPr/>
            </a:pPr>
            <a:endParaRPr lang="fr-FR" altLang="en-US" sz="2800" dirty="0">
              <a:solidFill>
                <a:srgbClr val="000000"/>
              </a:solidFill>
              <a:latin typeface="Arial" panose="020B0604020202020204" pitchFamily="34" charset="0"/>
            </a:endParaRPr>
          </a:p>
          <a:p>
            <a:pPr algn="ctr" eaLnBrk="1" hangingPunct="1">
              <a:defRPr/>
            </a:pPr>
            <a:r>
              <a:rPr lang="fr-FR" altLang="en-US" sz="2800" dirty="0">
                <a:solidFill>
                  <a:srgbClr val="000000"/>
                </a:solidFill>
                <a:latin typeface="Arial" panose="020B0604020202020204" pitchFamily="34" charset="0"/>
              </a:rPr>
              <a:t>3 - Ouvrir quand tu frappes à ma porte,</a:t>
            </a:r>
          </a:p>
          <a:p>
            <a:pPr algn="ctr" eaLnBrk="1" hangingPunct="1">
              <a:defRPr/>
            </a:pPr>
            <a:r>
              <a:rPr lang="fr-FR" altLang="en-US" sz="2800" dirty="0">
                <a:solidFill>
                  <a:srgbClr val="000000"/>
                </a:solidFill>
                <a:latin typeface="Arial" panose="020B0604020202020204" pitchFamily="34" charset="0"/>
              </a:rPr>
              <a:t>Briser les verrous de la peur,</a:t>
            </a:r>
          </a:p>
          <a:p>
            <a:pPr algn="ctr" eaLnBrk="1" hangingPunct="1">
              <a:defRPr/>
            </a:pPr>
            <a:r>
              <a:rPr lang="fr-FR" altLang="en-US" sz="2800" dirty="0">
                <a:solidFill>
                  <a:srgbClr val="000000"/>
                </a:solidFill>
                <a:latin typeface="Arial" panose="020B0604020202020204" pitchFamily="34" charset="0"/>
              </a:rPr>
              <a:t>Savoir tout ce que tu m’apportes,</a:t>
            </a:r>
          </a:p>
          <a:p>
            <a:pPr algn="ctr" eaLnBrk="1" hangingPunct="1">
              <a:defRPr/>
            </a:pPr>
            <a:r>
              <a:rPr lang="fr-FR" altLang="en-US" sz="2800" dirty="0">
                <a:solidFill>
                  <a:srgbClr val="000000"/>
                </a:solidFill>
                <a:latin typeface="Arial" panose="020B0604020202020204" pitchFamily="34" charset="0"/>
              </a:rPr>
              <a:t>Rester et devenir veilleur.)</a:t>
            </a:r>
          </a:p>
          <a:p>
            <a:pPr algn="ctr" eaLnBrk="1" hangingPunct="1">
              <a:defRPr/>
            </a:pPr>
            <a:endParaRPr lang="fr-FR" altLang="en-US" sz="2800" b="1" dirty="0">
              <a:solidFill>
                <a:srgbClr val="000000"/>
              </a:solidFill>
              <a:latin typeface="Arial" panose="020B0604020202020204" pitchFamily="34" charset="0"/>
            </a:endParaRPr>
          </a:p>
          <a:p>
            <a:pPr algn="ctr" eaLnBrk="1" hangingPunct="1">
              <a:defRPr/>
            </a:pPr>
            <a:endParaRPr lang="en-US" altLang="en-US" sz="2800" b="1" dirty="0">
              <a:solidFill>
                <a:srgbClr val="000000"/>
              </a:solidFill>
              <a:latin typeface="Arial" panose="020B0604020202020204" pitchFamily="34" charset="0"/>
            </a:endParaRPr>
          </a:p>
        </p:txBody>
      </p:sp>
      <p:sp>
        <p:nvSpPr>
          <p:cNvPr id="44035" name="Rectangle 2"/>
          <p:cNvSpPr>
            <a:spLocks noChangeArrowheads="1"/>
          </p:cNvSpPr>
          <p:nvPr/>
        </p:nvSpPr>
        <p:spPr bwMode="auto">
          <a:xfrm>
            <a:off x="1155700" y="657225"/>
            <a:ext cx="7308850" cy="771525"/>
          </a:xfrm>
          <a:prstGeom prst="rect">
            <a:avLst/>
          </a:prstGeom>
          <a:noFill/>
          <a:ln w="9525">
            <a:noFill/>
            <a:miter lim="800000"/>
            <a:headEnd/>
            <a:tailEnd/>
          </a:ln>
        </p:spPr>
        <p:txBody>
          <a:bodyPr/>
          <a:lstStyle/>
          <a:p>
            <a:pPr algn="ctr"/>
            <a:r>
              <a:rPr lang="en-US" altLang="en-US" sz="2800" b="1">
                <a:solidFill>
                  <a:srgbClr val="EC8514"/>
                </a:solidFill>
              </a:rPr>
              <a:t>Offertoire </a:t>
            </a:r>
            <a:r>
              <a:rPr lang="en-US" altLang="en-US" sz="1800" b="1">
                <a:solidFill>
                  <a:srgbClr val="EC8514"/>
                </a:solidFill>
              </a:rPr>
              <a:t>(1/3)</a:t>
            </a:r>
            <a:endParaRPr lang="fr-FR" altLang="en-US" sz="1800" b="1">
              <a:solidFill>
                <a:srgbClr val="EC8514"/>
              </a:solidFill>
              <a:cs typeface="Times New Roman" pitchFamily="18" charset="0"/>
            </a:endParaRPr>
          </a:p>
        </p:txBody>
      </p:sp>
      <p:pic>
        <p:nvPicPr>
          <p:cNvPr id="44036"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44037"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250825" y="1358900"/>
            <a:ext cx="9001125" cy="4086225"/>
          </a:xfrm>
          <a:prstGeom prst="rect">
            <a:avLst/>
          </a:prstGeom>
          <a:noFill/>
          <a:ln w="9525">
            <a:noFill/>
            <a:miter lim="800000"/>
            <a:headEnd/>
            <a:tailEnd/>
          </a:ln>
        </p:spPr>
        <p:txBody>
          <a:bodyPr/>
          <a:lstStyle/>
          <a:p>
            <a:r>
              <a:rPr lang="en-US" altLang="en-US">
                <a:solidFill>
                  <a:schemeClr val="tx2"/>
                </a:solidFill>
              </a:rPr>
              <a:t>R. </a:t>
            </a:r>
            <a:r>
              <a:rPr lang="fr-FR" altLang="en-US" b="1">
                <a:solidFill>
                  <a:srgbClr val="22228B"/>
                </a:solidFill>
              </a:rPr>
              <a:t>Me voici, Seigneur ! Me voici, comme un enfant, </a:t>
            </a:r>
          </a:p>
          <a:p>
            <a:r>
              <a:rPr lang="fr-FR" altLang="en-US" b="1">
                <a:solidFill>
                  <a:srgbClr val="22228B"/>
                </a:solidFill>
              </a:rPr>
              <a:t>Me voici, Seigneur ! Me voici comme un enfant. </a:t>
            </a:r>
          </a:p>
          <a:p>
            <a:endParaRPr lang="en-US" altLang="en-US" sz="2800" b="1">
              <a:solidFill>
                <a:srgbClr val="22228B"/>
              </a:solidFill>
            </a:endParaRPr>
          </a:p>
          <a:p>
            <a:pPr>
              <a:buFontTx/>
              <a:buAutoNum type="arabicPeriod"/>
            </a:pPr>
            <a:r>
              <a:rPr lang="fr-FR" altLang="en-US">
                <a:solidFill>
                  <a:schemeClr val="tx1"/>
                </a:solidFill>
              </a:rPr>
              <a:t>Comme un enfant </a:t>
            </a:r>
          </a:p>
          <a:p>
            <a:r>
              <a:rPr lang="fr-FR" altLang="en-US">
                <a:solidFill>
                  <a:schemeClr val="tx1"/>
                </a:solidFill>
              </a:rPr>
              <a:t>Qui marche sur la route, </a:t>
            </a:r>
          </a:p>
          <a:p>
            <a:r>
              <a:rPr lang="fr-FR" altLang="en-US">
                <a:solidFill>
                  <a:schemeClr val="tx1"/>
                </a:solidFill>
              </a:rPr>
              <a:t>Le nez en l’air et les cheveux au vent, </a:t>
            </a:r>
          </a:p>
          <a:p>
            <a:r>
              <a:rPr lang="fr-FR" altLang="en-US">
                <a:solidFill>
                  <a:schemeClr val="tx1"/>
                </a:solidFill>
              </a:rPr>
              <a:t>Comme un enfant que n’effleure aucun doute </a:t>
            </a:r>
          </a:p>
          <a:p>
            <a:r>
              <a:rPr lang="fr-FR" altLang="en-US">
                <a:solidFill>
                  <a:schemeClr val="tx1"/>
                </a:solidFill>
              </a:rPr>
              <a:t>Et qui sourit en rêvant.</a:t>
            </a:r>
          </a:p>
        </p:txBody>
      </p:sp>
      <p:pic>
        <p:nvPicPr>
          <p:cNvPr id="17411"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
        <p:nvSpPr>
          <p:cNvPr id="17412" name="Rectangle 2"/>
          <p:cNvSpPr>
            <a:spLocks noChangeArrowheads="1"/>
          </p:cNvSpPr>
          <p:nvPr/>
        </p:nvSpPr>
        <p:spPr bwMode="auto">
          <a:xfrm>
            <a:off x="2555875" y="582613"/>
            <a:ext cx="7273925" cy="771525"/>
          </a:xfrm>
          <a:prstGeom prst="rect">
            <a:avLst/>
          </a:prstGeom>
          <a:noFill/>
          <a:ln w="9525">
            <a:noFill/>
            <a:miter lim="800000"/>
            <a:headEnd/>
            <a:tailEnd/>
          </a:ln>
        </p:spPr>
        <p:txBody>
          <a:bodyPr/>
          <a:lstStyle/>
          <a:p>
            <a:r>
              <a:rPr lang="fr-FR" altLang="en-US" sz="2800" b="1">
                <a:solidFill>
                  <a:srgbClr val="22228B"/>
                </a:solidFill>
              </a:rPr>
              <a:t>Me voici Seigneur </a:t>
            </a:r>
            <a:r>
              <a:rPr lang="fr-FR" altLang="en-US" sz="1800" b="1" i="1">
                <a:solidFill>
                  <a:srgbClr val="262699"/>
                </a:solidFill>
              </a:rPr>
              <a:t>(1/4)</a:t>
            </a:r>
            <a:endParaRPr lang="en-US" altLang="en-US" sz="1600" b="1">
              <a:solidFill>
                <a:srgbClr val="22228B"/>
              </a:solidFill>
              <a:cs typeface="Times New Roman" pitchFamily="18" charset="0"/>
            </a:endParaRPr>
          </a:p>
        </p:txBody>
      </p:sp>
      <p:pic>
        <p:nvPicPr>
          <p:cNvPr id="17413"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p:cNvSpPr>
            <a:spLocks noChangeArrowheads="1"/>
          </p:cNvSpPr>
          <p:nvPr/>
        </p:nvSpPr>
        <p:spPr bwMode="auto">
          <a:xfrm>
            <a:off x="539750" y="1412875"/>
            <a:ext cx="8496300" cy="4156075"/>
          </a:xfrm>
          <a:prstGeom prst="rect">
            <a:avLst/>
          </a:prstGeom>
          <a:noFill/>
          <a:ln w="9525">
            <a:noFill/>
            <a:miter lim="800000"/>
            <a:headEnd/>
            <a:tailEnd/>
          </a:ln>
        </p:spPr>
        <p:txBody>
          <a:bodyPr/>
          <a:lstStyle/>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i="1">
                <a:solidFill>
                  <a:srgbClr val="262699"/>
                </a:solidFill>
              </a:rPr>
              <a:t>Sanctus</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1800" b="1">
              <a:solidFill>
                <a:srgbClr val="292934"/>
              </a:solidFill>
            </a:endParaRP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a:solidFill>
                  <a:srgbClr val="262699"/>
                </a:solidFill>
              </a:rPr>
              <a:t>Saint, Saint, Saint le Seigneur, Dieu de l’univers !</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1200">
              <a:solidFill>
                <a:srgbClr val="292934"/>
              </a:solidFill>
            </a:endParaRP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solidFill>
                  <a:srgbClr val="292934"/>
                </a:solidFill>
              </a:rPr>
              <a:t>Le ciel et la terre sont remplis de ta Gloire.</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solidFill>
                  <a:srgbClr val="292934"/>
                </a:solidFill>
              </a:rPr>
              <a:t>Hosanna au plus haut des cieux ! (bis)</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1200">
              <a:solidFill>
                <a:srgbClr val="292934"/>
              </a:solidFill>
            </a:endParaRP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solidFill>
                  <a:srgbClr val="292934"/>
                </a:solidFill>
              </a:rPr>
              <a:t>Béni soit celui qui vient au nom du Seigneur,</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solidFill>
                  <a:srgbClr val="292934"/>
                </a:solidFill>
              </a:rPr>
              <a:t>Hosanna au plus haut des cieux ! (bis)</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800">
              <a:solidFill>
                <a:srgbClr val="292934"/>
              </a:solidFill>
            </a:endParaRPr>
          </a:p>
        </p:txBody>
      </p:sp>
      <p:sp>
        <p:nvSpPr>
          <p:cNvPr id="47107" name="Rectangle 2"/>
          <p:cNvSpPr>
            <a:spLocks noChangeArrowheads="1"/>
          </p:cNvSpPr>
          <p:nvPr/>
        </p:nvSpPr>
        <p:spPr bwMode="auto">
          <a:xfrm>
            <a:off x="2051050" y="569913"/>
            <a:ext cx="7669213" cy="771525"/>
          </a:xfrm>
          <a:prstGeom prst="rect">
            <a:avLst/>
          </a:prstGeom>
          <a:noFill/>
          <a:ln w="9525">
            <a:noFill/>
            <a:miter lim="800000"/>
            <a:headEnd/>
            <a:tailEnd/>
          </a:ln>
        </p:spPr>
        <p:txBody>
          <a:bodyPr/>
          <a:lstStyle/>
          <a:p>
            <a:pPr eaLnBrk="1" hangingPunct="1"/>
            <a:r>
              <a:rPr lang="en-US" altLang="en-US" sz="2800" b="1">
                <a:solidFill>
                  <a:srgbClr val="EC8514"/>
                </a:solidFill>
              </a:rPr>
              <a:t>LITURGIE EUCHARISTIQUE</a:t>
            </a:r>
            <a:r>
              <a:rPr lang="en-US" altLang="en-US" sz="2800" b="1">
                <a:solidFill>
                  <a:schemeClr val="tx1"/>
                </a:solidFill>
              </a:rPr>
              <a:t> </a:t>
            </a:r>
          </a:p>
        </p:txBody>
      </p:sp>
      <p:sp>
        <p:nvSpPr>
          <p:cNvPr id="47108" name="TextBox 4"/>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a:t>Messe de Shanghai</a:t>
            </a:r>
          </a:p>
        </p:txBody>
      </p:sp>
      <p:pic>
        <p:nvPicPr>
          <p:cNvPr id="4710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47110"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txBox="1">
            <a:spLocks noChangeArrowheads="1"/>
          </p:cNvSpPr>
          <p:nvPr/>
        </p:nvSpPr>
        <p:spPr bwMode="auto">
          <a:xfrm>
            <a:off x="250825" y="1196975"/>
            <a:ext cx="8229600" cy="5761038"/>
          </a:xfrm>
          <a:prstGeom prst="rect">
            <a:avLst/>
          </a:prstGeom>
          <a:noFill/>
          <a:ln w="9525">
            <a:noFill/>
            <a:miter lim="800000"/>
            <a:headEnd/>
            <a:tailEnd/>
          </a:ln>
        </p:spPr>
        <p:txBody>
          <a:bodyPr anchor="ctr"/>
          <a:lstStyle/>
          <a:p>
            <a:pPr defTabSz="914400" eaLnBrk="1" hangingPunct="1">
              <a:lnSpc>
                <a:spcPct val="90000"/>
              </a:lnSpc>
            </a:pPr>
            <a:r>
              <a:rPr lang="fr-FR" altLang="en-US">
                <a:solidFill>
                  <a:schemeClr val="tx1"/>
                </a:solidFill>
              </a:rPr>
              <a:t>Notre Père qui es aux cieux, </a:t>
            </a:r>
          </a:p>
          <a:p>
            <a:pPr defTabSz="914400" eaLnBrk="1" hangingPunct="1">
              <a:lnSpc>
                <a:spcPct val="90000"/>
              </a:lnSpc>
            </a:pPr>
            <a:r>
              <a:rPr lang="fr-FR" altLang="en-US">
                <a:solidFill>
                  <a:schemeClr val="tx1"/>
                </a:solidFill>
              </a:rPr>
              <a:t>que ton Nom soit sanctifié,</a:t>
            </a:r>
          </a:p>
          <a:p>
            <a:pPr defTabSz="914400" eaLnBrk="1" hangingPunct="1">
              <a:lnSpc>
                <a:spcPct val="90000"/>
              </a:lnSpc>
            </a:pPr>
            <a:r>
              <a:rPr lang="fr-FR" altLang="en-US">
                <a:solidFill>
                  <a:schemeClr val="tx1"/>
                </a:solidFill>
              </a:rPr>
              <a:t>que ton règne vienne;</a:t>
            </a:r>
          </a:p>
          <a:p>
            <a:pPr defTabSz="914400" eaLnBrk="1" hangingPunct="1">
              <a:lnSpc>
                <a:spcPct val="90000"/>
              </a:lnSpc>
            </a:pPr>
            <a:r>
              <a:rPr lang="fr-FR" altLang="en-US">
                <a:solidFill>
                  <a:schemeClr val="tx1"/>
                </a:solidFill>
              </a:rPr>
              <a:t>Que ta volonté soit faite, </a:t>
            </a:r>
          </a:p>
          <a:p>
            <a:pPr defTabSz="914400" eaLnBrk="1" hangingPunct="1">
              <a:lnSpc>
                <a:spcPct val="90000"/>
              </a:lnSpc>
            </a:pPr>
            <a:r>
              <a:rPr lang="fr-FR" altLang="en-US">
                <a:solidFill>
                  <a:schemeClr val="tx1"/>
                </a:solidFill>
              </a:rPr>
              <a:t>sur la terre comme au ciel. </a:t>
            </a:r>
          </a:p>
          <a:p>
            <a:pPr defTabSz="914400" eaLnBrk="1" hangingPunct="1">
              <a:lnSpc>
                <a:spcPct val="90000"/>
              </a:lnSpc>
            </a:pPr>
            <a:r>
              <a:rPr lang="fr-FR" altLang="en-US">
                <a:solidFill>
                  <a:schemeClr val="tx1"/>
                </a:solidFill>
              </a:rPr>
              <a:t>Donne-nous aujourd’hui notre pain de ce jour, pardonne-nous nos offenses, </a:t>
            </a:r>
          </a:p>
          <a:p>
            <a:pPr defTabSz="914400" eaLnBrk="1" hangingPunct="1">
              <a:lnSpc>
                <a:spcPct val="90000"/>
              </a:lnSpc>
            </a:pPr>
            <a:r>
              <a:rPr lang="fr-FR" altLang="en-US">
                <a:solidFill>
                  <a:schemeClr val="tx1"/>
                </a:solidFill>
              </a:rPr>
              <a:t>comme nous pardonnons aussi à ceux qui nous ont offensés. </a:t>
            </a:r>
          </a:p>
          <a:p>
            <a:pPr defTabSz="914400" eaLnBrk="1" hangingPunct="1">
              <a:lnSpc>
                <a:spcPct val="90000"/>
              </a:lnSpc>
            </a:pPr>
            <a:r>
              <a:rPr lang="fr-FR" altLang="en-US">
                <a:solidFill>
                  <a:schemeClr val="tx2"/>
                </a:solidFill>
              </a:rPr>
              <a:t>Ne nous laisse pas entrer en tentation, </a:t>
            </a:r>
          </a:p>
          <a:p>
            <a:pPr defTabSz="914400" eaLnBrk="1" hangingPunct="1">
              <a:lnSpc>
                <a:spcPct val="90000"/>
              </a:lnSpc>
            </a:pPr>
            <a:r>
              <a:rPr lang="fr-FR" altLang="en-US">
                <a:solidFill>
                  <a:schemeClr val="tx1"/>
                </a:solidFill>
              </a:rPr>
              <a:t>mais délivre-nous du mal.</a:t>
            </a:r>
          </a:p>
          <a:p>
            <a:pPr defTabSz="914400" eaLnBrk="1" hangingPunct="1">
              <a:lnSpc>
                <a:spcPct val="90000"/>
              </a:lnSpc>
            </a:pPr>
            <a:r>
              <a:rPr lang="fr-FR" altLang="en-US">
                <a:solidFill>
                  <a:schemeClr val="tx1"/>
                </a:solidFill>
              </a:rPr>
              <a:t>Car c’est à toi, qu’ appartiennent,</a:t>
            </a:r>
          </a:p>
          <a:p>
            <a:pPr defTabSz="914400" eaLnBrk="1" hangingPunct="1">
              <a:lnSpc>
                <a:spcPct val="90000"/>
              </a:lnSpc>
            </a:pPr>
            <a:r>
              <a:rPr lang="fr-FR" altLang="en-US">
                <a:solidFill>
                  <a:schemeClr val="tx1"/>
                </a:solidFill>
              </a:rPr>
              <a:t>Le règne, la puissance et la gloire</a:t>
            </a:r>
          </a:p>
          <a:p>
            <a:pPr defTabSz="914400" eaLnBrk="1" hangingPunct="1">
              <a:lnSpc>
                <a:spcPct val="90000"/>
              </a:lnSpc>
            </a:pPr>
            <a:r>
              <a:rPr lang="fr-FR" altLang="en-US">
                <a:solidFill>
                  <a:schemeClr val="tx1"/>
                </a:solidFill>
              </a:rPr>
              <a:t>Pour les siècles des siècles </a:t>
            </a:r>
          </a:p>
          <a:p>
            <a:pPr defTabSz="914400" eaLnBrk="1" hangingPunct="1">
              <a:lnSpc>
                <a:spcPct val="90000"/>
              </a:lnSpc>
            </a:pPr>
            <a:r>
              <a:rPr lang="fr-FR" altLang="en-US">
                <a:solidFill>
                  <a:schemeClr val="tx1"/>
                </a:solidFill>
              </a:rPr>
              <a:t>Amen</a:t>
            </a:r>
          </a:p>
          <a:p>
            <a:pPr defTabSz="914400" eaLnBrk="1" hangingPunct="1">
              <a:lnSpc>
                <a:spcPct val="90000"/>
              </a:lnSpc>
            </a:pPr>
            <a:endParaRPr lang="fr-FR" altLang="en-US" sz="2800">
              <a:solidFill>
                <a:schemeClr val="tx1"/>
              </a:solidFill>
            </a:endParaRPr>
          </a:p>
        </p:txBody>
      </p:sp>
      <p:sp>
        <p:nvSpPr>
          <p:cNvPr id="50179" name="Rectangle 2"/>
          <p:cNvSpPr>
            <a:spLocks noChangeArrowheads="1"/>
          </p:cNvSpPr>
          <p:nvPr/>
        </p:nvSpPr>
        <p:spPr bwMode="auto">
          <a:xfrm>
            <a:off x="250825" y="-242888"/>
            <a:ext cx="8229600" cy="990601"/>
          </a:xfrm>
          <a:prstGeom prst="rect">
            <a:avLst/>
          </a:prstGeom>
          <a:noFill/>
          <a:ln w="9525">
            <a:noFill/>
            <a:miter lim="800000"/>
            <a:headEnd/>
            <a:tailEnd/>
          </a:ln>
        </p:spPr>
        <p:txBody>
          <a:bodyPr anchor="ctr"/>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b="1">
              <a:solidFill>
                <a:srgbClr val="000000"/>
              </a:solidFill>
            </a:endParaRPr>
          </a:p>
        </p:txBody>
      </p:sp>
      <p:sp>
        <p:nvSpPr>
          <p:cNvPr id="50180" name="Rectangle 2"/>
          <p:cNvSpPr>
            <a:spLocks noChangeArrowheads="1"/>
          </p:cNvSpPr>
          <p:nvPr/>
        </p:nvSpPr>
        <p:spPr bwMode="auto">
          <a:xfrm>
            <a:off x="250825" y="549275"/>
            <a:ext cx="9037638" cy="771525"/>
          </a:xfrm>
          <a:prstGeom prst="rect">
            <a:avLst/>
          </a:prstGeom>
          <a:noFill/>
          <a:ln w="9525">
            <a:noFill/>
            <a:miter lim="800000"/>
            <a:headEnd/>
            <a:tailEnd/>
          </a:ln>
        </p:spPr>
        <p:txBody>
          <a:bodyPr/>
          <a:lstStyle/>
          <a:p>
            <a:pPr algn="ctr" defTabSz="914400" eaLnBrk="1" hangingPunct="1">
              <a:spcBef>
                <a:spcPct val="20000"/>
              </a:spcBef>
              <a:buClr>
                <a:schemeClr val="accent1"/>
              </a:buClr>
              <a:buSzPct val="85000"/>
            </a:pPr>
            <a:r>
              <a:rPr lang="en-US" altLang="en-US" sz="2800" b="1">
                <a:solidFill>
                  <a:srgbClr val="EC8514"/>
                </a:solidFill>
              </a:rPr>
              <a:t>NOTRE PERE </a:t>
            </a:r>
            <a:r>
              <a:rPr lang="en-US" altLang="en-US" sz="1800" b="1">
                <a:solidFill>
                  <a:srgbClr val="EC8514"/>
                </a:solidFill>
              </a:rPr>
              <a:t>(Glorious)</a:t>
            </a:r>
          </a:p>
        </p:txBody>
      </p:sp>
      <p:pic>
        <p:nvPicPr>
          <p:cNvPr id="50181" name="Picture 4"/>
          <p:cNvPicPr>
            <a:picLocks noChangeAspect="1" noChangeArrowheads="1"/>
          </p:cNvPicPr>
          <p:nvPr/>
        </p:nvPicPr>
        <p:blipFill>
          <a:blip r:embed="rId2"/>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457200" y="1341438"/>
            <a:ext cx="8331200" cy="4391025"/>
          </a:xfrm>
          <a:prstGeom prst="rect">
            <a:avLst/>
          </a:prstGeom>
          <a:noFill/>
          <a:ln w="9525">
            <a:noFill/>
            <a:miter lim="800000"/>
            <a:headEnd/>
            <a:tailEnd/>
          </a:ln>
        </p:spPr>
        <p:txBody>
          <a:bodyPr lIns="90000" tIns="45000" rIns="90000" bIns="45000"/>
          <a:lstStyle/>
          <a:p>
            <a:pPr eaLnBrk="1" hangingPunct="1">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i="1">
                <a:solidFill>
                  <a:srgbClr val="22228B"/>
                </a:solidFill>
                <a:cs typeface="Times New Roman" pitchFamily="18" charset="0"/>
              </a:rPr>
              <a:t>Agneau de Dieu</a:t>
            </a:r>
          </a:p>
          <a:p>
            <a:pPr eaLnBrk="1" hangingPunct="1">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solidFill>
                  <a:srgbClr val="292934"/>
                </a:solidFill>
              </a:rPr>
              <a:t>1. 	Agneau de Dieu, </a:t>
            </a:r>
            <a:br>
              <a:rPr lang="en-US" altLang="en-US">
                <a:solidFill>
                  <a:srgbClr val="292934"/>
                </a:solidFill>
              </a:rPr>
            </a:br>
            <a:r>
              <a:rPr lang="en-US" altLang="en-US">
                <a:solidFill>
                  <a:srgbClr val="292934"/>
                </a:solidFill>
              </a:rPr>
              <a:t>Qui enlèves le péché du monde, </a:t>
            </a:r>
            <a:br>
              <a:rPr lang="en-US" altLang="en-US">
                <a:solidFill>
                  <a:srgbClr val="292934"/>
                </a:solidFill>
              </a:rPr>
            </a:br>
            <a:r>
              <a:rPr lang="en-US" altLang="en-US">
                <a:solidFill>
                  <a:srgbClr val="292934"/>
                </a:solidFill>
              </a:rPr>
              <a:t>Prends pitié de nous, prends pitié de nous !</a:t>
            </a:r>
            <a:br>
              <a:rPr lang="en-US" altLang="en-US">
                <a:solidFill>
                  <a:srgbClr val="292934"/>
                </a:solidFill>
              </a:rPr>
            </a:br>
            <a:r>
              <a:rPr lang="en-US" altLang="en-US">
                <a:solidFill>
                  <a:srgbClr val="292934"/>
                </a:solidFill>
              </a:rPr>
              <a:t/>
            </a:r>
            <a:br>
              <a:rPr lang="en-US" altLang="en-US">
                <a:solidFill>
                  <a:srgbClr val="292934"/>
                </a:solidFill>
              </a:rPr>
            </a:br>
            <a:r>
              <a:rPr lang="en-US" altLang="en-US">
                <a:solidFill>
                  <a:srgbClr val="292934"/>
                </a:solidFill>
              </a:rPr>
              <a:t>2. 	Agneau de Dieu, </a:t>
            </a:r>
            <a:br>
              <a:rPr lang="en-US" altLang="en-US">
                <a:solidFill>
                  <a:srgbClr val="292934"/>
                </a:solidFill>
              </a:rPr>
            </a:br>
            <a:r>
              <a:rPr lang="en-US" altLang="en-US">
                <a:solidFill>
                  <a:srgbClr val="292934"/>
                </a:solidFill>
              </a:rPr>
              <a:t>Qui enlèves le péché du monde, </a:t>
            </a:r>
            <a:br>
              <a:rPr lang="en-US" altLang="en-US">
                <a:solidFill>
                  <a:srgbClr val="292934"/>
                </a:solidFill>
              </a:rPr>
            </a:br>
            <a:r>
              <a:rPr lang="en-US" altLang="en-US">
                <a:solidFill>
                  <a:srgbClr val="292934"/>
                </a:solidFill>
              </a:rPr>
              <a:t>Prends pitié de nous, prends pitié de nous !</a:t>
            </a:r>
            <a:br>
              <a:rPr lang="en-US" altLang="en-US">
                <a:solidFill>
                  <a:srgbClr val="292934"/>
                </a:solidFill>
              </a:rPr>
            </a:br>
            <a:r>
              <a:rPr lang="en-US" altLang="en-US">
                <a:solidFill>
                  <a:srgbClr val="292934"/>
                </a:solidFill>
              </a:rPr>
              <a:t/>
            </a:r>
            <a:br>
              <a:rPr lang="en-US" altLang="en-US">
                <a:solidFill>
                  <a:srgbClr val="292934"/>
                </a:solidFill>
              </a:rPr>
            </a:br>
            <a:r>
              <a:rPr lang="en-US" altLang="en-US">
                <a:solidFill>
                  <a:srgbClr val="292934"/>
                </a:solidFill>
              </a:rPr>
              <a:t>3. 	Agneau de Dieu, </a:t>
            </a:r>
            <a:br>
              <a:rPr lang="en-US" altLang="en-US">
                <a:solidFill>
                  <a:srgbClr val="292934"/>
                </a:solidFill>
              </a:rPr>
            </a:br>
            <a:r>
              <a:rPr lang="en-US" altLang="en-US">
                <a:solidFill>
                  <a:srgbClr val="292934"/>
                </a:solidFill>
              </a:rPr>
              <a:t>Qui enlèves le péché du monde, </a:t>
            </a:r>
            <a:br>
              <a:rPr lang="en-US" altLang="en-US">
                <a:solidFill>
                  <a:srgbClr val="292934"/>
                </a:solidFill>
              </a:rPr>
            </a:br>
            <a:r>
              <a:rPr lang="en-US" altLang="en-US">
                <a:solidFill>
                  <a:srgbClr val="292934"/>
                </a:solidFill>
              </a:rPr>
              <a:t>Donne-nous la paix, donne-nous la paix !</a:t>
            </a:r>
          </a:p>
        </p:txBody>
      </p:sp>
      <p:sp>
        <p:nvSpPr>
          <p:cNvPr id="52227" name="Rectangle 2"/>
          <p:cNvSpPr>
            <a:spLocks noChangeArrowheads="1"/>
          </p:cNvSpPr>
          <p:nvPr/>
        </p:nvSpPr>
        <p:spPr bwMode="auto">
          <a:xfrm>
            <a:off x="2051050" y="569913"/>
            <a:ext cx="7669213" cy="771525"/>
          </a:xfrm>
          <a:prstGeom prst="rect">
            <a:avLst/>
          </a:prstGeom>
          <a:noFill/>
          <a:ln w="9525">
            <a:noFill/>
            <a:miter lim="800000"/>
            <a:headEnd/>
            <a:tailEnd/>
          </a:ln>
        </p:spPr>
        <p:txBody>
          <a:bodyPr/>
          <a:lstStyle/>
          <a:p>
            <a:pPr eaLnBrk="1" hangingPunct="1"/>
            <a:r>
              <a:rPr lang="en-US" altLang="en-US" sz="2800" b="1">
                <a:solidFill>
                  <a:srgbClr val="EC8514"/>
                </a:solidFill>
              </a:rPr>
              <a:t>LITURGIE EUCHARISTIQUE</a:t>
            </a:r>
            <a:r>
              <a:rPr lang="en-US" altLang="en-US" sz="2800" b="1">
                <a:solidFill>
                  <a:schemeClr val="tx1"/>
                </a:solidFill>
              </a:rPr>
              <a:t> </a:t>
            </a:r>
          </a:p>
        </p:txBody>
      </p:sp>
      <p:sp>
        <p:nvSpPr>
          <p:cNvPr id="52228" name="TextBox 4"/>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a:t>Messe de Shanghai</a:t>
            </a:r>
          </a:p>
        </p:txBody>
      </p:sp>
      <p:pic>
        <p:nvPicPr>
          <p:cNvPr id="5222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2"/>
          <p:cNvSpPr txBox="1">
            <a:spLocks noChangeArrowheads="1"/>
          </p:cNvSpPr>
          <p:nvPr/>
        </p:nvSpPr>
        <p:spPr bwMode="auto">
          <a:xfrm>
            <a:off x="107950" y="692150"/>
            <a:ext cx="8870950" cy="5753100"/>
          </a:xfrm>
          <a:prstGeom prst="rect">
            <a:avLst/>
          </a:prstGeom>
          <a:noFill/>
          <a:ln w="9525">
            <a:noFill/>
            <a:miter lim="800000"/>
            <a:headEnd/>
            <a:tailEnd/>
          </a:ln>
        </p:spPr>
        <p:txBody>
          <a:bodyPr/>
          <a:lstStyle/>
          <a:p>
            <a:pPr algn="just">
              <a:spcBef>
                <a:spcPct val="20000"/>
              </a:spcBef>
              <a:buClr>
                <a:schemeClr val="accent1"/>
              </a:buClr>
              <a:buSzPct val="85000"/>
              <a:buFont typeface="Arial" charset="0"/>
              <a:buNone/>
            </a:pPr>
            <a:r>
              <a:rPr lang="fr-FR" altLang="en-US">
                <a:solidFill>
                  <a:schemeClr val="tx1"/>
                </a:solidFill>
              </a:rPr>
              <a:t>Nous souhaitons vous rappeler que seules les personnes ayant fait leur première communion sont autorisées à communier. Dans le cas contraire, vous êtes invités à vous présenter les bras croisés sur le torse pour recevoir une bénédiction.</a:t>
            </a:r>
          </a:p>
          <a:p>
            <a:pPr algn="just">
              <a:spcBef>
                <a:spcPct val="20000"/>
              </a:spcBef>
              <a:buClr>
                <a:schemeClr val="accent1"/>
              </a:buClr>
              <a:buSzPct val="85000"/>
              <a:buFont typeface="Arial" charset="0"/>
              <a:buNone/>
            </a:pPr>
            <a:r>
              <a:rPr lang="fr-FR" altLang="en-US">
                <a:solidFill>
                  <a:schemeClr val="tx1"/>
                </a:solidFill>
              </a:rPr>
              <a:t> </a:t>
            </a:r>
          </a:p>
          <a:p>
            <a:pPr algn="just">
              <a:spcBef>
                <a:spcPct val="20000"/>
              </a:spcBef>
              <a:buClr>
                <a:schemeClr val="accent1"/>
              </a:buClr>
              <a:buSzPct val="85000"/>
              <a:buFont typeface="Arial" charset="0"/>
              <a:buNone/>
            </a:pPr>
            <a:r>
              <a:rPr lang="ja-JP" altLang="fr-FR">
                <a:solidFill>
                  <a:schemeClr val="tx1"/>
                </a:solidFill>
              </a:rPr>
              <a:t>友情提示：只有己经初领圣体的天主教教友才可以领受圣体。如果您这没有初领圣体，您可以双手交叉成 </a:t>
            </a:r>
            <a:r>
              <a:rPr lang="fr-FR" altLang="en-US">
                <a:solidFill>
                  <a:schemeClr val="tx1"/>
                </a:solidFill>
              </a:rPr>
              <a:t>X </a:t>
            </a:r>
            <a:r>
              <a:rPr lang="ja-JP" altLang="fr-FR">
                <a:solidFill>
                  <a:schemeClr val="tx1"/>
                </a:solidFill>
              </a:rPr>
              <a:t>形，置于胸前，前往接受祝福。</a:t>
            </a:r>
            <a:endParaRPr lang="fr-FR" altLang="ja-JP">
              <a:solidFill>
                <a:schemeClr val="tx1"/>
              </a:solidFill>
            </a:endParaRPr>
          </a:p>
          <a:p>
            <a:pPr algn="just">
              <a:spcBef>
                <a:spcPct val="20000"/>
              </a:spcBef>
              <a:buClr>
                <a:schemeClr val="accent1"/>
              </a:buClr>
              <a:buSzPct val="85000"/>
              <a:buFont typeface="Arial" charset="0"/>
              <a:buNone/>
            </a:pPr>
            <a:r>
              <a:rPr lang="fr-FR" altLang="ja-JP">
                <a:solidFill>
                  <a:schemeClr val="tx1"/>
                </a:solidFill>
              </a:rPr>
              <a:t> </a:t>
            </a:r>
            <a:endParaRPr lang="ja-JP" altLang="fr-FR">
              <a:solidFill>
                <a:schemeClr val="tx1"/>
              </a:solidFill>
            </a:endParaRPr>
          </a:p>
          <a:p>
            <a:pPr algn="just">
              <a:spcBef>
                <a:spcPts val="600"/>
              </a:spcBef>
              <a:buClr>
                <a:schemeClr val="accent1"/>
              </a:buClr>
              <a:buSzPct val="85000"/>
              <a:buFont typeface="Arial" charset="0"/>
              <a:buNone/>
            </a:pPr>
            <a:r>
              <a:rPr lang="fr-FR" altLang="en-US">
                <a:solidFill>
                  <a:schemeClr val="tx1"/>
                </a:solidFill>
              </a:rPr>
              <a:t>Please be reminded that only baptized catholics who have received First Holy Communion may receive Holy Communion. If you have not received First Holy Communion, you may approach the alter with your hands folded across the chest in an X in order to receive a blessing.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
          <p:cNvSpPr>
            <a:spLocks noGrp="1" noChangeArrowheads="1"/>
          </p:cNvSpPr>
          <p:nvPr>
            <p:ph type="title"/>
          </p:nvPr>
        </p:nvSpPr>
        <p:spPr>
          <a:xfrm>
            <a:off x="250825" y="1628775"/>
            <a:ext cx="8893175" cy="4087813"/>
          </a:xfrm>
        </p:spPr>
        <p:txBody>
          <a:bodyPr/>
          <a:lstStyle/>
          <a:p>
            <a:r>
              <a:rPr lang="fr-FR" altLang="en-US" sz="2600" smtClean="0"/>
              <a:t>1. Voici le Fils aimé du Père,</a:t>
            </a:r>
            <a:br>
              <a:rPr lang="fr-FR" altLang="en-US" sz="2600" smtClean="0"/>
            </a:br>
            <a:r>
              <a:rPr lang="fr-FR" altLang="en-US" sz="2600" smtClean="0"/>
              <a:t>Don de Dieu pour sauver le monde.</a:t>
            </a:r>
            <a:br>
              <a:rPr lang="fr-FR" altLang="en-US" sz="2600" smtClean="0"/>
            </a:br>
            <a:r>
              <a:rPr lang="fr-FR" altLang="en-US" sz="2600" smtClean="0"/>
              <a:t>Devant nous il est là, il se fait proche,</a:t>
            </a:r>
            <a:br>
              <a:rPr lang="fr-FR" altLang="en-US" sz="2600" smtClean="0"/>
            </a:br>
            <a:r>
              <a:rPr lang="fr-FR" altLang="en-US" sz="2600" smtClean="0"/>
              <a:t>Jésus, l’Agneau de Dieu !</a:t>
            </a:r>
            <a:br>
              <a:rPr lang="fr-FR" altLang="en-US" sz="2600" smtClean="0"/>
            </a:br>
            <a:r>
              <a:rPr lang="fr-FR" altLang="en-US" sz="2600" smtClean="0"/>
              <a:t/>
            </a:r>
            <a:br>
              <a:rPr lang="fr-FR" altLang="en-US" sz="2600" smtClean="0"/>
            </a:b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r>
              <a:rPr lang="en-US" altLang="en-US" smtClean="0">
                <a:latin typeface="Times New Roman" pitchFamily="18" charset="0"/>
                <a:cs typeface="Times New Roman" pitchFamily="18" charset="0"/>
              </a:rPr>
              <a:t>R. </a:t>
            </a:r>
            <a:r>
              <a:rPr lang="fr-FR" altLang="en-US" b="1" smtClean="0">
                <a:solidFill>
                  <a:srgbClr val="444444"/>
                </a:solidFill>
                <a:latin typeface="Georgia" pitchFamily="18" charset="0"/>
                <a:cs typeface="Times New Roman" pitchFamily="18" charset="0"/>
              </a:rPr>
              <a:t> </a:t>
            </a:r>
            <a:r>
              <a:rPr lang="fr-FR" altLang="en-US" sz="2800" b="1" smtClean="0">
                <a:solidFill>
                  <a:srgbClr val="22228B"/>
                </a:solidFill>
              </a:rPr>
              <a:t>Recevez le Christ doux et humble,</a:t>
            </a:r>
            <a:br>
              <a:rPr lang="fr-FR" altLang="en-US" sz="2800" b="1" smtClean="0">
                <a:solidFill>
                  <a:srgbClr val="22228B"/>
                </a:solidFill>
              </a:rPr>
            </a:br>
            <a:r>
              <a:rPr lang="fr-FR" altLang="en-US" sz="2800" b="1" smtClean="0">
                <a:solidFill>
                  <a:srgbClr val="22228B"/>
                </a:solidFill>
              </a:rPr>
              <a:t>Dieu caché en cette hostie.</a:t>
            </a:r>
            <a:br>
              <a:rPr lang="fr-FR" altLang="en-US" sz="2800" b="1" smtClean="0">
                <a:solidFill>
                  <a:srgbClr val="22228B"/>
                </a:solidFill>
              </a:rPr>
            </a:br>
            <a:r>
              <a:rPr lang="fr-FR" altLang="en-US" sz="2800" b="1" smtClean="0">
                <a:solidFill>
                  <a:srgbClr val="22228B"/>
                </a:solidFill>
              </a:rPr>
              <a:t>Bienheureux disciples du Seigneur,</a:t>
            </a:r>
            <a:br>
              <a:rPr lang="fr-FR" altLang="en-US" sz="2800" b="1" smtClean="0">
                <a:solidFill>
                  <a:srgbClr val="22228B"/>
                </a:solidFill>
              </a:rPr>
            </a:br>
            <a:r>
              <a:rPr lang="fr-FR" altLang="en-US" sz="2800" b="1" smtClean="0">
                <a:solidFill>
                  <a:srgbClr val="22228B"/>
                </a:solidFill>
              </a:rPr>
              <a:t>Reposez sur son coeur, apprenez tout de lui.</a:t>
            </a: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endParaRPr lang="en-US" altLang="en-US" sz="2800" smtClean="0"/>
          </a:p>
        </p:txBody>
      </p:sp>
      <p:sp>
        <p:nvSpPr>
          <p:cNvPr id="5"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sz="2800" b="1" dirty="0">
                <a:solidFill>
                  <a:schemeClr val="accent6">
                    <a:lumMod val="75000"/>
                  </a:schemeClr>
                </a:solidFill>
                <a:latin typeface="Arial" panose="020B0604020202020204" pitchFamily="34" charset="0"/>
                <a:ea typeface="ＭＳ Ｐゴシック" panose="020B0600070205080204" pitchFamily="34" charset="-128"/>
              </a:rPr>
              <a:t>Recevez le Christ </a:t>
            </a:r>
            <a:r>
              <a:rPr lang="fr-FR" altLang="en-US" sz="1600" b="1" dirty="0">
                <a:solidFill>
                  <a:srgbClr val="22228B"/>
                </a:solidFill>
                <a:latin typeface="+mj-lt"/>
                <a:ea typeface="ＭＳ Ｐゴシック" panose="020B0600070205080204" pitchFamily="34" charset="-128"/>
                <a:cs typeface="Times New Roman" panose="02020603050405020304" pitchFamily="18" charset="0"/>
              </a:rPr>
              <a:t>(1/5)</a:t>
            </a:r>
            <a:endParaRPr lang="fr-FR" altLang="en-US" sz="1600" b="1" dirty="0">
              <a:solidFill>
                <a:srgbClr val="22228B"/>
              </a:solidFill>
              <a:latin typeface="Arial" panose="020B0604020202020204" pitchFamily="34" charset="0"/>
              <a:ea typeface="ＭＳ Ｐゴシック" panose="020B0600070205080204" pitchFamily="34" charset="-128"/>
              <a:cs typeface="Times New Roman" panose="02020603050405020304" pitchFamily="18" charset="0"/>
            </a:endParaRPr>
          </a:p>
        </p:txBody>
      </p:sp>
      <p:pic>
        <p:nvPicPr>
          <p:cNvPr id="57348"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57349"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
          <p:cNvSpPr>
            <a:spLocks noGrp="1" noChangeArrowheads="1"/>
          </p:cNvSpPr>
          <p:nvPr>
            <p:ph type="title"/>
          </p:nvPr>
        </p:nvSpPr>
        <p:spPr>
          <a:xfrm>
            <a:off x="250825" y="1628775"/>
            <a:ext cx="8893175" cy="4087813"/>
          </a:xfrm>
        </p:spPr>
        <p:txBody>
          <a:bodyPr/>
          <a:lstStyle/>
          <a:p>
            <a:r>
              <a:rPr lang="fr-FR" altLang="en-US" sz="2600" smtClean="0"/>
              <a:t>2. Jésus, jusqu’au bout tu nous aimes,</a:t>
            </a:r>
            <a:br>
              <a:rPr lang="fr-FR" altLang="en-US" sz="2600" smtClean="0"/>
            </a:br>
            <a:r>
              <a:rPr lang="fr-FR" altLang="en-US" sz="2600" smtClean="0"/>
              <a:t>Tu prends la condition d’esclave.</a:t>
            </a:r>
            <a:br>
              <a:rPr lang="fr-FR" altLang="en-US" sz="2600" smtClean="0"/>
            </a:br>
            <a:r>
              <a:rPr lang="fr-FR" altLang="en-US" sz="2600" smtClean="0"/>
              <a:t>Roi des rois, tu t’abaisses jusqu’à terre</a:t>
            </a:r>
            <a:br>
              <a:rPr lang="fr-FR" altLang="en-US" sz="2600" smtClean="0"/>
            </a:br>
            <a:r>
              <a:rPr lang="fr-FR" altLang="en-US" sz="2600" smtClean="0"/>
              <a:t>Pour nous laver les pieds.</a:t>
            </a:r>
            <a:br>
              <a:rPr lang="fr-FR" altLang="en-US" sz="2600" smtClean="0"/>
            </a:br>
            <a:r>
              <a:rPr lang="fr-FR" altLang="en-US" sz="2600" smtClean="0"/>
              <a:t/>
            </a:r>
            <a:br>
              <a:rPr lang="fr-FR" altLang="en-US" sz="2600" smtClean="0"/>
            </a:b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r>
              <a:rPr lang="en-US" altLang="en-US" smtClean="0">
                <a:latin typeface="Times New Roman" pitchFamily="18" charset="0"/>
                <a:cs typeface="Times New Roman" pitchFamily="18" charset="0"/>
              </a:rPr>
              <a:t>R. </a:t>
            </a:r>
            <a:r>
              <a:rPr lang="fr-FR" altLang="en-US" b="1" smtClean="0">
                <a:solidFill>
                  <a:srgbClr val="444444"/>
                </a:solidFill>
                <a:latin typeface="Georgia" pitchFamily="18" charset="0"/>
                <a:cs typeface="Times New Roman" pitchFamily="18" charset="0"/>
              </a:rPr>
              <a:t> </a:t>
            </a:r>
            <a:r>
              <a:rPr lang="fr-FR" altLang="en-US" sz="2800" b="1" smtClean="0">
                <a:solidFill>
                  <a:srgbClr val="22228B"/>
                </a:solidFill>
              </a:rPr>
              <a:t>Recevez le Christ doux et humble,</a:t>
            </a:r>
            <a:br>
              <a:rPr lang="fr-FR" altLang="en-US" sz="2800" b="1" smtClean="0">
                <a:solidFill>
                  <a:srgbClr val="22228B"/>
                </a:solidFill>
              </a:rPr>
            </a:br>
            <a:r>
              <a:rPr lang="fr-FR" altLang="en-US" sz="2800" b="1" smtClean="0">
                <a:solidFill>
                  <a:srgbClr val="22228B"/>
                </a:solidFill>
              </a:rPr>
              <a:t>Dieu caché en cette hostie.</a:t>
            </a:r>
            <a:br>
              <a:rPr lang="fr-FR" altLang="en-US" sz="2800" b="1" smtClean="0">
                <a:solidFill>
                  <a:srgbClr val="22228B"/>
                </a:solidFill>
              </a:rPr>
            </a:br>
            <a:r>
              <a:rPr lang="fr-FR" altLang="en-US" sz="2800" b="1" smtClean="0">
                <a:solidFill>
                  <a:srgbClr val="22228B"/>
                </a:solidFill>
              </a:rPr>
              <a:t>Bienheureux disciples du Seigneur,</a:t>
            </a:r>
            <a:br>
              <a:rPr lang="fr-FR" altLang="en-US" sz="2800" b="1" smtClean="0">
                <a:solidFill>
                  <a:srgbClr val="22228B"/>
                </a:solidFill>
              </a:rPr>
            </a:br>
            <a:r>
              <a:rPr lang="fr-FR" altLang="en-US" sz="2800" b="1" smtClean="0">
                <a:solidFill>
                  <a:srgbClr val="22228B"/>
                </a:solidFill>
              </a:rPr>
              <a:t>Reposez sur son coeur, apprenez tout de lui.</a:t>
            </a: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endParaRPr lang="en-US" altLang="en-US" sz="2800" smtClean="0"/>
          </a:p>
        </p:txBody>
      </p:sp>
      <p:sp>
        <p:nvSpPr>
          <p:cNvPr id="5"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sz="2800" b="1" dirty="0">
                <a:solidFill>
                  <a:schemeClr val="accent6">
                    <a:lumMod val="75000"/>
                  </a:schemeClr>
                </a:solidFill>
                <a:latin typeface="Arial" panose="020B0604020202020204" pitchFamily="34" charset="0"/>
                <a:ea typeface="ＭＳ Ｐゴシック" panose="020B0600070205080204" pitchFamily="34" charset="-128"/>
              </a:rPr>
              <a:t>Recevez le Christ </a:t>
            </a:r>
            <a:r>
              <a:rPr lang="fr-FR" altLang="en-US" sz="1600" b="1" dirty="0">
                <a:solidFill>
                  <a:srgbClr val="22228B"/>
                </a:solidFill>
                <a:latin typeface="+mj-lt"/>
                <a:ea typeface="ＭＳ Ｐゴシック" panose="020B0600070205080204" pitchFamily="34" charset="-128"/>
                <a:cs typeface="Times New Roman" panose="02020603050405020304" pitchFamily="18" charset="0"/>
              </a:rPr>
              <a:t>(2/5)</a:t>
            </a:r>
            <a:endParaRPr lang="fr-FR" altLang="en-US" sz="1600" b="1" dirty="0">
              <a:solidFill>
                <a:srgbClr val="22228B"/>
              </a:solidFill>
              <a:latin typeface="Arial" panose="020B0604020202020204" pitchFamily="34" charset="0"/>
              <a:ea typeface="ＭＳ Ｐゴシック" panose="020B0600070205080204" pitchFamily="34" charset="-128"/>
              <a:cs typeface="Times New Roman" panose="02020603050405020304" pitchFamily="18" charset="0"/>
            </a:endParaRPr>
          </a:p>
        </p:txBody>
      </p:sp>
      <p:pic>
        <p:nvPicPr>
          <p:cNvPr id="59396"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59397"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
          <p:cNvSpPr>
            <a:spLocks noGrp="1" noChangeArrowheads="1"/>
          </p:cNvSpPr>
          <p:nvPr>
            <p:ph type="title"/>
          </p:nvPr>
        </p:nvSpPr>
        <p:spPr>
          <a:xfrm>
            <a:off x="250825" y="1628775"/>
            <a:ext cx="8893175" cy="4087813"/>
          </a:xfrm>
        </p:spPr>
        <p:txBody>
          <a:bodyPr/>
          <a:lstStyle/>
          <a:p>
            <a:r>
              <a:rPr lang="fr-FR" altLang="en-US" sz="2600" smtClean="0"/>
              <a:t>3. Seigneur, comme est grand ce mystère,</a:t>
            </a:r>
            <a:br>
              <a:rPr lang="fr-FR" altLang="en-US" sz="2600" smtClean="0"/>
            </a:br>
            <a:r>
              <a:rPr lang="fr-FR" altLang="en-US" sz="2600" smtClean="0"/>
              <a:t>Maître comment te laisser faire ?</a:t>
            </a:r>
            <a:br>
              <a:rPr lang="fr-FR" altLang="en-US" sz="2600" smtClean="0"/>
            </a:br>
            <a:r>
              <a:rPr lang="fr-FR" altLang="en-US" sz="2600" smtClean="0"/>
              <a:t>En mon corps, en mon âme pécheresse,</a:t>
            </a:r>
            <a:br>
              <a:rPr lang="fr-FR" altLang="en-US" sz="2600" smtClean="0"/>
            </a:br>
            <a:r>
              <a:rPr lang="fr-FR" altLang="en-US" sz="2600" smtClean="0"/>
              <a:t>Tu viens pour demeurer.</a:t>
            </a:r>
            <a:br>
              <a:rPr lang="fr-FR" altLang="en-US" sz="2600" smtClean="0"/>
            </a:br>
            <a:r>
              <a:rPr lang="fr-FR" altLang="en-US" sz="2600" smtClean="0"/>
              <a:t/>
            </a:r>
            <a:br>
              <a:rPr lang="fr-FR" altLang="en-US" sz="2600" smtClean="0"/>
            </a:b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r>
              <a:rPr lang="en-US" altLang="en-US" smtClean="0">
                <a:latin typeface="Times New Roman" pitchFamily="18" charset="0"/>
                <a:cs typeface="Times New Roman" pitchFamily="18" charset="0"/>
              </a:rPr>
              <a:t>R. </a:t>
            </a:r>
            <a:r>
              <a:rPr lang="fr-FR" altLang="en-US" b="1" smtClean="0">
                <a:solidFill>
                  <a:srgbClr val="444444"/>
                </a:solidFill>
                <a:latin typeface="Georgia" pitchFamily="18" charset="0"/>
                <a:cs typeface="Times New Roman" pitchFamily="18" charset="0"/>
              </a:rPr>
              <a:t> </a:t>
            </a:r>
            <a:r>
              <a:rPr lang="fr-FR" altLang="en-US" sz="2800" b="1" smtClean="0">
                <a:solidFill>
                  <a:srgbClr val="22228B"/>
                </a:solidFill>
              </a:rPr>
              <a:t>Recevez le Christ doux et humble,</a:t>
            </a:r>
            <a:br>
              <a:rPr lang="fr-FR" altLang="en-US" sz="2800" b="1" smtClean="0">
                <a:solidFill>
                  <a:srgbClr val="22228B"/>
                </a:solidFill>
              </a:rPr>
            </a:br>
            <a:r>
              <a:rPr lang="fr-FR" altLang="en-US" sz="2800" b="1" smtClean="0">
                <a:solidFill>
                  <a:srgbClr val="22228B"/>
                </a:solidFill>
              </a:rPr>
              <a:t>Dieu caché en cette hostie.</a:t>
            </a:r>
            <a:br>
              <a:rPr lang="fr-FR" altLang="en-US" sz="2800" b="1" smtClean="0">
                <a:solidFill>
                  <a:srgbClr val="22228B"/>
                </a:solidFill>
              </a:rPr>
            </a:br>
            <a:r>
              <a:rPr lang="fr-FR" altLang="en-US" sz="2800" b="1" smtClean="0">
                <a:solidFill>
                  <a:srgbClr val="22228B"/>
                </a:solidFill>
              </a:rPr>
              <a:t>Bienheureux disciples du Seigneur,</a:t>
            </a:r>
            <a:br>
              <a:rPr lang="fr-FR" altLang="en-US" sz="2800" b="1" smtClean="0">
                <a:solidFill>
                  <a:srgbClr val="22228B"/>
                </a:solidFill>
              </a:rPr>
            </a:br>
            <a:r>
              <a:rPr lang="fr-FR" altLang="en-US" sz="2800" b="1" smtClean="0">
                <a:solidFill>
                  <a:srgbClr val="22228B"/>
                </a:solidFill>
              </a:rPr>
              <a:t>Reposez sur son coeur, apprenez tout de lui.</a:t>
            </a: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endParaRPr lang="en-US" altLang="en-US" sz="2800" smtClean="0"/>
          </a:p>
        </p:txBody>
      </p:sp>
      <p:sp>
        <p:nvSpPr>
          <p:cNvPr id="5"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sz="2800" b="1" dirty="0">
                <a:solidFill>
                  <a:schemeClr val="accent6">
                    <a:lumMod val="75000"/>
                  </a:schemeClr>
                </a:solidFill>
                <a:latin typeface="Arial" panose="020B0604020202020204" pitchFamily="34" charset="0"/>
                <a:ea typeface="ＭＳ Ｐゴシック" panose="020B0600070205080204" pitchFamily="34" charset="-128"/>
              </a:rPr>
              <a:t>Recevez le Christ </a:t>
            </a:r>
            <a:r>
              <a:rPr lang="fr-FR" altLang="en-US" sz="1600" b="1" dirty="0">
                <a:solidFill>
                  <a:srgbClr val="22228B"/>
                </a:solidFill>
                <a:latin typeface="+mj-lt"/>
                <a:ea typeface="ＭＳ Ｐゴシック" panose="020B0600070205080204" pitchFamily="34" charset="-128"/>
                <a:cs typeface="Times New Roman" panose="02020603050405020304" pitchFamily="18" charset="0"/>
              </a:rPr>
              <a:t>(3/5)</a:t>
            </a:r>
            <a:endParaRPr lang="fr-FR" altLang="en-US" sz="1600" b="1" dirty="0">
              <a:solidFill>
                <a:srgbClr val="22228B"/>
              </a:solidFill>
              <a:latin typeface="Arial" panose="020B0604020202020204" pitchFamily="34" charset="0"/>
              <a:ea typeface="ＭＳ Ｐゴシック" panose="020B0600070205080204" pitchFamily="34" charset="-128"/>
              <a:cs typeface="Times New Roman" panose="02020603050405020304" pitchFamily="18" charset="0"/>
            </a:endParaRPr>
          </a:p>
        </p:txBody>
      </p:sp>
      <p:pic>
        <p:nvPicPr>
          <p:cNvPr id="61444"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61445"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250825" y="1358900"/>
            <a:ext cx="9001125" cy="4086225"/>
          </a:xfrm>
          <a:prstGeom prst="rect">
            <a:avLst/>
          </a:prstGeom>
          <a:noFill/>
          <a:ln w="9525">
            <a:noFill/>
            <a:miter lim="800000"/>
            <a:headEnd/>
            <a:tailEnd/>
          </a:ln>
        </p:spPr>
        <p:txBody>
          <a:bodyPr/>
          <a:lstStyle/>
          <a:p>
            <a:r>
              <a:rPr lang="en-US" altLang="en-US">
                <a:solidFill>
                  <a:schemeClr val="tx2"/>
                </a:solidFill>
              </a:rPr>
              <a:t>R. </a:t>
            </a:r>
            <a:r>
              <a:rPr lang="fr-FR" altLang="en-US" b="1">
                <a:solidFill>
                  <a:srgbClr val="22228B"/>
                </a:solidFill>
              </a:rPr>
              <a:t>Me voici, Seigneur ! Me voici, comme un enfant,</a:t>
            </a:r>
          </a:p>
          <a:p>
            <a:r>
              <a:rPr lang="fr-FR" altLang="en-US" b="1">
                <a:solidFill>
                  <a:srgbClr val="22228B"/>
                </a:solidFill>
              </a:rPr>
              <a:t> Me voici, Seigneur ! Me voici comme un enfant. </a:t>
            </a:r>
          </a:p>
          <a:p>
            <a:endParaRPr lang="en-US" altLang="en-US" sz="2800" b="1">
              <a:solidFill>
                <a:srgbClr val="22228B"/>
              </a:solidFill>
            </a:endParaRPr>
          </a:p>
          <a:p>
            <a:r>
              <a:rPr lang="fr-FR" altLang="en-US">
                <a:solidFill>
                  <a:schemeClr val="tx1"/>
                </a:solidFill>
              </a:rPr>
              <a:t>2. Comme un enfant </a:t>
            </a:r>
          </a:p>
          <a:p>
            <a:r>
              <a:rPr lang="fr-FR" altLang="en-US">
                <a:solidFill>
                  <a:schemeClr val="tx1"/>
                </a:solidFill>
              </a:rPr>
              <a:t>Tient la main de son père, </a:t>
            </a:r>
          </a:p>
          <a:p>
            <a:r>
              <a:rPr lang="fr-FR" altLang="en-US">
                <a:solidFill>
                  <a:schemeClr val="tx1"/>
                </a:solidFill>
              </a:rPr>
              <a:t>Sans bien savoir où la route conduit, </a:t>
            </a:r>
          </a:p>
          <a:p>
            <a:r>
              <a:rPr lang="fr-FR" altLang="en-US">
                <a:solidFill>
                  <a:schemeClr val="tx1"/>
                </a:solidFill>
              </a:rPr>
              <a:t>Comme un enfant chantant dans la lumière</a:t>
            </a:r>
          </a:p>
          <a:p>
            <a:r>
              <a:rPr lang="fr-FR" altLang="en-US">
                <a:solidFill>
                  <a:schemeClr val="tx1"/>
                </a:solidFill>
              </a:rPr>
              <a:t>Chante aussi bien dans la nuit.</a:t>
            </a:r>
          </a:p>
          <a:p>
            <a:endParaRPr lang="fr-FR" altLang="en-US">
              <a:solidFill>
                <a:schemeClr val="tx1"/>
              </a:solidFill>
            </a:endParaRPr>
          </a:p>
          <a:p>
            <a:r>
              <a:rPr lang="fr-FR" altLang="en-US">
                <a:solidFill>
                  <a:schemeClr val="tx1"/>
                </a:solidFill>
              </a:rPr>
              <a:t> </a:t>
            </a:r>
            <a:endParaRPr lang="fr-FR" altLang="en-US" sz="3200">
              <a:solidFill>
                <a:schemeClr val="tx2"/>
              </a:solidFill>
            </a:endParaRPr>
          </a:p>
        </p:txBody>
      </p:sp>
      <p:pic>
        <p:nvPicPr>
          <p:cNvPr id="1945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
        <p:nvSpPr>
          <p:cNvPr id="19460" name="Rectangle 2"/>
          <p:cNvSpPr>
            <a:spLocks noChangeArrowheads="1"/>
          </p:cNvSpPr>
          <p:nvPr/>
        </p:nvSpPr>
        <p:spPr bwMode="auto">
          <a:xfrm>
            <a:off x="2555875" y="582613"/>
            <a:ext cx="7273925" cy="771525"/>
          </a:xfrm>
          <a:prstGeom prst="rect">
            <a:avLst/>
          </a:prstGeom>
          <a:noFill/>
          <a:ln w="9525">
            <a:noFill/>
            <a:miter lim="800000"/>
            <a:headEnd/>
            <a:tailEnd/>
          </a:ln>
        </p:spPr>
        <p:txBody>
          <a:bodyPr/>
          <a:lstStyle/>
          <a:p>
            <a:r>
              <a:rPr lang="fr-FR" altLang="en-US" sz="2800" b="1">
                <a:solidFill>
                  <a:srgbClr val="22228B"/>
                </a:solidFill>
              </a:rPr>
              <a:t>Me voici Seigneur </a:t>
            </a:r>
            <a:r>
              <a:rPr lang="fr-FR" altLang="en-US" sz="1800" b="1" i="1">
                <a:solidFill>
                  <a:srgbClr val="262699"/>
                </a:solidFill>
              </a:rPr>
              <a:t>(2/4)</a:t>
            </a:r>
            <a:endParaRPr lang="en-US" altLang="en-US" sz="1600" b="1">
              <a:solidFill>
                <a:srgbClr val="22228B"/>
              </a:solidFill>
              <a:cs typeface="Times New Roman" pitchFamily="18" charset="0"/>
            </a:endParaRPr>
          </a:p>
        </p:txBody>
      </p:sp>
      <p:pic>
        <p:nvPicPr>
          <p:cNvPr id="19461"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
          <p:cNvSpPr>
            <a:spLocks noGrp="1" noChangeArrowheads="1"/>
          </p:cNvSpPr>
          <p:nvPr>
            <p:ph type="title"/>
          </p:nvPr>
        </p:nvSpPr>
        <p:spPr>
          <a:xfrm>
            <a:off x="250825" y="1628775"/>
            <a:ext cx="8893175" cy="4087813"/>
          </a:xfrm>
        </p:spPr>
        <p:txBody>
          <a:bodyPr/>
          <a:lstStyle/>
          <a:p>
            <a:r>
              <a:rPr lang="fr-FR" altLang="en-US" sz="2600" smtClean="0"/>
              <a:t>4. Je crois, mon Dieu, en toi j’espère.</a:t>
            </a:r>
            <a:br>
              <a:rPr lang="fr-FR" altLang="en-US" sz="2600" smtClean="0"/>
            </a:br>
            <a:r>
              <a:rPr lang="fr-FR" altLang="en-US" sz="2600" smtClean="0"/>
              <a:t>Lave mes pieds et tout mon être :</a:t>
            </a:r>
            <a:br>
              <a:rPr lang="fr-FR" altLang="en-US" sz="2600" smtClean="0"/>
            </a:br>
            <a:r>
              <a:rPr lang="fr-FR" altLang="en-US" sz="2600" smtClean="0"/>
              <a:t>De ton coeur, fais jaillir en moi la source,</a:t>
            </a:r>
            <a:br>
              <a:rPr lang="fr-FR" altLang="en-US" sz="2600" smtClean="0"/>
            </a:br>
            <a:r>
              <a:rPr lang="fr-FR" altLang="en-US" sz="2600" smtClean="0"/>
              <a:t>L’eau vive de l’Esprit.</a:t>
            </a:r>
            <a:br>
              <a:rPr lang="fr-FR" altLang="en-US" sz="2600" smtClean="0"/>
            </a:br>
            <a:r>
              <a:rPr lang="fr-FR" altLang="en-US" sz="2600" smtClean="0"/>
              <a:t/>
            </a:r>
            <a:br>
              <a:rPr lang="fr-FR" altLang="en-US" sz="2600" smtClean="0"/>
            </a:b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r>
              <a:rPr lang="en-US" altLang="en-US" smtClean="0">
                <a:latin typeface="Times New Roman" pitchFamily="18" charset="0"/>
                <a:cs typeface="Times New Roman" pitchFamily="18" charset="0"/>
              </a:rPr>
              <a:t>R. </a:t>
            </a:r>
            <a:r>
              <a:rPr lang="fr-FR" altLang="en-US" b="1" smtClean="0">
                <a:solidFill>
                  <a:srgbClr val="444444"/>
                </a:solidFill>
                <a:latin typeface="Georgia" pitchFamily="18" charset="0"/>
                <a:cs typeface="Times New Roman" pitchFamily="18" charset="0"/>
              </a:rPr>
              <a:t> </a:t>
            </a:r>
            <a:r>
              <a:rPr lang="fr-FR" altLang="en-US" sz="2800" b="1" smtClean="0">
                <a:solidFill>
                  <a:srgbClr val="22228B"/>
                </a:solidFill>
              </a:rPr>
              <a:t>Recevez le Christ doux et humble,</a:t>
            </a:r>
            <a:br>
              <a:rPr lang="fr-FR" altLang="en-US" sz="2800" b="1" smtClean="0">
                <a:solidFill>
                  <a:srgbClr val="22228B"/>
                </a:solidFill>
              </a:rPr>
            </a:br>
            <a:r>
              <a:rPr lang="fr-FR" altLang="en-US" sz="2800" b="1" smtClean="0">
                <a:solidFill>
                  <a:srgbClr val="22228B"/>
                </a:solidFill>
              </a:rPr>
              <a:t>Dieu caché en cette hostie.</a:t>
            </a:r>
            <a:br>
              <a:rPr lang="fr-FR" altLang="en-US" sz="2800" b="1" smtClean="0">
                <a:solidFill>
                  <a:srgbClr val="22228B"/>
                </a:solidFill>
              </a:rPr>
            </a:br>
            <a:r>
              <a:rPr lang="fr-FR" altLang="en-US" sz="2800" b="1" smtClean="0">
                <a:solidFill>
                  <a:srgbClr val="22228B"/>
                </a:solidFill>
              </a:rPr>
              <a:t>Bienheureux disciples du Seigneur,</a:t>
            </a:r>
            <a:br>
              <a:rPr lang="fr-FR" altLang="en-US" sz="2800" b="1" smtClean="0">
                <a:solidFill>
                  <a:srgbClr val="22228B"/>
                </a:solidFill>
              </a:rPr>
            </a:br>
            <a:r>
              <a:rPr lang="fr-FR" altLang="en-US" sz="2800" b="1" smtClean="0">
                <a:solidFill>
                  <a:srgbClr val="22228B"/>
                </a:solidFill>
              </a:rPr>
              <a:t>Reposez sur son coeur, apprenez tout de lui.</a:t>
            </a: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endParaRPr lang="en-US" altLang="en-US" sz="2800" smtClean="0"/>
          </a:p>
        </p:txBody>
      </p:sp>
      <p:sp>
        <p:nvSpPr>
          <p:cNvPr id="5"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sz="2800" b="1" dirty="0">
                <a:solidFill>
                  <a:schemeClr val="accent6">
                    <a:lumMod val="75000"/>
                  </a:schemeClr>
                </a:solidFill>
                <a:latin typeface="Arial" panose="020B0604020202020204" pitchFamily="34" charset="0"/>
                <a:ea typeface="ＭＳ Ｐゴシック" panose="020B0600070205080204" pitchFamily="34" charset="-128"/>
              </a:rPr>
              <a:t>Recevez le Christ </a:t>
            </a:r>
            <a:r>
              <a:rPr lang="fr-FR" altLang="en-US" sz="1600" b="1" dirty="0">
                <a:solidFill>
                  <a:srgbClr val="22228B"/>
                </a:solidFill>
                <a:latin typeface="+mj-lt"/>
                <a:ea typeface="ＭＳ Ｐゴシック" panose="020B0600070205080204" pitchFamily="34" charset="-128"/>
                <a:cs typeface="Times New Roman" panose="02020603050405020304" pitchFamily="18" charset="0"/>
              </a:rPr>
              <a:t>(4/5)</a:t>
            </a:r>
            <a:endParaRPr lang="fr-FR" altLang="en-US" sz="1600" b="1" dirty="0">
              <a:solidFill>
                <a:srgbClr val="22228B"/>
              </a:solidFill>
              <a:latin typeface="Arial" panose="020B0604020202020204" pitchFamily="34" charset="0"/>
              <a:ea typeface="ＭＳ Ｐゴシック" panose="020B0600070205080204" pitchFamily="34" charset="-128"/>
              <a:cs typeface="Times New Roman" panose="02020603050405020304" pitchFamily="18" charset="0"/>
            </a:endParaRPr>
          </a:p>
        </p:txBody>
      </p:sp>
      <p:pic>
        <p:nvPicPr>
          <p:cNvPr id="63492"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63493"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
          <p:cNvSpPr>
            <a:spLocks noGrp="1" noChangeArrowheads="1"/>
          </p:cNvSpPr>
          <p:nvPr>
            <p:ph type="title"/>
          </p:nvPr>
        </p:nvSpPr>
        <p:spPr>
          <a:xfrm>
            <a:off x="250825" y="1628775"/>
            <a:ext cx="8893175" cy="4087813"/>
          </a:xfrm>
        </p:spPr>
        <p:txBody>
          <a:bodyPr/>
          <a:lstStyle/>
          <a:p>
            <a:r>
              <a:rPr lang="fr-FR" altLang="en-US" sz="2600" smtClean="0"/>
              <a:t>5. Seigneur, tu m’appelles à te suivre.</a:t>
            </a:r>
            <a:br>
              <a:rPr lang="fr-FR" altLang="en-US" sz="2600" smtClean="0"/>
            </a:br>
            <a:r>
              <a:rPr lang="fr-FR" altLang="en-US" sz="2600" smtClean="0"/>
              <a:t>Viens au secours de ma faiblesse.</a:t>
            </a:r>
            <a:br>
              <a:rPr lang="fr-FR" altLang="en-US" sz="2600" smtClean="0"/>
            </a:br>
            <a:r>
              <a:rPr lang="fr-FR" altLang="en-US" sz="2600" smtClean="0"/>
              <a:t>En mon coeur, viens, établis ta demeure,</a:t>
            </a:r>
            <a:br>
              <a:rPr lang="fr-FR" altLang="en-US" sz="2600" smtClean="0"/>
            </a:br>
            <a:r>
              <a:rPr lang="fr-FR" altLang="en-US" sz="2600" smtClean="0"/>
              <a:t>Que brûle ton Amour.</a:t>
            </a:r>
            <a:br>
              <a:rPr lang="fr-FR" altLang="en-US" sz="2600" smtClean="0"/>
            </a:br>
            <a:r>
              <a:rPr lang="fr-FR" altLang="en-US" sz="2600" smtClean="0"/>
              <a:t/>
            </a:r>
            <a:br>
              <a:rPr lang="fr-FR" altLang="en-US" sz="2600" smtClean="0"/>
            </a:b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r>
              <a:rPr lang="en-US" altLang="en-US" smtClean="0">
                <a:latin typeface="Times New Roman" pitchFamily="18" charset="0"/>
                <a:cs typeface="Times New Roman" pitchFamily="18" charset="0"/>
              </a:rPr>
              <a:t>R. </a:t>
            </a:r>
            <a:r>
              <a:rPr lang="fr-FR" altLang="en-US" b="1" smtClean="0">
                <a:solidFill>
                  <a:srgbClr val="444444"/>
                </a:solidFill>
                <a:latin typeface="Georgia" pitchFamily="18" charset="0"/>
                <a:cs typeface="Times New Roman" pitchFamily="18" charset="0"/>
              </a:rPr>
              <a:t> </a:t>
            </a:r>
            <a:r>
              <a:rPr lang="fr-FR" altLang="en-US" sz="2800" b="1" smtClean="0">
                <a:solidFill>
                  <a:srgbClr val="22228B"/>
                </a:solidFill>
              </a:rPr>
              <a:t>Recevez le Christ doux et humble,</a:t>
            </a:r>
            <a:br>
              <a:rPr lang="fr-FR" altLang="en-US" sz="2800" b="1" smtClean="0">
                <a:solidFill>
                  <a:srgbClr val="22228B"/>
                </a:solidFill>
              </a:rPr>
            </a:br>
            <a:r>
              <a:rPr lang="fr-FR" altLang="en-US" sz="2800" b="1" smtClean="0">
                <a:solidFill>
                  <a:srgbClr val="22228B"/>
                </a:solidFill>
              </a:rPr>
              <a:t>Dieu caché en cette hostie.</a:t>
            </a:r>
            <a:br>
              <a:rPr lang="fr-FR" altLang="en-US" sz="2800" b="1" smtClean="0">
                <a:solidFill>
                  <a:srgbClr val="22228B"/>
                </a:solidFill>
              </a:rPr>
            </a:br>
            <a:r>
              <a:rPr lang="fr-FR" altLang="en-US" sz="2800" b="1" smtClean="0">
                <a:solidFill>
                  <a:srgbClr val="22228B"/>
                </a:solidFill>
              </a:rPr>
              <a:t>Bienheureux disciples du Seigneur,</a:t>
            </a:r>
            <a:br>
              <a:rPr lang="fr-FR" altLang="en-US" sz="2800" b="1" smtClean="0">
                <a:solidFill>
                  <a:srgbClr val="22228B"/>
                </a:solidFill>
              </a:rPr>
            </a:br>
            <a:r>
              <a:rPr lang="fr-FR" altLang="en-US" sz="2800" b="1" smtClean="0">
                <a:solidFill>
                  <a:srgbClr val="22228B"/>
                </a:solidFill>
              </a:rPr>
              <a:t>Reposez sur son coeur, apprenez tout de lui.</a:t>
            </a: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endParaRPr lang="en-US" altLang="en-US" sz="2800" smtClean="0"/>
          </a:p>
        </p:txBody>
      </p:sp>
      <p:sp>
        <p:nvSpPr>
          <p:cNvPr id="5"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sz="2800" b="1" dirty="0">
                <a:solidFill>
                  <a:schemeClr val="accent6">
                    <a:lumMod val="75000"/>
                  </a:schemeClr>
                </a:solidFill>
                <a:latin typeface="Arial" panose="020B0604020202020204" pitchFamily="34" charset="0"/>
                <a:ea typeface="ＭＳ Ｐゴシック" panose="020B0600070205080204" pitchFamily="34" charset="-128"/>
              </a:rPr>
              <a:t>Recevez le Christ </a:t>
            </a:r>
            <a:r>
              <a:rPr lang="fr-FR" altLang="en-US" sz="1600" b="1" dirty="0">
                <a:solidFill>
                  <a:srgbClr val="22228B"/>
                </a:solidFill>
                <a:latin typeface="+mj-lt"/>
                <a:ea typeface="ＭＳ Ｐゴシック" panose="020B0600070205080204" pitchFamily="34" charset="-128"/>
                <a:cs typeface="Times New Roman" panose="02020603050405020304" pitchFamily="18" charset="0"/>
              </a:rPr>
              <a:t>(5/5)</a:t>
            </a:r>
            <a:endParaRPr lang="fr-FR" altLang="en-US" sz="1600" b="1" dirty="0">
              <a:solidFill>
                <a:srgbClr val="22228B"/>
              </a:solidFill>
              <a:latin typeface="Arial" panose="020B0604020202020204" pitchFamily="34" charset="0"/>
              <a:ea typeface="ＭＳ Ｐゴシック" panose="020B0600070205080204" pitchFamily="34" charset="-128"/>
              <a:cs typeface="Times New Roman" panose="02020603050405020304" pitchFamily="18" charset="0"/>
            </a:endParaRPr>
          </a:p>
        </p:txBody>
      </p:sp>
      <p:pic>
        <p:nvPicPr>
          <p:cNvPr id="65540"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65541"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Box 4"/>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a:t>Messe de Shanghai</a:t>
            </a:r>
          </a:p>
        </p:txBody>
      </p:sp>
      <p:sp>
        <p:nvSpPr>
          <p:cNvPr id="68611" name="Rectangle 2"/>
          <p:cNvSpPr>
            <a:spLocks noChangeArrowheads="1"/>
          </p:cNvSpPr>
          <p:nvPr/>
        </p:nvSpPr>
        <p:spPr bwMode="auto">
          <a:xfrm>
            <a:off x="1763713" y="712788"/>
            <a:ext cx="7669212" cy="771525"/>
          </a:xfrm>
          <a:prstGeom prst="rect">
            <a:avLst/>
          </a:prstGeom>
          <a:noFill/>
          <a:ln w="9525">
            <a:noFill/>
            <a:miter lim="800000"/>
            <a:headEnd/>
            <a:tailEnd/>
          </a:ln>
        </p:spPr>
        <p:txBody>
          <a:bodyPr/>
          <a:lstStyle/>
          <a:p>
            <a:pPr eaLnBrk="1" hangingPunct="1"/>
            <a:endParaRPr lang="en-US" altLang="en-US" sz="2800" b="1">
              <a:solidFill>
                <a:srgbClr val="EC8514"/>
              </a:solidFill>
            </a:endParaRPr>
          </a:p>
        </p:txBody>
      </p:sp>
      <p:sp>
        <p:nvSpPr>
          <p:cNvPr id="68612" name="Rectangle 2"/>
          <p:cNvSpPr>
            <a:spLocks noChangeArrowheads="1"/>
          </p:cNvSpPr>
          <p:nvPr/>
        </p:nvSpPr>
        <p:spPr bwMode="auto">
          <a:xfrm>
            <a:off x="2411413" y="542925"/>
            <a:ext cx="4184650" cy="771525"/>
          </a:xfrm>
          <a:prstGeom prst="rect">
            <a:avLst/>
          </a:prstGeom>
          <a:noFill/>
          <a:ln w="9525">
            <a:noFill/>
            <a:miter lim="800000"/>
            <a:headEnd/>
            <a:tailEnd/>
          </a:ln>
        </p:spPr>
        <p:txBody>
          <a:bodyPr/>
          <a:lstStyle/>
          <a:p>
            <a:pPr algn="ctr" eaLnBrk="1" hangingPunct="1"/>
            <a:r>
              <a:rPr lang="en-US" altLang="en-US" sz="2800" b="1">
                <a:solidFill>
                  <a:srgbClr val="EC8514"/>
                </a:solidFill>
              </a:rPr>
              <a:t>Prière des Scouts</a:t>
            </a:r>
          </a:p>
        </p:txBody>
      </p:sp>
      <p:pic>
        <p:nvPicPr>
          <p:cNvPr id="68613" name="Picture 1"/>
          <p:cNvPicPr>
            <a:picLocks noChangeAspect="1"/>
          </p:cNvPicPr>
          <p:nvPr/>
        </p:nvPicPr>
        <p:blipFill>
          <a:blip r:embed="rId3"/>
          <a:srcRect/>
          <a:stretch>
            <a:fillRect/>
          </a:stretch>
        </p:blipFill>
        <p:spPr bwMode="auto">
          <a:xfrm>
            <a:off x="169863" y="571500"/>
            <a:ext cx="1990725" cy="2322513"/>
          </a:xfrm>
          <a:prstGeom prst="rect">
            <a:avLst/>
          </a:prstGeom>
          <a:noFill/>
          <a:ln w="9525">
            <a:noFill/>
            <a:miter lim="800000"/>
            <a:headEnd/>
            <a:tailEnd/>
          </a:ln>
        </p:spPr>
      </p:pic>
      <p:pic>
        <p:nvPicPr>
          <p:cNvPr id="68614" name="Picture 4"/>
          <p:cNvPicPr>
            <a:picLocks noChangeAspect="1" noChangeArrowheads="1"/>
          </p:cNvPicPr>
          <p:nvPr/>
        </p:nvPicPr>
        <p:blipFill>
          <a:blip r:embed="rId4"/>
          <a:srcRect/>
          <a:stretch>
            <a:fillRect/>
          </a:stretch>
        </p:blipFill>
        <p:spPr bwMode="auto">
          <a:xfrm>
            <a:off x="7874000" y="5614988"/>
            <a:ext cx="812800" cy="1016000"/>
          </a:xfrm>
          <a:prstGeom prst="rect">
            <a:avLst/>
          </a:prstGeom>
          <a:noFill/>
          <a:ln w="9525">
            <a:noFill/>
            <a:miter lim="800000"/>
            <a:headEnd/>
            <a:tailEnd/>
          </a:ln>
        </p:spPr>
      </p:pic>
      <p:pic>
        <p:nvPicPr>
          <p:cNvPr id="68615" name="Picture 2"/>
          <p:cNvPicPr>
            <a:picLocks noChangeAspect="1"/>
          </p:cNvPicPr>
          <p:nvPr/>
        </p:nvPicPr>
        <p:blipFill>
          <a:blip r:embed="rId5"/>
          <a:srcRect/>
          <a:stretch>
            <a:fillRect/>
          </a:stretch>
        </p:blipFill>
        <p:spPr bwMode="auto">
          <a:xfrm>
            <a:off x="539750" y="5503863"/>
            <a:ext cx="1033463" cy="1238250"/>
          </a:xfrm>
          <a:prstGeom prst="rect">
            <a:avLst/>
          </a:prstGeom>
          <a:noFill/>
          <a:ln w="9525">
            <a:noFill/>
            <a:miter lim="800000"/>
            <a:headEnd/>
            <a:tailEnd/>
          </a:ln>
        </p:spPr>
      </p:pic>
      <p:sp>
        <p:nvSpPr>
          <p:cNvPr id="68616" name="Content Placeholder 2"/>
          <p:cNvSpPr txBox="1">
            <a:spLocks noChangeArrowheads="1"/>
          </p:cNvSpPr>
          <p:nvPr/>
        </p:nvSpPr>
        <p:spPr bwMode="auto">
          <a:xfrm>
            <a:off x="2395538" y="1174750"/>
            <a:ext cx="5478462" cy="4775200"/>
          </a:xfrm>
          <a:prstGeom prst="rect">
            <a:avLst/>
          </a:prstGeom>
          <a:noFill/>
          <a:ln w="9525">
            <a:noFill/>
            <a:miter lim="800000"/>
            <a:headEnd/>
            <a:tailEnd/>
          </a:ln>
        </p:spPr>
        <p:txBody>
          <a:bodyPr/>
          <a:lstStyle/>
          <a:p>
            <a:pPr defTabSz="914400" eaLnBrk="1" hangingPunct="1">
              <a:buClr>
                <a:schemeClr val="accent1"/>
              </a:buClr>
              <a:buSzPct val="85000"/>
              <a:buFont typeface="Arial" charset="0"/>
              <a:buNone/>
            </a:pPr>
            <a:r>
              <a:rPr lang="fr-FR" altLang="en-US" sz="2800">
                <a:solidFill>
                  <a:srgbClr val="292934"/>
                </a:solidFill>
                <a:latin typeface="Arial Narrow" pitchFamily="34" charset="0"/>
              </a:rPr>
              <a:t>Seigneur Jésus</a:t>
            </a:r>
          </a:p>
          <a:p>
            <a:pPr defTabSz="914400" eaLnBrk="1" hangingPunct="1">
              <a:buClr>
                <a:schemeClr val="accent1"/>
              </a:buClr>
              <a:buSzPct val="85000"/>
              <a:buFont typeface="Arial" charset="0"/>
              <a:buNone/>
            </a:pPr>
            <a:r>
              <a:rPr lang="fr-FR" altLang="en-US" sz="2800">
                <a:solidFill>
                  <a:srgbClr val="292934"/>
                </a:solidFill>
                <a:latin typeface="Arial Narrow" pitchFamily="34" charset="0"/>
              </a:rPr>
              <a:t>Apprenez-nous</a:t>
            </a:r>
          </a:p>
          <a:p>
            <a:pPr defTabSz="914400" eaLnBrk="1" hangingPunct="1">
              <a:buClr>
                <a:schemeClr val="accent1"/>
              </a:buClr>
              <a:buSzPct val="85000"/>
              <a:buFont typeface="Arial" charset="0"/>
              <a:buNone/>
            </a:pPr>
            <a:r>
              <a:rPr lang="fr-FR" altLang="en-US" sz="2800">
                <a:solidFill>
                  <a:srgbClr val="292934"/>
                </a:solidFill>
                <a:latin typeface="Arial Narrow" pitchFamily="34" charset="0"/>
              </a:rPr>
              <a:t>A être généreux</a:t>
            </a:r>
          </a:p>
          <a:p>
            <a:pPr defTabSz="914400" eaLnBrk="1" hangingPunct="1">
              <a:buClr>
                <a:schemeClr val="accent1"/>
              </a:buClr>
              <a:buSzPct val="85000"/>
              <a:buFont typeface="Arial" charset="0"/>
              <a:buNone/>
            </a:pPr>
            <a:r>
              <a:rPr lang="fr-FR" altLang="en-US" sz="2800">
                <a:solidFill>
                  <a:srgbClr val="292934"/>
                </a:solidFill>
                <a:latin typeface="Arial Narrow" pitchFamily="34" charset="0"/>
              </a:rPr>
              <a:t>A vous servir comme vous le méritez</a:t>
            </a:r>
          </a:p>
          <a:p>
            <a:pPr defTabSz="914400" eaLnBrk="1" hangingPunct="1">
              <a:buClr>
                <a:schemeClr val="accent1"/>
              </a:buClr>
              <a:buSzPct val="85000"/>
              <a:buFont typeface="Arial" charset="0"/>
              <a:buNone/>
            </a:pPr>
            <a:r>
              <a:rPr lang="fr-FR" altLang="en-US" sz="2800">
                <a:solidFill>
                  <a:srgbClr val="292934"/>
                </a:solidFill>
                <a:latin typeface="Arial Narrow" pitchFamily="34" charset="0"/>
              </a:rPr>
              <a:t>A donner sans compter</a:t>
            </a:r>
          </a:p>
          <a:p>
            <a:pPr defTabSz="914400" eaLnBrk="1" hangingPunct="1">
              <a:buClr>
                <a:schemeClr val="accent1"/>
              </a:buClr>
              <a:buSzPct val="85000"/>
              <a:buFont typeface="Arial" charset="0"/>
              <a:buNone/>
            </a:pPr>
            <a:r>
              <a:rPr lang="fr-FR" altLang="en-US" sz="2800">
                <a:solidFill>
                  <a:srgbClr val="292934"/>
                </a:solidFill>
                <a:latin typeface="Arial Narrow" pitchFamily="34" charset="0"/>
              </a:rPr>
              <a:t>A combattre sans souci des blessures</a:t>
            </a:r>
          </a:p>
          <a:p>
            <a:pPr defTabSz="914400" eaLnBrk="1" hangingPunct="1">
              <a:buClr>
                <a:schemeClr val="accent1"/>
              </a:buClr>
              <a:buSzPct val="85000"/>
              <a:buFont typeface="Arial" charset="0"/>
              <a:buNone/>
            </a:pPr>
            <a:r>
              <a:rPr lang="fr-FR" altLang="en-US" sz="2800">
                <a:solidFill>
                  <a:srgbClr val="292934"/>
                </a:solidFill>
                <a:latin typeface="Arial Narrow" pitchFamily="34" charset="0"/>
              </a:rPr>
              <a:t>A travailler sans chercher le repos</a:t>
            </a:r>
          </a:p>
          <a:p>
            <a:pPr defTabSz="914400" eaLnBrk="1" hangingPunct="1">
              <a:buClr>
                <a:schemeClr val="accent1"/>
              </a:buClr>
              <a:buSzPct val="85000"/>
              <a:buFont typeface="Arial" charset="0"/>
              <a:buNone/>
            </a:pPr>
            <a:r>
              <a:rPr lang="fr-FR" altLang="en-US" sz="2800">
                <a:solidFill>
                  <a:srgbClr val="292934"/>
                </a:solidFill>
                <a:latin typeface="Arial Narrow" pitchFamily="34" charset="0"/>
              </a:rPr>
              <a:t>A nous dépenser sans attendre</a:t>
            </a:r>
          </a:p>
          <a:p>
            <a:pPr defTabSz="914400" eaLnBrk="1" hangingPunct="1">
              <a:buClr>
                <a:schemeClr val="accent1"/>
              </a:buClr>
              <a:buSzPct val="85000"/>
              <a:buFont typeface="Arial" charset="0"/>
              <a:buNone/>
            </a:pPr>
            <a:r>
              <a:rPr lang="fr-FR" altLang="en-US" sz="2800">
                <a:solidFill>
                  <a:srgbClr val="292934"/>
                </a:solidFill>
                <a:latin typeface="Arial Narrow" pitchFamily="34" charset="0"/>
              </a:rPr>
              <a:t>D'autre récompense que celle de savoir</a:t>
            </a:r>
          </a:p>
          <a:p>
            <a:pPr defTabSz="914400" eaLnBrk="1" hangingPunct="1">
              <a:buClr>
                <a:schemeClr val="accent1"/>
              </a:buClr>
              <a:buSzPct val="85000"/>
              <a:buFont typeface="Arial" charset="0"/>
              <a:buNone/>
            </a:pPr>
            <a:r>
              <a:rPr lang="fr-FR" altLang="en-US" sz="2800">
                <a:solidFill>
                  <a:srgbClr val="292934"/>
                </a:solidFill>
                <a:latin typeface="Arial Narrow" pitchFamily="34" charset="0"/>
              </a:rPr>
              <a:t>Que nous faisons votre sainte volonté.</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70659" name="TextBox 2"/>
          <p:cNvSpPr txBox="1">
            <a:spLocks noChangeArrowheads="1"/>
          </p:cNvSpPr>
          <p:nvPr/>
        </p:nvSpPr>
        <p:spPr bwMode="auto">
          <a:xfrm>
            <a:off x="325438" y="1484313"/>
            <a:ext cx="8820150" cy="4710112"/>
          </a:xfrm>
          <a:prstGeom prst="rect">
            <a:avLst/>
          </a:prstGeom>
          <a:noFill/>
          <a:ln w="9525">
            <a:noFill/>
            <a:miter lim="800000"/>
            <a:headEnd/>
            <a:tailEnd/>
          </a:ln>
        </p:spPr>
        <p:txBody>
          <a:bodyPr>
            <a:spAutoFit/>
          </a:bodyPr>
          <a:lstStyle/>
          <a:p>
            <a:r>
              <a:rPr lang="en-US" altLang="en-US" sz="2800">
                <a:solidFill>
                  <a:schemeClr val="tx1"/>
                </a:solidFill>
              </a:rPr>
              <a:t>1.</a:t>
            </a:r>
            <a:r>
              <a:rPr lang="fr-FR" altLang="en-US" sz="2800">
                <a:solidFill>
                  <a:schemeClr val="tx1"/>
                </a:solidFill>
              </a:rPr>
              <a:t>De toi, Seigneur, nous attendons la vie</a:t>
            </a:r>
          </a:p>
          <a:p>
            <a:r>
              <a:rPr lang="fr-FR" altLang="en-US" sz="2800" b="1" i="1">
                <a:solidFill>
                  <a:schemeClr val="tx1"/>
                </a:solidFill>
              </a:rPr>
              <a:t>Que ma bouche chante ta louange</a:t>
            </a:r>
          </a:p>
          <a:p>
            <a:r>
              <a:rPr lang="fr-FR" altLang="en-US" sz="2800">
                <a:solidFill>
                  <a:schemeClr val="tx1"/>
                </a:solidFill>
              </a:rPr>
              <a:t>Tu es pour nous un rempart un appui</a:t>
            </a:r>
          </a:p>
          <a:p>
            <a:r>
              <a:rPr lang="fr-FR" altLang="en-US" sz="2800" b="1" i="1">
                <a:solidFill>
                  <a:schemeClr val="tx1"/>
                </a:solidFill>
              </a:rPr>
              <a:t>Que ma bouche chante ta louange</a:t>
            </a:r>
          </a:p>
          <a:p>
            <a:r>
              <a:rPr lang="fr-FR" altLang="en-US" sz="2800">
                <a:solidFill>
                  <a:schemeClr val="tx1"/>
                </a:solidFill>
              </a:rPr>
              <a:t>La joie du coeur vient de toi, ô Seigneur</a:t>
            </a:r>
          </a:p>
          <a:p>
            <a:r>
              <a:rPr lang="fr-FR" altLang="en-US" sz="2800" b="1" i="1">
                <a:solidFill>
                  <a:schemeClr val="tx1"/>
                </a:solidFill>
              </a:rPr>
              <a:t>Que ma bouche chante ta louange</a:t>
            </a:r>
          </a:p>
          <a:p>
            <a:r>
              <a:rPr lang="fr-FR" altLang="en-US" sz="2800">
                <a:solidFill>
                  <a:schemeClr val="tx1"/>
                </a:solidFill>
              </a:rPr>
              <a:t>Notre confiance est en ton nom très saint</a:t>
            </a:r>
          </a:p>
          <a:p>
            <a:r>
              <a:rPr lang="fr-FR" altLang="en-US" sz="2800" b="1" i="1">
                <a:solidFill>
                  <a:schemeClr val="tx1"/>
                </a:solidFill>
              </a:rPr>
              <a:t>Que ma bouche chante ta louange</a:t>
            </a:r>
          </a:p>
          <a:p>
            <a:endParaRPr lang="fr-FR" altLang="en-US" sz="2800" b="1" i="1">
              <a:solidFill>
                <a:schemeClr val="tx1"/>
              </a:solidFill>
            </a:endParaRPr>
          </a:p>
          <a:p>
            <a:r>
              <a:rPr lang="en-US" altLang="en-US">
                <a:solidFill>
                  <a:schemeClr val="tx1"/>
                </a:solidFill>
              </a:rPr>
              <a:t/>
            </a:r>
            <a:br>
              <a:rPr lang="en-US" altLang="en-US">
                <a:solidFill>
                  <a:schemeClr val="tx1"/>
                </a:solidFill>
              </a:rPr>
            </a:br>
            <a:endParaRPr lang="en-US" altLang="en-US">
              <a:solidFill>
                <a:schemeClr val="tx1"/>
              </a:solidFill>
            </a:endParaRP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(1/6)</a:t>
            </a:r>
          </a:p>
        </p:txBody>
      </p:sp>
      <p:pic>
        <p:nvPicPr>
          <p:cNvPr id="70661"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70662"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72707" name="TextBox 2"/>
          <p:cNvSpPr txBox="1">
            <a:spLocks noChangeArrowheads="1"/>
          </p:cNvSpPr>
          <p:nvPr/>
        </p:nvSpPr>
        <p:spPr bwMode="auto">
          <a:xfrm>
            <a:off x="323850" y="1844675"/>
            <a:ext cx="8820150" cy="2492375"/>
          </a:xfrm>
          <a:prstGeom prst="rect">
            <a:avLst/>
          </a:prstGeom>
          <a:noFill/>
          <a:ln w="9525">
            <a:noFill/>
            <a:miter lim="800000"/>
            <a:headEnd/>
            <a:tailEnd/>
          </a:ln>
        </p:spPr>
        <p:txBody>
          <a:bodyPr>
            <a:spAutoFit/>
          </a:bodyPr>
          <a:lstStyle/>
          <a:p>
            <a:r>
              <a:rPr lang="fr-FR" altLang="en-US" sz="2600" b="1">
                <a:solidFill>
                  <a:schemeClr val="tx1"/>
                </a:solidFill>
              </a:rPr>
              <a:t>R. </a:t>
            </a:r>
            <a:r>
              <a:rPr lang="fr-FR" altLang="en-US" sz="2600" b="1">
                <a:solidFill>
                  <a:srgbClr val="22228B"/>
                </a:solidFill>
              </a:rPr>
              <a:t>Sois loué, Seigneur, pour ta grandeur</a:t>
            </a:r>
          </a:p>
          <a:p>
            <a:r>
              <a:rPr lang="fr-FR" altLang="en-US" sz="2600" b="1">
                <a:solidFill>
                  <a:srgbClr val="22228B"/>
                </a:solidFill>
              </a:rPr>
              <a:t>Sois loué pour tous tes bienfaits</a:t>
            </a:r>
          </a:p>
          <a:p>
            <a:r>
              <a:rPr lang="fr-FR" altLang="en-US" sz="2600" b="1">
                <a:solidFill>
                  <a:srgbClr val="22228B"/>
                </a:solidFill>
              </a:rPr>
              <a:t>Gloire à toi, Seigneur, tu es vainqueur</a:t>
            </a:r>
          </a:p>
          <a:p>
            <a:r>
              <a:rPr lang="fr-FR" altLang="en-US" sz="2600" b="1">
                <a:solidFill>
                  <a:srgbClr val="22228B"/>
                </a:solidFill>
              </a:rPr>
              <a:t>Ton amour inonde nos cœurs</a:t>
            </a:r>
          </a:p>
          <a:p>
            <a:r>
              <a:rPr lang="fr-FR" altLang="en-US" sz="2600" b="1">
                <a:solidFill>
                  <a:srgbClr val="22228B"/>
                </a:solidFill>
              </a:rPr>
              <a:t>Que ma bouche chante ta louange</a:t>
            </a:r>
          </a:p>
          <a:p>
            <a:endParaRPr lang="fr-FR" altLang="en-US" sz="2600" b="1">
              <a:solidFill>
                <a:srgbClr val="22228B"/>
              </a:solidFill>
            </a:endParaRP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(2/6)</a:t>
            </a:r>
          </a:p>
        </p:txBody>
      </p:sp>
      <p:pic>
        <p:nvPicPr>
          <p:cNvPr id="7270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72710"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74755" name="TextBox 2"/>
          <p:cNvSpPr txBox="1">
            <a:spLocks noChangeArrowheads="1"/>
          </p:cNvSpPr>
          <p:nvPr/>
        </p:nvSpPr>
        <p:spPr bwMode="auto">
          <a:xfrm>
            <a:off x="323850" y="1409700"/>
            <a:ext cx="8820150" cy="3538538"/>
          </a:xfrm>
          <a:prstGeom prst="rect">
            <a:avLst/>
          </a:prstGeom>
          <a:noFill/>
          <a:ln w="9525">
            <a:noFill/>
            <a:miter lim="800000"/>
            <a:headEnd/>
            <a:tailEnd/>
          </a:ln>
        </p:spPr>
        <p:txBody>
          <a:bodyPr>
            <a:spAutoFit/>
          </a:bodyPr>
          <a:lstStyle/>
          <a:p>
            <a:r>
              <a:rPr lang="en-US" altLang="en-US" sz="2800">
                <a:solidFill>
                  <a:schemeClr val="tx1"/>
                </a:solidFill>
              </a:rPr>
              <a:t>2.</a:t>
            </a:r>
            <a:r>
              <a:rPr lang="fr-FR" altLang="en-US" sz="2800">
                <a:solidFill>
                  <a:schemeClr val="tx1"/>
                </a:solidFill>
              </a:rPr>
              <a:t> Tu viens sauver tes enfants égarés</a:t>
            </a:r>
          </a:p>
          <a:p>
            <a:r>
              <a:rPr lang="fr-FR" altLang="en-US" sz="2800" b="1" i="1">
                <a:solidFill>
                  <a:schemeClr val="tx1"/>
                </a:solidFill>
              </a:rPr>
              <a:t>Que ma bouche chante ta louange</a:t>
            </a:r>
          </a:p>
          <a:p>
            <a:r>
              <a:rPr lang="fr-FR" altLang="en-US" sz="2800">
                <a:solidFill>
                  <a:schemeClr val="tx1"/>
                </a:solidFill>
              </a:rPr>
              <a:t>Qui dans leur cœur espèrent en ton amour</a:t>
            </a:r>
          </a:p>
          <a:p>
            <a:r>
              <a:rPr lang="fr-FR" altLang="en-US" sz="2800" b="1" i="1">
                <a:solidFill>
                  <a:schemeClr val="tx1"/>
                </a:solidFill>
              </a:rPr>
              <a:t>Que ma bouche chante ta louange</a:t>
            </a:r>
          </a:p>
          <a:p>
            <a:r>
              <a:rPr lang="fr-FR" altLang="en-US" sz="2800">
                <a:solidFill>
                  <a:schemeClr val="tx1"/>
                </a:solidFill>
              </a:rPr>
              <a:t>Dans leur angoisse, ils ont crié vers toi</a:t>
            </a:r>
          </a:p>
          <a:p>
            <a:r>
              <a:rPr lang="fr-FR" altLang="en-US" sz="2800" b="1" i="1">
                <a:solidFill>
                  <a:schemeClr val="tx1"/>
                </a:solidFill>
              </a:rPr>
              <a:t>Que ma bouche chante ta louange</a:t>
            </a:r>
          </a:p>
          <a:p>
            <a:r>
              <a:rPr lang="fr-FR" altLang="en-US" sz="2800">
                <a:solidFill>
                  <a:schemeClr val="tx1"/>
                </a:solidFill>
              </a:rPr>
              <a:t>Seigneur, tu entends le son de leur voix</a:t>
            </a:r>
          </a:p>
          <a:p>
            <a:r>
              <a:rPr lang="fr-FR" altLang="en-US" sz="2800" b="1" i="1">
                <a:solidFill>
                  <a:schemeClr val="tx1"/>
                </a:solidFill>
              </a:rPr>
              <a:t>Que ma bouche chante ta louange</a:t>
            </a: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(3/6)</a:t>
            </a:r>
          </a:p>
        </p:txBody>
      </p:sp>
      <p:pic>
        <p:nvPicPr>
          <p:cNvPr id="74757"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74758"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76803" name="TextBox 2"/>
          <p:cNvSpPr txBox="1">
            <a:spLocks noChangeArrowheads="1"/>
          </p:cNvSpPr>
          <p:nvPr/>
        </p:nvSpPr>
        <p:spPr bwMode="auto">
          <a:xfrm>
            <a:off x="323850" y="1844675"/>
            <a:ext cx="8820150" cy="2492375"/>
          </a:xfrm>
          <a:prstGeom prst="rect">
            <a:avLst/>
          </a:prstGeom>
          <a:noFill/>
          <a:ln w="9525">
            <a:noFill/>
            <a:miter lim="800000"/>
            <a:headEnd/>
            <a:tailEnd/>
          </a:ln>
        </p:spPr>
        <p:txBody>
          <a:bodyPr>
            <a:spAutoFit/>
          </a:bodyPr>
          <a:lstStyle/>
          <a:p>
            <a:r>
              <a:rPr lang="fr-FR" altLang="en-US" sz="2600" b="1">
                <a:solidFill>
                  <a:schemeClr val="tx1"/>
                </a:solidFill>
              </a:rPr>
              <a:t>R. </a:t>
            </a:r>
            <a:r>
              <a:rPr lang="fr-FR" altLang="en-US" sz="2600" b="1">
                <a:solidFill>
                  <a:srgbClr val="22228B"/>
                </a:solidFill>
              </a:rPr>
              <a:t>Sois loué, Seigneur, pour ta grandeur</a:t>
            </a:r>
          </a:p>
          <a:p>
            <a:r>
              <a:rPr lang="fr-FR" altLang="en-US" sz="2600" b="1">
                <a:solidFill>
                  <a:srgbClr val="22228B"/>
                </a:solidFill>
              </a:rPr>
              <a:t>Sois loué pour tous tes bienfaits</a:t>
            </a:r>
          </a:p>
          <a:p>
            <a:r>
              <a:rPr lang="fr-FR" altLang="en-US" sz="2600" b="1">
                <a:solidFill>
                  <a:srgbClr val="22228B"/>
                </a:solidFill>
              </a:rPr>
              <a:t>Gloire à toi, Seigneur, tu es vainqueur</a:t>
            </a:r>
          </a:p>
          <a:p>
            <a:r>
              <a:rPr lang="fr-FR" altLang="en-US" sz="2600" b="1">
                <a:solidFill>
                  <a:srgbClr val="22228B"/>
                </a:solidFill>
              </a:rPr>
              <a:t>Ton amour inonde nos cœurs</a:t>
            </a:r>
          </a:p>
          <a:p>
            <a:r>
              <a:rPr lang="fr-FR" altLang="en-US" sz="2600" b="1">
                <a:solidFill>
                  <a:srgbClr val="22228B"/>
                </a:solidFill>
              </a:rPr>
              <a:t>Que ma bouche chante ta louange</a:t>
            </a:r>
          </a:p>
          <a:p>
            <a:endParaRPr lang="fr-FR" altLang="en-US" sz="2600" b="1">
              <a:solidFill>
                <a:srgbClr val="22228B"/>
              </a:solidFill>
            </a:endParaRP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(4/6)</a:t>
            </a:r>
          </a:p>
        </p:txBody>
      </p:sp>
      <p:pic>
        <p:nvPicPr>
          <p:cNvPr id="76805"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76806"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78851" name="TextBox 2"/>
          <p:cNvSpPr txBox="1">
            <a:spLocks noChangeArrowheads="1"/>
          </p:cNvSpPr>
          <p:nvPr/>
        </p:nvSpPr>
        <p:spPr bwMode="auto">
          <a:xfrm>
            <a:off x="323850" y="1373188"/>
            <a:ext cx="8820150" cy="3538537"/>
          </a:xfrm>
          <a:prstGeom prst="rect">
            <a:avLst/>
          </a:prstGeom>
          <a:noFill/>
          <a:ln w="9525">
            <a:noFill/>
            <a:miter lim="800000"/>
            <a:headEnd/>
            <a:tailEnd/>
          </a:ln>
        </p:spPr>
        <p:txBody>
          <a:bodyPr>
            <a:spAutoFit/>
          </a:bodyPr>
          <a:lstStyle/>
          <a:p>
            <a:r>
              <a:rPr lang="en-US" altLang="en-US" sz="2800">
                <a:solidFill>
                  <a:schemeClr val="tx1"/>
                </a:solidFill>
              </a:rPr>
              <a:t>3.</a:t>
            </a:r>
            <a:r>
              <a:rPr lang="fr-FR" altLang="en-US" sz="2800">
                <a:solidFill>
                  <a:schemeClr val="tx1"/>
                </a:solidFill>
              </a:rPr>
              <a:t> Seigneur, tu as éclairé notre nuit</a:t>
            </a:r>
          </a:p>
          <a:p>
            <a:r>
              <a:rPr lang="fr-FR" altLang="en-US" sz="2800" b="1" i="1">
                <a:solidFill>
                  <a:schemeClr val="tx1"/>
                </a:solidFill>
              </a:rPr>
              <a:t>Que ma bouche chante ta louange</a:t>
            </a:r>
          </a:p>
          <a:p>
            <a:r>
              <a:rPr lang="fr-FR" altLang="en-US" sz="2800">
                <a:solidFill>
                  <a:schemeClr val="tx1"/>
                </a:solidFill>
              </a:rPr>
              <a:t>Tu es lumière et clarté sur nos pas</a:t>
            </a:r>
          </a:p>
          <a:p>
            <a:r>
              <a:rPr lang="fr-FR" altLang="en-US" sz="2800" b="1" i="1">
                <a:solidFill>
                  <a:schemeClr val="tx1"/>
                </a:solidFill>
              </a:rPr>
              <a:t>Que ma bouche chante ta louange</a:t>
            </a:r>
          </a:p>
          <a:p>
            <a:r>
              <a:rPr lang="fr-FR" altLang="en-US" sz="2800">
                <a:solidFill>
                  <a:schemeClr val="tx1"/>
                </a:solidFill>
              </a:rPr>
              <a:t>Je te rends grâce au milieu des nations</a:t>
            </a:r>
          </a:p>
          <a:p>
            <a:r>
              <a:rPr lang="fr-FR" altLang="en-US" sz="2800" b="1" i="1">
                <a:solidFill>
                  <a:schemeClr val="tx1"/>
                </a:solidFill>
              </a:rPr>
              <a:t>Que ma bouche chante ta louange</a:t>
            </a:r>
          </a:p>
          <a:p>
            <a:r>
              <a:rPr lang="fr-FR" altLang="en-US" sz="2800">
                <a:solidFill>
                  <a:schemeClr val="tx1"/>
                </a:solidFill>
              </a:rPr>
              <a:t>Seigneur, en tous temps, je fête ton nom</a:t>
            </a:r>
          </a:p>
          <a:p>
            <a:r>
              <a:rPr lang="fr-FR" altLang="en-US" sz="2800" b="1" i="1">
                <a:solidFill>
                  <a:schemeClr val="tx1"/>
                </a:solidFill>
              </a:rPr>
              <a:t>Que ma bouche chante ta louange</a:t>
            </a: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(5/6)</a:t>
            </a:r>
          </a:p>
        </p:txBody>
      </p:sp>
      <p:pic>
        <p:nvPicPr>
          <p:cNvPr id="78853"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78854"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80899" name="TextBox 2"/>
          <p:cNvSpPr txBox="1">
            <a:spLocks noChangeArrowheads="1"/>
          </p:cNvSpPr>
          <p:nvPr/>
        </p:nvSpPr>
        <p:spPr bwMode="auto">
          <a:xfrm>
            <a:off x="323850" y="1844675"/>
            <a:ext cx="8820150" cy="2492375"/>
          </a:xfrm>
          <a:prstGeom prst="rect">
            <a:avLst/>
          </a:prstGeom>
          <a:noFill/>
          <a:ln w="9525">
            <a:noFill/>
            <a:miter lim="800000"/>
            <a:headEnd/>
            <a:tailEnd/>
          </a:ln>
        </p:spPr>
        <p:txBody>
          <a:bodyPr>
            <a:spAutoFit/>
          </a:bodyPr>
          <a:lstStyle/>
          <a:p>
            <a:r>
              <a:rPr lang="fr-FR" altLang="en-US" sz="2600" b="1">
                <a:solidFill>
                  <a:schemeClr val="tx1"/>
                </a:solidFill>
              </a:rPr>
              <a:t>R. </a:t>
            </a:r>
            <a:r>
              <a:rPr lang="fr-FR" altLang="en-US" sz="2600" b="1">
                <a:solidFill>
                  <a:srgbClr val="22228B"/>
                </a:solidFill>
              </a:rPr>
              <a:t>Sois loué, Seigneur, pour ta grandeur</a:t>
            </a:r>
          </a:p>
          <a:p>
            <a:r>
              <a:rPr lang="fr-FR" altLang="en-US" sz="2600" b="1">
                <a:solidFill>
                  <a:srgbClr val="22228B"/>
                </a:solidFill>
              </a:rPr>
              <a:t>Sois loué pour tous tes bienfaits</a:t>
            </a:r>
          </a:p>
          <a:p>
            <a:r>
              <a:rPr lang="fr-FR" altLang="en-US" sz="2600" b="1">
                <a:solidFill>
                  <a:srgbClr val="22228B"/>
                </a:solidFill>
              </a:rPr>
              <a:t>Gloire à toi, Seigneur, tu es vainqueur</a:t>
            </a:r>
          </a:p>
          <a:p>
            <a:r>
              <a:rPr lang="fr-FR" altLang="en-US" sz="2600" b="1">
                <a:solidFill>
                  <a:srgbClr val="22228B"/>
                </a:solidFill>
              </a:rPr>
              <a:t>Ton amour inonde nos cœurs</a:t>
            </a:r>
          </a:p>
          <a:p>
            <a:r>
              <a:rPr lang="fr-FR" altLang="en-US" sz="2600" b="1">
                <a:solidFill>
                  <a:srgbClr val="22228B"/>
                </a:solidFill>
              </a:rPr>
              <a:t>Que ma bouche chante ta louange</a:t>
            </a:r>
          </a:p>
          <a:p>
            <a:endParaRPr lang="fr-FR" altLang="en-US" sz="2600" b="1">
              <a:solidFill>
                <a:srgbClr val="22228B"/>
              </a:solidFill>
            </a:endParaRP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(6/6)</a:t>
            </a:r>
          </a:p>
        </p:txBody>
      </p:sp>
      <p:pic>
        <p:nvPicPr>
          <p:cNvPr id="80901"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80902"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250825" y="1358900"/>
            <a:ext cx="9001125" cy="4086225"/>
          </a:xfrm>
          <a:prstGeom prst="rect">
            <a:avLst/>
          </a:prstGeom>
          <a:noFill/>
          <a:ln w="9525">
            <a:noFill/>
            <a:miter lim="800000"/>
            <a:headEnd/>
            <a:tailEnd/>
          </a:ln>
        </p:spPr>
        <p:txBody>
          <a:bodyPr/>
          <a:lstStyle/>
          <a:p>
            <a:r>
              <a:rPr lang="en-US" altLang="en-US">
                <a:solidFill>
                  <a:schemeClr val="tx2"/>
                </a:solidFill>
              </a:rPr>
              <a:t>R. </a:t>
            </a:r>
            <a:r>
              <a:rPr lang="fr-FR" altLang="en-US" b="1">
                <a:solidFill>
                  <a:srgbClr val="22228B"/>
                </a:solidFill>
              </a:rPr>
              <a:t>Me voici, Seigneur ! Me voici, comme un enfant, </a:t>
            </a:r>
          </a:p>
          <a:p>
            <a:r>
              <a:rPr lang="fr-FR" altLang="en-US" b="1">
                <a:solidFill>
                  <a:srgbClr val="22228B"/>
                </a:solidFill>
              </a:rPr>
              <a:t>Me voici, Seigneur ! Me voici comme un enfant. </a:t>
            </a:r>
          </a:p>
          <a:p>
            <a:endParaRPr lang="en-US" altLang="en-US" sz="2800" b="1">
              <a:solidFill>
                <a:srgbClr val="22228B"/>
              </a:solidFill>
            </a:endParaRPr>
          </a:p>
          <a:p>
            <a:r>
              <a:rPr lang="fr-FR" altLang="en-US">
                <a:solidFill>
                  <a:schemeClr val="tx1"/>
                </a:solidFill>
              </a:rPr>
              <a:t>3. Comme un enfant Qui s’est rendu coupable, </a:t>
            </a:r>
          </a:p>
          <a:p>
            <a:r>
              <a:rPr lang="fr-FR" altLang="en-US">
                <a:solidFill>
                  <a:schemeClr val="tx1"/>
                </a:solidFill>
              </a:rPr>
              <a:t>Mais qui sait bien qu’on lui pardonnera </a:t>
            </a:r>
          </a:p>
          <a:p>
            <a:r>
              <a:rPr lang="fr-FR" altLang="en-US">
                <a:solidFill>
                  <a:schemeClr val="tx1"/>
                </a:solidFill>
              </a:rPr>
              <a:t>Pour s’excuser d’être si misérable </a:t>
            </a:r>
          </a:p>
          <a:p>
            <a:r>
              <a:rPr lang="fr-FR" altLang="en-US">
                <a:solidFill>
                  <a:schemeClr val="tx1"/>
                </a:solidFill>
              </a:rPr>
              <a:t>Vient se jeter dans vos bras.</a:t>
            </a:r>
          </a:p>
          <a:p>
            <a:endParaRPr lang="fr-FR" altLang="en-US">
              <a:solidFill>
                <a:schemeClr val="tx1"/>
              </a:solidFill>
            </a:endParaRPr>
          </a:p>
        </p:txBody>
      </p:sp>
      <p:pic>
        <p:nvPicPr>
          <p:cNvPr id="21507"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
        <p:nvSpPr>
          <p:cNvPr id="21508" name="Rectangle 2"/>
          <p:cNvSpPr>
            <a:spLocks noChangeArrowheads="1"/>
          </p:cNvSpPr>
          <p:nvPr/>
        </p:nvSpPr>
        <p:spPr bwMode="auto">
          <a:xfrm>
            <a:off x="2555875" y="582613"/>
            <a:ext cx="7273925" cy="771525"/>
          </a:xfrm>
          <a:prstGeom prst="rect">
            <a:avLst/>
          </a:prstGeom>
          <a:noFill/>
          <a:ln w="9525">
            <a:noFill/>
            <a:miter lim="800000"/>
            <a:headEnd/>
            <a:tailEnd/>
          </a:ln>
        </p:spPr>
        <p:txBody>
          <a:bodyPr/>
          <a:lstStyle/>
          <a:p>
            <a:r>
              <a:rPr lang="fr-FR" altLang="en-US" sz="2800" b="1">
                <a:solidFill>
                  <a:srgbClr val="22228B"/>
                </a:solidFill>
              </a:rPr>
              <a:t>Me voici Seigneur </a:t>
            </a:r>
            <a:r>
              <a:rPr lang="fr-FR" altLang="en-US" sz="1800" b="1" i="1">
                <a:solidFill>
                  <a:srgbClr val="262699"/>
                </a:solidFill>
              </a:rPr>
              <a:t>(3/4)</a:t>
            </a:r>
            <a:endParaRPr lang="en-US" altLang="en-US" sz="1600" b="1">
              <a:solidFill>
                <a:srgbClr val="22228B"/>
              </a:solidFill>
              <a:cs typeface="Times New Roman" pitchFamily="18" charset="0"/>
            </a:endParaRPr>
          </a:p>
        </p:txBody>
      </p:sp>
      <p:pic>
        <p:nvPicPr>
          <p:cNvPr id="21509"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250825" y="1358900"/>
            <a:ext cx="9001125" cy="4086225"/>
          </a:xfrm>
          <a:prstGeom prst="rect">
            <a:avLst/>
          </a:prstGeom>
          <a:noFill/>
          <a:ln w="9525">
            <a:noFill/>
            <a:miter lim="800000"/>
            <a:headEnd/>
            <a:tailEnd/>
          </a:ln>
        </p:spPr>
        <p:txBody>
          <a:bodyPr/>
          <a:lstStyle/>
          <a:p>
            <a:r>
              <a:rPr lang="en-US" altLang="en-US">
                <a:solidFill>
                  <a:schemeClr val="tx2"/>
                </a:solidFill>
              </a:rPr>
              <a:t>R. </a:t>
            </a:r>
            <a:r>
              <a:rPr lang="fr-FR" altLang="en-US" b="1">
                <a:solidFill>
                  <a:srgbClr val="22228B"/>
                </a:solidFill>
              </a:rPr>
              <a:t>Me voici, Seigneur ! Me voici, comme un enfant, </a:t>
            </a:r>
          </a:p>
          <a:p>
            <a:r>
              <a:rPr lang="fr-FR" altLang="en-US" b="1">
                <a:solidFill>
                  <a:srgbClr val="22228B"/>
                </a:solidFill>
              </a:rPr>
              <a:t>Me voici, Seigneur ! Me voici comme un enfant. </a:t>
            </a:r>
          </a:p>
          <a:p>
            <a:endParaRPr lang="en-US" altLang="en-US" sz="2800" b="1">
              <a:solidFill>
                <a:srgbClr val="22228B"/>
              </a:solidFill>
            </a:endParaRPr>
          </a:p>
          <a:p>
            <a:r>
              <a:rPr lang="fr-FR" altLang="en-US">
                <a:solidFill>
                  <a:schemeClr val="tx1"/>
                </a:solidFill>
              </a:rPr>
              <a:t>4. Comme un enfant </a:t>
            </a:r>
          </a:p>
          <a:p>
            <a:r>
              <a:rPr lang="fr-FR" altLang="en-US">
                <a:solidFill>
                  <a:schemeClr val="tx1"/>
                </a:solidFill>
              </a:rPr>
              <a:t>Regarde vers son père </a:t>
            </a:r>
          </a:p>
          <a:p>
            <a:r>
              <a:rPr lang="fr-FR" altLang="en-US">
                <a:solidFill>
                  <a:schemeClr val="tx1"/>
                </a:solidFill>
              </a:rPr>
              <a:t>Pour deviner ce qu’il attend de lui </a:t>
            </a:r>
          </a:p>
          <a:p>
            <a:r>
              <a:rPr lang="fr-FR" altLang="en-US">
                <a:solidFill>
                  <a:schemeClr val="tx1"/>
                </a:solidFill>
              </a:rPr>
              <a:t>Avec Jésus nous irons vers le Père </a:t>
            </a:r>
          </a:p>
          <a:p>
            <a:r>
              <a:rPr lang="fr-FR" altLang="en-US">
                <a:solidFill>
                  <a:schemeClr val="tx1"/>
                </a:solidFill>
              </a:rPr>
              <a:t>Au royaume des Petits.</a:t>
            </a:r>
          </a:p>
          <a:p>
            <a:pPr>
              <a:buFontTx/>
              <a:buAutoNum type="arabicPeriod"/>
            </a:pPr>
            <a:endParaRPr lang="fr-FR" altLang="en-US" sz="3200">
              <a:solidFill>
                <a:schemeClr val="tx2"/>
              </a:solidFill>
            </a:endParaRPr>
          </a:p>
        </p:txBody>
      </p:sp>
      <p:pic>
        <p:nvPicPr>
          <p:cNvPr id="23555"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
        <p:nvSpPr>
          <p:cNvPr id="23556" name="Rectangle 2"/>
          <p:cNvSpPr>
            <a:spLocks noChangeArrowheads="1"/>
          </p:cNvSpPr>
          <p:nvPr/>
        </p:nvSpPr>
        <p:spPr bwMode="auto">
          <a:xfrm>
            <a:off x="2555875" y="582613"/>
            <a:ext cx="7273925" cy="771525"/>
          </a:xfrm>
          <a:prstGeom prst="rect">
            <a:avLst/>
          </a:prstGeom>
          <a:noFill/>
          <a:ln w="9525">
            <a:noFill/>
            <a:miter lim="800000"/>
            <a:headEnd/>
            <a:tailEnd/>
          </a:ln>
        </p:spPr>
        <p:txBody>
          <a:bodyPr/>
          <a:lstStyle/>
          <a:p>
            <a:r>
              <a:rPr lang="fr-FR" altLang="en-US" sz="2800" b="1">
                <a:solidFill>
                  <a:srgbClr val="22228B"/>
                </a:solidFill>
              </a:rPr>
              <a:t>Me voici Seigneur </a:t>
            </a:r>
            <a:r>
              <a:rPr lang="fr-FR" altLang="en-US" sz="1800" b="1" i="1">
                <a:solidFill>
                  <a:srgbClr val="262699"/>
                </a:solidFill>
              </a:rPr>
              <a:t>(4/4)</a:t>
            </a:r>
            <a:endParaRPr lang="en-US" altLang="en-US" sz="1600" b="1">
              <a:solidFill>
                <a:srgbClr val="22228B"/>
              </a:solidFill>
              <a:cs typeface="Times New Roman" pitchFamily="18" charset="0"/>
            </a:endParaRPr>
          </a:p>
        </p:txBody>
      </p:sp>
      <p:pic>
        <p:nvPicPr>
          <p:cNvPr id="23557"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350" y="981075"/>
            <a:ext cx="7804150" cy="4679950"/>
          </a:xfrm>
          <a:prstGeom prst="rect">
            <a:avLst/>
          </a:prstGeom>
          <a:noFill/>
          <a:ln w="9525">
            <a:noFill/>
            <a:miter lim="800000"/>
            <a:headEnd/>
            <a:tailEnd/>
          </a:ln>
        </p:spPr>
        <p:txBody>
          <a:bodyPr/>
          <a:lstStyle/>
          <a:p>
            <a:pPr algn="ct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300">
              <a:solidFill>
                <a:srgbClr val="292934"/>
              </a:solidFill>
            </a:endParaRPr>
          </a:p>
        </p:txBody>
      </p:sp>
      <p:sp>
        <p:nvSpPr>
          <p:cNvPr id="26627" name="TextBox 1"/>
          <p:cNvSpPr txBox="1">
            <a:spLocks noChangeArrowheads="1"/>
          </p:cNvSpPr>
          <p:nvPr/>
        </p:nvSpPr>
        <p:spPr bwMode="auto">
          <a:xfrm>
            <a:off x="323850" y="1062038"/>
            <a:ext cx="9001125" cy="4027487"/>
          </a:xfrm>
          <a:prstGeom prst="rect">
            <a:avLst/>
          </a:prstGeom>
          <a:noFill/>
          <a:ln w="9525">
            <a:noFill/>
            <a:miter lim="800000"/>
            <a:headEnd/>
            <a:tailEnd/>
          </a:ln>
        </p:spPr>
        <p:txBody>
          <a:bodyPr>
            <a:spAutoFit/>
          </a:bodyPr>
          <a:lstStyle/>
          <a:p>
            <a:pPr eaLnBrk="1" hangingPunct="1">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fr-FR" sz="2800" b="1" i="1">
                <a:solidFill>
                  <a:srgbClr val="262699"/>
                </a:solidFill>
              </a:rPr>
              <a:t>Kyrie</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fr-FR">
                <a:solidFill>
                  <a:schemeClr val="tx1"/>
                </a:solidFill>
              </a:rPr>
              <a:t>Seigneur, prends pitié (bis) </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fr-FR">
                <a:solidFill>
                  <a:schemeClr val="tx1"/>
                </a:solidFill>
              </a:rPr>
              <a:t>Seigneur, prends pitié de nous</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fr-FR">
              <a:solidFill>
                <a:schemeClr val="tx1"/>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fr-FR">
                <a:solidFill>
                  <a:schemeClr val="tx1"/>
                </a:solidFill>
              </a:rPr>
              <a:t>Ô Christ, prends pitié (bis) </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fr-FR">
                <a:solidFill>
                  <a:schemeClr val="tx1"/>
                </a:solidFill>
              </a:rPr>
              <a:t>Ô Christ, prends pitié de nous</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fr-FR">
              <a:solidFill>
                <a:schemeClr val="tx1"/>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fr-FR">
                <a:solidFill>
                  <a:schemeClr val="tx1"/>
                </a:solidFill>
              </a:rPr>
              <a:t>Seigneur, prends pitié (bis) </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fr-FR">
                <a:solidFill>
                  <a:schemeClr val="tx1"/>
                </a:solidFill>
              </a:rPr>
              <a:t>Seigneur, prends pitié de nous</a:t>
            </a:r>
            <a:endParaRPr lang="en-US" altLang="fr-FR">
              <a:solidFill>
                <a:schemeClr val="tx1"/>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solidFill>
                  <a:schemeClr val="tx1"/>
                </a:solidFill>
              </a:rPr>
              <a:t> </a:t>
            </a:r>
          </a:p>
        </p:txBody>
      </p:sp>
      <p:sp>
        <p:nvSpPr>
          <p:cNvPr id="26628" name="TextBox 5"/>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a:t>Messe de Shanghai</a:t>
            </a:r>
          </a:p>
        </p:txBody>
      </p:sp>
      <p:pic>
        <p:nvPicPr>
          <p:cNvPr id="2662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26630"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250825" y="1320800"/>
            <a:ext cx="8893175" cy="4770438"/>
          </a:xfrm>
          <a:prstGeom prst="rect">
            <a:avLst/>
          </a:prstGeom>
          <a:noFill/>
          <a:ln w="9525">
            <a:noFill/>
            <a:miter lim="800000"/>
            <a:headEnd/>
            <a:tailEnd/>
          </a:ln>
        </p:spPr>
        <p:txBody>
          <a:bodyPr lIns="90000" tIns="45000" rIns="90000" bIns="45000"/>
          <a:lstStyle/>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a:solidFill>
                  <a:srgbClr val="292934"/>
                </a:solidFill>
              </a:rPr>
              <a:t>Première lecture</a:t>
            </a:r>
            <a:r>
              <a:rPr lang="en-US" altLang="en-US" sz="2200" b="1">
                <a:solidFill>
                  <a:srgbClr val="292934"/>
                </a:solidFill>
              </a:rPr>
              <a:t> </a:t>
            </a:r>
          </a:p>
          <a:p>
            <a:pPr eaLnBrk="1" hangingPunct="1">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200">
                <a:solidFill>
                  <a:srgbClr val="000000"/>
                </a:solidFill>
              </a:rPr>
              <a:t>Lecture du livre de la Genèse </a:t>
            </a:r>
            <a:r>
              <a:rPr lang="en-US" altLang="en-US" sz="2200">
                <a:solidFill>
                  <a:srgbClr val="000000"/>
                </a:solidFill>
              </a:rPr>
              <a:t>(Gn 22, 1-2.9-13.15-18)</a:t>
            </a:r>
          </a:p>
          <a:p>
            <a:pPr eaLnBrk="1" hangingPunct="1">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000">
              <a:solidFill>
                <a:srgbClr val="000000"/>
              </a:solidFill>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a:solidFill>
                  <a:srgbClr val="292934"/>
                </a:solidFill>
              </a:rPr>
              <a:t>Psaume (115 (116b), 10.15, 16ac-17, 18-19)</a:t>
            </a: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200" b="1" i="1">
              <a:solidFill>
                <a:srgbClr val="262699"/>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a:solidFill>
                  <a:srgbClr val="262699"/>
                </a:solidFill>
              </a:rPr>
              <a:t>  </a:t>
            </a:r>
            <a:r>
              <a:rPr lang="fr-FR" altLang="en-US" sz="2200" b="1" i="1">
                <a:solidFill>
                  <a:srgbClr val="262699"/>
                </a:solidFill>
              </a:rPr>
              <a:t>Je marcherai en présence du Seigneur</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200" b="1" i="1">
                <a:solidFill>
                  <a:srgbClr val="262699"/>
                </a:solidFill>
              </a:rPr>
              <a:t>sur la terre des vivants.</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200" b="1" i="1">
              <a:solidFill>
                <a:srgbClr val="262699"/>
              </a:solidFill>
            </a:endParaRPr>
          </a:p>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a:solidFill>
                  <a:srgbClr val="292934"/>
                </a:solidFill>
              </a:rPr>
              <a:t>Deuxième lecture</a:t>
            </a:r>
            <a:endParaRPr lang="en-US" altLang="en-US" sz="2200" b="1">
              <a:solidFill>
                <a:srgbClr val="292934"/>
              </a:solidFill>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200">
                <a:solidFill>
                  <a:srgbClr val="292934"/>
                </a:solidFill>
              </a:rPr>
              <a:t>Lecture de la lettre de saint Paul apôtre aux Romains</a:t>
            </a: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200">
                <a:solidFill>
                  <a:srgbClr val="292934"/>
                </a:solidFill>
              </a:rPr>
              <a:t>(Rm 8, 31b-34)</a:t>
            </a:r>
            <a:endParaRPr lang="fr-FR" altLang="en-US" sz="2200">
              <a:solidFill>
                <a:srgbClr val="000000"/>
              </a:solidFill>
            </a:endParaRPr>
          </a:p>
        </p:txBody>
      </p:sp>
      <p:sp>
        <p:nvSpPr>
          <p:cNvPr id="29699" name="Rectangle 2"/>
          <p:cNvSpPr>
            <a:spLocks noChangeArrowheads="1"/>
          </p:cNvSpPr>
          <p:nvPr/>
        </p:nvSpPr>
        <p:spPr bwMode="auto">
          <a:xfrm>
            <a:off x="2124075" y="549275"/>
            <a:ext cx="7307263" cy="771525"/>
          </a:xfrm>
          <a:prstGeom prst="rect">
            <a:avLst/>
          </a:prstGeom>
          <a:noFill/>
          <a:ln w="9525">
            <a:noFill/>
            <a:miter lim="800000"/>
            <a:headEnd/>
            <a:tailEnd/>
          </a:ln>
        </p:spPr>
        <p:txBody>
          <a:bodyPr/>
          <a:lstStyle/>
          <a:p>
            <a:r>
              <a:rPr lang="en-US" altLang="en-US" sz="2800" b="1">
                <a:solidFill>
                  <a:srgbClr val="EC8514"/>
                </a:solidFill>
              </a:rPr>
              <a:t>LITURGIE DE LA PAROLE </a:t>
            </a:r>
            <a:endParaRPr lang="fr-FR" altLang="en-US" sz="2800" b="1">
              <a:solidFill>
                <a:srgbClr val="EC8514"/>
              </a:solidFill>
            </a:endParaRPr>
          </a:p>
        </p:txBody>
      </p:sp>
      <p:pic>
        <p:nvPicPr>
          <p:cNvPr id="29700"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29701" name="Picture 2"/>
          <p:cNvPicPr>
            <a:picLocks noChangeAspect="1"/>
          </p:cNvPicPr>
          <p:nvPr/>
        </p:nvPicPr>
        <p:blipFill>
          <a:blip r:embed="rId4"/>
          <a:srcRect/>
          <a:stretch>
            <a:fillRect/>
          </a:stretch>
        </p:blipFill>
        <p:spPr bwMode="auto">
          <a:xfrm>
            <a:off x="539750" y="5503863"/>
            <a:ext cx="1033463" cy="1238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37853</TotalTime>
  <Words>1409</Words>
  <Application>Microsoft Office PowerPoint</Application>
  <PresentationFormat>On-screen Show (4:3)</PresentationFormat>
  <Paragraphs>251</Paragraphs>
  <Slides>40</Slides>
  <Notes>26</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40</vt:i4>
      </vt:variant>
    </vt:vector>
  </HeadingPairs>
  <TitlesOfParts>
    <vt:vector size="49" baseType="lpstr">
      <vt:lpstr>Arial</vt:lpstr>
      <vt:lpstr>MS PGothic</vt:lpstr>
      <vt:lpstr>Arial Unicode MS</vt:lpstr>
      <vt:lpstr>Times New Roman</vt:lpstr>
      <vt:lpstr>Arial Narrow</vt:lpstr>
      <vt:lpstr>Georgia</vt:lpstr>
      <vt:lpstr>1_Office Theme</vt:lpstr>
      <vt:lpstr>Clarity</vt:lpstr>
      <vt:lpstr>2_Office Theme</vt:lpstr>
      <vt:lpstr> DIMANCHE 25 FEVRIER 2024</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1. Voici le Fils aimé du Père, Don de Dieu pour sauver le monde. Devant nous il est là, il se fait proche, Jésus, l’Agneau de Dieu !   R.  Recevez le Christ doux et humble, Dieu caché en cette hostie. Bienheureux disciples du Seigneur, Reposez sur son coeur, apprenez tout de lui. </vt:lpstr>
      <vt:lpstr>2. Jésus, jusqu’au bout tu nous aimes, Tu prends la condition d’esclave. Roi des rois, tu t’abaisses jusqu’à terre Pour nous laver les pieds.   R.  Recevez le Christ doux et humble, Dieu caché en cette hostie. Bienheureux disciples du Seigneur, Reposez sur son coeur, apprenez tout de lui. </vt:lpstr>
      <vt:lpstr>3. Seigneur, comme est grand ce mystère, Maître comment te laisser faire ? En mon corps, en mon âme pécheresse, Tu viens pour demeurer.   R.  Recevez le Christ doux et humble, Dieu caché en cette hostie. Bienheureux disciples du Seigneur, Reposez sur son coeur, apprenez tout de lui. </vt:lpstr>
      <vt:lpstr>4. Je crois, mon Dieu, en toi j’espère. Lave mes pieds et tout mon être : De ton coeur, fais jaillir en moi la source, L’eau vive de l’Esprit.   R.  Recevez le Christ doux et humble, Dieu caché en cette hostie. Bienheureux disciples du Seigneur, Reposez sur son coeur, apprenez tout de lui. </vt:lpstr>
      <vt:lpstr>5. Seigneur, tu m’appelles à te suivre. Viens au secours de ma faiblesse. En mon coeur, viens, établis ta demeure, Que brûle ton Amour.   R.  Recevez le Christ doux et humble, Dieu caché en cette hostie. Bienheureux disciples du Seigneur, Reposez sur son coeur, apprenez tout de lui. </vt:lpstr>
      <vt:lpstr>Slide 32</vt:lpstr>
      <vt:lpstr>Slide 33</vt:lpstr>
      <vt:lpstr>Slide 34</vt:lpstr>
      <vt:lpstr>Slide 35</vt:lpstr>
      <vt:lpstr>Slide 36</vt:lpstr>
      <vt:lpstr>Slide 37</vt:lpstr>
      <vt:lpstr>Slide 38</vt:lpstr>
      <vt:lpstr>Slide 39</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du 20 NOV 2016</dc:title>
  <dc:creator>Stéphanie Pintrand</dc:creator>
  <cp:lastModifiedBy>Matthieu .</cp:lastModifiedBy>
  <cp:revision>289</cp:revision>
  <cp:lastPrinted>2018-05-13T00:38:21Z</cp:lastPrinted>
  <dcterms:created xsi:type="dcterms:W3CDTF">1601-01-01T00:00:00Z</dcterms:created>
  <dcterms:modified xsi:type="dcterms:W3CDTF">2024-02-28T06:33:08Z</dcterms:modified>
</cp:coreProperties>
</file>