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639" r:id="rId3"/>
    <p:sldId id="646" r:id="rId4"/>
    <p:sldId id="647" r:id="rId5"/>
    <p:sldId id="606" r:id="rId6"/>
    <p:sldId id="607" r:id="rId7"/>
    <p:sldId id="608" r:id="rId8"/>
    <p:sldId id="623" r:id="rId9"/>
    <p:sldId id="624" r:id="rId10"/>
    <p:sldId id="640" r:id="rId11"/>
    <p:sldId id="347" r:id="rId12"/>
    <p:sldId id="641" r:id="rId13"/>
    <p:sldId id="388" r:id="rId14"/>
    <p:sldId id="267" r:id="rId15"/>
    <p:sldId id="625" r:id="rId16"/>
    <p:sldId id="626" r:id="rId17"/>
    <p:sldId id="642" r:id="rId18"/>
    <p:sldId id="613" r:id="rId19"/>
    <p:sldId id="643" r:id="rId20"/>
    <p:sldId id="355" r:id="rId21"/>
    <p:sldId id="644" r:id="rId22"/>
    <p:sldId id="616" r:id="rId23"/>
    <p:sldId id="455" r:id="rId24"/>
    <p:sldId id="595" r:id="rId25"/>
    <p:sldId id="648" r:id="rId26"/>
    <p:sldId id="649" r:id="rId27"/>
    <p:sldId id="650" r:id="rId28"/>
    <p:sldId id="651" r:id="rId29"/>
    <p:sldId id="645" r:id="rId30"/>
    <p:sldId id="618" r:id="rId31"/>
    <p:sldId id="652" r:id="rId32"/>
    <p:sldId id="653" r:id="rId33"/>
    <p:sldId id="60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/>
    <p:restoredTop sz="94704"/>
  </p:normalViewPr>
  <p:slideViewPr>
    <p:cSldViewPr snapToGrid="0" snapToObjects="1">
      <p:cViewPr varScale="1">
        <p:scale>
          <a:sx n="66" d="100"/>
          <a:sy n="66" d="100"/>
        </p:scale>
        <p:origin x="138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20/01/2024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026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521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3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02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9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76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88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715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653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85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4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January 20,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January 20,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>
                <a:latin typeface="Arial Narrow" panose="020B0606020202030204" pitchFamily="34" charset="0"/>
              </a:rPr>
              <a:t>21 JANVIER 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100" y="3904699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cap="small" dirty="0">
                <a:latin typeface="Arial Narrow" panose="020B0606020202030204" pitchFamily="34" charset="0"/>
              </a:rPr>
              <a:t>TROISIEME DIMANCHE DU TEMPS ORDINAIRE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78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b="1" cap="all" dirty="0"/>
              <a:t>« Les gens de Ninive se détournèrent de leur conduite mauvaise » (Jon 3, 1-5.10)</a:t>
            </a:r>
          </a:p>
          <a:p>
            <a:endParaRPr lang="fr-FR" b="1" cap="all" dirty="0"/>
          </a:p>
        </p:txBody>
      </p:sp>
      <p:sp>
        <p:nvSpPr>
          <p:cNvPr id="10" name="Rectangle 9"/>
          <p:cNvSpPr/>
          <p:nvPr/>
        </p:nvSpPr>
        <p:spPr>
          <a:xfrm>
            <a:off x="340743" y="1868471"/>
            <a:ext cx="8462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pPr algn="l"/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(24 (25), 4-5ab, 6-7bc, 8-9)</a:t>
            </a:r>
          </a:p>
          <a:p>
            <a:pPr algn="l"/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R/ Seigneur, enseigne-moi tes chemins. (24, 4a)</a:t>
            </a:r>
            <a:endParaRPr lang="fr-FR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191" y="3213389"/>
            <a:ext cx="820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b="1" cap="all" dirty="0"/>
              <a:t>« Il passe, ce monde tel que nous le voyons » (1 Co 7, 29-31)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6563" y="4021029"/>
            <a:ext cx="8203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 Alléluia.</a:t>
            </a:r>
          </a:p>
          <a:p>
            <a:r>
              <a:rPr lang="fr-FR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Le règne de Dieu est tout proche.</a:t>
            </a:r>
          </a:p>
          <a:p>
            <a:r>
              <a:rPr lang="fr-FR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Convertissez-vous et croyez à l’Évangile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 (Mc 1, 15)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0743" y="5773936"/>
            <a:ext cx="10870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pPr algn="l"/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 Convertissez-vous et croyez à l’Évangile » (Mc 1, 14-20)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8676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11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803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>
                <a:latin typeface="+mj-lt"/>
              </a:rPr>
              <a:t>Entends nos prières, entends nos voix, Entends nos prières, monter vers toi</a:t>
            </a:r>
          </a:p>
        </p:txBody>
      </p:sp>
    </p:spTree>
    <p:extLst>
      <p:ext uri="{BB962C8B-B14F-4D97-AF65-F5344CB8AC3E}">
        <p14:creationId xmlns:p14="http://schemas.microsoft.com/office/powerpoint/2010/main" val="2713357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Regardez L’humilité de Dieu (1/2)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latin typeface="+mj-lt"/>
              </a:rPr>
              <a:t>1. Admirable grandeur</a:t>
            </a:r>
          </a:p>
          <a:p>
            <a:r>
              <a:rPr lang="fr-FR" sz="2800" dirty="0">
                <a:latin typeface="+mj-lt"/>
              </a:rPr>
              <a:t>Étonnante bonté</a:t>
            </a:r>
          </a:p>
          <a:p>
            <a:r>
              <a:rPr lang="fr-FR" sz="2800" dirty="0">
                <a:latin typeface="+mj-lt"/>
              </a:rPr>
              <a:t>Du maître de l'univers</a:t>
            </a:r>
          </a:p>
          <a:p>
            <a:r>
              <a:rPr lang="fr-FR" sz="2800" dirty="0">
                <a:latin typeface="+mj-lt"/>
              </a:rPr>
              <a:t>Qui s'humilie pour nous</a:t>
            </a:r>
          </a:p>
          <a:p>
            <a:r>
              <a:rPr lang="fr-FR" sz="2800" dirty="0">
                <a:latin typeface="+mj-lt"/>
              </a:rPr>
              <a:t>Au point de se cacher</a:t>
            </a:r>
          </a:p>
          <a:p>
            <a:r>
              <a:rPr lang="fr-FR" sz="2800" dirty="0">
                <a:latin typeface="+mj-lt"/>
              </a:rPr>
              <a:t>Dans une petite hostie de pain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Et faites-lui hommage de vos cœurs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9272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Regardez L’humilité de Dieu (2/2)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latin typeface="+mj-lt"/>
              </a:rPr>
              <a:t>1. Faites-vous tout petits</a:t>
            </a:r>
          </a:p>
          <a:p>
            <a:r>
              <a:rPr lang="fr-FR" sz="2800" dirty="0">
                <a:latin typeface="+mj-lt"/>
              </a:rPr>
              <a:t>Vous aussi devant Dieu</a:t>
            </a:r>
          </a:p>
          <a:p>
            <a:r>
              <a:rPr lang="fr-FR" sz="2800" dirty="0">
                <a:latin typeface="+mj-lt"/>
              </a:rPr>
              <a:t>Pour être élevés par lui</a:t>
            </a:r>
          </a:p>
          <a:p>
            <a:r>
              <a:rPr lang="fr-FR" sz="2800" dirty="0">
                <a:latin typeface="+mj-lt"/>
              </a:rPr>
              <a:t>Ne gardez rien pour vous</a:t>
            </a:r>
          </a:p>
          <a:p>
            <a:r>
              <a:rPr lang="fr-FR" sz="2800" dirty="0">
                <a:latin typeface="+mj-lt"/>
              </a:rPr>
              <a:t>Offrez-vous tout entier</a:t>
            </a:r>
          </a:p>
          <a:p>
            <a:r>
              <a:rPr lang="fr-FR" sz="2800" dirty="0">
                <a:latin typeface="+mj-lt"/>
              </a:rPr>
              <a:t>À ce Dieu qui se donne à vous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Et faites-lui hommage de vos cœurs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7477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87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1095822"/>
            <a:ext cx="885698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Saint, Saint, Saint  le Seigneur, Dieu de l’univers !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Le ciel et la terre sont remplis de ta Gloire.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Hosanna, hosanna au plus haut des cieux !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Béni soit celui qui vient au nom du Seigneur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Hosanna, hosanna au plus haut des cieux ! </a:t>
            </a:r>
            <a:endParaRPr lang="fr-FR" sz="3200" b="1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6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3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Dieu nous accueille en sa maison (1/3):</a:t>
            </a:r>
            <a:br>
              <a:rPr lang="fr-FR" sz="2400" b="1" dirty="0">
                <a:latin typeface="+mj-lt"/>
              </a:rPr>
            </a:br>
            <a:endParaRPr lang="fr-FR" sz="2400" i="1" dirty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200" b="1" dirty="0"/>
              <a:t>Dieu nous accueille en sa maison</a:t>
            </a:r>
          </a:p>
          <a:p>
            <a:pPr marL="0" indent="0" algn="ctr">
              <a:buNone/>
            </a:pPr>
            <a:r>
              <a:rPr lang="fr-FR" sz="3200" b="1" dirty="0"/>
              <a:t>Dieu nous invite à son festin : </a:t>
            </a:r>
          </a:p>
          <a:p>
            <a:pPr marL="0" indent="0" algn="ctr">
              <a:buNone/>
            </a:pPr>
            <a:r>
              <a:rPr lang="fr-FR" sz="3200" b="1" dirty="0"/>
              <a:t>Jour d’allégresse et jour de joie ! </a:t>
            </a:r>
          </a:p>
          <a:p>
            <a:pPr marL="0" indent="0" algn="ctr">
              <a:buNone/>
            </a:pPr>
            <a:r>
              <a:rPr lang="fr-FR" sz="3200" b="1" dirty="0"/>
              <a:t>Alléluia ! </a:t>
            </a:r>
          </a:p>
          <a:p>
            <a:pPr marL="0" indent="0" algn="ctr"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3200" dirty="0"/>
              <a:t>1- Ô quelle joie quand on m’a dit :</a:t>
            </a:r>
          </a:p>
          <a:p>
            <a:pPr marL="0" indent="0" algn="ctr">
              <a:buNone/>
            </a:pPr>
            <a:r>
              <a:rPr lang="fr-FR" sz="3200" dirty="0"/>
              <a:t>« Approchons-nous de sa maison</a:t>
            </a:r>
          </a:p>
          <a:p>
            <a:pPr marL="0" indent="0" algn="ctr">
              <a:buNone/>
            </a:pPr>
            <a:r>
              <a:rPr lang="fr-FR" sz="3200" dirty="0"/>
              <a:t>Dans la cité du Dieu vivant ! »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51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747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45660" y="557436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Dieu, qui prends nos péchés (2x) Tu donnes joie au monde (joie)</a:t>
            </a:r>
          </a:p>
          <a:p>
            <a:pPr algn="ctr"/>
            <a:r>
              <a:rPr lang="fr-FR" sz="3200" dirty="0"/>
              <a:t>(Tu donnes joie au monde).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Dieu, qui prends nos péchés (2x) Tu donnes vie au monde (vie)</a:t>
            </a:r>
          </a:p>
          <a:p>
            <a:pPr algn="ctr"/>
            <a:r>
              <a:rPr lang="fr-FR" sz="3200" dirty="0"/>
              <a:t>(Tu donnes vie au monde).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Dieu, qui prends nos péchés (2x) Tu donnes paix au monde (paix)</a:t>
            </a:r>
          </a:p>
          <a:p>
            <a:pPr algn="ctr"/>
            <a:r>
              <a:rPr lang="fr-FR" sz="3200" dirty="0"/>
              <a:t>(Tu donnes paix au monde).</a:t>
            </a:r>
          </a:p>
          <a:p>
            <a:pPr algn="ctr"/>
            <a:endParaRPr lang="fr-FR" sz="3200" dirty="0"/>
          </a:p>
          <a:p>
            <a:pPr algn="ctr"/>
            <a:endParaRPr lang="fr-F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Recevez le Christ </a:t>
            </a:r>
            <a:r>
              <a:rPr lang="fr-FR" sz="2800" dirty="0">
                <a:latin typeface="Arial Narrow" panose="020B0606020202030204" pitchFamily="34" charset="0"/>
              </a:rPr>
              <a:t>(1/5)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60400" y="1396360"/>
            <a:ext cx="7590971" cy="4637315"/>
          </a:xfrm>
        </p:spPr>
        <p:txBody>
          <a:bodyPr>
            <a:normAutofit/>
          </a:bodyPr>
          <a:lstStyle/>
          <a:p>
            <a:pPr marL="742950" indent="-742950" algn="ctr">
              <a:spcBef>
                <a:spcPts val="0"/>
              </a:spcBef>
              <a:buAutoNum type="arabicPeriod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Voici le Fils aimé du Père,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Don de Dieu pour sauver le monde.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Devant nous il est là, il se fait proche,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Jésus, l’Agneau de Dieu </a:t>
            </a:r>
          </a:p>
          <a:p>
            <a:pPr marL="742950" indent="-742950" algn="ctr">
              <a:spcBef>
                <a:spcPts val="0"/>
              </a:spcBef>
              <a:buAutoNum type="arabicPeriod"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R. Recevez le Christ doux et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humble,Dieu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caché en cette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hostie.Bienheureux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disciples du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Seigneur,Reposez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sur son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, apprenez tout de lui.</a:t>
            </a:r>
          </a:p>
        </p:txBody>
      </p:sp>
    </p:spTree>
    <p:extLst>
      <p:ext uri="{BB962C8B-B14F-4D97-AF65-F5344CB8AC3E}">
        <p14:creationId xmlns:p14="http://schemas.microsoft.com/office/powerpoint/2010/main" val="3706169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Recevez le Christ </a:t>
            </a:r>
            <a:r>
              <a:rPr lang="fr-FR" sz="2800" dirty="0">
                <a:latin typeface="Arial Narrow" panose="020B0606020202030204" pitchFamily="34" charset="0"/>
              </a:rPr>
              <a:t>(2/5)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60400" y="1396360"/>
            <a:ext cx="7590971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2. Jésus, jusqu’au bout tu nous aimes,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Tu prends la condition d’esclave.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Roi des rois, tu t’abaisses jusqu’à terre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Pour nous laver les pieds.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R. Recevez le Christ doux et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humble,Dieu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caché en cette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hostie.Bienheureux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disciples du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Seigneur,Reposez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sur son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, apprenez tout de lui.</a:t>
            </a:r>
          </a:p>
        </p:txBody>
      </p:sp>
    </p:spTree>
    <p:extLst>
      <p:ext uri="{BB962C8B-B14F-4D97-AF65-F5344CB8AC3E}">
        <p14:creationId xmlns:p14="http://schemas.microsoft.com/office/powerpoint/2010/main" val="2973787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Recevez le Christ </a:t>
            </a:r>
            <a:r>
              <a:rPr lang="fr-FR" sz="2800" dirty="0">
                <a:latin typeface="Arial Narrow" panose="020B0606020202030204" pitchFamily="34" charset="0"/>
              </a:rPr>
              <a:t>(3/5)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60400" y="1396360"/>
            <a:ext cx="7590971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3. Seigneur, comme est grand ce mystère,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Maître comment te laisser faire 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En mon corps, en mon âme pécheresse,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Tu viens pour demeurer.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R. Recevez le Christ doux et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humble,Dieu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caché en cette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hostie.Bienheureux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disciples du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Seigneur,Reposez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sur son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, apprenez tout de lui.</a:t>
            </a:r>
          </a:p>
        </p:txBody>
      </p:sp>
    </p:spTree>
    <p:extLst>
      <p:ext uri="{BB962C8B-B14F-4D97-AF65-F5344CB8AC3E}">
        <p14:creationId xmlns:p14="http://schemas.microsoft.com/office/powerpoint/2010/main" val="1937632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Recevez le Christ </a:t>
            </a:r>
            <a:r>
              <a:rPr lang="fr-FR" sz="2800" dirty="0">
                <a:latin typeface="Arial Narrow" panose="020B0606020202030204" pitchFamily="34" charset="0"/>
              </a:rPr>
              <a:t>(4/5)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60400" y="1396360"/>
            <a:ext cx="7590971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4. Je crois, mon Dieu, en toi j’espère.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Lave mes pieds et tout mon être 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De ton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, fais jaillir en moi la source,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L’eau vive de l’Esprit.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R. Recevez le Christ doux et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humble,Dieu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caché en cette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hostie.Bienheureux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disciples du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Seigneur,Reposez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sur son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, apprenez tout de lui.</a:t>
            </a:r>
          </a:p>
        </p:txBody>
      </p:sp>
    </p:spTree>
    <p:extLst>
      <p:ext uri="{BB962C8B-B14F-4D97-AF65-F5344CB8AC3E}">
        <p14:creationId xmlns:p14="http://schemas.microsoft.com/office/powerpoint/2010/main" val="3725121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Recevez le Christ </a:t>
            </a:r>
            <a:r>
              <a:rPr lang="fr-FR" sz="2800" dirty="0">
                <a:latin typeface="Arial Narrow" panose="020B0606020202030204" pitchFamily="34" charset="0"/>
              </a:rPr>
              <a:t>(5/5)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60400" y="1396360"/>
            <a:ext cx="7590971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5. Seigneur, tu m’appelles à te suivre.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Viens au secours de ma faiblesse.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En mon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, viens, établis ta demeure,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Que brûle ton Amour.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R. Recevez le Christ doux et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humble,Dieu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caché en cette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hostie.Bienheureux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disciples du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Seigneur,Reposez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 sur son </a:t>
            </a:r>
            <a:r>
              <a:rPr lang="fr-FR" sz="2800" b="1" dirty="0" err="1">
                <a:latin typeface="Arial" pitchFamily="34" charset="0"/>
                <a:cs typeface="Arial" pitchFamily="34" charset="0"/>
              </a:rPr>
              <a:t>coeur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, apprenez tout de lui.</a:t>
            </a:r>
          </a:p>
        </p:txBody>
      </p:sp>
    </p:spTree>
    <p:extLst>
      <p:ext uri="{BB962C8B-B14F-4D97-AF65-F5344CB8AC3E}">
        <p14:creationId xmlns:p14="http://schemas.microsoft.com/office/powerpoint/2010/main" val="1767122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1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Dieu nous accueille en sa maison (2/3):</a:t>
            </a:r>
            <a:br>
              <a:rPr lang="fr-FR" sz="2400" b="1" dirty="0">
                <a:latin typeface="+mj-lt"/>
              </a:rPr>
            </a:br>
            <a:endParaRPr lang="fr-FR" sz="2400" i="1" dirty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200" b="1" dirty="0"/>
              <a:t>Dieu nous accueille en sa maison</a:t>
            </a:r>
          </a:p>
          <a:p>
            <a:pPr marL="0" indent="0" algn="ctr">
              <a:buNone/>
            </a:pPr>
            <a:r>
              <a:rPr lang="fr-FR" sz="3200" b="1" dirty="0"/>
              <a:t>Dieu nous invite à son festin : </a:t>
            </a:r>
          </a:p>
          <a:p>
            <a:pPr marL="0" indent="0" algn="ctr">
              <a:buNone/>
            </a:pPr>
            <a:r>
              <a:rPr lang="fr-FR" sz="3200" b="1" dirty="0"/>
              <a:t>Jour d’allégresse et jour de joie ! </a:t>
            </a:r>
          </a:p>
          <a:p>
            <a:pPr marL="0" indent="0" algn="ctr">
              <a:buNone/>
            </a:pPr>
            <a:r>
              <a:rPr lang="fr-FR" sz="3200" b="1" dirty="0"/>
              <a:t>Alléluia ! </a:t>
            </a:r>
          </a:p>
          <a:p>
            <a:pPr marL="0" indent="0" algn="ctr"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3200" dirty="0"/>
              <a:t>2- Jérusalem, réjouis-toi</a:t>
            </a:r>
          </a:p>
          <a:p>
            <a:pPr marL="0" indent="0" algn="ctr">
              <a:buNone/>
            </a:pPr>
            <a:r>
              <a:rPr lang="fr-FR" sz="3200" dirty="0"/>
              <a:t>Car le Seigneur est avec toi : </a:t>
            </a:r>
          </a:p>
          <a:p>
            <a:pPr marL="0" indent="0" algn="ctr">
              <a:buNone/>
            </a:pPr>
            <a:r>
              <a:rPr lang="fr-FR" sz="3200" dirty="0"/>
              <a:t>pour ton bonheur il t’a choisie.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71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</a:t>
            </a:r>
            <a:r>
              <a:rPr lang="fr-FR" sz="2400" b="1" dirty="0">
                <a:solidFill>
                  <a:srgbClr val="D2533C"/>
                </a:solidFill>
              </a:rPr>
              <a:t>1/3)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211540" y="960477"/>
            <a:ext cx="8932460" cy="5596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Refrain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2800" dirty="0"/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1 - A quoi bon les mots si l'on ne s'entend pas,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A quoi bon les phrases si l'on ne s'écoute pas,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A quoi bon la joie si l'on ne partage pas,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A quoi bon la vie si l'on n'aime pas ?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</a:t>
            </a:r>
            <a:r>
              <a:rPr lang="fr-FR" sz="2400" b="1" i="1" dirty="0">
                <a:solidFill>
                  <a:srgbClr val="D2533C"/>
                </a:solidFill>
              </a:rPr>
              <a:t>2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211540" y="960477"/>
            <a:ext cx="8932460" cy="503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Refrain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2800" dirty="0"/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2 - Pourquoi une chanson si l'on ne chante pas,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Pourquoi l'espérance si l'on ne croit pas,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Pourquoi l'amitié si l'on n'accueille pas,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Pourquoi dire "amour", si l'on n'agit pas ?</a:t>
            </a:r>
            <a:endParaRPr lang="fr-FR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</a:t>
            </a:r>
            <a:r>
              <a:rPr lang="fr-FR" sz="2400" b="1" i="1" dirty="0">
                <a:solidFill>
                  <a:srgbClr val="D2533C"/>
                </a:solidFill>
              </a:rPr>
              <a:t>3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211540" y="960477"/>
            <a:ext cx="8932460" cy="5596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fr-FR" sz="3200" b="1" dirty="0">
                <a:solidFill>
                  <a:schemeClr val="tx1"/>
                </a:solidFill>
              </a:rPr>
              <a:t>Refrain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2800" dirty="0"/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3 - Je vais repartir et je veux te prier,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Je vais repartir et je veux t'écouter,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Je vais repartir et je veux te chanter,</a:t>
            </a:r>
          </a:p>
          <a:p>
            <a:pPr marL="182879" indent="-182879">
              <a:spcBef>
                <a:spcPts val="500"/>
              </a:spcBef>
              <a:defRPr sz="2200"/>
            </a:pPr>
            <a:r>
              <a:rPr lang="fr-FR" sz="2800" dirty="0"/>
              <a:t>Je vais repartir et je veux t'annoncer.</a:t>
            </a:r>
          </a:p>
          <a:p>
            <a:pPr marL="182879" indent="-182879">
              <a:spcBef>
                <a:spcPts val="500"/>
              </a:spcBef>
              <a:defRPr sz="2200"/>
            </a:pPr>
            <a:endParaRPr lang="fr-FR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94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à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dirty="0">
                <a:latin typeface="+mj-lt"/>
              </a:rPr>
              <a:t>Dieu nous accueille en sa maison (3/3):</a:t>
            </a:r>
            <a:br>
              <a:rPr lang="fr-FR" sz="2400" b="1" dirty="0">
                <a:latin typeface="+mj-lt"/>
              </a:rPr>
            </a:br>
            <a:endParaRPr lang="fr-FR" sz="2400" i="1" dirty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200" b="1" dirty="0"/>
              <a:t>Dieu nous accueille en sa maison</a:t>
            </a:r>
          </a:p>
          <a:p>
            <a:pPr marL="0" indent="0" algn="ctr">
              <a:buNone/>
            </a:pPr>
            <a:r>
              <a:rPr lang="fr-FR" sz="3200" b="1" dirty="0"/>
              <a:t>Dieu nous invite à son festin : </a:t>
            </a:r>
          </a:p>
          <a:p>
            <a:pPr marL="0" indent="0" algn="ctr">
              <a:buNone/>
            </a:pPr>
            <a:r>
              <a:rPr lang="fr-FR" sz="3200" b="1" dirty="0"/>
              <a:t>Jour d’allégresse et jour de joie ! </a:t>
            </a:r>
          </a:p>
          <a:p>
            <a:pPr marL="0" indent="0" algn="ctr">
              <a:buNone/>
            </a:pPr>
            <a:r>
              <a:rPr lang="fr-FR" sz="3200" b="1" dirty="0"/>
              <a:t>Alléluia ! </a:t>
            </a:r>
          </a:p>
          <a:p>
            <a:pPr marL="0" indent="0" algn="ctr"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3200" dirty="0"/>
              <a:t>3- Criez de joie pour notre Dieu</a:t>
            </a:r>
          </a:p>
          <a:p>
            <a:pPr marL="0" indent="0" algn="ctr">
              <a:buNone/>
            </a:pPr>
            <a:r>
              <a:rPr lang="fr-FR" sz="3200" dirty="0"/>
              <a:t>Chantez pour lui, car il est bon</a:t>
            </a:r>
          </a:p>
          <a:p>
            <a:pPr marL="0" indent="0" algn="ctr">
              <a:buNone/>
            </a:pPr>
            <a:r>
              <a:rPr lang="fr-FR" sz="3200" dirty="0"/>
              <a:t>car éternel est son amour.</a:t>
            </a:r>
          </a:p>
          <a:p>
            <a:pPr marL="0" indent="0" algn="ctr">
              <a:buNone/>
            </a:pPr>
            <a:endParaRPr lang="fr-FR" sz="3200" dirty="0"/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19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Messe de Saint Jean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7584" y="1124744"/>
            <a:ext cx="780358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eleison</a:t>
            </a: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Kyrie eleison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eleison</a:t>
            </a: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eleison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eleison</a:t>
            </a: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Kyrie eleison</a:t>
            </a:r>
          </a:p>
        </p:txBody>
      </p:sp>
    </p:spTree>
    <p:extLst>
      <p:ext uri="{BB962C8B-B14F-4D97-AF65-F5344CB8AC3E}">
        <p14:creationId xmlns:p14="http://schemas.microsoft.com/office/powerpoint/2010/main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(1/3)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louons, nous te bénissons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t'adorons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glorifions, nous te rendons grâce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Pour ton immense gloire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9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le roi du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père tout puissant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agneau de Dieu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fils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5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saint, le seul seigneur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très-haut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Jésus-Christ, avec l'esprit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Dans la gloire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54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1686</TotalTime>
  <Words>1744</Words>
  <Application>Microsoft Office PowerPoint</Application>
  <PresentationFormat>On-screen Show (4:3)</PresentationFormat>
  <Paragraphs>298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Microsoft YaHei</vt:lpstr>
      <vt:lpstr>ＭＳ Ｐゴシック</vt:lpstr>
      <vt:lpstr>Arial</vt:lpstr>
      <vt:lpstr>Arial Narrow</vt:lpstr>
      <vt:lpstr>Calibri</vt:lpstr>
      <vt:lpstr>Open Sans</vt:lpstr>
      <vt:lpstr>Clarity</vt:lpstr>
      <vt:lpstr>Dimanche 21 JANVIER 2024</vt:lpstr>
      <vt:lpstr>Entrée: Dieu nous accueille en sa maison (1/3): </vt:lpstr>
      <vt:lpstr>Entrée: Dieu nous accueille en sa maison (2/3): </vt:lpstr>
      <vt:lpstr>Entrée: Dieu nous accueille en sa maison (3/3): </vt:lpstr>
      <vt:lpstr>PowerPoint Presentation</vt:lpstr>
      <vt:lpstr>Kyrié: Messe de Saint Jean</vt:lpstr>
      <vt:lpstr>Gloria: Gloire a Dieu dans le ciel (1/3) </vt:lpstr>
      <vt:lpstr>Gloria: Gloire a Dieu dans le ciel (2/3) </vt:lpstr>
      <vt:lpstr>Gloria: Gloire a Dieu dans le ciel (2/3) </vt:lpstr>
      <vt:lpstr>PowerPoint Presentation</vt:lpstr>
      <vt:lpstr>LITURGIE DE LA PAROLE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Communion : Recevez le Christ (1/5)</vt:lpstr>
      <vt:lpstr>Communion : Recevez le Christ (2/5)</vt:lpstr>
      <vt:lpstr>Communion : Recevez le Christ (3/5)</vt:lpstr>
      <vt:lpstr>Communion : Recevez le Christ (4/5)</vt:lpstr>
      <vt:lpstr>Communion : Recevez le Christ (5/5)</vt:lpstr>
      <vt:lpstr>PowerPoint Presentation</vt:lpstr>
      <vt:lpstr>PowerPoint Presentation</vt:lpstr>
      <vt:lpstr>PowerPoint Presentation</vt:lpstr>
      <vt:lpstr>PowerPoint Presentation</vt:lpstr>
      <vt:lpstr>Bon dimanche à tous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Audrey Tchinsa</cp:lastModifiedBy>
  <cp:revision>259</cp:revision>
  <dcterms:created xsi:type="dcterms:W3CDTF">2016-09-24T10:23:28Z</dcterms:created>
  <dcterms:modified xsi:type="dcterms:W3CDTF">2024-01-20T03:54:18Z</dcterms:modified>
</cp:coreProperties>
</file>