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646" r:id="rId3"/>
    <p:sldId id="647" r:id="rId4"/>
    <p:sldId id="648" r:id="rId5"/>
    <p:sldId id="606" r:id="rId6"/>
    <p:sldId id="607" r:id="rId7"/>
    <p:sldId id="608" r:id="rId8"/>
    <p:sldId id="623" r:id="rId9"/>
    <p:sldId id="624" r:id="rId10"/>
    <p:sldId id="640" r:id="rId11"/>
    <p:sldId id="347" r:id="rId12"/>
    <p:sldId id="641" r:id="rId13"/>
    <p:sldId id="388" r:id="rId14"/>
    <p:sldId id="267" r:id="rId15"/>
    <p:sldId id="625" r:id="rId16"/>
    <p:sldId id="626" r:id="rId17"/>
    <p:sldId id="642" r:id="rId18"/>
    <p:sldId id="613" r:id="rId19"/>
    <p:sldId id="643" r:id="rId20"/>
    <p:sldId id="355" r:id="rId21"/>
    <p:sldId id="644" r:id="rId22"/>
    <p:sldId id="616" r:id="rId23"/>
    <p:sldId id="455" r:id="rId24"/>
    <p:sldId id="595" r:id="rId25"/>
    <p:sldId id="596" r:id="rId26"/>
    <p:sldId id="597" r:id="rId27"/>
    <p:sldId id="598" r:id="rId28"/>
    <p:sldId id="599" r:id="rId29"/>
    <p:sldId id="645" r:id="rId30"/>
    <p:sldId id="649" r:id="rId31"/>
    <p:sldId id="650" r:id="rId32"/>
    <p:sldId id="60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3"/>
    <p:restoredTop sz="94704"/>
  </p:normalViewPr>
  <p:slideViewPr>
    <p:cSldViewPr snapToGrid="0" snapToObjects="1"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2023/12/30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30/12/2023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4503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27129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049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611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34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024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88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2715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653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585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4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December 30,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December 30,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>
                <a:latin typeface="Arial Narrow" panose="020B0606020202030204" pitchFamily="34" charset="0"/>
              </a:rPr>
              <a:t>31 </a:t>
            </a:r>
            <a:r>
              <a:rPr lang="en-GB" altLang="zh-CN" sz="4000" b="1" cap="small" dirty="0">
                <a:latin typeface="Arial Narrow" panose="020B0606020202030204" pitchFamily="34" charset="0"/>
              </a:rPr>
              <a:t>Decembre </a:t>
            </a:r>
            <a:r>
              <a:rPr lang="fr-FR" sz="4000" b="1" cap="small" dirty="0">
                <a:latin typeface="Arial Narrow" panose="020B0606020202030204" pitchFamily="34" charset="0"/>
              </a:rPr>
              <a:t>20</a:t>
            </a:r>
            <a:r>
              <a:rPr lang="" sz="4000" b="1" cap="small" dirty="0">
                <a:latin typeface="Arial Narrow" panose="020B0606020202030204" pitchFamily="34" charset="0"/>
              </a:rPr>
              <a:t>23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cap="small" dirty="0">
                <a:latin typeface="Arial Narrow" panose="020B0606020202030204" pitchFamily="34" charset="0"/>
              </a:rPr>
              <a:t>Fete de la </a:t>
            </a:r>
            <a:r>
              <a:rPr lang="en-US" sz="3600" b="1" cap="small" dirty="0" err="1">
                <a:latin typeface="Arial Narrow" panose="020B0606020202030204" pitchFamily="34" charset="0"/>
              </a:rPr>
              <a:t>sainte</a:t>
            </a:r>
            <a:r>
              <a:rPr lang="en-US" sz="3600" b="1" cap="small" dirty="0">
                <a:latin typeface="Arial Narrow" panose="020B0606020202030204" pitchFamily="34" charset="0"/>
              </a:rPr>
              <a:t> </a:t>
            </a:r>
            <a:r>
              <a:rPr lang="en-US" sz="3600" b="1" cap="small" dirty="0" err="1">
                <a:latin typeface="Arial Narrow" panose="020B0606020202030204" pitchFamily="34" charset="0"/>
              </a:rPr>
              <a:t>famille</a:t>
            </a:r>
            <a:r>
              <a:rPr lang="en-US" sz="3600" b="1" cap="small" dirty="0">
                <a:latin typeface="Arial Narrow" panose="020B0606020202030204" pitchFamily="34" charset="0"/>
              </a:rPr>
              <a:t> </a:t>
            </a:r>
            <a:r>
              <a:rPr lang="en-US" sz="3600" b="1" cap="small" dirty="0" smtClean="0">
                <a:latin typeface="Arial Narrow" panose="020B0606020202030204" pitchFamily="34" charset="0"/>
              </a:rPr>
              <a:t/>
            </a:r>
            <a:br>
              <a:rPr lang="en-US" sz="3600" b="1" cap="small" dirty="0" smtClean="0">
                <a:latin typeface="Arial Narrow" panose="020B0606020202030204" pitchFamily="34" charset="0"/>
              </a:rPr>
            </a:br>
            <a:r>
              <a:rPr lang="en-US" sz="3600" b="1" cap="small" dirty="0" smtClean="0">
                <a:latin typeface="Arial Narrow" panose="020B0606020202030204" pitchFamily="34" charset="0"/>
              </a:rPr>
              <a:t>de </a:t>
            </a:r>
            <a:r>
              <a:rPr lang="en-US" sz="3600" b="1" cap="small" dirty="0" err="1">
                <a:latin typeface="Arial Narrow" panose="020B0606020202030204" pitchFamily="34" charset="0"/>
              </a:rPr>
              <a:t>jesus</a:t>
            </a:r>
            <a:r>
              <a:rPr lang="en-US" sz="3600" b="1" cap="small" dirty="0">
                <a:latin typeface="Arial Narrow" panose="020B0606020202030204" pitchFamily="34" charset="0"/>
              </a:rPr>
              <a:t>, </a:t>
            </a:r>
            <a:r>
              <a:rPr lang="en-US" sz="3600" b="1" cap="small" dirty="0" err="1">
                <a:latin typeface="Arial Narrow" panose="020B0606020202030204" pitchFamily="34" charset="0"/>
              </a:rPr>
              <a:t>marie</a:t>
            </a:r>
            <a:r>
              <a:rPr lang="en-US" sz="3600" b="1" cap="small" dirty="0">
                <a:latin typeface="Arial Narrow" panose="020B0606020202030204" pitchFamily="34" charset="0"/>
              </a:rPr>
              <a:t> et joseph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</p:spTree>
    <p:extLst>
      <p:ext uri="{BB962C8B-B14F-4D97-AF65-F5344CB8AC3E}">
        <p14:creationId xmlns:p14="http://schemas.microsoft.com/office/powerpoint/2010/main" xmlns="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978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743" y="850982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b="1" cap="all" dirty="0"/>
              <a:t>«Ton héritier sera quelqu’un de ton sang » (</a:t>
            </a:r>
            <a:r>
              <a:rPr lang="fr-FR" b="1" cap="all" dirty="0" err="1"/>
              <a:t>Gn</a:t>
            </a:r>
            <a:r>
              <a:rPr lang="fr-FR" b="1" cap="all" dirty="0"/>
              <a:t> 15, 1-6 ; 21, 1-3)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191" y="1695177"/>
            <a:ext cx="84625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pPr algn="l"/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(104 (105), 1-2, 3-4, 5-6, 8-9)</a:t>
            </a:r>
          </a:p>
          <a:p>
            <a:pPr algn="l"/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R/ Le Seigneur, c’est lui notre Dieu ;</a:t>
            </a:r>
            <a:b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 s’est toujours souvenu de son alliance.</a:t>
            </a:r>
            <a:b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(104, 7a.8a)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191" y="3213389"/>
            <a:ext cx="8203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DEUXIÈME LECTURE</a:t>
            </a:r>
          </a:p>
          <a:p>
            <a:r>
              <a:rPr lang="fr-FR" b="1" cap="all" dirty="0"/>
              <a:t>«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La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foi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d’Abraham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de Sara et </a:t>
            </a:r>
            <a:r>
              <a:rPr lang="en-US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d’Isaac</a:t>
            </a:r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(He 11, 8.11-12.17-19)</a:t>
            </a:r>
          </a:p>
          <a:p>
            <a:endParaRPr lang="fr-FR" b="1" cap="all" dirty="0"/>
          </a:p>
        </p:txBody>
      </p:sp>
      <p:sp>
        <p:nvSpPr>
          <p:cNvPr id="12" name="Rectangle 11"/>
          <p:cNvSpPr/>
          <p:nvPr/>
        </p:nvSpPr>
        <p:spPr>
          <a:xfrm>
            <a:off x="436563" y="4021029"/>
            <a:ext cx="8203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 Alléluia.</a:t>
            </a:r>
            <a:r>
              <a:rPr lang="fr-FR" dirty="0"/>
              <a:t/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À bien des reprises, Dieu, dans le passé,</a:t>
            </a:r>
            <a:r>
              <a:rPr lang="fr-FR" dirty="0"/>
              <a:t/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 parlé à nos pères par les prophètes ;</a:t>
            </a:r>
            <a:r>
              <a:rPr lang="fr-FR" dirty="0"/>
              <a:t/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à la fin, en ces jours où nous sommes,</a:t>
            </a:r>
            <a:r>
              <a:rPr lang="fr-FR" dirty="0"/>
              <a:t/>
            </a:r>
            <a:br>
              <a:rPr lang="fr-FR" dirty="0"/>
            </a:b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il nous a parlé par son Fils.</a:t>
            </a:r>
            <a:r>
              <a:rPr lang="fr-FR" dirty="0"/>
              <a:t/>
            </a:r>
            <a:br>
              <a:rPr lang="fr-FR" dirty="0"/>
            </a:b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Alléluia.</a:t>
            </a:r>
            <a:r>
              <a:rPr lang="fr-FR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(cf. He 1, 1-2)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0743" y="5773936"/>
            <a:ext cx="10870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pPr algn="l"/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« L’enfant grandissait et se fortifiait, rempli de sagesse » (</a:t>
            </a:r>
            <a:r>
              <a:rPr lang="fr-FR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Lc</a:t>
            </a:r>
            <a:r>
              <a:rPr lang="fr-FR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2, 22.39-40)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48676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9115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>
                <a:latin typeface="+mj-lt"/>
              </a:rPr>
              <a:t>Entends nos prières, entends nos voix, Entends nos prières, monter vers toi</a:t>
            </a: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Regardez L’humilité de Dieu (1/2)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latin typeface="+mj-lt"/>
              </a:rPr>
              <a:t>1. Admirable grandeur</a:t>
            </a:r>
          </a:p>
          <a:p>
            <a:r>
              <a:rPr lang="fr-FR" sz="2800" dirty="0">
                <a:latin typeface="+mj-lt"/>
              </a:rPr>
              <a:t>Étonnante bonté</a:t>
            </a:r>
          </a:p>
          <a:p>
            <a:r>
              <a:rPr lang="fr-FR" sz="2800" dirty="0">
                <a:latin typeface="+mj-lt"/>
              </a:rPr>
              <a:t>Du maître de l'univers</a:t>
            </a:r>
          </a:p>
          <a:p>
            <a:r>
              <a:rPr lang="fr-FR" sz="2800" dirty="0">
                <a:latin typeface="+mj-lt"/>
              </a:rPr>
              <a:t>Qui s'humilie pour nous</a:t>
            </a:r>
          </a:p>
          <a:p>
            <a:r>
              <a:rPr lang="fr-FR" sz="2800" dirty="0">
                <a:latin typeface="+mj-lt"/>
              </a:rPr>
              <a:t>Au point de se cacher</a:t>
            </a:r>
          </a:p>
          <a:p>
            <a:r>
              <a:rPr lang="fr-FR" sz="2800" dirty="0">
                <a:latin typeface="+mj-lt"/>
              </a:rPr>
              <a:t>Dans une petite hostie de pain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Et faites-lui hommage de vos cœurs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272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Offertoire: Regardez L’humilité de Dieu (2/2)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403190" y="1077810"/>
            <a:ext cx="9428888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>
                <a:latin typeface="+mj-lt"/>
              </a:rPr>
              <a:t>1. Faites-vous tout petits</a:t>
            </a:r>
          </a:p>
          <a:p>
            <a:r>
              <a:rPr lang="fr-FR" sz="2800" dirty="0">
                <a:latin typeface="+mj-lt"/>
              </a:rPr>
              <a:t>Vous aussi devant Dieu</a:t>
            </a:r>
          </a:p>
          <a:p>
            <a:r>
              <a:rPr lang="fr-FR" sz="2800" dirty="0">
                <a:latin typeface="+mj-lt"/>
              </a:rPr>
              <a:t>Pour être élevés par lui</a:t>
            </a:r>
          </a:p>
          <a:p>
            <a:r>
              <a:rPr lang="fr-FR" sz="2800" dirty="0">
                <a:latin typeface="+mj-lt"/>
              </a:rPr>
              <a:t>Ne gardez rien pour vous</a:t>
            </a:r>
          </a:p>
          <a:p>
            <a:r>
              <a:rPr lang="fr-FR" sz="2800" dirty="0">
                <a:latin typeface="+mj-lt"/>
              </a:rPr>
              <a:t>Offrez-vous tout entier</a:t>
            </a:r>
          </a:p>
          <a:p>
            <a:r>
              <a:rPr lang="fr-FR" sz="2800" dirty="0">
                <a:latin typeface="+mj-lt"/>
              </a:rPr>
              <a:t>À ce Dieu qui se donne à vous</a:t>
            </a:r>
          </a:p>
          <a:p>
            <a:endParaRPr lang="fr-FR" sz="28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Regardez l'humilité de Dieu</a:t>
            </a:r>
          </a:p>
          <a:p>
            <a:r>
              <a:rPr lang="fr-FR" sz="2800" b="1" dirty="0">
                <a:latin typeface="+mj-lt"/>
              </a:rPr>
              <a:t>Et faites-lui hommage de vos cœurs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477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587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79512" y="1095822"/>
            <a:ext cx="885698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Saint, Saint, Saint  le Seigneur, Dieu de l’univers !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Le ciel et la terre sont remplis de ta Gloire.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Hosanna, hosanna au plus haut des cieux !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200" b="1" dirty="0">
              <a:solidFill>
                <a:schemeClr val="tx1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dirty="0">
                <a:solidFill>
                  <a:schemeClr val="tx1"/>
                </a:solidFill>
                <a:cs typeface="Arial Unicode MS" charset="0"/>
              </a:rPr>
              <a:t>Béni soit celui qui vient au nom du Seigneur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dirty="0">
                <a:solidFill>
                  <a:schemeClr val="tx1"/>
                </a:solidFill>
                <a:cs typeface="Arial Unicode MS" charset="0"/>
              </a:rPr>
              <a:t>Hosanna, hosanna au plus haut des cieux ! </a:t>
            </a:r>
            <a:endParaRPr lang="fr-FR" sz="3200" b="1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</a:t>
            </a:r>
            <a:r>
              <a:rPr lang="en-US" sz="2400" b="1" i="1" dirty="0" smtClean="0">
                <a:solidFill>
                  <a:srgbClr val="D63800"/>
                </a:solidFill>
                <a:cs typeface="Arial Unicode MS" charset="0"/>
              </a:rPr>
              <a:t>(</a:t>
            </a:r>
            <a:r>
              <a:rPr lang="en-US" sz="2400" b="1" i="1" dirty="0" err="1" smtClean="0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b="1" i="1" dirty="0" smtClean="0">
                <a:solidFill>
                  <a:srgbClr val="D63800"/>
                </a:solidFill>
                <a:cs typeface="Arial Unicode MS" charset="0"/>
              </a:rPr>
              <a:t> du </a:t>
            </a:r>
            <a:r>
              <a:rPr lang="en-US" sz="2400" b="1" i="1" dirty="0" err="1" smtClean="0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400" b="1" i="1" dirty="0" smtClean="0">
                <a:solidFill>
                  <a:srgbClr val="D63800"/>
                </a:solidFill>
                <a:cs typeface="Arial Unicode MS" charset="0"/>
              </a:rPr>
              <a:t> de </a:t>
            </a:r>
            <a:r>
              <a:rPr lang="en-US" sz="2400" b="1" i="1" dirty="0" err="1" smtClean="0">
                <a:solidFill>
                  <a:srgbClr val="D63800"/>
                </a:solidFill>
                <a:cs typeface="Arial Unicode MS" charset="0"/>
              </a:rPr>
              <a:t>Dieu</a:t>
            </a:r>
            <a:r>
              <a:rPr lang="en-US" sz="2400" b="1" i="1" dirty="0" smtClean="0">
                <a:solidFill>
                  <a:srgbClr val="D63800"/>
                </a:solidFill>
                <a:cs typeface="Arial Unicode MS" charset="0"/>
              </a:rPr>
              <a:t>)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868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453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Dieu nous accueille en sa maison (</a:t>
            </a:r>
            <a:r>
              <a:rPr lang="fr-FR" sz="2400" b="1" i="1" dirty="0" smtClean="0">
                <a:solidFill>
                  <a:srgbClr val="D2533C"/>
                </a:solidFill>
              </a:rPr>
              <a:t>1/4):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nous accueille en sa </a:t>
            </a:r>
            <a:r>
              <a:rPr lang="fr-FR" sz="3200" b="1" dirty="0" smtClean="0">
                <a:solidFill>
                  <a:schemeClr val="tx1"/>
                </a:solidFill>
              </a:rPr>
              <a:t>maison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nous invite à son festin 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Jour </a:t>
            </a:r>
            <a:r>
              <a:rPr lang="fr-FR" sz="3200" b="1" dirty="0">
                <a:solidFill>
                  <a:schemeClr val="tx1"/>
                </a:solidFill>
              </a:rPr>
              <a:t>d’allégresse et jour de joie !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Alléluia !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1- </a:t>
            </a:r>
            <a:r>
              <a:rPr lang="fr-FR" sz="3200" dirty="0">
                <a:solidFill>
                  <a:schemeClr val="tx1"/>
                </a:solidFill>
              </a:rPr>
              <a:t>Ô quelle joie quand on m’a dit </a:t>
            </a:r>
            <a:r>
              <a:rPr lang="fr-FR" sz="32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« </a:t>
            </a:r>
            <a:r>
              <a:rPr lang="fr-FR" sz="3200" dirty="0">
                <a:solidFill>
                  <a:schemeClr val="tx1"/>
                </a:solidFill>
              </a:rPr>
              <a:t>Approchons-nous de sa </a:t>
            </a:r>
            <a:r>
              <a:rPr lang="fr-FR" sz="3200" dirty="0" smtClean="0">
                <a:solidFill>
                  <a:schemeClr val="tx1"/>
                </a:solidFill>
              </a:rPr>
              <a:t>maison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D</a:t>
            </a:r>
            <a:r>
              <a:rPr lang="fr-FR" sz="3200" dirty="0" smtClean="0">
                <a:solidFill>
                  <a:schemeClr val="tx1"/>
                </a:solidFill>
              </a:rPr>
              <a:t>ans </a:t>
            </a:r>
            <a:r>
              <a:rPr lang="fr-FR" sz="3200" dirty="0">
                <a:solidFill>
                  <a:schemeClr val="tx1"/>
                </a:solidFill>
              </a:rPr>
              <a:t>la cité du Dieu vivant ! »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5575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xmlns="" val="1347618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1747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45660" y="557436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Dieu, qui prends nos péchés (2x) Tu donnes joie au monde (joie)</a:t>
            </a:r>
          </a:p>
          <a:p>
            <a:pPr algn="ctr"/>
            <a:r>
              <a:rPr lang="fr-FR" sz="3200" dirty="0"/>
              <a:t>(Tu donnes joie au monde).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Dieu, qui prends nos péchés (2x) Tu donnes vie au monde (vie)</a:t>
            </a:r>
          </a:p>
          <a:p>
            <a:pPr algn="ctr"/>
            <a:r>
              <a:rPr lang="fr-FR" sz="3200" dirty="0"/>
              <a:t>(Tu donnes vie au monde).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Dieu, qui prends nos péchés (2x) Tu donnes paix au monde (paix)</a:t>
            </a:r>
          </a:p>
          <a:p>
            <a:pPr algn="ctr"/>
            <a:r>
              <a:rPr lang="fr-FR" sz="3200" dirty="0"/>
              <a:t>(Tu donnes paix au monde).</a:t>
            </a:r>
          </a:p>
          <a:p>
            <a:pPr algn="ctr"/>
            <a:endParaRPr lang="fr-FR" sz="3200" dirty="0"/>
          </a:p>
          <a:p>
            <a:pPr algn="ctr"/>
            <a:endParaRPr lang="fr-F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023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:p14="http://schemas.microsoft.com/office/powerpoint/2010/main" xmlns="" val="363417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(1/5)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1. Douce nuit, sainte nuit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Dans les cieux ! L'astre luit.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Le mystère annoncé s'accomplit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Cet enfant sur la paille endormi,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C'est l'amour infini ! </a:t>
            </a:r>
          </a:p>
        </p:txBody>
      </p:sp>
    </p:spTree>
    <p:extLst>
      <p:ext uri="{BB962C8B-B14F-4D97-AF65-F5344CB8AC3E}">
        <p14:creationId xmlns:p14="http://schemas.microsoft.com/office/powerpoint/2010/main" xmlns="" val="3706169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(2/5)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2. Saint enfant, doux agneau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Qu'il est grand ! Qu'il est beau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Entendez résonner les pipeaux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Des bergers conduisant leurs troupeaux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Vers son humble berceau ! </a:t>
            </a:r>
          </a:p>
        </p:txBody>
      </p:sp>
    </p:spTree>
    <p:extLst>
      <p:ext uri="{BB962C8B-B14F-4D97-AF65-F5344CB8AC3E}">
        <p14:creationId xmlns:p14="http://schemas.microsoft.com/office/powerpoint/2010/main" xmlns="" val="2784915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(3/5)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3. C'est vers nous qu'il accourt,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 un don sans retour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De ce monde ignorant de l'amour,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Où commence aujourd'hui son séjour,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Qu'il soit Roi pour toujours !</a:t>
            </a:r>
          </a:p>
        </p:txBody>
      </p:sp>
    </p:spTree>
    <p:extLst>
      <p:ext uri="{BB962C8B-B14F-4D97-AF65-F5344CB8AC3E}">
        <p14:creationId xmlns:p14="http://schemas.microsoft.com/office/powerpoint/2010/main" xmlns="" val="3668439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(4/5)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4. Quel accueil pour un Roi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Point d'abri, point de toit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Dans sa crèche il grelotte de froid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Ô pécheur, sans attendre la croix,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Jésus souffre pour toi !</a:t>
            </a:r>
          </a:p>
        </p:txBody>
      </p:sp>
    </p:spTree>
    <p:extLst>
      <p:ext uri="{BB962C8B-B14F-4D97-AF65-F5344CB8AC3E}">
        <p14:creationId xmlns:p14="http://schemas.microsoft.com/office/powerpoint/2010/main" xmlns="" val="22099145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Communion </a:t>
            </a:r>
            <a:r>
              <a:rPr lang="fr-FR" sz="2800" dirty="0">
                <a:latin typeface="Arial Narrow" panose="020B0606020202030204" pitchFamily="34" charset="0"/>
              </a:rPr>
              <a:t>:</a:t>
            </a:r>
            <a:r>
              <a:rPr lang="fr-FR" sz="2800" b="1" dirty="0">
                <a:latin typeface="Arial Narrow" panose="020B0606020202030204" pitchFamily="34" charset="0"/>
              </a:rPr>
              <a:t> Douce Nuit </a:t>
            </a:r>
            <a:r>
              <a:rPr lang="fr-FR" sz="2800" dirty="0">
                <a:latin typeface="Arial Narrow" panose="020B0606020202030204" pitchFamily="34" charset="0"/>
              </a:rPr>
              <a:t>(5/5)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4645" y="1207674"/>
            <a:ext cx="9069355" cy="463731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5. Paix à tous ! Gloire au ciel 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Gloire au sein maternel,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Qui pour nous, en ce jour de Noël,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Enfanta le Sauveur éternel,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3600" dirty="0">
                <a:latin typeface="Arial" pitchFamily="34" charset="0"/>
                <a:cs typeface="Arial" pitchFamily="34" charset="0"/>
              </a:rPr>
              <a:t>qu'attendait Israël !</a:t>
            </a:r>
          </a:p>
        </p:txBody>
      </p:sp>
    </p:spTree>
    <p:extLst>
      <p:ext uri="{BB962C8B-B14F-4D97-AF65-F5344CB8AC3E}">
        <p14:creationId xmlns:p14="http://schemas.microsoft.com/office/powerpoint/2010/main" xmlns="" val="2646509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631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Dieu nous accueille en sa maison (</a:t>
            </a:r>
            <a:r>
              <a:rPr lang="fr-FR" sz="2400" b="1" i="1" dirty="0">
                <a:solidFill>
                  <a:srgbClr val="D2533C"/>
                </a:solidFill>
              </a:rPr>
              <a:t>2</a:t>
            </a:r>
            <a:r>
              <a:rPr lang="fr-FR" sz="2400" b="1" i="1" dirty="0" smtClean="0">
                <a:solidFill>
                  <a:srgbClr val="D2533C"/>
                </a:solidFill>
              </a:rPr>
              <a:t>/4):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nous accueille en sa </a:t>
            </a:r>
            <a:r>
              <a:rPr lang="fr-FR" sz="3200" b="1" dirty="0" smtClean="0">
                <a:solidFill>
                  <a:schemeClr val="tx1"/>
                </a:solidFill>
              </a:rPr>
              <a:t>maison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nous invite à son festin 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Jour </a:t>
            </a:r>
            <a:r>
              <a:rPr lang="fr-FR" sz="3200" b="1" dirty="0">
                <a:solidFill>
                  <a:schemeClr val="tx1"/>
                </a:solidFill>
              </a:rPr>
              <a:t>d’allégresse et jour de joie !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Alléluia !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2</a:t>
            </a:r>
            <a:r>
              <a:rPr lang="fr-FR" sz="3200" dirty="0" smtClean="0">
                <a:solidFill>
                  <a:schemeClr val="tx1"/>
                </a:solidFill>
              </a:rPr>
              <a:t>- </a:t>
            </a:r>
            <a:r>
              <a:rPr lang="fr-FR" sz="3200" dirty="0">
                <a:solidFill>
                  <a:schemeClr val="tx1"/>
                </a:solidFill>
              </a:rPr>
              <a:t>Jérusalem, </a:t>
            </a:r>
            <a:r>
              <a:rPr lang="fr-FR" sz="3200" dirty="0" smtClean="0">
                <a:solidFill>
                  <a:schemeClr val="tx1"/>
                </a:solidFill>
              </a:rPr>
              <a:t>réjouis-toi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Car </a:t>
            </a:r>
            <a:r>
              <a:rPr lang="fr-FR" sz="3200" dirty="0">
                <a:solidFill>
                  <a:schemeClr val="tx1"/>
                </a:solidFill>
              </a:rPr>
              <a:t>le Seigneur est avec toi : 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pour </a:t>
            </a:r>
            <a:r>
              <a:rPr lang="fr-FR" sz="3200" dirty="0">
                <a:solidFill>
                  <a:schemeClr val="tx1"/>
                </a:solidFill>
              </a:rPr>
              <a:t>ton bonheur il t’a choisie.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1839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Que vive mon âme </a:t>
            </a:r>
            <a:r>
              <a:rPr lang="fr-FR" sz="2400" i="1" dirty="0" smtClean="0">
                <a:solidFill>
                  <a:srgbClr val="D2533C"/>
                </a:solidFill>
              </a:rPr>
              <a:t>à </a:t>
            </a:r>
            <a:r>
              <a:rPr lang="fr-FR" sz="2400" i="1" dirty="0">
                <a:solidFill>
                  <a:srgbClr val="D2533C"/>
                </a:solidFill>
              </a:rPr>
              <a:t>te louer (</a:t>
            </a:r>
            <a:r>
              <a:rPr lang="fr-FR" sz="2400" i="1" dirty="0" smtClean="0">
                <a:solidFill>
                  <a:srgbClr val="D2533C"/>
                </a:solidFill>
              </a:rPr>
              <a:t>1/2)</a:t>
            </a:r>
            <a:endParaRPr lang="fr-FR" sz="2400" i="1" dirty="0" smtClean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Que vive mon âme à te louer </a:t>
            </a:r>
            <a:r>
              <a:rPr lang="fr-FR" sz="32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Tu </a:t>
            </a:r>
            <a:r>
              <a:rPr lang="fr-FR" sz="3200" b="1" dirty="0">
                <a:solidFill>
                  <a:schemeClr val="tx1"/>
                </a:solidFill>
              </a:rPr>
              <a:t>as posé une </a:t>
            </a:r>
            <a:r>
              <a:rPr lang="fr-FR" sz="3200" b="1" dirty="0" smtClean="0">
                <a:solidFill>
                  <a:schemeClr val="tx1"/>
                </a:solidFill>
              </a:rPr>
              <a:t>lampe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</a:t>
            </a:r>
            <a:r>
              <a:rPr lang="fr-FR" sz="3200" b="1" dirty="0">
                <a:solidFill>
                  <a:schemeClr val="tx1"/>
                </a:solidFill>
              </a:rPr>
              <a:t>lumière sur ma </a:t>
            </a:r>
            <a:r>
              <a:rPr lang="fr-FR" sz="3200" b="1" dirty="0" smtClean="0">
                <a:solidFill>
                  <a:schemeClr val="tx1"/>
                </a:solidFill>
              </a:rPr>
              <a:t>route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Ta </a:t>
            </a:r>
            <a:r>
              <a:rPr lang="fr-FR" sz="3200" b="1" dirty="0">
                <a:solidFill>
                  <a:schemeClr val="tx1"/>
                </a:solidFill>
              </a:rPr>
              <a:t>parole, Seigneur, ta parole Seigneur ! </a:t>
            </a: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1- Heureux </a:t>
            </a:r>
            <a:r>
              <a:rPr lang="fr-FR" sz="3200" dirty="0">
                <a:solidFill>
                  <a:schemeClr val="tx1"/>
                </a:solidFill>
              </a:rPr>
              <a:t>ceux qui marchent dans tes voies, Seigneur ! 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De </a:t>
            </a:r>
            <a:r>
              <a:rPr lang="fr-FR" sz="3200" dirty="0">
                <a:solidFill>
                  <a:schemeClr val="tx1"/>
                </a:solidFill>
              </a:rPr>
              <a:t>tout mon cœur je veux garder ta parole </a:t>
            </a:r>
            <a:r>
              <a:rPr lang="fr-FR" sz="3200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Ne </a:t>
            </a:r>
            <a:r>
              <a:rPr lang="fr-FR" sz="3200" dirty="0">
                <a:solidFill>
                  <a:schemeClr val="tx1"/>
                </a:solidFill>
              </a:rPr>
              <a:t>me délaisse pas, Dieu de ma joie </a:t>
            </a:r>
            <a:r>
              <a:rPr lang="fr-FR" sz="3200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>
                <a:solidFill>
                  <a:srgbClr val="D2533C"/>
                </a:solidFill>
              </a:rPr>
              <a:t>Que vive mon âme </a:t>
            </a:r>
            <a:r>
              <a:rPr lang="fr-FR" sz="2400" i="1" dirty="0" smtClean="0">
                <a:solidFill>
                  <a:srgbClr val="D2533C"/>
                </a:solidFill>
              </a:rPr>
              <a:t>à </a:t>
            </a:r>
            <a:r>
              <a:rPr lang="fr-FR" sz="2400" i="1" dirty="0">
                <a:solidFill>
                  <a:srgbClr val="D2533C"/>
                </a:solidFill>
              </a:rPr>
              <a:t>te louer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i="1" dirty="0" smtClean="0">
                <a:solidFill>
                  <a:srgbClr val="D2533C"/>
                </a:solidFill>
              </a:rPr>
              <a:t>2/2)</a:t>
            </a:r>
            <a:endParaRPr lang="fr-FR" sz="2400" i="1" dirty="0" smtClean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Que vive mon âme à te louer </a:t>
            </a:r>
            <a:r>
              <a:rPr lang="fr-FR" sz="32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Tu </a:t>
            </a:r>
            <a:r>
              <a:rPr lang="fr-FR" sz="3200" b="1" dirty="0">
                <a:solidFill>
                  <a:schemeClr val="tx1"/>
                </a:solidFill>
              </a:rPr>
              <a:t>as posé une </a:t>
            </a:r>
            <a:r>
              <a:rPr lang="fr-FR" sz="3200" b="1" dirty="0" smtClean="0">
                <a:solidFill>
                  <a:schemeClr val="tx1"/>
                </a:solidFill>
              </a:rPr>
              <a:t>lampe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</a:t>
            </a:r>
            <a:r>
              <a:rPr lang="fr-FR" sz="3200" b="1" dirty="0">
                <a:solidFill>
                  <a:schemeClr val="tx1"/>
                </a:solidFill>
              </a:rPr>
              <a:t>lumière sur ma </a:t>
            </a:r>
            <a:r>
              <a:rPr lang="fr-FR" sz="3200" b="1" dirty="0" smtClean="0">
                <a:solidFill>
                  <a:schemeClr val="tx1"/>
                </a:solidFill>
              </a:rPr>
              <a:t>route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Ta </a:t>
            </a:r>
            <a:r>
              <a:rPr lang="fr-FR" sz="3200" b="1" dirty="0">
                <a:solidFill>
                  <a:schemeClr val="tx1"/>
                </a:solidFill>
              </a:rPr>
              <a:t>parole, Seigneur, ta parole Seigneur ! </a:t>
            </a: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2- </a:t>
            </a:r>
            <a:r>
              <a:rPr lang="fr-FR" sz="3200" dirty="0">
                <a:solidFill>
                  <a:schemeClr val="tx1"/>
                </a:solidFill>
              </a:rPr>
              <a:t>Heureux ceux qui veulent faire ta </a:t>
            </a:r>
            <a:r>
              <a:rPr lang="fr-FR" sz="3200" dirty="0" smtClean="0">
                <a:solidFill>
                  <a:schemeClr val="tx1"/>
                </a:solidFill>
              </a:rPr>
              <a:t>volonté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</a:t>
            </a:r>
            <a:r>
              <a:rPr lang="fr-FR" sz="3200" dirty="0">
                <a:solidFill>
                  <a:schemeClr val="tx1"/>
                </a:solidFill>
              </a:rPr>
              <a:t>cours sans peur sur la voie de tes préceptes 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Et </a:t>
            </a:r>
            <a:r>
              <a:rPr lang="fr-FR" sz="3200" dirty="0">
                <a:solidFill>
                  <a:schemeClr val="tx1"/>
                </a:solidFill>
              </a:rPr>
              <a:t>mes lèvres publient ta vérité.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2472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à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Dieu nous accueille en sa maison (</a:t>
            </a:r>
            <a:r>
              <a:rPr lang="fr-FR" sz="2400" b="1" i="1" dirty="0">
                <a:solidFill>
                  <a:srgbClr val="D2533C"/>
                </a:solidFill>
              </a:rPr>
              <a:t>3</a:t>
            </a:r>
            <a:r>
              <a:rPr lang="fr-FR" sz="2400" b="1" i="1" dirty="0" smtClean="0">
                <a:solidFill>
                  <a:srgbClr val="D2533C"/>
                </a:solidFill>
              </a:rPr>
              <a:t>/4):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nous accueille en sa </a:t>
            </a:r>
            <a:r>
              <a:rPr lang="fr-FR" sz="3200" b="1" dirty="0" smtClean="0">
                <a:solidFill>
                  <a:schemeClr val="tx1"/>
                </a:solidFill>
              </a:rPr>
              <a:t>maison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</a:t>
            </a:r>
            <a:r>
              <a:rPr lang="fr-FR" sz="3200" b="1" dirty="0">
                <a:solidFill>
                  <a:schemeClr val="tx1"/>
                </a:solidFill>
              </a:rPr>
              <a:t>nous invite à son festin 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Jour </a:t>
            </a:r>
            <a:r>
              <a:rPr lang="fr-FR" sz="3200" b="1" dirty="0">
                <a:solidFill>
                  <a:schemeClr val="tx1"/>
                </a:solidFill>
              </a:rPr>
              <a:t>d’allégresse et jour de joie !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Alléluia !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3</a:t>
            </a:r>
            <a:r>
              <a:rPr lang="fr-FR" sz="3200" dirty="0" smtClean="0">
                <a:solidFill>
                  <a:schemeClr val="tx1"/>
                </a:solidFill>
              </a:rPr>
              <a:t>- </a:t>
            </a:r>
            <a:r>
              <a:rPr lang="fr-FR" sz="3200" dirty="0">
                <a:solidFill>
                  <a:schemeClr val="tx1"/>
                </a:solidFill>
              </a:rPr>
              <a:t>Criez de joie pour notre </a:t>
            </a:r>
            <a:r>
              <a:rPr lang="fr-FR" sz="3200" dirty="0" smtClean="0">
                <a:solidFill>
                  <a:schemeClr val="tx1"/>
                </a:solidFill>
              </a:rPr>
              <a:t>Dieu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Chantez </a:t>
            </a:r>
            <a:r>
              <a:rPr lang="fr-FR" sz="3200" dirty="0">
                <a:solidFill>
                  <a:schemeClr val="tx1"/>
                </a:solidFill>
              </a:rPr>
              <a:t>pour lui, car il est </a:t>
            </a:r>
            <a:r>
              <a:rPr lang="fr-FR" sz="3200" dirty="0" smtClean="0">
                <a:solidFill>
                  <a:schemeClr val="tx1"/>
                </a:solidFill>
              </a:rPr>
              <a:t>bon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car </a:t>
            </a:r>
            <a:r>
              <a:rPr lang="fr-FR" sz="3200" dirty="0">
                <a:solidFill>
                  <a:schemeClr val="tx1"/>
                </a:solidFill>
              </a:rPr>
              <a:t>éternel est son amour.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58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050" name="Picture 2" descr="Sainte famille images libres de droit, photos de Sainte ...">
            <a:extLst>
              <a:ext uri="{FF2B5EF4-FFF2-40B4-BE49-F238E27FC236}">
                <a16:creationId xmlns:a16="http://schemas.microsoft.com/office/drawing/2014/main" xmlns="" id="{BAF1F93D-0087-35C4-0F34-894FE735A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683" y="1222895"/>
            <a:ext cx="5300778" cy="406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Messe de Saint Jean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7584" y="1124744"/>
            <a:ext cx="780358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eleison</a:t>
            </a: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Kyrie eleison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eleison</a:t>
            </a: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Christe</a:t>
            </a: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 eleison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</a:t>
            </a:r>
            <a:r>
              <a:rPr lang="en-US" sz="3400" dirty="0" err="1">
                <a:solidFill>
                  <a:srgbClr val="292934"/>
                </a:solidFill>
                <a:cs typeface="Arial Unicode MS" charset="0"/>
              </a:rPr>
              <a:t>eleison</a:t>
            </a: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400" dirty="0">
                <a:solidFill>
                  <a:srgbClr val="292934"/>
                </a:solidFill>
                <a:cs typeface="Arial Unicode MS" charset="0"/>
              </a:rPr>
              <a:t>Kyrie eleison Kyrie eleison</a:t>
            </a:r>
          </a:p>
        </p:txBody>
      </p:sp>
    </p:spTree>
    <p:extLst>
      <p:ext uri="{BB962C8B-B14F-4D97-AF65-F5344CB8AC3E}">
        <p14:creationId xmlns:p14="http://schemas.microsoft.com/office/powerpoint/2010/main" xmlns="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(1/3)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louons, nous te bénissons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t'adorons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Nous te glorifions, nous te rendons grâce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Pour ton immense gloire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5918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le roi du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père tout puissant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Seigneur Dieu, agneau de Dieu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fils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75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2533C"/>
                </a:solidFill>
              </a:rPr>
              <a:t>Gloria: </a:t>
            </a:r>
            <a:r>
              <a:rPr lang="en-US" sz="2400" i="1" dirty="0">
                <a:solidFill>
                  <a:srgbClr val="D2533C"/>
                </a:solidFill>
              </a:rPr>
              <a:t>Gloire a Dieu dans le </a:t>
            </a:r>
            <a:r>
              <a:rPr lang="en-US" sz="2400" i="1" dirty="0" err="1">
                <a:solidFill>
                  <a:srgbClr val="D2533C"/>
                </a:solidFill>
              </a:rPr>
              <a:t>ciel</a:t>
            </a:r>
            <a:r>
              <a:rPr lang="en-US" sz="2400" i="1" dirty="0">
                <a:solidFill>
                  <a:srgbClr val="D2533C"/>
                </a:solidFill>
              </a:rPr>
              <a:t> (2/3) 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5288" y="836612"/>
            <a:ext cx="8641208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Gloire à Dieu dans le ciel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>
                <a:solidFill>
                  <a:srgbClr val="292934"/>
                </a:solidFill>
                <a:cs typeface="Arial Unicode MS" charset="0"/>
              </a:rPr>
              <a:t>Grande paix sur la Terre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b="1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saint, le seul seigneur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Le seul très-haut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Jésus-Christ, avec l'esprit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>
                <a:solidFill>
                  <a:srgbClr val="292934"/>
                </a:solidFill>
                <a:cs typeface="Arial Unicode MS" charset="0"/>
              </a:rPr>
              <a:t>Dans la gloire du père</a:t>
            </a: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354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1697</TotalTime>
  <Words>1167</Words>
  <Application>Microsoft Office PowerPoint</Application>
  <PresentationFormat>On-screen Show (4:3)</PresentationFormat>
  <Paragraphs>266</Paragraphs>
  <Slides>32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Dimanche 31 Decembre 2023</vt:lpstr>
      <vt:lpstr>Entrée: Dieu nous accueille en sa maison (1/4):</vt:lpstr>
      <vt:lpstr>Entrée: Dieu nous accueille en sa maison (2/4):</vt:lpstr>
      <vt:lpstr>Entrée: Dieu nous accueille en sa maison (3/4):</vt:lpstr>
      <vt:lpstr>Slide 5</vt:lpstr>
      <vt:lpstr>Kyrié: Messe de Saint Jean</vt:lpstr>
      <vt:lpstr>Gloria: Gloire a Dieu dans le ciel (1/3) </vt:lpstr>
      <vt:lpstr>Gloria: Gloire a Dieu dans le ciel (2/3) </vt:lpstr>
      <vt:lpstr>Gloria: Gloire a Dieu dans le ciel (2/3) </vt:lpstr>
      <vt:lpstr>Slide 10</vt:lpstr>
      <vt:lpstr>LITURGIE DE LA PAROLE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Communion : Douce Nuit (1/5)</vt:lpstr>
      <vt:lpstr>Communion : Douce Nuit (2/5)</vt:lpstr>
      <vt:lpstr>Communion : Douce Nuit (3/5)</vt:lpstr>
      <vt:lpstr>Communion : Douce Nuit (4/5)</vt:lpstr>
      <vt:lpstr>Communion : Douce Nuit (5/5)</vt:lpstr>
      <vt:lpstr>Slide 29</vt:lpstr>
      <vt:lpstr>Entrée: Que vive mon âme à te louer (1/2)</vt:lpstr>
      <vt:lpstr>Entrée: Que vive mon âme à te louer (2/2)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260</cp:revision>
  <dcterms:created xsi:type="dcterms:W3CDTF">2016-09-24T10:23:28Z</dcterms:created>
  <dcterms:modified xsi:type="dcterms:W3CDTF">2023-12-30T14:16:39Z</dcterms:modified>
</cp:coreProperties>
</file>