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52"/>
  </p:notesMasterIdLst>
  <p:sldIdLst>
    <p:sldId id="629" r:id="rId2"/>
    <p:sldId id="581" r:id="rId3"/>
    <p:sldId id="627" r:id="rId4"/>
    <p:sldId id="641" r:id="rId5"/>
    <p:sldId id="642" r:id="rId6"/>
    <p:sldId id="630" r:id="rId7"/>
    <p:sldId id="626" r:id="rId8"/>
    <p:sldId id="575" r:id="rId9"/>
    <p:sldId id="576" r:id="rId10"/>
    <p:sldId id="577" r:id="rId11"/>
    <p:sldId id="578" r:id="rId12"/>
    <p:sldId id="579" r:id="rId13"/>
    <p:sldId id="580" r:id="rId14"/>
    <p:sldId id="652" r:id="rId15"/>
    <p:sldId id="623" r:id="rId16"/>
    <p:sldId id="624" r:id="rId17"/>
    <p:sldId id="625" r:id="rId18"/>
    <p:sldId id="649" r:id="rId19"/>
    <p:sldId id="457" r:id="rId20"/>
    <p:sldId id="650" r:id="rId21"/>
    <p:sldId id="632" r:id="rId22"/>
    <p:sldId id="654" r:id="rId23"/>
    <p:sldId id="267" r:id="rId24"/>
    <p:sldId id="643" r:id="rId25"/>
    <p:sldId id="639" r:id="rId26"/>
    <p:sldId id="638" r:id="rId27"/>
    <p:sldId id="640" r:id="rId28"/>
    <p:sldId id="594" r:id="rId29"/>
    <p:sldId id="612" r:id="rId30"/>
    <p:sldId id="370" r:id="rId31"/>
    <p:sldId id="631" r:id="rId32"/>
    <p:sldId id="472" r:id="rId33"/>
    <p:sldId id="617" r:id="rId34"/>
    <p:sldId id="473" r:id="rId35"/>
    <p:sldId id="618" r:id="rId36"/>
    <p:sldId id="621" r:id="rId37"/>
    <p:sldId id="619" r:id="rId38"/>
    <p:sldId id="620" r:id="rId39"/>
    <p:sldId id="595" r:id="rId40"/>
    <p:sldId id="596" r:id="rId41"/>
    <p:sldId id="597" r:id="rId42"/>
    <p:sldId id="598" r:id="rId43"/>
    <p:sldId id="599" r:id="rId44"/>
    <p:sldId id="633" r:id="rId45"/>
    <p:sldId id="604" r:id="rId46"/>
    <p:sldId id="605" r:id="rId47"/>
    <p:sldId id="606" r:id="rId48"/>
    <p:sldId id="607" r:id="rId49"/>
    <p:sldId id="608" r:id="rId50"/>
    <p:sldId id="65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5D66D-9FFE-46A6-AB34-07595BD81DF1}" type="datetimeFigureOut">
              <a:rPr lang="fr-FR" smtClean="0"/>
              <a:pPr/>
              <a:t>23/12/2023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924AA-B65A-4DB6-BE8B-B9A63B7E879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458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90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C7F9B13-8368-4847-B9DE-A3906F8C13C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398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79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454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24AA-B65A-4DB6-BE8B-B9A63B7E8791}" type="slidenum">
              <a:rPr lang="fr-FR" smtClean="0"/>
              <a:pPr/>
              <a:t>50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December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December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Messe de la </a:t>
            </a:r>
            <a:r>
              <a:rPr lang="" sz="4000" b="1" cap="small" dirty="0" smtClean="0">
                <a:latin typeface="Arial Narrow" panose="020B0606020202030204" pitchFamily="34" charset="0"/>
              </a:rPr>
              <a:t>N</a:t>
            </a:r>
            <a:r>
              <a:rPr lang="" sz="4000" b="1" cap="small" smtClean="0">
                <a:latin typeface="Arial Narrow" panose="020B0606020202030204" pitchFamily="34" charset="0"/>
              </a:rPr>
              <a:t>uit</a:t>
            </a:r>
            <a:r>
              <a:rPr lang="" sz="4000" b="1" cap="small" dirty="0" smtClean="0">
                <a:latin typeface="Arial Narrow" panose="020B0606020202030204" pitchFamily="34" charset="0"/>
              </a:rPr>
              <a:t> </a:t>
            </a:r>
            <a:r>
              <a:rPr lang="" sz="4000" b="1" cap="small" dirty="0">
                <a:latin typeface="Arial Narrow" panose="020B0606020202030204" pitchFamily="34" charset="0"/>
              </a:rPr>
              <a:t>de </a:t>
            </a:r>
            <a:r>
              <a:rPr lang="" sz="4000" b="1" cap="small" smtClean="0">
                <a:latin typeface="Arial Narrow" panose="020B0606020202030204" pitchFamily="34" charset="0"/>
              </a:rPr>
              <a:t>Noel</a:t>
            </a:r>
            <a:r>
              <a:rPr lang="fr-FR" sz="4000" b="1" cap="small" dirty="0">
                <a:latin typeface="Arial Narrow" panose="020B0606020202030204" pitchFamily="34" charset="0"/>
              </a:rPr>
              <a:t/>
            </a:r>
            <a:br>
              <a:rPr lang="fr-FR" sz="4000" b="1" cap="small" dirty="0">
                <a:latin typeface="Arial Narrow" panose="020B0606020202030204" pitchFamily="34" charset="0"/>
              </a:rPr>
            </a:br>
            <a:r>
              <a:rPr lang="fr-FR" sz="4000" b="1" cap="small" dirty="0">
                <a:latin typeface="Arial Narrow" panose="020B0606020202030204" pitchFamily="34" charset="0"/>
              </a:rPr>
              <a:t>Dimanche 2</a:t>
            </a:r>
            <a:r>
              <a:rPr lang="" sz="4000" b="1" cap="small" dirty="0">
                <a:latin typeface="Arial Narrow" panose="020B0606020202030204" pitchFamily="34" charset="0"/>
              </a:rPr>
              <a:t>4</a:t>
            </a:r>
            <a:r>
              <a:rPr lang="fr-FR" sz="4000" b="1" cap="small" dirty="0">
                <a:latin typeface="Arial Narrow" panose="020B0606020202030204" pitchFamily="34" charset="0"/>
              </a:rPr>
              <a:t> </a:t>
            </a:r>
            <a:r>
              <a:rPr lang="" sz="4000" b="1" cap="small" dirty="0">
                <a:latin typeface="Arial Narrow" panose="020B0606020202030204" pitchFamily="34" charset="0"/>
              </a:rPr>
              <a:t>Decem</a:t>
            </a:r>
            <a:r>
              <a:rPr lang="fr-FR" sz="4000" b="1" cap="small" dirty="0" err="1">
                <a:latin typeface="Arial Narrow" panose="020B0606020202030204" pitchFamily="34" charset="0"/>
              </a:rPr>
              <a:t>bre</a:t>
            </a:r>
            <a:r>
              <a:rPr lang="fr-FR" sz="4000" b="1" cap="small" dirty="0">
                <a:latin typeface="Arial Narrow" panose="020B0606020202030204" pitchFamily="34" charset="0"/>
              </a:rPr>
              <a:t> 2023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Michel Shanghai</a:t>
            </a:r>
          </a:p>
        </p:txBody>
      </p:sp>
    </p:spTree>
    <p:extLst>
      <p:ext uri="{BB962C8B-B14F-4D97-AF65-F5344CB8AC3E}">
        <p14:creationId xmlns:p14="http://schemas.microsoft.com/office/powerpoint/2010/main" xmlns="" val="282770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/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/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3. Une étable est son logement</a:t>
            </a:r>
          </a:p>
          <a:p>
            <a:pPr marL="0" indent="0" algn="ctr">
              <a:buNone/>
            </a:pPr>
            <a:r>
              <a:rPr lang="fr-FR" sz="3200" dirty="0"/>
              <a:t>Un peu de paille est sa couchette,</a:t>
            </a:r>
          </a:p>
          <a:p>
            <a:pPr marL="0" indent="0" algn="ctr">
              <a:buNone/>
            </a:pPr>
            <a:r>
              <a:rPr lang="fr-FR" sz="3200" dirty="0"/>
              <a:t>Une étable est son logement</a:t>
            </a:r>
          </a:p>
          <a:p>
            <a:pPr marL="0" indent="0" algn="ctr">
              <a:buNone/>
            </a:pPr>
            <a:r>
              <a:rPr lang="fr-FR" sz="3200" dirty="0"/>
              <a:t>Pour un Dieu quel abaissement !</a:t>
            </a:r>
          </a:p>
        </p:txBody>
      </p:sp>
    </p:spTree>
    <p:extLst>
      <p:ext uri="{BB962C8B-B14F-4D97-AF65-F5344CB8AC3E}">
        <p14:creationId xmlns:p14="http://schemas.microsoft.com/office/powerpoint/2010/main" xmlns="" val="183928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/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/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4. Partez, grands rois de l'Orient !</a:t>
            </a:r>
          </a:p>
          <a:p>
            <a:pPr marL="0" indent="0" algn="ctr">
              <a:buNone/>
            </a:pPr>
            <a:r>
              <a:rPr lang="fr-FR" sz="3200" dirty="0"/>
              <a:t>Venez vous unir à  nos fêtes</a:t>
            </a:r>
          </a:p>
          <a:p>
            <a:pPr marL="0" indent="0" algn="ctr">
              <a:buNone/>
            </a:pPr>
            <a:r>
              <a:rPr lang="fr-FR" sz="3200" dirty="0"/>
              <a:t>Partez, grands rois de l'Orient !</a:t>
            </a:r>
          </a:p>
          <a:p>
            <a:pPr marL="0" indent="0" algn="ctr">
              <a:buNone/>
            </a:pPr>
            <a:r>
              <a:rPr lang="fr-FR" sz="3200" dirty="0"/>
              <a:t>Venez adorer cet enfant !</a:t>
            </a:r>
          </a:p>
        </p:txBody>
      </p:sp>
    </p:spTree>
    <p:extLst>
      <p:ext uri="{BB962C8B-B14F-4D97-AF65-F5344CB8AC3E}">
        <p14:creationId xmlns:p14="http://schemas.microsoft.com/office/powerpoint/2010/main" xmlns="" val="1069378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4502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/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/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5. Ô Jésus ! Ô Roi tout-puissant</a:t>
            </a:r>
          </a:p>
          <a:p>
            <a:pPr marL="0" indent="0" algn="ctr">
              <a:buNone/>
            </a:pPr>
            <a:r>
              <a:rPr lang="fr-FR" sz="3200" dirty="0"/>
              <a:t>Tout petit enfant que vous êtes,</a:t>
            </a:r>
          </a:p>
          <a:p>
            <a:pPr marL="0" indent="0" algn="ctr">
              <a:buNone/>
            </a:pPr>
            <a:r>
              <a:rPr lang="fr-FR" sz="3200" dirty="0"/>
              <a:t>Ô Jésus ! Ô Roi tout-puissant,</a:t>
            </a:r>
          </a:p>
          <a:p>
            <a:pPr marL="0" indent="0" algn="ctr">
              <a:buNone/>
            </a:pPr>
            <a:r>
              <a:rPr lang="fr-FR" sz="3200" dirty="0"/>
              <a:t>Régnez sur nous entièrement !</a:t>
            </a:r>
          </a:p>
        </p:txBody>
      </p:sp>
    </p:spTree>
    <p:extLst>
      <p:ext uri="{BB962C8B-B14F-4D97-AF65-F5344CB8AC3E}">
        <p14:creationId xmlns:p14="http://schemas.microsoft.com/office/powerpoint/2010/main" xmlns="" val="69567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4502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/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/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6. Il veut nos cœurs, il les attend :</a:t>
            </a:r>
          </a:p>
          <a:p>
            <a:pPr marL="0" indent="0" algn="ctr">
              <a:buNone/>
            </a:pPr>
            <a:r>
              <a:rPr lang="fr-FR" sz="3200" dirty="0"/>
              <a:t>Il est là  pour faire leur conquête</a:t>
            </a:r>
          </a:p>
          <a:p>
            <a:pPr marL="0" indent="0" algn="ctr">
              <a:buNone/>
            </a:pPr>
            <a:r>
              <a:rPr lang="fr-FR" sz="3200" dirty="0"/>
              <a:t>Il veut nos cœurs, il les attend :</a:t>
            </a:r>
          </a:p>
          <a:p>
            <a:pPr marL="0" indent="0" algn="ctr">
              <a:buNone/>
            </a:pPr>
            <a:r>
              <a:rPr lang="fr-FR" sz="3200" dirty="0"/>
              <a:t>Donnons-les lui donc promptement </a:t>
            </a:r>
            <a:r>
              <a:rPr lang="fr-FR" sz="2900" dirty="0">
                <a:latin typeface="Arial Narrow" panose="020B0606020202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717490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720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Kyrie</a:t>
            </a:r>
            <a:r>
              <a:rPr lang="fr-FR" sz="2800" b="1" i="1" dirty="0"/>
              <a:t>: </a:t>
            </a:r>
            <a:r>
              <a:rPr lang="fr-FR" sz="2800" b="1" dirty="0"/>
              <a:t>Messe de Saint Boniface.</a:t>
            </a:r>
            <a:endParaRPr lang="fr-FR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93" y="1357162"/>
            <a:ext cx="9142607" cy="1324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36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200" b="1" dirty="0">
                <a:latin typeface="Arial Narrow" panose="020B0606020202030204" pitchFamily="34" charset="0"/>
              </a:rPr>
              <a:t>Kyrie eleison </a:t>
            </a:r>
            <a:r>
              <a:rPr lang="fr-FR" sz="3200" dirty="0">
                <a:latin typeface="Arial Narrow" panose="020B0606020202030204" pitchFamily="34" charset="0"/>
              </a:rPr>
              <a:t>(ter)</a:t>
            </a:r>
          </a:p>
          <a:p>
            <a:pPr marL="0" indent="0" algn="ctr">
              <a:buNone/>
            </a:pPr>
            <a:r>
              <a:rPr lang="fr-FR" sz="3200" b="1" dirty="0" err="1">
                <a:latin typeface="Arial Narrow" panose="020B0606020202030204" pitchFamily="34" charset="0"/>
              </a:rPr>
              <a:t>Christe</a:t>
            </a:r>
            <a:r>
              <a:rPr lang="fr-FR" sz="3200" b="1" dirty="0">
                <a:latin typeface="Arial Narrow" panose="020B0606020202030204" pitchFamily="34" charset="0"/>
              </a:rPr>
              <a:t> eleison</a:t>
            </a:r>
            <a:r>
              <a:rPr lang="fr-FR" sz="3200" dirty="0">
                <a:latin typeface="Arial Narrow" panose="020B0606020202030204" pitchFamily="34" charset="0"/>
              </a:rPr>
              <a:t> (ter)</a:t>
            </a:r>
            <a:endParaRPr lang="fr-FR" sz="32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200" b="1" dirty="0">
                <a:latin typeface="Arial Narrow" panose="020B0606020202030204" pitchFamily="34" charset="0"/>
              </a:rPr>
              <a:t>Kyrie eleison</a:t>
            </a:r>
            <a:r>
              <a:rPr lang="fr-FR" sz="3600" dirty="0">
                <a:latin typeface="Arial Narrow" panose="020B0606020202030204" pitchFamily="34" charset="0"/>
              </a:rPr>
              <a:t> </a:t>
            </a:r>
            <a:r>
              <a:rPr lang="fr-FR" sz="3200" dirty="0">
                <a:latin typeface="Arial Narrow" panose="020B0606020202030204" pitchFamily="34" charset="0"/>
              </a:rPr>
              <a:t>(ter)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450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de St Boniface (1/2)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3034" y="836613"/>
            <a:ext cx="843743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 (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Et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paix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sur la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terre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aux hommes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qu’il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aime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louons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bénissons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glorifions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rendons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grâce pour ton immense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/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Roi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ciel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tout-puissant.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unique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Jésus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Seigneur,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Agneau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  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233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855662"/>
            <a:ext cx="9144000" cy="574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reçois notre prières.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es assis à la droite du père: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seul es le très haut Jésus Christ, avec le Saint Esprit, </a:t>
            </a:r>
          </a:p>
          <a:p>
            <a:pPr algn="ctr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dans la gloire de Dieu le Père. Amen ! </a:t>
            </a:r>
          </a:p>
          <a:p>
            <a:pPr algn="ctr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 </a:t>
            </a: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95288" y="350838"/>
            <a:ext cx="8229600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de St Boniface (1/2) </a:t>
            </a:r>
          </a:p>
        </p:txBody>
      </p:sp>
    </p:spTree>
    <p:extLst>
      <p:ext uri="{BB962C8B-B14F-4D97-AF65-F5344CB8AC3E}">
        <p14:creationId xmlns:p14="http://schemas.microsoft.com/office/powerpoint/2010/main" xmlns="" val="4200311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1194" y="1014761"/>
            <a:ext cx="8570795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  <a:cs typeface="Arial Narrow"/>
              </a:rPr>
              <a:t>Première lecture:</a:t>
            </a:r>
            <a:endParaRPr lang="" sz="3200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" sz="3200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</a:rPr>
              <a:t>Psaume 96</a:t>
            </a:r>
            <a:r>
              <a:rPr lang="fr-FR" sz="3200" dirty="0" smtClean="0"/>
              <a:t>: </a:t>
            </a:r>
            <a:r>
              <a:rPr lang="fr-FR" sz="3200" dirty="0"/>
              <a:t>	</a:t>
            </a:r>
            <a:endParaRPr lang="fr-FR" sz="3200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fr-FR" sz="32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Aujourd’hui un Sauveur nous est né,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c’est le Christ le </a:t>
            </a:r>
            <a:r>
              <a:rPr lang="fr-FR" sz="3600" b="1" dirty="0" smtClean="0">
                <a:latin typeface="Arial Narrow" panose="020B0606020202030204" pitchFamily="34" charset="0"/>
              </a:rPr>
              <a:t>Seigneur</a:t>
            </a:r>
            <a:endParaRPr lang="" sz="36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" sz="36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" sz="3200" i="1" dirty="0" smtClean="0">
                <a:solidFill>
                  <a:schemeClr val="tx2"/>
                </a:solidFill>
                <a:cs typeface="Arial Narrow"/>
              </a:rPr>
              <a:t>Deuxieme</a:t>
            </a:r>
            <a:r>
              <a:rPr lang="fr-FR" sz="3200" i="1" dirty="0" smtClean="0">
                <a:solidFill>
                  <a:schemeClr val="tx2"/>
                </a:solidFill>
                <a:cs typeface="Arial Narrow"/>
              </a:rPr>
              <a:t> lecture:</a:t>
            </a:r>
            <a:endParaRPr lang="" sz="3200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" sz="36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504" y="20615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C00000"/>
                </a:solidFill>
              </a:rPr>
              <a:t>LITURGIE DE LA PAROLE  </a:t>
            </a:r>
          </a:p>
        </p:txBody>
      </p:sp>
    </p:spTree>
    <p:extLst>
      <p:ext uri="{BB962C8B-B14F-4D97-AF65-F5344CB8AC3E}">
        <p14:creationId xmlns:p14="http://schemas.microsoft.com/office/powerpoint/2010/main" xmlns="" val="215926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93298" y="638355"/>
            <a:ext cx="8660921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3200" b="1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/>
              <a:t>Alléluia</a:t>
            </a:r>
            <a:r>
              <a:rPr lang="fr-FR" sz="3200" dirty="0" smtClean="0"/>
              <a:t>. « Voici la servante du Seigneur ;</a:t>
            </a:r>
            <a:br>
              <a:rPr lang="fr-FR" sz="3200" dirty="0" smtClean="0"/>
            </a:br>
            <a:r>
              <a:rPr lang="fr-FR" sz="3200" dirty="0" smtClean="0"/>
              <a:t>que tout m’advienne selon ta parole. » </a:t>
            </a:r>
            <a:r>
              <a:rPr lang="fr-FR" sz="3200" b="1" dirty="0" smtClean="0"/>
              <a:t>Alléluia</a:t>
            </a:r>
          </a:p>
          <a:p>
            <a:pPr marL="0" indent="0">
              <a:buNone/>
            </a:pPr>
            <a:endParaRPr lang="fr-FR" sz="3200" b="1" dirty="0" smtClean="0"/>
          </a:p>
          <a:p>
            <a:pPr marL="0" indent="0">
              <a:buNone/>
            </a:pPr>
            <a:r>
              <a:rPr lang="fr-FR" sz="3200" b="1" dirty="0" smtClean="0">
                <a:solidFill>
                  <a:srgbClr val="C00000"/>
                </a:solidFill>
              </a:rPr>
              <a:t>É</a:t>
            </a:r>
            <a:r>
              <a:rPr lang="fr-FR" sz="3200" b="1" cap="all" dirty="0" smtClean="0">
                <a:solidFill>
                  <a:srgbClr val="C00000"/>
                </a:solidFill>
              </a:rPr>
              <a:t>VANGILE</a:t>
            </a:r>
          </a:p>
          <a:p>
            <a:pPr>
              <a:buNone/>
            </a:pPr>
            <a:endParaRPr lang="fr-FR" sz="3200" b="1" dirty="0" smtClean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504" y="20615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C00000"/>
                </a:solidFill>
              </a:rPr>
              <a:t>LITURGIE DE LA PAROLE  </a:t>
            </a:r>
          </a:p>
        </p:txBody>
      </p:sp>
    </p:spTree>
    <p:extLst>
      <p:ext uri="{BB962C8B-B14F-4D97-AF65-F5344CB8AC3E}">
        <p14:creationId xmlns:p14="http://schemas.microsoft.com/office/powerpoint/2010/main" xmlns="" val="22317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-103517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i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28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  <a:r>
              <a:rPr lang="fr-FR" sz="2800" dirty="0" smtClean="0">
                <a:latin typeface="Arial Narrow" panose="020B0606020202030204" pitchFamily="34" charset="0"/>
              </a:rPr>
              <a:t/>
            </a:r>
            <a:br>
              <a:rPr lang="fr-FR" sz="2800" dirty="0" smtClean="0">
                <a:latin typeface="Arial Narrow" panose="020B0606020202030204" pitchFamily="34" charset="0"/>
              </a:rPr>
            </a:br>
            <a:r>
              <a:rPr lang="fr-FR" sz="2700" dirty="0" smtClean="0">
                <a:latin typeface="+mj-lt"/>
              </a:rPr>
              <a:t>Je </a:t>
            </a:r>
            <a:r>
              <a:rPr lang="fr-FR" sz="2700" dirty="0">
                <a:latin typeface="+mj-lt"/>
              </a:rPr>
              <a:t>crois en Dieu,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créateur </a:t>
            </a:r>
            <a:r>
              <a:rPr lang="fr-FR" sz="2700" dirty="0">
                <a:latin typeface="+mj-lt"/>
              </a:rPr>
              <a:t>du ciel et de la terre </a:t>
            </a:r>
            <a:r>
              <a:rPr lang="fr-FR" sz="2700" dirty="0" smtClean="0">
                <a:latin typeface="+mj-lt"/>
              </a:rPr>
              <a:t>; </a:t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et </a:t>
            </a:r>
            <a:r>
              <a:rPr lang="fr-FR" sz="2700" dirty="0">
                <a:latin typeface="+mj-lt"/>
              </a:rPr>
              <a:t>en Jésus-Christ, son Fils unique, notre Seigneur,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qui </a:t>
            </a:r>
            <a:r>
              <a:rPr lang="fr-FR" sz="2700" dirty="0">
                <a:latin typeface="+mj-lt"/>
              </a:rPr>
              <a:t>a été conçu du Saint-Esprit,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né de la Vierge Marie, a souffert sous Ponce Pilate, a été crucifié, est mort et a été enseveli,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descendu aux enfers, le troisième jour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ressuscité des morts, est monté aux cieux,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assis à la droite de Dieu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d’où </a:t>
            </a:r>
            <a:r>
              <a:rPr lang="fr-FR" sz="2700" dirty="0">
                <a:latin typeface="+mj-lt"/>
              </a:rPr>
              <a:t>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030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67580" y="1244464"/>
            <a:ext cx="7171202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Jésus Sauveur du monde,</a:t>
            </a: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écoute et prends pitié 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Offertoire: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2555" y="66868"/>
            <a:ext cx="8229599" cy="6534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" sz="3200" dirty="0"/>
          </a:p>
          <a:p>
            <a:pPr marL="0" indent="0" algn="ctr">
              <a:buNone/>
            </a:pPr>
            <a:endParaRPr lang="fr-FR" sz="3600" b="0" i="0" dirty="0" smtClean="0">
              <a:solidFill>
                <a:srgbClr val="212529"/>
              </a:solidFill>
              <a:effectLst/>
            </a:endParaRPr>
          </a:p>
          <a:p>
            <a:pPr marL="0" indent="0" algn="ctr">
              <a:buNone/>
            </a:pPr>
            <a:r>
              <a:rPr lang="fr-FR" sz="3200" b="0" i="0" dirty="0" smtClean="0">
                <a:solidFill>
                  <a:srgbClr val="212529"/>
                </a:solidFill>
                <a:effectLst/>
              </a:rPr>
              <a:t>1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. Peuple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fidèle, le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Seigneur t’appelle 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C’est fête sur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terre, le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Christ est né.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Viens à la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crèche voir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le roi du monde.</a:t>
            </a:r>
            <a:r>
              <a:rPr lang="fr-FR" sz="3200" b="1" i="0" dirty="0">
                <a:solidFill>
                  <a:srgbClr val="212529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134557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Offertoire: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58645" y="356839"/>
            <a:ext cx="7895062" cy="582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" sz="3200" dirty="0"/>
          </a:p>
          <a:p>
            <a:pPr marL="0" indent="0" algn="ctr">
              <a:buNone/>
            </a:pPr>
            <a:r>
              <a:rPr lang="fr-FR" sz="3200" dirty="0"/>
              <a:t>2. </a:t>
            </a:r>
            <a:r>
              <a:rPr lang="fr-FR" sz="3200" b="0" i="0" dirty="0">
                <a:effectLst/>
              </a:rPr>
              <a:t>Verbe, </a:t>
            </a:r>
            <a:r>
              <a:rPr lang="fr-FR" sz="3200" b="0" i="0" dirty="0" smtClean="0">
                <a:effectLst/>
              </a:rPr>
              <a:t>Lumière, et </a:t>
            </a:r>
            <a:r>
              <a:rPr lang="fr-FR" sz="3200" b="0" i="0" dirty="0">
                <a:effectLst/>
              </a:rPr>
              <a:t>Splendeur du Père,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effectLst/>
              </a:rPr>
              <a:t>Il naît d’une </a:t>
            </a:r>
            <a:r>
              <a:rPr lang="fr-FR" sz="3200" b="0" i="0" dirty="0" smtClean="0">
                <a:effectLst/>
              </a:rPr>
              <a:t>mère, petit </a:t>
            </a:r>
            <a:r>
              <a:rPr lang="fr-FR" sz="3200" b="0" i="0" dirty="0">
                <a:effectLst/>
              </a:rPr>
              <a:t>enfant.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effectLst/>
              </a:rPr>
              <a:t>Dieu </a:t>
            </a:r>
            <a:r>
              <a:rPr lang="fr-FR" sz="3200" b="0" i="0" dirty="0" smtClean="0">
                <a:effectLst/>
              </a:rPr>
              <a:t>véritable, le </a:t>
            </a:r>
            <a:r>
              <a:rPr lang="fr-FR" sz="3200" b="0" i="0" dirty="0">
                <a:effectLst/>
              </a:rPr>
              <a:t>Seigneur fait homme.</a:t>
            </a:r>
            <a:r>
              <a:rPr lang="fr-FR" sz="3200" b="1" i="0" dirty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Sauveur.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453784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Offertoire: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70155" y="66869"/>
            <a:ext cx="7794703" cy="582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 </a:t>
            </a:r>
            <a:endParaRPr lang="" sz="3200" dirty="0"/>
          </a:p>
          <a:p>
            <a:pPr marL="0" indent="0" algn="ctr">
              <a:buNone/>
            </a:pPr>
            <a:endParaRPr lang="fr-FR" sz="3200" b="0" i="0" dirty="0" smtClean="0">
              <a:solidFill>
                <a:srgbClr val="212529"/>
              </a:solidFill>
              <a:effectLst/>
            </a:endParaRPr>
          </a:p>
          <a:p>
            <a:pPr marL="0" indent="0" algn="ctr">
              <a:buNone/>
            </a:pPr>
            <a:r>
              <a:rPr lang="fr-FR" sz="3200" b="0" i="0" dirty="0" smtClean="0">
                <a:solidFill>
                  <a:srgbClr val="212529"/>
                </a:solidFill>
                <a:effectLst/>
              </a:rPr>
              <a:t>3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. Peuple,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acclame, avec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tous les anges,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Le Maître des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hommes qui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vient chez toi.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Dieu qui se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donne a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tous ceux qu’il aime !</a:t>
            </a:r>
            <a:endParaRPr lang="fr-FR" sz="3200" dirty="0">
              <a:solidFill>
                <a:srgbClr val="212529"/>
              </a:solidFill>
            </a:endParaRP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r>
              <a:rPr lang="fr-F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fr-F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Sauveur.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2831062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Offertoire: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2556" y="66869"/>
            <a:ext cx="8229600" cy="582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 </a:t>
            </a:r>
            <a:endParaRPr lang="" sz="3200" dirty="0"/>
          </a:p>
          <a:p>
            <a:pPr marL="0" indent="0" algn="ctr">
              <a:buNone/>
            </a:pPr>
            <a:endParaRPr lang="fr-FR" sz="3600" dirty="0" smtClean="0">
              <a:solidFill>
                <a:srgbClr val="212529"/>
              </a:solidFill>
            </a:endParaRPr>
          </a:p>
          <a:p>
            <a:pPr marL="0" indent="0" algn="ctr">
              <a:buNone/>
            </a:pPr>
            <a:r>
              <a:rPr lang="fr-FR" sz="3200" dirty="0" smtClean="0">
                <a:solidFill>
                  <a:srgbClr val="212529"/>
                </a:solidFill>
              </a:rPr>
              <a:t>4</a:t>
            </a:r>
            <a:r>
              <a:rPr lang="fr-FR" sz="3200" dirty="0">
                <a:solidFill>
                  <a:srgbClr val="212529"/>
                </a:solidFill>
              </a:rPr>
              <a:t>.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Peuple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fidèle, en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ce jour de fête,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Proclame la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gloire de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ton Seigneur.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Dieu se fait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homme pour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montrer qu’il t’aime</a:t>
            </a:r>
            <a:endParaRPr lang="fr-FR" sz="3200" dirty="0">
              <a:solidFill>
                <a:srgbClr val="212529"/>
              </a:solidFill>
            </a:endParaRP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</a:t>
            </a:r>
            <a:r>
              <a:rPr lang="fr-FR" sz="3600" b="1" i="0" dirty="0">
                <a:solidFill>
                  <a:srgbClr val="212529"/>
                </a:solidFill>
                <a:effectLst/>
              </a:rPr>
              <a:t>.</a:t>
            </a:r>
            <a:endParaRPr lang="fr-FR" sz="36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815518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7571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Saint Boniface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b="1" dirty="0"/>
              <a:t>Sanctus, Sanctus, Sanctus, Deus </a:t>
            </a:r>
            <a:r>
              <a:rPr lang="fr-FR" sz="3200" b="1" dirty="0" err="1"/>
              <a:t>Sabaoth</a:t>
            </a:r>
            <a:r>
              <a:rPr lang="fr-FR" sz="3200" b="1" dirty="0"/>
              <a:t> 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 err="1"/>
              <a:t>Pleni</a:t>
            </a:r>
            <a:r>
              <a:rPr lang="fr-FR" sz="3200" dirty="0"/>
              <a:t> </a:t>
            </a:r>
            <a:r>
              <a:rPr lang="fr-FR" sz="3200" dirty="0" err="1"/>
              <a:t>sunt</a:t>
            </a:r>
            <a:r>
              <a:rPr lang="fr-FR" sz="3200" dirty="0"/>
              <a:t> </a:t>
            </a:r>
            <a:r>
              <a:rPr lang="fr-FR" sz="3200" dirty="0" err="1"/>
              <a:t>coeli</a:t>
            </a:r>
            <a:r>
              <a:rPr lang="fr-FR" sz="3200" dirty="0"/>
              <a:t> et terra gloria tua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Benedictus qui </a:t>
            </a:r>
            <a:r>
              <a:rPr lang="fr-FR" sz="3200" dirty="0" err="1"/>
              <a:t>venit</a:t>
            </a:r>
            <a:r>
              <a:rPr lang="fr-FR" sz="3200" dirty="0"/>
              <a:t> in nomine </a:t>
            </a:r>
            <a:r>
              <a:rPr lang="fr-FR" sz="3200" dirty="0" err="1"/>
              <a:t>domini</a:t>
            </a:r>
            <a:r>
              <a:rPr lang="fr-FR" sz="3200" dirty="0"/>
              <a:t> </a:t>
            </a:r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</p:txBody>
      </p:sp>
    </p:spTree>
    <p:extLst>
      <p:ext uri="{BB962C8B-B14F-4D97-AF65-F5344CB8AC3E}">
        <p14:creationId xmlns:p14="http://schemas.microsoft.com/office/powerpoint/2010/main" xmlns="" val="3770229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3200" dirty="0">
              <a:solidFill>
                <a:srgbClr val="333333"/>
              </a:solidFill>
            </a:endParaRPr>
          </a:p>
          <a:p>
            <a:pPr marL="0" indent="0" algn="ctr">
              <a:buNone/>
            </a:pPr>
            <a:r>
              <a:rPr lang="fr-FR" sz="3200" dirty="0">
                <a:solidFill>
                  <a:srgbClr val="333333"/>
                </a:solidFill>
              </a:rPr>
              <a:t>1. </a:t>
            </a:r>
            <a:r>
              <a:rPr lang="fr-FR" sz="3200" b="0" i="0" dirty="0">
                <a:solidFill>
                  <a:srgbClr val="333333"/>
                </a:solidFill>
                <a:effectLst/>
              </a:rPr>
              <a:t>Lumière pour l’homme aujourd’hui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viens depuis que sur la terre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il est un pauvre qui t’espère,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Atteins jusqu’à l’aveugle en moi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Touche mes yeux afin qu’ils voient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De quel amour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Tu me poursuis.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d’où vient le jour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ne reconnais ma nuit ?</a:t>
            </a: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75037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0825" y="837754"/>
            <a:ext cx="8497888" cy="57595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Notre Père qui es aux cieux, </a:t>
            </a:r>
            <a:endParaRPr lang="" sz="3200" dirty="0">
              <a:solidFill>
                <a:schemeClr val="tx1"/>
              </a:solidFill>
            </a:endParaRPr>
          </a:p>
          <a:p>
            <a:pPr algn="ctr" defTabSz="914400">
              <a:lnSpc>
                <a:spcPct val="90000"/>
              </a:lnSpc>
            </a:pPr>
            <a:r>
              <a:rPr lang="fr-FR" sz="3200" dirty="0" smtClean="0">
                <a:solidFill>
                  <a:schemeClr val="tx1"/>
                </a:solidFill>
              </a:rPr>
              <a:t>Que </a:t>
            </a:r>
            <a:r>
              <a:rPr lang="fr-FR" sz="3200" dirty="0">
                <a:solidFill>
                  <a:schemeClr val="tx1"/>
                </a:solidFill>
              </a:rPr>
              <a:t>ton Nom soit sanctifié,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 smtClean="0">
                <a:solidFill>
                  <a:schemeClr val="tx1"/>
                </a:solidFill>
              </a:rPr>
              <a:t>Que </a:t>
            </a:r>
            <a:r>
              <a:rPr lang="fr-FR" sz="3200" dirty="0">
                <a:solidFill>
                  <a:schemeClr val="tx1"/>
                </a:solidFill>
              </a:rPr>
              <a:t>ton règne vienne;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ta volonté soit faite,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sur la terre comme au ciel.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Donne-nous aujourd</a:t>
            </a:r>
            <a:r>
              <a:rPr lang="fr-FR" altLang="en-US" sz="3200" dirty="0">
                <a:solidFill>
                  <a:schemeClr val="tx1"/>
                </a:solidFill>
              </a:rPr>
              <a:t>’</a:t>
            </a:r>
            <a:r>
              <a:rPr lang="fr-FR" sz="3200" dirty="0">
                <a:solidFill>
                  <a:schemeClr val="tx1"/>
                </a:solidFill>
              </a:rPr>
              <a:t>hui notre pain de ce jour, Pardonne-nous nos offenses,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comme nous pardonnons aussi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à </a:t>
            </a:r>
            <a:r>
              <a:rPr lang="fr-FR" sz="3200" dirty="0"/>
              <a:t>ceux qui nous ont offensés.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/>
              <a:t>Et ne nous laisse pas entrer en tentation,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/>
              <a:t>mais délivre-nous du mal.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-242888"/>
            <a:ext cx="82296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71685" name="TextBox 1"/>
          <p:cNvSpPr txBox="1">
            <a:spLocks noChangeArrowheads="1"/>
          </p:cNvSpPr>
          <p:nvPr/>
        </p:nvSpPr>
        <p:spPr bwMode="auto">
          <a:xfrm>
            <a:off x="106213" y="406871"/>
            <a:ext cx="60499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D63800"/>
                </a:solidFill>
              </a:rPr>
              <a:t>Notre </a:t>
            </a:r>
            <a:r>
              <a:rPr lang="en-US" sz="3200" dirty="0" err="1">
                <a:solidFill>
                  <a:srgbClr val="D63800"/>
                </a:solidFill>
              </a:rPr>
              <a:t>Père</a:t>
            </a:r>
            <a:endParaRPr lang="" sz="3200">
              <a:solidFill>
                <a:srgbClr val="D63800"/>
              </a:solidFill>
            </a:endParaRPr>
          </a:p>
          <a:p>
            <a:endParaRPr lang="en-US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1855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3"/>
            <a:ext cx="8331200" cy="530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endParaRPr lang="fr-FR" sz="3200" dirty="0"/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endParaRPr lang="fr-FR" sz="3200" dirty="0"/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endParaRPr lang="fr-FR" sz="3200" dirty="0"/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endParaRPr lang="fr-FR" sz="3200" dirty="0"/>
          </a:p>
          <a:p>
            <a:pPr algn="ctr"/>
            <a:endParaRPr lang="fr-FR" sz="3200" b="1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r>
              <a:rPr lang="fr-FR" sz="3200" dirty="0"/>
              <a:t> </a:t>
            </a:r>
            <a:br>
              <a:rPr lang="fr-FR" sz="3200" dirty="0"/>
            </a:br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de Saint Boniface</a:t>
            </a:r>
          </a:p>
        </p:txBody>
      </p:sp>
    </p:spTree>
    <p:extLst>
      <p:ext uri="{BB962C8B-B14F-4D97-AF65-F5344CB8AC3E}">
        <p14:creationId xmlns:p14="http://schemas.microsoft.com/office/powerpoint/2010/main" xmlns="" val="695636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5776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Autofit/>
          </a:bodyPr>
          <a:lstStyle/>
          <a:p>
            <a:r>
              <a:rPr lang="fr-FR" sz="3600" b="1" i="1" dirty="0">
                <a:latin typeface="Arial Narrow" panose="020B0606020202030204" pitchFamily="34" charset="0"/>
              </a:rPr>
              <a:t>Communion </a:t>
            </a:r>
            <a:r>
              <a:rPr lang="fr-FR" sz="3600" dirty="0">
                <a:latin typeface="Arial Narrow" panose="020B0606020202030204" pitchFamily="34" charset="0"/>
              </a:rPr>
              <a:t>:</a:t>
            </a:r>
            <a:r>
              <a:rPr lang="fr-FR" sz="3600" b="1" dirty="0">
                <a:latin typeface="Arial Narrow" panose="020B0606020202030204" pitchFamily="34" charset="0"/>
              </a:rPr>
              <a:t> Dans une étable obscure (1/3)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38469" y="1457739"/>
            <a:ext cx="7158759" cy="498281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200" dirty="0" smtClean="0"/>
              <a:t>1. Dans </a:t>
            </a:r>
            <a:r>
              <a:rPr lang="fr-FR" sz="3200" dirty="0"/>
              <a:t>une étable obscure,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" sz="3200" dirty="0" smtClean="0"/>
              <a:t>s</a:t>
            </a:r>
            <a:r>
              <a:rPr lang="fr-FR" sz="3200" dirty="0" err="1"/>
              <a:t>ous</a:t>
            </a:r>
            <a:r>
              <a:rPr lang="fr-FR" sz="3200" dirty="0"/>
              <a:t> le ciel étoilé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 smtClean="0"/>
              <a:t>Né </a:t>
            </a:r>
            <a:r>
              <a:rPr lang="fr-FR" sz="3200" dirty="0"/>
              <a:t>d'une vierge pure,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" sz="3200" dirty="0" smtClean="0"/>
              <a:t>u</a:t>
            </a:r>
            <a:r>
              <a:rPr lang="fr-FR" sz="3200" dirty="0" smtClean="0"/>
              <a:t>n d</a:t>
            </a:r>
            <a:r>
              <a:rPr lang="fr-FR" sz="3200" dirty="0"/>
              <a:t>oux Sauveur est né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/>
              <a:t>Le Seigneur Jésus-Christ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est </a:t>
            </a:r>
            <a:r>
              <a:rPr lang="fr-FR" sz="3200" dirty="0"/>
              <a:t>né dans une crèche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/>
              <a:t>Quand a sonné minuit.</a:t>
            </a:r>
          </a:p>
        </p:txBody>
      </p:sp>
    </p:spTree>
    <p:extLst>
      <p:ext uri="{BB962C8B-B14F-4D97-AF65-F5344CB8AC3E}">
        <p14:creationId xmlns:p14="http://schemas.microsoft.com/office/powerpoint/2010/main" xmlns="" val="612953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6" y="318052"/>
            <a:ext cx="8680174" cy="990600"/>
          </a:xfrm>
        </p:spPr>
        <p:txBody>
          <a:bodyPr>
            <a:noAutofit/>
          </a:bodyPr>
          <a:lstStyle/>
          <a:p>
            <a:r>
              <a:rPr lang="fr-FR" sz="3600" b="1" i="1" dirty="0">
                <a:latin typeface="Arial Narrow" pitchFamily="34" charset="0"/>
              </a:rPr>
              <a:t>Communion </a:t>
            </a:r>
            <a:r>
              <a:rPr lang="fr-FR" sz="3600" dirty="0">
                <a:latin typeface="Arial Narrow" pitchFamily="34" charset="0"/>
              </a:rPr>
              <a:t>:</a:t>
            </a:r>
            <a:r>
              <a:rPr lang="fr-FR" sz="3600" b="1" dirty="0">
                <a:latin typeface="Arial Narrow" pitchFamily="34" charset="0"/>
              </a:rPr>
              <a:t> Dans une étable obscure (2/3)</a:t>
            </a:r>
            <a:endParaRPr lang="en-US" sz="3600" dirty="0">
              <a:latin typeface="Arial Narrow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81201" y="1467678"/>
            <a:ext cx="7247182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2. Tandis que les rois mages, tandis que les bergers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Lui portent leurs hommages: portons-lui nos baisers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Le Seigneur Jésus-Christ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saura </a:t>
            </a:r>
            <a:r>
              <a:rPr lang="fr-FR" sz="3600" dirty="0"/>
              <a:t>bien nous sourire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En cette heureuse nuit.</a:t>
            </a:r>
          </a:p>
        </p:txBody>
      </p:sp>
    </p:spTree>
    <p:extLst>
      <p:ext uri="{BB962C8B-B14F-4D97-AF65-F5344CB8AC3E}">
        <p14:creationId xmlns:p14="http://schemas.microsoft.com/office/powerpoint/2010/main" xmlns="" val="15835595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3600" b="1" i="1" dirty="0">
                <a:latin typeface="Arial Narrow" panose="020B0606020202030204" pitchFamily="34" charset="0"/>
              </a:rPr>
              <a:t>Communion </a:t>
            </a:r>
            <a:r>
              <a:rPr lang="fr-FR" sz="3600" dirty="0">
                <a:latin typeface="Arial Narrow" panose="020B0606020202030204" pitchFamily="34" charset="0"/>
              </a:rPr>
              <a:t>:</a:t>
            </a:r>
            <a:r>
              <a:rPr lang="fr-FR" sz="3600" b="1" dirty="0">
                <a:latin typeface="Arial Narrow" panose="020B0606020202030204" pitchFamily="34" charset="0"/>
              </a:rPr>
              <a:t> Dans une étable obscure (3/3)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43879" y="1207674"/>
            <a:ext cx="6808384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3. Plein d'une foi profonde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le </a:t>
            </a:r>
            <a:r>
              <a:rPr lang="fr-FR" sz="3600" dirty="0"/>
              <a:t>monde est à genoux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Toi Souverain du monde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étends </a:t>
            </a:r>
            <a:r>
              <a:rPr lang="fr-FR" sz="3600" dirty="0"/>
              <a:t>les mains sur nous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Ô Jésus tout petit,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" sz="3600" dirty="0" smtClean="0"/>
              <a:t>l</a:t>
            </a:r>
            <a:r>
              <a:rPr lang="fr-FR" sz="3600" dirty="0" smtClean="0"/>
              <a:t>e m</a:t>
            </a:r>
            <a:r>
              <a:rPr lang="fr-FR" sz="3600" dirty="0"/>
              <a:t>onde entier t'acclame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Dans l'adorable nuit.</a:t>
            </a:r>
          </a:p>
        </p:txBody>
      </p:sp>
    </p:spTree>
    <p:extLst>
      <p:ext uri="{BB962C8B-B14F-4D97-AF65-F5344CB8AC3E}">
        <p14:creationId xmlns:p14="http://schemas.microsoft.com/office/powerpoint/2010/main" xmlns="" val="1587710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00087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(1/6)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1. Douce nuit, sainte nuit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les cieux ! L'astre luit.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Le mystère annoncé s'accomplit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Cet enfant sur la paille endormi,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C'est l'amour infini ! </a:t>
            </a:r>
          </a:p>
        </p:txBody>
      </p:sp>
    </p:spTree>
    <p:extLst>
      <p:ext uri="{BB962C8B-B14F-4D97-AF65-F5344CB8AC3E}">
        <p14:creationId xmlns:p14="http://schemas.microsoft.com/office/powerpoint/2010/main" xmlns="" val="370616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>
                <a:solidFill>
                  <a:srgbClr val="333333"/>
                </a:solidFill>
              </a:rPr>
              <a:t>2. </a:t>
            </a:r>
            <a:r>
              <a:rPr lang="fr-FR" sz="3200" b="0" i="0" dirty="0">
                <a:solidFill>
                  <a:srgbClr val="333333"/>
                </a:solidFill>
                <a:effectLst/>
              </a:rPr>
              <a:t>Parole de Dieu dans ma chair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dis le monde et son histoire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Afin que l’homme puisse croire,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Suscite une réponse en moi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Ouvre ma bouche à cette voix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retentit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Dans le désert.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quel mot tu dis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ne tiens mon cœur ouvert </a:t>
            </a: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3993334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(2/6)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2. Saint enfant, doux agneau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est grand ! Qu'il est beau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Entendez résonner les pipeaux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Des bergers conduisant leurs troupeaux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Vers son humble berceau ! </a:t>
            </a:r>
          </a:p>
        </p:txBody>
      </p:sp>
    </p:spTree>
    <p:extLst>
      <p:ext uri="{BB962C8B-B14F-4D97-AF65-F5344CB8AC3E}">
        <p14:creationId xmlns:p14="http://schemas.microsoft.com/office/powerpoint/2010/main" xmlns="" val="2784915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(3/6)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3. C'est vers nous qu'il accourt,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 un don sans retour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 ce monde ignorant de l'amour,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Où commence aujourd'hui son séjour,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soit Roi pour toujours !</a:t>
            </a:r>
          </a:p>
        </p:txBody>
      </p:sp>
    </p:spTree>
    <p:extLst>
      <p:ext uri="{BB962C8B-B14F-4D97-AF65-F5344CB8AC3E}">
        <p14:creationId xmlns:p14="http://schemas.microsoft.com/office/powerpoint/2010/main" xmlns="" val="36684394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(4/6)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4. Quel accueil pour un Roi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Point d'abri, point de toit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sa crèche il grelotte de froid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Ô pécheur, sans attendre la croix,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Jésus souffre pour toi !</a:t>
            </a:r>
          </a:p>
        </p:txBody>
      </p:sp>
    </p:spTree>
    <p:extLst>
      <p:ext uri="{BB962C8B-B14F-4D97-AF65-F5344CB8AC3E}">
        <p14:creationId xmlns:p14="http://schemas.microsoft.com/office/powerpoint/2010/main" xmlns="" val="22099145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(5/6)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5. Paix à tous ! Gloire au ciel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Gloire au sein maternel,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Qui pour nous, en ce jour de Noël,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Enfanta le Sauveur éternel, </a:t>
            </a: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qu'attendait </a:t>
            </a:r>
            <a:r>
              <a:rPr lang="fr-FR" sz="3600" dirty="0">
                <a:latin typeface="Arial" pitchFamily="34" charset="0"/>
                <a:cs typeface="Arial" pitchFamily="34" charset="0"/>
              </a:rPr>
              <a:t>Israël !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d’envoi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Les 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Les anges dans nos campagnes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Ont entonné l'hymne des cieux,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l'écho de nos montagnes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Redit ce chant mélodieux: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12105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d’envoi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Les 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Bergers, pour qui est cette fête 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Quel est l'objet de tous ces chants 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Quel vainqueur, quelle conquête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Mérite ces cris triomphants 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10780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d’envoi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Les 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Ils annoncent la naissance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 libérateur d'Israël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pleins de reconnaissance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Chantent joyeux: Noël, Noël!!!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1373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d’envoi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Les 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Cherchons tous l'heureux village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Qui l'a vu naître sous ses toits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Offrons-lui le tendre hommage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de nos cœurs et de nos voix 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31083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d’envoi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Les 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Bergers, quittez vos retraites,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Unissez-vous à  leurs concerts,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que vos tendres musettes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Fassent retentir dans les airs: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345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3. Semence éternelle en mon corps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Vivante en moi plus que moi-même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Depuis le temps de mon baptême,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Féconde mes terrains nouveaux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Germe dans l’ombre de mes os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Car je ne suis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Que cendre encore.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quelle est ta vie,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n’accepte pas ma mort ?</a:t>
            </a:r>
            <a:endParaRPr lang="fr-FR" sz="3200" dirty="0"/>
          </a:p>
          <a:p>
            <a:pPr marL="0" indent="0" algn="ctr">
              <a:buNone/>
            </a:pP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32661676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2754351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" sz="6000" b="1" i="1" spc="300" dirty="0" smtClean="0">
                <a:latin typeface="Arial Narrow" panose="020B0606020202030204" pitchFamily="34" charset="0"/>
              </a:rPr>
              <a:t>Joyeux </a:t>
            </a:r>
            <a:r>
              <a:rPr lang="" sz="6000" b="1" i="1" spc="300" dirty="0" smtClean="0">
                <a:latin typeface="Arial Narrow" panose="020B0606020202030204" pitchFamily="34" charset="0"/>
              </a:rPr>
              <a:t>Noel ! </a:t>
            </a:r>
            <a:endParaRPr lang="en-US" sz="6000" spc="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45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739451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" sz="2900" dirty="0">
              <a:latin typeface="Arial Narrow" panose="020B0606020202030204" pitchFamily="34" charset="0"/>
            </a:endParaRPr>
          </a:p>
          <a:p>
            <a:pPr algn="ctr">
              <a:buNone/>
            </a:pPr>
            <a:r>
              <a:rPr lang="fr-FR" sz="3200" b="1" dirty="0" smtClean="0"/>
              <a:t>Généalogie </a:t>
            </a:r>
            <a:r>
              <a:rPr lang="fr-FR" sz="3200" b="1" smtClean="0"/>
              <a:t>de Jésus</a:t>
            </a:r>
            <a:r>
              <a:rPr lang="" sz="3200" b="1" smtClean="0"/>
              <a:t>Ch</a:t>
            </a:r>
            <a:r>
              <a:rPr lang="fr-FR" sz="3200" b="1" smtClean="0"/>
              <a:t>rist, </a:t>
            </a:r>
            <a:r>
              <a:rPr lang="fr-FR" sz="3200" b="1" dirty="0" smtClean="0"/>
              <a:t>fils de David </a:t>
            </a:r>
          </a:p>
          <a:p>
            <a:pPr algn="ctr">
              <a:buNone/>
            </a:pPr>
            <a:r>
              <a:rPr lang="fr-FR" sz="3200" b="1" dirty="0" smtClean="0"/>
              <a:t>Év</a:t>
            </a:r>
            <a:r>
              <a:rPr lang="" sz="3200" dirty="0" smtClean="0"/>
              <a:t>a</a:t>
            </a:r>
            <a:r>
              <a:rPr lang="fr-FR" sz="3200" dirty="0" err="1" smtClean="0"/>
              <a:t>ngile d</a:t>
            </a:r>
            <a:r>
              <a:rPr lang="fr-FR" sz="3200" dirty="0" smtClean="0"/>
              <a:t>e Jésus Christ selon saint Matthieu</a:t>
            </a:r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47972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>
              <a:latin typeface="+mj-lt"/>
            </a:endParaRP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1. Depuis plus de quatre mille ans,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Nous le promettaient les prophètes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Depuis plus de quatre mille ans,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Nous attendions cet heureux temps.</a:t>
            </a:r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Entrée: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>
              <a:latin typeface="+mj-lt"/>
            </a:endParaRP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2. Ah ! Qu'il est beau, qu'il est charmant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Ah ! que ses grâces sont parfaites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Ah ! Qu'il est beau, qu'il est charmant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Qu'il est doux ce divin enfant !</a:t>
            </a:r>
          </a:p>
        </p:txBody>
      </p:sp>
    </p:spTree>
    <p:extLst>
      <p:ext uri="{BB962C8B-B14F-4D97-AF65-F5344CB8AC3E}">
        <p14:creationId xmlns:p14="http://schemas.microsoft.com/office/powerpoint/2010/main" xmlns="" val="1820575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1726</TotalTime>
  <Words>1010</Words>
  <Application>Microsoft Office PowerPoint</Application>
  <PresentationFormat>On-screen Show (4:3)</PresentationFormat>
  <Paragraphs>248</Paragraphs>
  <Slides>50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Clarity</vt:lpstr>
      <vt:lpstr>Messe de la Nuit de Noel Dimanche 24 Decembre 2023</vt:lpstr>
      <vt:lpstr>Slide 2</vt:lpstr>
      <vt:lpstr>Veillée: </vt:lpstr>
      <vt:lpstr>Veillée: </vt:lpstr>
      <vt:lpstr>Veillée: </vt:lpstr>
      <vt:lpstr>Veillée: </vt:lpstr>
      <vt:lpstr>Slide 7</vt:lpstr>
      <vt:lpstr>Entrée: </vt:lpstr>
      <vt:lpstr>Entrée: </vt:lpstr>
      <vt:lpstr>Entrée: </vt:lpstr>
      <vt:lpstr>Entrée: </vt:lpstr>
      <vt:lpstr>Entrée: </vt:lpstr>
      <vt:lpstr>Entrée: </vt:lpstr>
      <vt:lpstr>Slide 14</vt:lpstr>
      <vt:lpstr>Kyrie: Messe de Saint Boniface.</vt:lpstr>
      <vt:lpstr>Gloria: Messe de St Boniface (1/2) </vt:lpstr>
      <vt:lpstr>Slide 17</vt:lpstr>
      <vt:lpstr>Slide 18</vt:lpstr>
      <vt:lpstr>LITURGIE DE LA PAROLE  </vt:lpstr>
      <vt:lpstr>LITURGIE DE LA PAROLE  </vt:lpstr>
      <vt:lpstr>Slide 21</vt:lpstr>
      <vt:lpstr>Slide 22</vt:lpstr>
      <vt:lpstr>Slide 23</vt:lpstr>
      <vt:lpstr>Offertoire: </vt:lpstr>
      <vt:lpstr>Offertoire: </vt:lpstr>
      <vt:lpstr>Offertoire: </vt:lpstr>
      <vt:lpstr>Offertoire: 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Communion : Dans une étable obscure (1/3)</vt:lpstr>
      <vt:lpstr>Communion : Dans une étable obscure (2/3)</vt:lpstr>
      <vt:lpstr>Communion : Dans une étable obscure (3/3)</vt:lpstr>
      <vt:lpstr>Slide 38</vt:lpstr>
      <vt:lpstr>Communion : Douce Nuit (1/6)</vt:lpstr>
      <vt:lpstr>Communion : Douce Nuit (2/6)</vt:lpstr>
      <vt:lpstr>Communion : Douce Nuit (3/6)</vt:lpstr>
      <vt:lpstr>Communion : Douce Nuit (4/6)</vt:lpstr>
      <vt:lpstr>Communion : Douce Nuit (5/6)</vt:lpstr>
      <vt:lpstr>Slide 44</vt:lpstr>
      <vt:lpstr>Chant d’envoi : Les anges dans nos campagnes</vt:lpstr>
      <vt:lpstr>Chant d’envoi : Les anges dans nos campagnes</vt:lpstr>
      <vt:lpstr>Chant d’envoi : Les anges dans nos campagnes</vt:lpstr>
      <vt:lpstr>Chant d’envoi : Les anges dans nos campagnes</vt:lpstr>
      <vt:lpstr>Chant d’envoi : Les anges dans nos campagnes</vt:lpstr>
      <vt:lpstr>Joyeux Noel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283</cp:revision>
  <dcterms:created xsi:type="dcterms:W3CDTF">2016-09-24T10:23:28Z</dcterms:created>
  <dcterms:modified xsi:type="dcterms:W3CDTF">2023-12-23T15:15:22Z</dcterms:modified>
</cp:coreProperties>
</file>