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30"/>
  </p:notesMasterIdLst>
  <p:handoutMasterIdLst>
    <p:handoutMasterId r:id="rId31"/>
  </p:handoutMasterIdLst>
  <p:sldIdLst>
    <p:sldId id="256" r:id="rId2"/>
    <p:sldId id="590" r:id="rId3"/>
    <p:sldId id="604" r:id="rId4"/>
    <p:sldId id="613" r:id="rId5"/>
    <p:sldId id="543" r:id="rId6"/>
    <p:sldId id="593" r:id="rId7"/>
    <p:sldId id="569" r:id="rId8"/>
    <p:sldId id="605" r:id="rId9"/>
    <p:sldId id="606" r:id="rId10"/>
    <p:sldId id="570" r:id="rId11"/>
    <p:sldId id="388" r:id="rId12"/>
    <p:sldId id="267" r:id="rId13"/>
    <p:sldId id="554" r:id="rId14"/>
    <p:sldId id="575" r:id="rId15"/>
    <p:sldId id="596" r:id="rId16"/>
    <p:sldId id="571" r:id="rId17"/>
    <p:sldId id="355" r:id="rId18"/>
    <p:sldId id="574" r:id="rId19"/>
    <p:sldId id="597" r:id="rId20"/>
    <p:sldId id="455" r:id="rId21"/>
    <p:sldId id="607" r:id="rId22"/>
    <p:sldId id="608" r:id="rId23"/>
    <p:sldId id="609" r:id="rId24"/>
    <p:sldId id="610" r:id="rId25"/>
    <p:sldId id="572" r:id="rId26"/>
    <p:sldId id="611" r:id="rId27"/>
    <p:sldId id="612" r:id="rId28"/>
    <p:sldId id="60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23"/>
    <p:restoredTop sz="94704"/>
  </p:normalViewPr>
  <p:slideViewPr>
    <p:cSldViewPr snapToGrid="0" snapToObjects="1">
      <p:cViewPr varScale="1">
        <p:scale>
          <a:sx n="70" d="100"/>
          <a:sy n="70" d="100"/>
        </p:scale>
        <p:origin x="-1122" y="-96"/>
      </p:cViewPr>
      <p:guideLst>
        <p:guide orient="horz" pos="2160"/>
        <p:guide pos="2880"/>
      </p:guideLst>
    </p:cSldViewPr>
  </p:slideViewPr>
  <p:notesTextViewPr>
    <p:cViewPr>
      <p:scale>
        <a:sx n="100" d="100"/>
        <a:sy n="100" d="100"/>
      </p:scale>
      <p:origin x="0" y="0"/>
    </p:cViewPr>
  </p:notesTextViewPr>
  <p:sorterViewPr>
    <p:cViewPr>
      <p:scale>
        <a:sx n="70" d="100"/>
        <a:sy n="70" d="100"/>
      </p:scale>
      <p:origin x="0" y="0"/>
    </p:cViewPr>
  </p:sorterViewPr>
  <p:notesViewPr>
    <p:cSldViewPr snapToGrid="0" snapToObjects="1">
      <p:cViewPr varScale="1">
        <p:scale>
          <a:sx n="88" d="100"/>
          <a:sy n="88" d="100"/>
        </p:scale>
        <p:origin x="-3870"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F86202-3393-47BA-B5DD-959C6B2CA8E5}" type="datetimeFigureOut">
              <a:rPr lang="zh-CN" altLang="en-US" smtClean="0"/>
              <a:pPr/>
              <a:t>2023/12/16</a:t>
            </a:fld>
            <a:endParaRPr lang="zh-CN"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82C4620-F3EE-4B8B-9805-76321F1EDF95}"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1AD0FA-898F-456E-B183-329385AF4A03}" type="datetimeFigureOut">
              <a:rPr lang="fr-FR" smtClean="0"/>
              <a:pPr/>
              <a:t>16/12/2023</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6BF02F-DC09-4AC6-AE7B-3CA07BD586BF}" type="slidenum">
              <a:rPr lang="fr-FR" smtClean="0"/>
              <a:pPr/>
              <a:t>‹#›</a:t>
            </a:fld>
            <a:endParaRPr lang="fr-FR"/>
          </a:p>
        </p:txBody>
      </p:sp>
    </p:spTree>
    <p:extLst>
      <p:ext uri="{BB962C8B-B14F-4D97-AF65-F5344CB8AC3E}">
        <p14:creationId xmlns:p14="http://schemas.microsoft.com/office/powerpoint/2010/main" xmlns="" val="3715879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2</a:t>
            </a:fld>
            <a:endParaRPr lang="en-US"/>
          </a:p>
        </p:txBody>
      </p:sp>
      <p:sp>
        <p:nvSpPr>
          <p:cNvPr id="24577"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dirty="0" smtClean="0">
              <a:cs typeface="+mn-cs"/>
            </a:endParaRPr>
          </a:p>
        </p:txBody>
      </p:sp>
    </p:spTree>
    <p:extLst>
      <p:ext uri="{BB962C8B-B14F-4D97-AF65-F5344CB8AC3E}">
        <p14:creationId xmlns:p14="http://schemas.microsoft.com/office/powerpoint/2010/main" xmlns="" val="16145033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3795" name="Espace réservé des not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altLang="fr-FR"/>
          </a:p>
        </p:txBody>
      </p:sp>
      <p:sp>
        <p:nvSpPr>
          <p:cNvPr id="33796" name="Espace réservé du numéro de diapositive 3"/>
          <p:cNvSpPr>
            <a:spLocks noGrp="1" noChangeArrowheads="1"/>
          </p:cNvSpPr>
          <p:nvPr>
            <p:ph type="sldNum" sz="quarter" idx="5"/>
          </p:nvPr>
        </p:nvSpPr>
        <p:spPr bwMode="auto">
          <a:noFill/>
          <a:ln>
            <a:miter lim="800000"/>
            <a:headEnd/>
            <a:tailEnd/>
          </a:ln>
        </p:spPr>
        <p:txBody>
          <a:bodyPr/>
          <a:lstStyle/>
          <a:p>
            <a:fld id="{22C9C0AD-5281-40AE-9E94-D80BAB4A3B07}" type="slidenum">
              <a:rPr lang="fr-FR" altLang="fr-FR"/>
              <a:pPr/>
              <a:t>20</a:t>
            </a:fld>
            <a:endParaRPr lang="fr-FR" altLang="fr-FR"/>
          </a:p>
        </p:txBody>
      </p:sp>
    </p:spTree>
    <p:extLst>
      <p:ext uri="{BB962C8B-B14F-4D97-AF65-F5344CB8AC3E}">
        <p14:creationId xmlns:p14="http://schemas.microsoft.com/office/powerpoint/2010/main" xmlns="" val="42712945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1E35D093-C0B8-D245-A02D-DEE4C1774BD7}" type="slidenum">
              <a:rPr lang="en-US"/>
              <a:pPr>
                <a:defRPr/>
              </a:pPr>
              <a:t>21</a:t>
            </a:fld>
            <a:endParaRPr lang="en-US"/>
          </a:p>
        </p:txBody>
      </p:sp>
      <p:sp>
        <p:nvSpPr>
          <p:cNvPr id="37889"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7890"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dirty="0" smtClean="0">
              <a:cs typeface="+mn-cs"/>
            </a:endParaRPr>
          </a:p>
        </p:txBody>
      </p:sp>
    </p:spTree>
    <p:extLst>
      <p:ext uri="{BB962C8B-B14F-4D97-AF65-F5344CB8AC3E}">
        <p14:creationId xmlns="" xmlns:p14="http://schemas.microsoft.com/office/powerpoint/2010/main" val="11027392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1E35D093-C0B8-D245-A02D-DEE4C1774BD7}" type="slidenum">
              <a:rPr lang="en-US"/>
              <a:pPr>
                <a:defRPr/>
              </a:pPr>
              <a:t>22</a:t>
            </a:fld>
            <a:endParaRPr lang="en-US"/>
          </a:p>
        </p:txBody>
      </p:sp>
      <p:sp>
        <p:nvSpPr>
          <p:cNvPr id="37889"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7890"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dirty="0" smtClean="0">
              <a:cs typeface="+mn-cs"/>
            </a:endParaRPr>
          </a:p>
        </p:txBody>
      </p:sp>
    </p:spTree>
    <p:extLst>
      <p:ext uri="{BB962C8B-B14F-4D97-AF65-F5344CB8AC3E}">
        <p14:creationId xmlns="" xmlns:p14="http://schemas.microsoft.com/office/powerpoint/2010/main" val="11027392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1E35D093-C0B8-D245-A02D-DEE4C1774BD7}" type="slidenum">
              <a:rPr lang="en-US"/>
              <a:pPr>
                <a:defRPr/>
              </a:pPr>
              <a:t>23</a:t>
            </a:fld>
            <a:endParaRPr lang="en-US"/>
          </a:p>
        </p:txBody>
      </p:sp>
      <p:sp>
        <p:nvSpPr>
          <p:cNvPr id="37889"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7890"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dirty="0" smtClean="0">
              <a:cs typeface="+mn-cs"/>
            </a:endParaRPr>
          </a:p>
        </p:txBody>
      </p:sp>
    </p:spTree>
    <p:extLst>
      <p:ext uri="{BB962C8B-B14F-4D97-AF65-F5344CB8AC3E}">
        <p14:creationId xmlns="" xmlns:p14="http://schemas.microsoft.com/office/powerpoint/2010/main" val="11027392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1E35D093-C0B8-D245-A02D-DEE4C1774BD7}" type="slidenum">
              <a:rPr lang="en-US"/>
              <a:pPr>
                <a:defRPr/>
              </a:pPr>
              <a:t>24</a:t>
            </a:fld>
            <a:endParaRPr lang="en-US"/>
          </a:p>
        </p:txBody>
      </p:sp>
      <p:sp>
        <p:nvSpPr>
          <p:cNvPr id="37889"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7890"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dirty="0" smtClean="0">
              <a:cs typeface="+mn-cs"/>
            </a:endParaRPr>
          </a:p>
        </p:txBody>
      </p:sp>
    </p:spTree>
    <p:extLst>
      <p:ext uri="{BB962C8B-B14F-4D97-AF65-F5344CB8AC3E}">
        <p14:creationId xmlns="" xmlns:p14="http://schemas.microsoft.com/office/powerpoint/2010/main" val="11027392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26</a:t>
            </a:fld>
            <a:endParaRPr lang="en-US"/>
          </a:p>
        </p:txBody>
      </p:sp>
      <p:sp>
        <p:nvSpPr>
          <p:cNvPr id="24577" name="Text Box 1"/>
          <p:cNvSpPr txBox="1">
            <a:spLocks noGrp="1" noRot="1" noChangeAspect="1" noChangeArrowheads="1"/>
          </p:cNvSpPr>
          <p:nvPr>
            <p:ph type="sldImg"/>
          </p:nvPr>
        </p:nvSpPr>
        <p:spPr>
          <a:xfrm>
            <a:off x="1210236" y="694171"/>
            <a:ext cx="4437529" cy="3429000"/>
          </a:xfrm>
          <a:solidFill>
            <a:srgbClr val="FFFFFF"/>
          </a:solidFill>
          <a:ln>
            <a:solidFill>
              <a:srgbClr val="000000"/>
            </a:solidFill>
            <a:miter lim="800000"/>
            <a:headEnd/>
            <a:tailEnd/>
          </a:ln>
          <a:extLst>
            <a:ext uri="{AF507438-7753-43e0-B8FC-AC1667EBCBE1}">
              <a14:hiddenEffects xmlns="" xmlns:a14="http://schemas.microsoft.com/office/drawing/2010/main" xmlns:mv="urn:schemas-microsoft-com:mac:vml" xmlns:mc="http://schemas.openxmlformats.org/markup-compatibility/2006">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xmlns:mv="urn:schemas-microsoft-com:mac:vml" xmlns:mc="http://schemas.openxmlformats.org/markup-compatibility/2006">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 xmlns:p14="http://schemas.microsoft.com/office/powerpoint/2010/main" val="6999566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27</a:t>
            </a:fld>
            <a:endParaRPr lang="en-US"/>
          </a:p>
        </p:txBody>
      </p:sp>
      <p:sp>
        <p:nvSpPr>
          <p:cNvPr id="24577" name="Text Box 1"/>
          <p:cNvSpPr txBox="1">
            <a:spLocks noGrp="1" noRot="1" noChangeAspect="1" noChangeArrowheads="1"/>
          </p:cNvSpPr>
          <p:nvPr>
            <p:ph type="sldImg"/>
          </p:nvPr>
        </p:nvSpPr>
        <p:spPr>
          <a:xfrm>
            <a:off x="1210236" y="694171"/>
            <a:ext cx="4437529" cy="3429000"/>
          </a:xfrm>
          <a:solidFill>
            <a:srgbClr val="FFFFFF"/>
          </a:solidFill>
          <a:ln>
            <a:solidFill>
              <a:srgbClr val="000000"/>
            </a:solidFill>
            <a:miter lim="800000"/>
            <a:headEnd/>
            <a:tailEnd/>
          </a:ln>
          <a:extLst>
            <a:ext uri="{AF507438-7753-43e0-B8FC-AC1667EBCBE1}">
              <a14:hiddenEffects xmlns="" xmlns:a14="http://schemas.microsoft.com/office/drawing/2010/main" xmlns:mv="urn:schemas-microsoft-com:mac:vml" xmlns:mc="http://schemas.openxmlformats.org/markup-compatibility/2006">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xmlns:mv="urn:schemas-microsoft-com:mac:vml" xmlns:mc="http://schemas.openxmlformats.org/markup-compatibility/2006">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 xmlns:p14="http://schemas.microsoft.com/office/powerpoint/2010/main" val="699956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3</a:t>
            </a:fld>
            <a:endParaRPr lang="en-US"/>
          </a:p>
        </p:txBody>
      </p:sp>
      <p:sp>
        <p:nvSpPr>
          <p:cNvPr id="24577"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dirty="0" smtClean="0">
              <a:cs typeface="+mn-cs"/>
            </a:endParaRPr>
          </a:p>
        </p:txBody>
      </p:sp>
    </p:spTree>
    <p:extLst>
      <p:ext uri="{BB962C8B-B14F-4D97-AF65-F5344CB8AC3E}">
        <p14:creationId xmlns:p14="http://schemas.microsoft.com/office/powerpoint/2010/main" xmlns="" val="1614503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F6AD7811-4846-534F-B9B2-45C2DD9EA4D0}" type="slidenum">
              <a:rPr lang="en-US"/>
              <a:pPr>
                <a:defRPr/>
              </a:pPr>
              <a:t>4</a:t>
            </a:fld>
            <a:endParaRPr lang="en-US"/>
          </a:p>
        </p:txBody>
      </p:sp>
      <p:sp>
        <p:nvSpPr>
          <p:cNvPr id="24577"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4578"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dirty="0" smtClean="0">
              <a:cs typeface="+mn-cs"/>
            </a:endParaRPr>
          </a:p>
        </p:txBody>
      </p:sp>
    </p:spTree>
    <p:extLst>
      <p:ext uri="{BB962C8B-B14F-4D97-AF65-F5344CB8AC3E}">
        <p14:creationId xmlns:p14="http://schemas.microsoft.com/office/powerpoint/2010/main" xmlns="" val="1614503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6C573E6C-3171-CA42-B079-9C35FD65C185}" type="slidenum">
              <a:rPr lang="en-US"/>
              <a:pPr>
                <a:defRPr/>
              </a:pPr>
              <a:t>6</a:t>
            </a:fld>
            <a:endParaRPr lang="en-US"/>
          </a:p>
        </p:txBody>
      </p:sp>
      <p:sp>
        <p:nvSpPr>
          <p:cNvPr id="26625" name="Text Box 1"/>
          <p:cNvSpPr txBox="1">
            <a:spLocks noGrp="1" noRot="1" noChangeAspect="1" noChangeArrowheads="1"/>
          </p:cNvSpPr>
          <p:nvPr>
            <p:ph type="sldImg"/>
          </p:nvPr>
        </p:nvSpPr>
        <p:spPr>
          <a:xfrm>
            <a:off x="1210236" y="694171"/>
            <a:ext cx="4437529"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6626"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 xmlns:p14="http://schemas.microsoft.com/office/powerpoint/2010/main" val="3050447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C7DB47BB-84BC-490B-A7A1-F62812E2F318}" type="slidenum">
              <a:rPr lang="en-US"/>
              <a:pPr/>
              <a:t>8</a:t>
            </a:fld>
            <a:endParaRPr lang="en-US"/>
          </a:p>
        </p:txBody>
      </p:sp>
      <p:sp>
        <p:nvSpPr>
          <p:cNvPr id="29697" name="Text Box 1"/>
          <p:cNvSpPr>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p:spPr>
      </p:sp>
      <p:sp>
        <p:nvSpPr>
          <p:cNvPr id="29698" name="Text Box 2"/>
          <p:cNvSpPr>
            <a:spLocks noGrp="1" noChangeArrowheads="1"/>
          </p:cNvSpPr>
          <p:nvPr>
            <p:ph type="body" idx="1"/>
          </p:nvPr>
        </p:nvSpPr>
        <p:spPr>
          <a:xfrm>
            <a:off x="686360" y="4342535"/>
            <a:ext cx="5486681" cy="4114511"/>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E758A5B5-D9F7-4ADF-8307-01C9A21ED375}" type="slidenum">
              <a:rPr lang="en-US"/>
              <a:pPr/>
              <a:t>9</a:t>
            </a:fld>
            <a:endParaRPr lang="en-US"/>
          </a:p>
        </p:txBody>
      </p:sp>
      <p:sp>
        <p:nvSpPr>
          <p:cNvPr id="30721" name="Text Box 1"/>
          <p:cNvSpPr>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p:spPr>
      </p:sp>
      <p:sp>
        <p:nvSpPr>
          <p:cNvPr id="30722" name="Text Box 2"/>
          <p:cNvSpPr>
            <a:spLocks noGrp="1" noChangeArrowheads="1"/>
          </p:cNvSpPr>
          <p:nvPr>
            <p:ph type="body" idx="1"/>
          </p:nvPr>
        </p:nvSpPr>
        <p:spPr>
          <a:xfrm>
            <a:off x="686360" y="4342535"/>
            <a:ext cx="5486681" cy="4114511"/>
          </a:xfrm>
          <a:noFill/>
        </p:spPr>
        <p:txBody>
          <a:bodyPr wrap="none" anchor="ctr"/>
          <a:lstStyle/>
          <a:p>
            <a:endParaRPr lang="en-US">
              <a:latin typeface="Times New Roman" pitchFamily="18" charset="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8CE2D101-F247-4F4C-A56A-4DF611B779DE}" type="slidenum">
              <a:rPr lang="en-US"/>
              <a:pPr>
                <a:defRPr/>
              </a:pPr>
              <a:t>13</a:t>
            </a:fld>
            <a:endParaRPr lang="en-US"/>
          </a:p>
        </p:txBody>
      </p:sp>
      <p:sp>
        <p:nvSpPr>
          <p:cNvPr id="36865"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xmlns="" val="3978446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EE9E079-2CF1-2C43-9B20-E1B4393468DB}" type="slidenum">
              <a:rPr lang="en-US"/>
              <a:pPr>
                <a:defRPr/>
              </a:pPr>
              <a:t>15</a:t>
            </a:fld>
            <a:endParaRPr lang="en-US"/>
          </a:p>
        </p:txBody>
      </p:sp>
      <p:sp>
        <p:nvSpPr>
          <p:cNvPr id="34817" name="Text Box 1"/>
          <p:cNvSpPr txBox="1">
            <a:spLocks noGrp="1" noRot="1" noChangeAspect="1" noChangeArrowheads="1"/>
          </p:cNvSpPr>
          <p:nvPr>
            <p:ph type="sldImg"/>
          </p:nvPr>
        </p:nvSpPr>
        <p:spPr>
          <a:xfrm>
            <a:off x="1210236" y="694171"/>
            <a:ext cx="4437529"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34818"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a:cs typeface="+mn-cs"/>
            </a:endParaRPr>
          </a:p>
        </p:txBody>
      </p:sp>
    </p:spTree>
    <p:extLst>
      <p:ext uri="{BB962C8B-B14F-4D97-AF65-F5344CB8AC3E}">
        <p14:creationId xmlns="" xmlns:p14="http://schemas.microsoft.com/office/powerpoint/2010/main" val="3821794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6AAC5551-C455-6F41-BAC7-CB62396FEF1D}" type="slidenum">
              <a:rPr lang="en-US"/>
              <a:pPr>
                <a:defRPr/>
              </a:pPr>
              <a:t>19</a:t>
            </a:fld>
            <a:endParaRPr lang="en-US"/>
          </a:p>
        </p:txBody>
      </p:sp>
      <p:sp>
        <p:nvSpPr>
          <p:cNvPr id="35841" name="Text Box 1"/>
          <p:cNvSpPr txBox="1">
            <a:spLocks noGrp="1" noRot="1" noChangeAspect="1" noChangeArrowheads="1"/>
          </p:cNvSpPr>
          <p:nvPr>
            <p:ph type="sldImg"/>
          </p:nvPr>
        </p:nvSpPr>
        <p:spPr>
          <a:xfrm>
            <a:off x="1210236" y="694171"/>
            <a:ext cx="4437529"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5842"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 xmlns:p14="http://schemas.microsoft.com/office/powerpoint/2010/main" val="1283454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FR"/>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pPr/>
              <a:t>Saturday, December 16, 2023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pPr/>
              <a:t>Saturday, December 16, 2023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pPr/>
              <a:t>Saturday, December 16, 2023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pPr/>
              <a:t>Saturday, December 16, 2023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fr-FR"/>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pPr/>
              <a:t>Saturday, December 16, 2023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pPr/>
              <a:t>Saturday, December 16, 2023</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pPr/>
              <a:t>Saturday, December 16, 2023</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pPr/>
              <a:t>Saturday, December 16, 2023</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pPr/>
              <a:t>Saturday, December 16, 2023</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pPr/>
              <a:t>Saturday, December 16, 2023</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fr-FR"/>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pPr/>
              <a:t>Saturday, December 16, 2023</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fr-FR"/>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pPr/>
              <a:t>Saturday, December 16, 2023</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lstStyle/>
          <a:p>
            <a:pPr algn="ctr"/>
            <a:r>
              <a:rPr lang="" sz="4000" b="1" cap="small" dirty="0" smtClean="0">
                <a:latin typeface="Arial Narrow" panose="020B0606020202030204" pitchFamily="34" charset="0"/>
              </a:rPr>
              <a:t>Dimanche </a:t>
            </a:r>
            <a:r>
              <a:rPr lang="fr-FR" sz="4000" b="1" cap="small" dirty="0" smtClean="0">
                <a:latin typeface="Arial Narrow" panose="020B0606020202030204" pitchFamily="34" charset="0"/>
              </a:rPr>
              <a:t>1</a:t>
            </a:r>
            <a:r>
              <a:rPr lang="" sz="4000" b="1" cap="small" dirty="0" smtClean="0">
                <a:latin typeface="Arial Narrow" panose="020B0606020202030204" pitchFamily="34" charset="0"/>
              </a:rPr>
              <a:t>7</a:t>
            </a:r>
            <a:r>
              <a:rPr lang="fr-FR" sz="4000" b="1" cap="small" dirty="0" smtClean="0">
                <a:latin typeface="Arial Narrow" panose="020B0606020202030204" pitchFamily="34" charset="0"/>
              </a:rPr>
              <a:t> </a:t>
            </a:r>
            <a:r>
              <a:rPr lang="" altLang="zh-CN" sz="4000" b="1" cap="small" dirty="0" smtClean="0">
                <a:latin typeface="Arial Narrow" panose="020B0606020202030204" pitchFamily="34" charset="0"/>
              </a:rPr>
              <a:t>Dece</a:t>
            </a:r>
            <a:r>
              <a:rPr lang="en-US" altLang="zh-CN" sz="4000" b="1" cap="small" dirty="0" smtClean="0">
                <a:latin typeface="Arial Narrow" panose="020B0606020202030204" pitchFamily="34" charset="0"/>
              </a:rPr>
              <a:t>m</a:t>
            </a:r>
            <a:r>
              <a:rPr lang="fr-FR" sz="4000" b="1" cap="small" dirty="0" err="1" smtClean="0">
                <a:latin typeface="Arial Narrow" panose="020B0606020202030204" pitchFamily="34" charset="0"/>
              </a:rPr>
              <a:t>bre</a:t>
            </a:r>
            <a:r>
              <a:rPr lang="fr-FR" sz="4000" b="1" cap="small" dirty="0" smtClean="0">
                <a:latin typeface="Arial Narrow" panose="020B0606020202030204" pitchFamily="34" charset="0"/>
              </a:rPr>
              <a:t> 20</a:t>
            </a:r>
            <a:r>
              <a:rPr lang="" sz="4000" b="1" cap="small" dirty="0" smtClean="0">
                <a:latin typeface="Arial Narrow" panose="020B0606020202030204" pitchFamily="34" charset="0"/>
              </a:rPr>
              <a:t>23</a:t>
            </a:r>
            <a:endParaRPr lang="en-US" sz="4000" b="1" cap="small" dirty="0">
              <a:latin typeface="Arial Narrow" panose="020B0606020202030204" pitchFamily="34" charset="0"/>
            </a:endParaRPr>
          </a:p>
        </p:txBody>
      </p:sp>
      <p:sp>
        <p:nvSpPr>
          <p:cNvPr id="4" name="Rectangle 3">
            <a:extLst>
              <a:ext uri="{FF2B5EF4-FFF2-40B4-BE49-F238E27FC236}">
                <a16:creationId xmlns:a16="http://schemas.microsoft.com/office/drawing/2014/main" xmlns="" id="{7F2E5B40-42C6-4659-BFFA-30D80B464FD6}"/>
              </a:ext>
            </a:extLst>
          </p:cNvPr>
          <p:cNvSpPr>
            <a:spLocks noChangeArrowheads="1"/>
          </p:cNvSpPr>
          <p:nvPr/>
        </p:nvSpPr>
        <p:spPr bwMode="auto">
          <a:xfrm>
            <a:off x="6573838" y="6211888"/>
            <a:ext cx="2112962"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000" tIns="45000" rIns="90000" bIns="45000">
            <a:spAutoFit/>
          </a:bodyPr>
          <a:lstStyle>
            <a:lvl1pPr>
              <a:lnSpc>
                <a:spcPct val="93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292934"/>
                </a:solidFill>
                <a:latin typeface="Arial" panose="020B0604020202020204" pitchFamily="34" charset="0"/>
                <a:ea typeface="ＭＳ Ｐゴシック" panose="020B0600070205080204" pitchFamily="34" charset="-128"/>
                <a:cs typeface="Arial Unicode MS"/>
              </a:defRPr>
            </a:lvl1pPr>
            <a:lvl2pPr>
              <a:lnSpc>
                <a:spcPct val="93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292934"/>
                </a:solidFill>
                <a:latin typeface="Arial" panose="020B0604020202020204" pitchFamily="34" charset="0"/>
                <a:ea typeface="ＭＳ Ｐゴシック" panose="020B0600070205080204" pitchFamily="34" charset="-128"/>
                <a:cs typeface="Arial Unicode MS"/>
              </a:defRPr>
            </a:lvl2pPr>
            <a:lvl3pPr>
              <a:lnSpc>
                <a:spcPct val="93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292934"/>
                </a:solidFill>
                <a:latin typeface="Arial" panose="020B0604020202020204" pitchFamily="34" charset="0"/>
                <a:ea typeface="ＭＳ Ｐゴシック" panose="020B0600070205080204" pitchFamily="34" charset="-128"/>
                <a:cs typeface="Arial Unicode MS"/>
              </a:defRPr>
            </a:lvl3pPr>
            <a:lvl4pPr>
              <a:lnSpc>
                <a:spcPct val="93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292934"/>
                </a:solidFill>
                <a:latin typeface="Arial" panose="020B0604020202020204" pitchFamily="34" charset="0"/>
                <a:ea typeface="ＭＳ Ｐゴシック" panose="020B0600070205080204" pitchFamily="34" charset="-128"/>
                <a:cs typeface="Arial Unicode MS"/>
              </a:defRPr>
            </a:lvl4pPr>
            <a:lvl5pPr>
              <a:lnSpc>
                <a:spcPct val="93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9pPr>
          </a:lstStyle>
          <a:p>
            <a:pPr algn="r" eaLnBrk="1" hangingPunct="1">
              <a:lnSpc>
                <a:spcPct val="100000"/>
              </a:lnSpc>
              <a:spcAft>
                <a:spcPct val="0"/>
              </a:spcAft>
              <a:buClrTx/>
              <a:buFontTx/>
              <a:buNone/>
            </a:pPr>
            <a:r>
              <a:rPr lang="en-US" altLang="fr-FR" sz="1800"/>
              <a:t>Paroisse St Michel</a:t>
            </a:r>
          </a:p>
        </p:txBody>
      </p:sp>
      <p:pic>
        <p:nvPicPr>
          <p:cNvPr id="5" name="Picture 4">
            <a:extLst>
              <a:ext uri="{FF2B5EF4-FFF2-40B4-BE49-F238E27FC236}">
                <a16:creationId xmlns:a16="http://schemas.microsoft.com/office/drawing/2014/main" xmlns="" id="{C510730D-0D46-4067-BA24-D13FADB03F72}"/>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874000" y="5195888"/>
            <a:ext cx="812800"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440663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7" name="Picture 3" descr="H:\Messe et foi\Amout et fraternite.JPG"/>
          <p:cNvPicPr>
            <a:picLocks noChangeAspect="1" noChangeArrowheads="1"/>
          </p:cNvPicPr>
          <p:nvPr/>
        </p:nvPicPr>
        <p:blipFill>
          <a:blip r:embed="rId3" cstate="print"/>
          <a:srcRect/>
          <a:stretch>
            <a:fillRect/>
          </a:stretch>
        </p:blipFill>
        <p:spPr bwMode="auto">
          <a:xfrm>
            <a:off x="1023953" y="954741"/>
            <a:ext cx="7378481" cy="4733365"/>
          </a:xfrm>
          <a:prstGeom prst="rect">
            <a:avLst/>
          </a:prstGeom>
          <a:noFill/>
        </p:spPr>
      </p:pic>
    </p:spTree>
    <p:extLst>
      <p:ext uri="{BB962C8B-B14F-4D97-AF65-F5344CB8AC3E}">
        <p14:creationId xmlns:p14="http://schemas.microsoft.com/office/powerpoint/2010/main" xmlns="" val="2285844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45233" y="-103517"/>
            <a:ext cx="8634994" cy="696151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fr-FR" sz="2800" b="1" i="1" dirty="0">
                <a:solidFill>
                  <a:schemeClr val="tx2"/>
                </a:solidFill>
                <a:latin typeface="Arial Narrow" panose="020B0606020202030204" pitchFamily="34" charset="0"/>
              </a:rPr>
              <a:t>Credo</a:t>
            </a:r>
            <a:r>
              <a:rPr lang="fr-FR" sz="2800" i="1" dirty="0">
                <a:latin typeface="Arial Narrow" panose="020B0606020202030204" pitchFamily="34" charset="0"/>
              </a:rPr>
              <a:t> </a:t>
            </a:r>
            <a:r>
              <a:rPr lang="fr-FR" sz="2800" dirty="0">
                <a:latin typeface="Arial Narrow" panose="020B0606020202030204" pitchFamily="34" charset="0"/>
              </a:rPr>
              <a:t>: </a:t>
            </a:r>
          </a:p>
          <a:p>
            <a:pPr marL="0" indent="0">
              <a:buNone/>
            </a:pPr>
            <a:r>
              <a:rPr lang="fr-FR" sz="2700" dirty="0">
                <a:latin typeface="+mj-lt"/>
              </a:rPr>
              <a:t>Je crois en Dieu, le Père tout-puissant, </a:t>
            </a:r>
            <a:r>
              <a:rPr lang="fr-FR" sz="2700" dirty="0" smtClean="0">
                <a:latin typeface="+mj-lt"/>
              </a:rPr>
              <a:t/>
            </a:r>
            <a:br>
              <a:rPr lang="fr-FR" sz="2700" dirty="0" smtClean="0">
                <a:latin typeface="+mj-lt"/>
              </a:rPr>
            </a:br>
            <a:r>
              <a:rPr lang="fr-FR" sz="2700" dirty="0" smtClean="0">
                <a:latin typeface="+mj-lt"/>
              </a:rPr>
              <a:t>créateur </a:t>
            </a:r>
            <a:r>
              <a:rPr lang="fr-FR" sz="2700" dirty="0">
                <a:latin typeface="+mj-lt"/>
              </a:rPr>
              <a:t>du ciel et de la terre </a:t>
            </a:r>
            <a:r>
              <a:rPr lang="fr-FR" sz="2700" dirty="0" smtClean="0">
                <a:latin typeface="+mj-lt"/>
              </a:rPr>
              <a:t>; </a:t>
            </a:r>
            <a:br>
              <a:rPr lang="fr-FR" sz="2700" dirty="0" smtClean="0">
                <a:latin typeface="+mj-lt"/>
              </a:rPr>
            </a:br>
            <a:r>
              <a:rPr lang="fr-FR" sz="2700" dirty="0" smtClean="0">
                <a:latin typeface="+mj-lt"/>
              </a:rPr>
              <a:t>et </a:t>
            </a:r>
            <a:r>
              <a:rPr lang="fr-FR" sz="2700" dirty="0">
                <a:latin typeface="+mj-lt"/>
              </a:rPr>
              <a:t>en Jésus-Christ, son Fils unique, notre Seigneur, </a:t>
            </a:r>
            <a:r>
              <a:rPr lang="fr-FR" sz="2700" dirty="0" smtClean="0">
                <a:latin typeface="+mj-lt"/>
              </a:rPr>
              <a:t/>
            </a:r>
            <a:br>
              <a:rPr lang="fr-FR" sz="2700" dirty="0" smtClean="0">
                <a:latin typeface="+mj-lt"/>
              </a:rPr>
            </a:br>
            <a:r>
              <a:rPr lang="fr-FR" sz="2700" dirty="0" smtClean="0">
                <a:latin typeface="+mj-lt"/>
              </a:rPr>
              <a:t>qui </a:t>
            </a:r>
            <a:r>
              <a:rPr lang="fr-FR" sz="2700" dirty="0">
                <a:latin typeface="+mj-lt"/>
              </a:rPr>
              <a:t>a été conçu du Saint-Esprit, </a:t>
            </a:r>
            <a:r>
              <a:rPr lang="fr-FR" sz="2700" dirty="0" smtClean="0">
                <a:latin typeface="+mj-lt"/>
              </a:rPr>
              <a:t/>
            </a:r>
            <a:br>
              <a:rPr lang="fr-FR" sz="2700" dirty="0" smtClean="0">
                <a:latin typeface="+mj-lt"/>
              </a:rPr>
            </a:br>
            <a:r>
              <a:rPr lang="fr-FR" sz="2700" dirty="0" smtClean="0">
                <a:latin typeface="+mj-lt"/>
              </a:rPr>
              <a:t>est </a:t>
            </a:r>
            <a:r>
              <a:rPr lang="fr-FR" sz="2700" dirty="0">
                <a:latin typeface="+mj-lt"/>
              </a:rPr>
              <a:t>né de la Vierge Marie, a souffert sous Ponce Pilate, a été crucifié, est mort et a été enseveli, </a:t>
            </a:r>
            <a:r>
              <a:rPr lang="fr-FR" sz="2700" dirty="0" smtClean="0">
                <a:latin typeface="+mj-lt"/>
              </a:rPr>
              <a:t/>
            </a:r>
            <a:br>
              <a:rPr lang="fr-FR" sz="2700" dirty="0" smtClean="0">
                <a:latin typeface="+mj-lt"/>
              </a:rPr>
            </a:br>
            <a:r>
              <a:rPr lang="fr-FR" sz="2700" dirty="0" smtClean="0">
                <a:latin typeface="+mj-lt"/>
              </a:rPr>
              <a:t>est </a:t>
            </a:r>
            <a:r>
              <a:rPr lang="fr-FR" sz="2700" dirty="0">
                <a:latin typeface="+mj-lt"/>
              </a:rPr>
              <a:t>descendu aux enfers, le troisième jour </a:t>
            </a:r>
            <a:r>
              <a:rPr lang="fr-FR" sz="2700" dirty="0" smtClean="0">
                <a:latin typeface="+mj-lt"/>
              </a:rPr>
              <a:t/>
            </a:r>
            <a:br>
              <a:rPr lang="fr-FR" sz="2700" dirty="0" smtClean="0">
                <a:latin typeface="+mj-lt"/>
              </a:rPr>
            </a:br>
            <a:r>
              <a:rPr lang="fr-FR" sz="2700" dirty="0" smtClean="0">
                <a:latin typeface="+mj-lt"/>
              </a:rPr>
              <a:t>est </a:t>
            </a:r>
            <a:r>
              <a:rPr lang="fr-FR" sz="2700" dirty="0">
                <a:latin typeface="+mj-lt"/>
              </a:rPr>
              <a:t>ressuscité des morts, est monté aux cieux, </a:t>
            </a:r>
            <a:r>
              <a:rPr lang="fr-FR" sz="2700" dirty="0" smtClean="0">
                <a:latin typeface="+mj-lt"/>
              </a:rPr>
              <a:t/>
            </a:r>
            <a:br>
              <a:rPr lang="fr-FR" sz="2700" dirty="0" smtClean="0">
                <a:latin typeface="+mj-lt"/>
              </a:rPr>
            </a:br>
            <a:r>
              <a:rPr lang="fr-FR" sz="2700" dirty="0" smtClean="0">
                <a:latin typeface="+mj-lt"/>
              </a:rPr>
              <a:t>est </a:t>
            </a:r>
            <a:r>
              <a:rPr lang="fr-FR" sz="2700" dirty="0">
                <a:latin typeface="+mj-lt"/>
              </a:rPr>
              <a:t>assis à la droite de Dieu le Père tout-puissant, </a:t>
            </a:r>
            <a:r>
              <a:rPr lang="fr-FR" sz="2700" dirty="0" smtClean="0">
                <a:latin typeface="+mj-lt"/>
              </a:rPr>
              <a:t/>
            </a:r>
            <a:br>
              <a:rPr lang="fr-FR" sz="2700" dirty="0" smtClean="0">
                <a:latin typeface="+mj-lt"/>
              </a:rPr>
            </a:br>
            <a:r>
              <a:rPr lang="fr-FR" sz="2700" dirty="0" smtClean="0">
                <a:latin typeface="+mj-lt"/>
              </a:rPr>
              <a:t>d’où </a:t>
            </a:r>
            <a:r>
              <a:rPr lang="fr-FR" sz="2700" dirty="0">
                <a:latin typeface="+mj-lt"/>
              </a:rPr>
              <a:t>il viendra juger les vivants et les morts.</a:t>
            </a:r>
          </a:p>
          <a:p>
            <a:pPr marL="0" indent="0">
              <a:buNone/>
            </a:pPr>
            <a:r>
              <a:rPr lang="fr-FR" sz="2700" dirty="0">
                <a:latin typeface="+mj-lt"/>
              </a:rPr>
              <a:t>Je crois en l’Esprit-Saint, à la sainte Église catholique, à la communion des saints, à la rémission des péchés, à la résurrection de la chair, à la vie éternelle. Amen.</a:t>
            </a:r>
            <a:endParaRPr lang="en-US" sz="2700" dirty="0">
              <a:latin typeface="+mj-lt"/>
            </a:endParaRPr>
          </a:p>
        </p:txBody>
      </p:sp>
    </p:spTree>
    <p:extLst>
      <p:ext uri="{BB962C8B-B14F-4D97-AF65-F5344CB8AC3E}">
        <p14:creationId xmlns:p14="http://schemas.microsoft.com/office/powerpoint/2010/main" xmlns="" val="2438030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45660" y="263057"/>
            <a:ext cx="8829546" cy="1738686"/>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fr-FR" sz="2800" b="1" i="1" dirty="0">
                <a:solidFill>
                  <a:schemeClr val="tx2"/>
                </a:solidFill>
                <a:latin typeface="Arial Narrow" panose="020B0606020202030204" pitchFamily="34" charset="0"/>
              </a:rPr>
              <a:t>Prière universelle</a:t>
            </a:r>
            <a:r>
              <a:rPr lang="fr-FR" sz="2800" b="1" i="1" dirty="0">
                <a:latin typeface="Arial Narrow" panose="020B0606020202030204" pitchFamily="34" charset="0"/>
              </a:rPr>
              <a:t> </a:t>
            </a:r>
            <a:r>
              <a:rPr lang="fr-FR" sz="2800" b="1" dirty="0">
                <a:latin typeface="Arial Narrow" panose="020B0606020202030204" pitchFamily="34" charset="0"/>
              </a:rPr>
              <a:t>:</a:t>
            </a:r>
            <a:endParaRPr lang="en-US" sz="3200" dirty="0">
              <a:latin typeface="Arial Narrow" panose="020B0606020202030204" pitchFamily="34" charset="0"/>
            </a:endParaRPr>
          </a:p>
        </p:txBody>
      </p:sp>
      <p:sp>
        <p:nvSpPr>
          <p:cNvPr id="3" name="Content Placeholder 2">
            <a:extLst>
              <a:ext uri="{FF2B5EF4-FFF2-40B4-BE49-F238E27FC236}">
                <a16:creationId xmlns:a16="http://schemas.microsoft.com/office/drawing/2014/main" xmlns="" id="{28861068-F00F-479C-8D89-6C8D0B97461F}"/>
              </a:ext>
            </a:extLst>
          </p:cNvPr>
          <p:cNvSpPr txBox="1">
            <a:spLocks/>
          </p:cNvSpPr>
          <p:nvPr/>
        </p:nvSpPr>
        <p:spPr>
          <a:xfrm>
            <a:off x="1473357" y="1492370"/>
            <a:ext cx="8733453" cy="3147869"/>
          </a:xfrm>
          <a:prstGeom prst="rect">
            <a:avLst/>
          </a:prstGeom>
        </p:spPr>
        <p:txBody>
          <a:bodyPr vert="horz" lIns="91440" tIns="45720" rIns="91440" bIns="4572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3200" b="1" i="1" dirty="0" smtClean="0">
                <a:latin typeface="+mj-lt"/>
              </a:rPr>
              <a:t>O Seigneur en ce jour,</a:t>
            </a:r>
          </a:p>
          <a:p>
            <a:r>
              <a:rPr lang="fr-FR" sz="3200" b="1" i="1" dirty="0" smtClean="0">
                <a:latin typeface="+mj-lt"/>
              </a:rPr>
              <a:t>Ecoute nos prières !</a:t>
            </a:r>
          </a:p>
          <a:p>
            <a:r>
              <a:rPr lang="fr-FR" sz="3200" b="1" i="1" dirty="0" smtClean="0">
                <a:latin typeface="+mj-lt"/>
              </a:rPr>
              <a:t> </a:t>
            </a:r>
          </a:p>
        </p:txBody>
      </p:sp>
    </p:spTree>
    <p:extLst>
      <p:ext uri="{BB962C8B-B14F-4D97-AF65-F5344CB8AC3E}">
        <p14:creationId xmlns:p14="http://schemas.microsoft.com/office/powerpoint/2010/main" xmlns="" val="2713357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179650" y="368490"/>
            <a:ext cx="1886699"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r>
              <a:rPr lang="fr-FR" sz="2400" b="1" dirty="0" smtClean="0">
                <a:solidFill>
                  <a:srgbClr val="D2533C"/>
                </a:solidFill>
              </a:rPr>
              <a:t>Offertoire</a:t>
            </a:r>
          </a:p>
        </p:txBody>
      </p:sp>
    </p:spTree>
    <p:extLst>
      <p:ext uri="{BB962C8B-B14F-4D97-AF65-F5344CB8AC3E}">
        <p14:creationId xmlns:p14="http://schemas.microsoft.com/office/powerpoint/2010/main" xmlns="" val="6350563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7" name="Picture 3" descr="H:\Messe et foi\Amout et fraternite.JPG"/>
          <p:cNvPicPr>
            <a:picLocks noChangeAspect="1" noChangeArrowheads="1"/>
          </p:cNvPicPr>
          <p:nvPr/>
        </p:nvPicPr>
        <p:blipFill>
          <a:blip r:embed="rId3" cstate="print"/>
          <a:srcRect/>
          <a:stretch>
            <a:fillRect/>
          </a:stretch>
        </p:blipFill>
        <p:spPr bwMode="auto">
          <a:xfrm>
            <a:off x="1023953" y="954741"/>
            <a:ext cx="7378481" cy="4733365"/>
          </a:xfrm>
          <a:prstGeom prst="rect">
            <a:avLst/>
          </a:prstGeom>
          <a:noFill/>
        </p:spPr>
      </p:pic>
    </p:spTree>
    <p:extLst>
      <p:ext uri="{BB962C8B-B14F-4D97-AF65-F5344CB8AC3E}">
        <p14:creationId xmlns:p14="http://schemas.microsoft.com/office/powerpoint/2010/main" xmlns="" val="22858444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539750" y="692150"/>
            <a:ext cx="8077200" cy="626524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400" dirty="0">
              <a:solidFill>
                <a:srgbClr val="292934"/>
              </a:solidFill>
              <a:cs typeface="Arial Unicode MS" charset="0"/>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700" dirty="0">
              <a:solidFill>
                <a:srgbClr val="292934"/>
              </a:solidFill>
              <a:cs typeface="Arial Unicode MS" charset="0"/>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700" dirty="0">
              <a:solidFill>
                <a:srgbClr val="292934"/>
              </a:solidFill>
              <a:cs typeface="Arial Unicode MS" charset="0"/>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700" dirty="0">
              <a:solidFill>
                <a:srgbClr val="292934"/>
              </a:solidFill>
              <a:cs typeface="Arial Unicode MS" charset="0"/>
            </a:endParaRPr>
          </a:p>
        </p:txBody>
      </p:sp>
      <p:sp>
        <p:nvSpPr>
          <p:cNvPr id="15362" name="Rectangle 2"/>
          <p:cNvSpPr>
            <a:spLocks noChangeArrowheads="1"/>
          </p:cNvSpPr>
          <p:nvPr/>
        </p:nvSpPr>
        <p:spPr bwMode="auto">
          <a:xfrm>
            <a:off x="468313" y="62136"/>
            <a:ext cx="8229600" cy="9906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nchor="ctr"/>
          <a:lstStyle/>
          <a:p>
            <a:pP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smtClean="0">
                <a:solidFill>
                  <a:srgbClr val="D63800"/>
                </a:solidFill>
                <a:cs typeface="Arial Unicode MS" charset="0"/>
              </a:rPr>
              <a:t>Sanctus : </a:t>
            </a:r>
            <a:r>
              <a:rPr lang="en-US" sz="2400" i="1" dirty="0" err="1" smtClean="0">
                <a:solidFill>
                  <a:srgbClr val="D63800"/>
                </a:solidFill>
                <a:cs typeface="Arial Unicode MS" charset="0"/>
              </a:rPr>
              <a:t>Messe</a:t>
            </a:r>
            <a:r>
              <a:rPr lang="en-US" sz="2400" i="1" dirty="0" smtClean="0">
                <a:solidFill>
                  <a:srgbClr val="D63800"/>
                </a:solidFill>
                <a:cs typeface="Arial Unicode MS" charset="0"/>
              </a:rPr>
              <a:t> de Saint Boniface</a:t>
            </a:r>
            <a:endParaRPr lang="en-US" sz="2400" i="1" dirty="0">
              <a:solidFill>
                <a:srgbClr val="D63800"/>
              </a:solidFill>
              <a:cs typeface="Arial Unicode MS" charset="0"/>
            </a:endParaRPr>
          </a:p>
        </p:txBody>
      </p:sp>
      <p:sp>
        <p:nvSpPr>
          <p:cNvPr id="6" name="Text Box 2"/>
          <p:cNvSpPr txBox="1">
            <a:spLocks noChangeArrowheads="1"/>
          </p:cNvSpPr>
          <p:nvPr/>
        </p:nvSpPr>
        <p:spPr bwMode="auto">
          <a:xfrm>
            <a:off x="457200" y="855662"/>
            <a:ext cx="8331200" cy="617373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endParaRPr lang="fr-FR" sz="3200" dirty="0" smtClean="0"/>
          </a:p>
          <a:p>
            <a:pPr algn="ctr"/>
            <a:r>
              <a:rPr lang="fr-FR" sz="3200" b="1" dirty="0" smtClean="0"/>
              <a:t>Sanctus</a:t>
            </a:r>
            <a:r>
              <a:rPr lang="fr-FR" sz="3200" b="1" dirty="0"/>
              <a:t>, Sanctus, Sanctus, Deus </a:t>
            </a:r>
            <a:r>
              <a:rPr lang="fr-FR" sz="3200" b="1" dirty="0" err="1"/>
              <a:t>Sabaoth</a:t>
            </a:r>
            <a:r>
              <a:rPr lang="fr-FR" sz="3200" b="1" dirty="0"/>
              <a:t> </a:t>
            </a:r>
            <a:endParaRPr lang="fr-FR" sz="3200" b="1" dirty="0" smtClean="0"/>
          </a:p>
          <a:p>
            <a:pPr algn="ctr"/>
            <a:endParaRPr lang="fr-FR" sz="3200" dirty="0"/>
          </a:p>
          <a:p>
            <a:pPr algn="ctr"/>
            <a:r>
              <a:rPr lang="fr-FR" sz="3200" dirty="0" err="1" smtClean="0"/>
              <a:t>Pleni</a:t>
            </a:r>
            <a:r>
              <a:rPr lang="fr-FR" sz="3200" dirty="0" smtClean="0"/>
              <a:t> </a:t>
            </a:r>
            <a:r>
              <a:rPr lang="fr-FR" sz="3200" dirty="0" err="1"/>
              <a:t>sunt</a:t>
            </a:r>
            <a:r>
              <a:rPr lang="fr-FR" sz="3200" dirty="0"/>
              <a:t> </a:t>
            </a:r>
            <a:r>
              <a:rPr lang="fr-FR" sz="3200" dirty="0" err="1"/>
              <a:t>coeli</a:t>
            </a:r>
            <a:r>
              <a:rPr lang="fr-FR" sz="3200" dirty="0"/>
              <a:t> et terra gloria </a:t>
            </a:r>
            <a:r>
              <a:rPr lang="fr-FR" sz="3200" dirty="0" smtClean="0"/>
              <a:t>tua</a:t>
            </a:r>
          </a:p>
          <a:p>
            <a:pPr algn="ctr"/>
            <a:r>
              <a:rPr lang="fr-FR" sz="3200" b="1" dirty="0" smtClean="0"/>
              <a:t>Hosanna </a:t>
            </a:r>
            <a:r>
              <a:rPr lang="fr-FR" sz="3200" b="1" dirty="0"/>
              <a:t>in </a:t>
            </a:r>
            <a:r>
              <a:rPr lang="fr-FR" sz="3200" b="1" dirty="0" err="1"/>
              <a:t>excelsis</a:t>
            </a:r>
            <a:r>
              <a:rPr lang="fr-FR" sz="3200" b="1" dirty="0"/>
              <a:t> </a:t>
            </a:r>
            <a:r>
              <a:rPr lang="fr-FR" sz="3200" b="1" dirty="0" smtClean="0"/>
              <a:t>deo</a:t>
            </a:r>
          </a:p>
          <a:p>
            <a:pPr algn="ctr"/>
            <a:r>
              <a:rPr lang="fr-FR" sz="3200" b="1" dirty="0" smtClean="0"/>
              <a:t>hosanna </a:t>
            </a:r>
            <a:r>
              <a:rPr lang="fr-FR" sz="3200" b="1" dirty="0"/>
              <a:t>in </a:t>
            </a:r>
            <a:r>
              <a:rPr lang="fr-FR" sz="3200" b="1" dirty="0" err="1"/>
              <a:t>excelsis</a:t>
            </a:r>
            <a:r>
              <a:rPr lang="fr-FR" sz="3200" b="1" dirty="0"/>
              <a:t>   (</a:t>
            </a:r>
            <a:r>
              <a:rPr lang="fr-FR" sz="3200" b="1" dirty="0" smtClean="0"/>
              <a:t>bis)</a:t>
            </a:r>
          </a:p>
          <a:p>
            <a:pPr algn="ctr"/>
            <a:endParaRPr lang="fr-FR" sz="3200" dirty="0"/>
          </a:p>
          <a:p>
            <a:pPr algn="ctr"/>
            <a:r>
              <a:rPr lang="fr-FR" sz="3200" dirty="0" smtClean="0"/>
              <a:t>Benedictus </a:t>
            </a:r>
            <a:r>
              <a:rPr lang="fr-FR" sz="3200" dirty="0"/>
              <a:t>qui </a:t>
            </a:r>
            <a:r>
              <a:rPr lang="fr-FR" sz="3200" dirty="0" err="1"/>
              <a:t>venit</a:t>
            </a:r>
            <a:r>
              <a:rPr lang="fr-FR" sz="3200" dirty="0"/>
              <a:t> in nomine </a:t>
            </a:r>
            <a:r>
              <a:rPr lang="fr-FR" sz="3200" dirty="0" err="1"/>
              <a:t>domini</a:t>
            </a:r>
            <a:r>
              <a:rPr lang="fr-FR" sz="3200" dirty="0"/>
              <a:t> </a:t>
            </a:r>
            <a:r>
              <a:rPr lang="fr-FR" sz="3200" b="1" dirty="0"/>
              <a:t>Hosanna in </a:t>
            </a:r>
            <a:r>
              <a:rPr lang="fr-FR" sz="3200" b="1" dirty="0" err="1"/>
              <a:t>excelsis</a:t>
            </a:r>
            <a:r>
              <a:rPr lang="fr-FR" sz="3200" b="1" dirty="0"/>
              <a:t> </a:t>
            </a:r>
            <a:r>
              <a:rPr lang="fr-FR" sz="3200" b="1" dirty="0" smtClean="0"/>
              <a:t>deo</a:t>
            </a:r>
          </a:p>
          <a:p>
            <a:pPr algn="ctr"/>
            <a:r>
              <a:rPr lang="fr-FR" sz="3200" b="1" dirty="0" smtClean="0"/>
              <a:t>hosanna </a:t>
            </a:r>
            <a:r>
              <a:rPr lang="fr-FR" sz="3200" b="1" dirty="0"/>
              <a:t>in </a:t>
            </a:r>
            <a:r>
              <a:rPr lang="fr-FR" sz="3200" b="1" dirty="0" err="1"/>
              <a:t>excelsis</a:t>
            </a:r>
            <a:r>
              <a:rPr lang="fr-FR" sz="3200" b="1" dirty="0"/>
              <a:t>   (bis)</a:t>
            </a:r>
          </a:p>
        </p:txBody>
      </p:sp>
    </p:spTree>
    <p:extLst>
      <p:ext uri="{BB962C8B-B14F-4D97-AF65-F5344CB8AC3E}">
        <p14:creationId xmlns="" xmlns:p14="http://schemas.microsoft.com/office/powerpoint/2010/main" val="178986928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7" name="Picture 3" descr="H:\Messe et foi\Amout et fraternite.JPG"/>
          <p:cNvPicPr>
            <a:picLocks noChangeAspect="1" noChangeArrowheads="1"/>
          </p:cNvPicPr>
          <p:nvPr/>
        </p:nvPicPr>
        <p:blipFill>
          <a:blip r:embed="rId3" cstate="print"/>
          <a:srcRect/>
          <a:stretch>
            <a:fillRect/>
          </a:stretch>
        </p:blipFill>
        <p:spPr bwMode="auto">
          <a:xfrm>
            <a:off x="1023953" y="954741"/>
            <a:ext cx="7378481" cy="4733365"/>
          </a:xfrm>
          <a:prstGeom prst="rect">
            <a:avLst/>
          </a:prstGeom>
          <a:noFill/>
        </p:spPr>
      </p:pic>
    </p:spTree>
    <p:extLst>
      <p:ext uri="{BB962C8B-B14F-4D97-AF65-F5344CB8AC3E}">
        <p14:creationId xmlns:p14="http://schemas.microsoft.com/office/powerpoint/2010/main" xmlns="" val="2285844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260555" y="489154"/>
            <a:ext cx="8779928" cy="5722733"/>
          </a:xfrm>
          <a:prstGeom prst="rect">
            <a:avLst/>
          </a:prstGeom>
        </p:spPr>
        <p:txBody>
          <a:bodyPr vert="horz" lIns="91440" tIns="45720" rIns="91440" bIns="45720" rtlCol="0" anchor="ctr">
            <a:normAutofit lnSpcReduction="10000"/>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fr-FR" sz="3200" dirty="0">
                <a:solidFill>
                  <a:schemeClr val="tx1"/>
                </a:solidFill>
                <a:latin typeface="+mn-lt"/>
              </a:rPr>
              <a:t>Notre Père qui es aux cieux, </a:t>
            </a:r>
            <a:endParaRPr lang="fr-FR" sz="3200" dirty="0" smtClean="0">
              <a:solidFill>
                <a:schemeClr val="tx1"/>
              </a:solidFill>
              <a:latin typeface="+mn-lt"/>
            </a:endParaRPr>
          </a:p>
          <a:p>
            <a:pPr algn="ctr"/>
            <a:r>
              <a:rPr lang="fr-FR" sz="3200" dirty="0" smtClean="0">
                <a:solidFill>
                  <a:schemeClr val="tx1"/>
                </a:solidFill>
                <a:latin typeface="+mn-lt"/>
              </a:rPr>
              <a:t>que </a:t>
            </a:r>
            <a:r>
              <a:rPr lang="fr-FR" sz="3200" dirty="0">
                <a:solidFill>
                  <a:schemeClr val="tx1"/>
                </a:solidFill>
                <a:latin typeface="+mn-lt"/>
              </a:rPr>
              <a:t>ton Nom soit sanctifié, </a:t>
            </a:r>
            <a:r>
              <a:rPr lang="fr-FR" sz="3200" dirty="0" smtClean="0">
                <a:solidFill>
                  <a:schemeClr val="tx1"/>
                </a:solidFill>
                <a:latin typeface="+mn-lt"/>
              </a:rPr>
              <a:t>que </a:t>
            </a:r>
            <a:r>
              <a:rPr lang="fr-FR" sz="3200" dirty="0">
                <a:solidFill>
                  <a:schemeClr val="tx1"/>
                </a:solidFill>
                <a:latin typeface="+mn-lt"/>
              </a:rPr>
              <a:t>ton règne vienne;</a:t>
            </a:r>
          </a:p>
          <a:p>
            <a:pPr algn="ctr"/>
            <a:r>
              <a:rPr lang="fr-FR" sz="3200" dirty="0">
                <a:solidFill>
                  <a:schemeClr val="tx1"/>
                </a:solidFill>
                <a:latin typeface="+mn-lt"/>
              </a:rPr>
              <a:t>Que ta volonté soit faite, sur la terre comme au ciel. Donne-nous aujourd’hui notre pain de ce jour,</a:t>
            </a:r>
            <a:br>
              <a:rPr lang="fr-FR" sz="3200" dirty="0">
                <a:solidFill>
                  <a:schemeClr val="tx1"/>
                </a:solidFill>
                <a:latin typeface="+mn-lt"/>
              </a:rPr>
            </a:br>
            <a:r>
              <a:rPr lang="fr-FR" sz="3200" dirty="0">
                <a:solidFill>
                  <a:schemeClr val="tx1"/>
                </a:solidFill>
                <a:latin typeface="+mn-lt"/>
              </a:rPr>
              <a:t>Pardonne-nous nos offenses, comme nous pardonnons aussi à ceux qui nous ont offensés. </a:t>
            </a:r>
          </a:p>
          <a:p>
            <a:pPr algn="ctr"/>
            <a:r>
              <a:rPr lang="fr-FR" sz="3200" dirty="0">
                <a:solidFill>
                  <a:schemeClr val="tx1"/>
                </a:solidFill>
                <a:latin typeface="+mn-lt"/>
              </a:rPr>
              <a:t>Ne nous laisse pas entrer en tentation,</a:t>
            </a:r>
            <a:br>
              <a:rPr lang="fr-FR" sz="3200" dirty="0">
                <a:solidFill>
                  <a:schemeClr val="tx1"/>
                </a:solidFill>
                <a:latin typeface="+mn-lt"/>
              </a:rPr>
            </a:br>
            <a:r>
              <a:rPr lang="fr-FR" sz="3200" dirty="0">
                <a:solidFill>
                  <a:schemeClr val="tx1"/>
                </a:solidFill>
                <a:latin typeface="+mn-lt"/>
              </a:rPr>
              <a:t>Mais délivre-nous du mal</a:t>
            </a:r>
            <a:r>
              <a:rPr lang="fr-FR" sz="3200" dirty="0" smtClean="0">
                <a:solidFill>
                  <a:schemeClr val="tx1"/>
                </a:solidFill>
                <a:latin typeface="+mn-lt"/>
              </a:rPr>
              <a:t>.</a:t>
            </a:r>
            <a:br>
              <a:rPr lang="fr-FR" sz="3200" dirty="0" smtClean="0">
                <a:solidFill>
                  <a:schemeClr val="tx1"/>
                </a:solidFill>
                <a:latin typeface="+mn-lt"/>
              </a:rPr>
            </a:br>
            <a:endParaRPr lang="fr-FR" sz="3200" dirty="0">
              <a:solidFill>
                <a:schemeClr val="tx1"/>
              </a:solidFill>
              <a:latin typeface="+mn-lt"/>
            </a:endParaRPr>
          </a:p>
          <a:p>
            <a:pPr algn="ctr"/>
            <a:r>
              <a:rPr lang="fr-FR" sz="3200" dirty="0">
                <a:solidFill>
                  <a:schemeClr val="tx1"/>
                </a:solidFill>
                <a:latin typeface="+mn-lt"/>
              </a:rPr>
              <a:t>Car c’est </a:t>
            </a:r>
            <a:r>
              <a:rPr lang="fr-FR" sz="3200" dirty="0" smtClean="0">
                <a:solidFill>
                  <a:schemeClr val="tx1"/>
                </a:solidFill>
                <a:latin typeface="+mn-lt"/>
              </a:rPr>
              <a:t>à </a:t>
            </a:r>
            <a:r>
              <a:rPr lang="fr-FR" sz="3200" dirty="0">
                <a:solidFill>
                  <a:schemeClr val="tx1"/>
                </a:solidFill>
                <a:latin typeface="+mn-lt"/>
              </a:rPr>
              <a:t>Toi, qu’appartiennent le règne la </a:t>
            </a:r>
            <a:r>
              <a:rPr lang="fr-FR" sz="3200" dirty="0" smtClean="0">
                <a:solidFill>
                  <a:schemeClr val="tx1"/>
                </a:solidFill>
                <a:latin typeface="+mn-lt"/>
              </a:rPr>
              <a:t>puissance et </a:t>
            </a:r>
            <a:r>
              <a:rPr lang="fr-FR" sz="3200" dirty="0">
                <a:solidFill>
                  <a:schemeClr val="tx1"/>
                </a:solidFill>
                <a:latin typeface="+mn-lt"/>
              </a:rPr>
              <a:t>la gloire, pour les siècles des siècles, </a:t>
            </a:r>
            <a:endParaRPr lang="fr-FR" sz="3200" dirty="0" smtClean="0">
              <a:solidFill>
                <a:schemeClr val="tx1"/>
              </a:solidFill>
              <a:latin typeface="+mn-lt"/>
            </a:endParaRPr>
          </a:p>
          <a:p>
            <a:pPr algn="ctr"/>
            <a:r>
              <a:rPr lang="fr-FR" sz="3200" dirty="0" smtClean="0">
                <a:solidFill>
                  <a:schemeClr val="tx1"/>
                </a:solidFill>
                <a:latin typeface="+mn-lt"/>
              </a:rPr>
              <a:t>Amen</a:t>
            </a:r>
            <a:r>
              <a:rPr lang="fr-FR" sz="3200" dirty="0">
                <a:solidFill>
                  <a:schemeClr val="tx1"/>
                </a:solidFill>
                <a:latin typeface="+mn-lt"/>
              </a:rPr>
              <a:t>.</a:t>
            </a:r>
          </a:p>
        </p:txBody>
      </p:sp>
    </p:spTree>
    <p:extLst>
      <p:ext uri="{BB962C8B-B14F-4D97-AF65-F5344CB8AC3E}">
        <p14:creationId xmlns:p14="http://schemas.microsoft.com/office/powerpoint/2010/main" xmlns="" val="13476184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7" name="Picture 3" descr="H:\Messe et foi\Amout et fraternite.JPG"/>
          <p:cNvPicPr>
            <a:picLocks noChangeAspect="1" noChangeArrowheads="1"/>
          </p:cNvPicPr>
          <p:nvPr/>
        </p:nvPicPr>
        <p:blipFill>
          <a:blip r:embed="rId3" cstate="print"/>
          <a:srcRect/>
          <a:stretch>
            <a:fillRect/>
          </a:stretch>
        </p:blipFill>
        <p:spPr bwMode="auto">
          <a:xfrm>
            <a:off x="1023953" y="954741"/>
            <a:ext cx="7378481" cy="4733365"/>
          </a:xfrm>
          <a:prstGeom prst="rect">
            <a:avLst/>
          </a:prstGeom>
          <a:noFill/>
        </p:spPr>
      </p:pic>
    </p:spTree>
    <p:extLst>
      <p:ext uri="{BB962C8B-B14F-4D97-AF65-F5344CB8AC3E}">
        <p14:creationId xmlns:p14="http://schemas.microsoft.com/office/powerpoint/2010/main" xmlns="" val="2285844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457200" y="855663"/>
            <a:ext cx="8331200" cy="530964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endParaRPr lang="fr-FR" sz="3200" dirty="0" smtClean="0"/>
          </a:p>
          <a:p>
            <a:pPr algn="ctr"/>
            <a:r>
              <a:rPr lang="fr-FR" sz="3200" dirty="0" smtClean="0"/>
              <a:t>Agnus </a:t>
            </a:r>
            <a:r>
              <a:rPr lang="fr-FR" sz="3200" dirty="0"/>
              <a:t>Dei qui </a:t>
            </a:r>
            <a:r>
              <a:rPr lang="fr-FR" sz="3200" dirty="0" err="1"/>
              <a:t>tollis</a:t>
            </a:r>
            <a:r>
              <a:rPr lang="fr-FR" sz="3200" dirty="0"/>
              <a:t> </a:t>
            </a:r>
            <a:r>
              <a:rPr lang="fr-FR" sz="3200" dirty="0" err="1"/>
              <a:t>peccata</a:t>
            </a:r>
            <a:r>
              <a:rPr lang="fr-FR" sz="3200" dirty="0"/>
              <a:t> </a:t>
            </a:r>
            <a:r>
              <a:rPr lang="fr-FR" sz="3200" dirty="0" err="1" smtClean="0"/>
              <a:t>mundi</a:t>
            </a:r>
            <a:endParaRPr lang="fr-FR" sz="3200" dirty="0" smtClean="0"/>
          </a:p>
          <a:p>
            <a:pPr algn="ctr"/>
            <a:r>
              <a:rPr lang="fr-FR" sz="3200" dirty="0" smtClean="0"/>
              <a:t>Miserere </a:t>
            </a:r>
            <a:r>
              <a:rPr lang="fr-FR" sz="3200" dirty="0" err="1" smtClean="0"/>
              <a:t>nobis</a:t>
            </a:r>
            <a:endParaRPr lang="fr-FR" sz="3200" dirty="0" smtClean="0"/>
          </a:p>
          <a:p>
            <a:pPr algn="ctr"/>
            <a:endParaRPr lang="fr-FR" sz="3200" dirty="0"/>
          </a:p>
          <a:p>
            <a:pPr algn="ctr"/>
            <a:r>
              <a:rPr lang="fr-FR" sz="3200" dirty="0"/>
              <a:t>Agnus Dei qui </a:t>
            </a:r>
            <a:r>
              <a:rPr lang="fr-FR" sz="3200" dirty="0" err="1"/>
              <a:t>tollis</a:t>
            </a:r>
            <a:r>
              <a:rPr lang="fr-FR" sz="3200" dirty="0"/>
              <a:t> </a:t>
            </a:r>
            <a:r>
              <a:rPr lang="fr-FR" sz="3200" dirty="0" err="1"/>
              <a:t>peccata</a:t>
            </a:r>
            <a:r>
              <a:rPr lang="fr-FR" sz="3200" dirty="0"/>
              <a:t> </a:t>
            </a:r>
            <a:r>
              <a:rPr lang="fr-FR" sz="3200" dirty="0" err="1"/>
              <a:t>mundi</a:t>
            </a:r>
            <a:endParaRPr lang="fr-FR" sz="3200" dirty="0"/>
          </a:p>
          <a:p>
            <a:pPr algn="ctr"/>
            <a:r>
              <a:rPr lang="fr-FR" sz="3200" dirty="0"/>
              <a:t>Miserere </a:t>
            </a:r>
            <a:r>
              <a:rPr lang="fr-FR" sz="3200" dirty="0" err="1"/>
              <a:t>nobis</a:t>
            </a:r>
            <a:endParaRPr lang="fr-FR" sz="3200" dirty="0"/>
          </a:p>
          <a:p>
            <a:pPr algn="ctr"/>
            <a:endParaRPr lang="fr-FR" sz="3200" b="1" dirty="0" smtClean="0"/>
          </a:p>
          <a:p>
            <a:pPr algn="ctr"/>
            <a:r>
              <a:rPr lang="fr-FR" sz="3200" dirty="0" smtClean="0"/>
              <a:t>Agnus </a:t>
            </a:r>
            <a:r>
              <a:rPr lang="fr-FR" sz="3200" dirty="0"/>
              <a:t>Dei qui </a:t>
            </a:r>
            <a:r>
              <a:rPr lang="fr-FR" sz="3200" dirty="0" err="1"/>
              <a:t>tollis</a:t>
            </a:r>
            <a:r>
              <a:rPr lang="fr-FR" sz="3200" dirty="0"/>
              <a:t> </a:t>
            </a:r>
            <a:r>
              <a:rPr lang="fr-FR" sz="3200" dirty="0" err="1"/>
              <a:t>peccata</a:t>
            </a:r>
            <a:r>
              <a:rPr lang="fr-FR" sz="3200" dirty="0"/>
              <a:t> </a:t>
            </a:r>
            <a:r>
              <a:rPr lang="fr-FR" sz="3200" dirty="0" err="1"/>
              <a:t>mundi</a:t>
            </a:r>
            <a:r>
              <a:rPr lang="fr-FR" sz="3200" dirty="0"/>
              <a:t> </a:t>
            </a:r>
            <a:br>
              <a:rPr lang="fr-FR" sz="3200" dirty="0"/>
            </a:br>
            <a:r>
              <a:rPr lang="fr-FR" sz="3200" dirty="0" smtClean="0"/>
              <a:t>Dona </a:t>
            </a:r>
            <a:r>
              <a:rPr lang="fr-FR" sz="3200" dirty="0" err="1"/>
              <a:t>nobis</a:t>
            </a:r>
            <a:r>
              <a:rPr lang="fr-FR" sz="3200" dirty="0"/>
              <a:t> </a:t>
            </a:r>
            <a:r>
              <a:rPr lang="fr-FR" sz="3200" dirty="0" err="1"/>
              <a:t>pacem</a:t>
            </a:r>
            <a:endParaRPr lang="fr-FR" sz="3200" b="1" dirty="0"/>
          </a:p>
        </p:txBody>
      </p:sp>
      <p:sp>
        <p:nvSpPr>
          <p:cNvPr id="6" name="Rectangle 2"/>
          <p:cNvSpPr>
            <a:spLocks noChangeArrowheads="1"/>
          </p:cNvSpPr>
          <p:nvPr/>
        </p:nvSpPr>
        <p:spPr bwMode="auto">
          <a:xfrm>
            <a:off x="468313" y="62136"/>
            <a:ext cx="8229600" cy="9906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nchor="ctr"/>
          <a:lstStyle/>
          <a:p>
            <a:pP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smtClean="0">
                <a:solidFill>
                  <a:srgbClr val="D63800"/>
                </a:solidFill>
                <a:cs typeface="Arial Unicode MS" charset="0"/>
              </a:rPr>
              <a:t>Agneau de Dieu: </a:t>
            </a:r>
            <a:r>
              <a:rPr lang="fr-FR" sz="2400" i="1" dirty="0" smtClean="0">
                <a:solidFill>
                  <a:srgbClr val="D63800"/>
                </a:solidFill>
                <a:cs typeface="Arial Unicode MS" charset="0"/>
              </a:rPr>
              <a:t>Messe de Saint Boniface</a:t>
            </a:r>
            <a:endParaRPr lang="fr-FR" sz="2400" i="1" dirty="0">
              <a:solidFill>
                <a:srgbClr val="D63800"/>
              </a:solidFill>
              <a:cs typeface="Arial Unicode MS" charset="0"/>
            </a:endParaRPr>
          </a:p>
        </p:txBody>
      </p:sp>
    </p:spTree>
    <p:extLst>
      <p:ext uri="{BB962C8B-B14F-4D97-AF65-F5344CB8AC3E}">
        <p14:creationId xmlns="" xmlns:p14="http://schemas.microsoft.com/office/powerpoint/2010/main" val="151201627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50838"/>
            <a:ext cx="7571184" cy="639762"/>
          </a:xfrm>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smtClean="0">
                <a:solidFill>
                  <a:srgbClr val="D2533C"/>
                </a:solidFill>
              </a:rPr>
              <a:t>Entrée: </a:t>
            </a:r>
            <a:r>
              <a:rPr lang="fr-FR" sz="2400" i="1" dirty="0" smtClean="0">
                <a:solidFill>
                  <a:srgbClr val="D2533C"/>
                </a:solidFill>
              </a:rPr>
              <a:t>L’Esprit de Dieu repose sur moi (</a:t>
            </a:r>
            <a:r>
              <a:rPr lang="fr-FR" sz="2400" b="1" i="1" dirty="0" smtClean="0">
                <a:solidFill>
                  <a:srgbClr val="D2533C"/>
                </a:solidFill>
              </a:rPr>
              <a:t>1/3):</a:t>
            </a:r>
          </a:p>
        </p:txBody>
      </p:sp>
      <p:sp>
        <p:nvSpPr>
          <p:cNvPr id="5122" name="Rectangle 2"/>
          <p:cNvSpPr>
            <a:spLocks noChangeArrowheads="1"/>
          </p:cNvSpPr>
          <p:nvPr/>
        </p:nvSpPr>
        <p:spPr bwMode="auto">
          <a:xfrm>
            <a:off x="259307" y="1142975"/>
            <a:ext cx="8561165" cy="532606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r>
              <a:rPr lang="fr-FR" sz="3200" b="1" dirty="0" smtClean="0"/>
              <a:t>L’Esprit de Dieu repose sur moi,</a:t>
            </a:r>
          </a:p>
          <a:p>
            <a:pPr algn="ctr"/>
            <a:r>
              <a:rPr lang="fr-FR" sz="3200" b="1" dirty="0" smtClean="0"/>
              <a:t>L’Esprit de Dieu m’a consacré,</a:t>
            </a:r>
          </a:p>
          <a:p>
            <a:pPr algn="ctr"/>
            <a:r>
              <a:rPr lang="fr-FR" sz="3200" b="1" dirty="0" smtClean="0"/>
              <a:t>L’Esprit de Dieu m’a envoyé </a:t>
            </a:r>
            <a:br>
              <a:rPr lang="fr-FR" sz="3200" b="1" dirty="0" smtClean="0"/>
            </a:br>
            <a:r>
              <a:rPr lang="fr-FR" sz="3200" b="1" dirty="0" smtClean="0"/>
              <a:t>proclamer la paix, la joie !</a:t>
            </a:r>
            <a:br>
              <a:rPr lang="fr-FR" sz="3200" b="1" dirty="0" smtClean="0"/>
            </a:br>
            <a:endParaRPr lang="fr-FR" sz="3200" dirty="0" smtClean="0">
              <a:solidFill>
                <a:schemeClr val="tx1"/>
              </a:solidFill>
            </a:endParaRPr>
          </a:p>
          <a:p>
            <a:pPr algn="ctr"/>
            <a:r>
              <a:rPr lang="fr-FR" sz="2800" dirty="0" smtClean="0">
                <a:solidFill>
                  <a:schemeClr val="tx1"/>
                </a:solidFill>
              </a:rPr>
              <a:t>1- </a:t>
            </a:r>
            <a:r>
              <a:rPr lang="fr-FR" sz="2800" dirty="0" smtClean="0"/>
              <a:t>L’Esprit de Dieu m’a choisi</a:t>
            </a:r>
          </a:p>
          <a:p>
            <a:pPr algn="ctr"/>
            <a:r>
              <a:rPr lang="fr-FR" sz="2800" dirty="0" smtClean="0"/>
              <a:t>Pour étendre le Règne du Christ parmi les nations,</a:t>
            </a:r>
          </a:p>
          <a:p>
            <a:pPr algn="ctr"/>
            <a:r>
              <a:rPr lang="fr-FR" sz="2800" dirty="0" smtClean="0"/>
              <a:t>Pour proclamer la Bonne Nouvelle à ses pauvres.</a:t>
            </a:r>
          </a:p>
          <a:p>
            <a:pPr algn="ctr"/>
            <a:r>
              <a:rPr lang="fr-FR" sz="2800" dirty="0" smtClean="0"/>
              <a:t>J’exulte de joie en Dieu, mon Sauveur !</a:t>
            </a:r>
            <a:endParaRPr lang="fr-FR" sz="2800" dirty="0" smtClean="0">
              <a:solidFill>
                <a:schemeClr val="tx1"/>
              </a:solidFill>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2</a:t>
            </a:fld>
            <a:endParaRPr lang="en-US"/>
          </a:p>
        </p:txBody>
      </p:sp>
    </p:spTree>
    <p:extLst>
      <p:ext uri="{BB962C8B-B14F-4D97-AF65-F5344CB8AC3E}">
        <p14:creationId xmlns:p14="http://schemas.microsoft.com/office/powerpoint/2010/main" xmlns="" val="75855759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txBox="1">
            <a:spLocks/>
          </p:cNvSpPr>
          <p:nvPr/>
        </p:nvSpPr>
        <p:spPr bwMode="auto">
          <a:xfrm>
            <a:off x="0" y="384175"/>
            <a:ext cx="9050338" cy="6350000"/>
          </a:xfrm>
          <a:prstGeom prst="rect">
            <a:avLst/>
          </a:prstGeom>
          <a:noFill/>
          <a:ln w="9525">
            <a:noFill/>
            <a:miter lim="800000"/>
            <a:headEnd/>
            <a:tailEnd/>
          </a:ln>
        </p:spPr>
        <p:txBody>
          <a:bodyPr/>
          <a:lstStyle/>
          <a:p>
            <a:pPr algn="just" eaLnBrk="1" hangingPunct="1">
              <a:spcBef>
                <a:spcPct val="20000"/>
              </a:spcBef>
              <a:buClr>
                <a:schemeClr val="accent1"/>
              </a:buClr>
              <a:buSzPct val="85000"/>
              <a:buFont typeface="Arial" charset="0"/>
              <a:buNone/>
            </a:pPr>
            <a:r>
              <a:rPr lang="fr-FR" altLang="fr-FR" sz="2500" dirty="0"/>
              <a:t>Nous souhaitons vous rappeler que seules les personnes ayant fait leur première communion sont autorisées à communier. Dans le cas contraire, vous êtes invités à vous présenter les bras croisés sur le torse pour recevoir une bénédiction.</a:t>
            </a:r>
          </a:p>
          <a:p>
            <a:pPr algn="just" eaLnBrk="1" hangingPunct="1">
              <a:spcBef>
                <a:spcPct val="20000"/>
              </a:spcBef>
              <a:buClr>
                <a:schemeClr val="accent1"/>
              </a:buClr>
              <a:buSzPct val="85000"/>
              <a:buFont typeface="Arial" charset="0"/>
              <a:buNone/>
            </a:pPr>
            <a:r>
              <a:rPr lang="fr-FR" altLang="fr-FR" sz="500" dirty="0"/>
              <a:t> </a:t>
            </a:r>
          </a:p>
          <a:p>
            <a:pPr algn="just" eaLnBrk="1" hangingPunct="1">
              <a:spcBef>
                <a:spcPct val="20000"/>
              </a:spcBef>
              <a:buClr>
                <a:schemeClr val="accent1"/>
              </a:buClr>
              <a:buSzPct val="85000"/>
              <a:buFont typeface="Arial" charset="0"/>
              <a:buNone/>
            </a:pPr>
            <a:r>
              <a:rPr lang="ja-JP" altLang="fr-FR" sz="2500">
                <a:latin typeface="Arial Unicode MS" pitchFamily="34" charset="-128"/>
                <a:ea typeface="Arial Unicode MS" pitchFamily="34" charset="-128"/>
                <a:cs typeface="Arial Unicode MS" pitchFamily="34" charset="-128"/>
              </a:rPr>
              <a:t>友情提示：只有己经初领圣体</a:t>
            </a:r>
            <a:r>
              <a:rPr lang="ja-JP" altLang="fr-FR" sz="2500" smtClean="0">
                <a:latin typeface="Arial Unicode MS" pitchFamily="34" charset="-128"/>
                <a:ea typeface="Arial Unicode MS" pitchFamily="34" charset="-128"/>
                <a:cs typeface="Arial Unicode MS" pitchFamily="34" charset="-128"/>
              </a:rPr>
              <a:t>的</a:t>
            </a:r>
            <a:r>
              <a:rPr lang="zh-CN" altLang="en-US" sz="2500" dirty="0" smtClean="0">
                <a:latin typeface="Arial Unicode MS" pitchFamily="34" charset="-128"/>
                <a:ea typeface="Arial Unicode MS" pitchFamily="34" charset="-128"/>
                <a:cs typeface="Arial Unicode MS" pitchFamily="34" charset="-128"/>
              </a:rPr>
              <a:t>基督徒</a:t>
            </a:r>
            <a:r>
              <a:rPr lang="ja-JP" altLang="fr-FR" sz="2500" smtClean="0">
                <a:latin typeface="Arial Unicode MS" pitchFamily="34" charset="-128"/>
                <a:ea typeface="Arial Unicode MS" pitchFamily="34" charset="-128"/>
                <a:cs typeface="Arial Unicode MS" pitchFamily="34" charset="-128"/>
              </a:rPr>
              <a:t>教</a:t>
            </a:r>
            <a:r>
              <a:rPr lang="ja-JP" altLang="fr-FR" sz="2500">
                <a:latin typeface="Arial Unicode MS" pitchFamily="34" charset="-128"/>
                <a:ea typeface="Arial Unicode MS" pitchFamily="34" charset="-128"/>
                <a:cs typeface="Arial Unicode MS" pitchFamily="34" charset="-128"/>
              </a:rPr>
              <a:t>友才可以领受圣体。如果您这没有初领圣体，您可以双手交叉成 </a:t>
            </a:r>
            <a:r>
              <a:rPr lang="fr-FR" altLang="fr-FR" sz="2500" dirty="0">
                <a:latin typeface="Arial Unicode MS" pitchFamily="34" charset="-128"/>
                <a:ea typeface="Arial Unicode MS" pitchFamily="34" charset="-128"/>
                <a:cs typeface="Arial Unicode MS" pitchFamily="34" charset="-128"/>
              </a:rPr>
              <a:t>X </a:t>
            </a:r>
            <a:r>
              <a:rPr lang="ja-JP" altLang="fr-FR" sz="2500">
                <a:latin typeface="Arial Unicode MS" pitchFamily="34" charset="-128"/>
                <a:ea typeface="Arial Unicode MS" pitchFamily="34" charset="-128"/>
                <a:cs typeface="Arial Unicode MS" pitchFamily="34" charset="-128"/>
              </a:rPr>
              <a:t>形，置于胸前，前往接受祝福。</a:t>
            </a:r>
            <a:endParaRPr lang="fr-FR" altLang="ja-JP" sz="2500" dirty="0">
              <a:latin typeface="Arial Unicode MS" pitchFamily="34" charset="-128"/>
              <a:ea typeface="Arial Unicode MS" pitchFamily="34" charset="-128"/>
              <a:cs typeface="Arial Unicode MS" pitchFamily="34" charset="-128"/>
            </a:endParaRPr>
          </a:p>
          <a:p>
            <a:pPr algn="just" eaLnBrk="1" hangingPunct="1">
              <a:spcBef>
                <a:spcPct val="20000"/>
              </a:spcBef>
              <a:buClr>
                <a:schemeClr val="accent1"/>
              </a:buClr>
              <a:buSzPct val="85000"/>
              <a:buFont typeface="Arial" charset="0"/>
              <a:buNone/>
            </a:pPr>
            <a:r>
              <a:rPr lang="fr-FR" altLang="ja-JP" sz="500" dirty="0"/>
              <a:t> </a:t>
            </a:r>
            <a:endParaRPr lang="ja-JP" altLang="fr-FR" sz="500"/>
          </a:p>
          <a:p>
            <a:pPr algn="just" eaLnBrk="1" hangingPunct="1">
              <a:spcBef>
                <a:spcPts val="600"/>
              </a:spcBef>
              <a:buClr>
                <a:schemeClr val="accent1"/>
              </a:buClr>
              <a:buSzPct val="85000"/>
              <a:buFont typeface="Arial" charset="0"/>
              <a:buNone/>
            </a:pPr>
            <a:r>
              <a:rPr lang="fr-FR" altLang="fr-FR" sz="2500" dirty="0" err="1"/>
              <a:t>Please</a:t>
            </a:r>
            <a:r>
              <a:rPr lang="fr-FR" altLang="fr-FR" sz="2500" dirty="0"/>
              <a:t> </a:t>
            </a:r>
            <a:r>
              <a:rPr lang="fr-FR" altLang="fr-FR" sz="2500" dirty="0" err="1"/>
              <a:t>be</a:t>
            </a:r>
            <a:r>
              <a:rPr lang="fr-FR" altLang="fr-FR" sz="2500" dirty="0"/>
              <a:t> </a:t>
            </a:r>
            <a:r>
              <a:rPr lang="fr-FR" altLang="fr-FR" sz="2500" dirty="0" err="1"/>
              <a:t>reminded</a:t>
            </a:r>
            <a:r>
              <a:rPr lang="fr-FR" altLang="fr-FR" sz="2500" dirty="0"/>
              <a:t> </a:t>
            </a:r>
            <a:r>
              <a:rPr lang="fr-FR" altLang="fr-FR" sz="2500" dirty="0" err="1"/>
              <a:t>that</a:t>
            </a:r>
            <a:r>
              <a:rPr lang="fr-FR" altLang="fr-FR" sz="2500" dirty="0"/>
              <a:t> </a:t>
            </a:r>
            <a:r>
              <a:rPr lang="fr-FR" altLang="fr-FR" sz="2500" dirty="0" err="1"/>
              <a:t>only</a:t>
            </a:r>
            <a:r>
              <a:rPr lang="fr-FR" altLang="fr-FR" sz="2500" dirty="0"/>
              <a:t> </a:t>
            </a:r>
            <a:r>
              <a:rPr lang="fr-FR" altLang="fr-FR" sz="2500" dirty="0" err="1"/>
              <a:t>baptized</a:t>
            </a:r>
            <a:r>
              <a:rPr lang="fr-FR" altLang="fr-FR" sz="2500" dirty="0"/>
              <a:t> </a:t>
            </a:r>
            <a:r>
              <a:rPr lang="fr-FR" altLang="fr-FR" sz="2500" dirty="0" err="1" smtClean="0"/>
              <a:t>christians</a:t>
            </a:r>
            <a:r>
              <a:rPr lang="fr-FR" altLang="fr-FR" sz="2500" dirty="0" smtClean="0"/>
              <a:t> </a:t>
            </a:r>
            <a:r>
              <a:rPr lang="fr-FR" altLang="fr-FR" sz="2500" dirty="0" err="1" smtClean="0"/>
              <a:t>who</a:t>
            </a:r>
            <a:r>
              <a:rPr lang="fr-FR" altLang="fr-FR" sz="2500" dirty="0" smtClean="0"/>
              <a:t> </a:t>
            </a:r>
            <a:r>
              <a:rPr lang="fr-FR" altLang="fr-FR" sz="2500" dirty="0"/>
              <a:t>have </a:t>
            </a:r>
            <a:r>
              <a:rPr lang="fr-FR" altLang="fr-FR" sz="2500" dirty="0" err="1"/>
              <a:t>received</a:t>
            </a:r>
            <a:r>
              <a:rPr lang="fr-FR" altLang="fr-FR" sz="2500" dirty="0"/>
              <a:t> </a:t>
            </a:r>
            <a:r>
              <a:rPr lang="fr-FR" altLang="fr-FR" sz="2500" dirty="0" smtClean="0"/>
              <a:t>First </a:t>
            </a:r>
            <a:r>
              <a:rPr lang="fr-FR" altLang="fr-FR" sz="2500" dirty="0" err="1"/>
              <a:t>Holy</a:t>
            </a:r>
            <a:r>
              <a:rPr lang="fr-FR" altLang="fr-FR" sz="2500" dirty="0"/>
              <a:t> Communion </a:t>
            </a:r>
            <a:r>
              <a:rPr lang="fr-FR" altLang="fr-FR" sz="2500" dirty="0" err="1"/>
              <a:t>may</a:t>
            </a:r>
            <a:r>
              <a:rPr lang="fr-FR" altLang="fr-FR" sz="2500" dirty="0"/>
              <a:t> </a:t>
            </a:r>
            <a:r>
              <a:rPr lang="fr-FR" altLang="fr-FR" sz="2500" dirty="0" err="1"/>
              <a:t>receive</a:t>
            </a:r>
            <a:r>
              <a:rPr lang="fr-FR" altLang="fr-FR" sz="2500" dirty="0"/>
              <a:t> </a:t>
            </a:r>
            <a:r>
              <a:rPr lang="fr-FR" altLang="fr-FR" sz="2500" dirty="0" err="1"/>
              <a:t>Holy</a:t>
            </a:r>
            <a:r>
              <a:rPr lang="fr-FR" altLang="fr-FR" sz="2500" dirty="0"/>
              <a:t> Communion. If </a:t>
            </a:r>
            <a:r>
              <a:rPr lang="fr-FR" altLang="fr-FR" sz="2500" dirty="0" err="1"/>
              <a:t>you</a:t>
            </a:r>
            <a:r>
              <a:rPr lang="fr-FR" altLang="fr-FR" sz="2500" dirty="0"/>
              <a:t> have not </a:t>
            </a:r>
            <a:r>
              <a:rPr lang="fr-FR" altLang="fr-FR" sz="2500" dirty="0" err="1"/>
              <a:t>received</a:t>
            </a:r>
            <a:r>
              <a:rPr lang="fr-FR" altLang="fr-FR" sz="2500" dirty="0"/>
              <a:t> First </a:t>
            </a:r>
            <a:r>
              <a:rPr lang="fr-FR" altLang="fr-FR" sz="2500" dirty="0" err="1"/>
              <a:t>Holy</a:t>
            </a:r>
            <a:r>
              <a:rPr lang="fr-FR" altLang="fr-FR" sz="2500" dirty="0"/>
              <a:t> Communion, </a:t>
            </a:r>
            <a:r>
              <a:rPr lang="fr-FR" altLang="fr-FR" sz="2500" dirty="0" err="1"/>
              <a:t>you</a:t>
            </a:r>
            <a:r>
              <a:rPr lang="fr-FR" altLang="fr-FR" sz="2500" dirty="0"/>
              <a:t> </a:t>
            </a:r>
            <a:r>
              <a:rPr lang="fr-FR" altLang="fr-FR" sz="2500" dirty="0" err="1"/>
              <a:t>may</a:t>
            </a:r>
            <a:r>
              <a:rPr lang="fr-FR" altLang="fr-FR" sz="2500" dirty="0"/>
              <a:t> </a:t>
            </a:r>
            <a:r>
              <a:rPr lang="fr-FR" altLang="fr-FR" sz="2500" dirty="0" err="1"/>
              <a:t>approach</a:t>
            </a:r>
            <a:r>
              <a:rPr lang="fr-FR" altLang="fr-FR" sz="2500" dirty="0"/>
              <a:t> the alter </a:t>
            </a:r>
            <a:r>
              <a:rPr lang="fr-FR" altLang="fr-FR" sz="2500" dirty="0" err="1"/>
              <a:t>with</a:t>
            </a:r>
            <a:r>
              <a:rPr lang="fr-FR" altLang="fr-FR" sz="2500" dirty="0"/>
              <a:t> </a:t>
            </a:r>
            <a:r>
              <a:rPr lang="fr-FR" altLang="fr-FR" sz="2500" dirty="0" err="1"/>
              <a:t>your</a:t>
            </a:r>
            <a:r>
              <a:rPr lang="fr-FR" altLang="fr-FR" sz="2500" dirty="0"/>
              <a:t> hands </a:t>
            </a:r>
            <a:r>
              <a:rPr lang="fr-FR" altLang="fr-FR" sz="2500" dirty="0" err="1"/>
              <a:t>folded</a:t>
            </a:r>
            <a:r>
              <a:rPr lang="fr-FR" altLang="fr-FR" sz="2500" dirty="0"/>
              <a:t> </a:t>
            </a:r>
            <a:r>
              <a:rPr lang="fr-FR" altLang="fr-FR" sz="2500" dirty="0" err="1"/>
              <a:t>across</a:t>
            </a:r>
            <a:r>
              <a:rPr lang="fr-FR" altLang="fr-FR" sz="2500" dirty="0"/>
              <a:t> the </a:t>
            </a:r>
            <a:r>
              <a:rPr lang="fr-FR" altLang="fr-FR" sz="2500" dirty="0" err="1"/>
              <a:t>chest</a:t>
            </a:r>
            <a:r>
              <a:rPr lang="fr-FR" altLang="fr-FR" sz="2500" dirty="0"/>
              <a:t> in an X in </a:t>
            </a:r>
            <a:r>
              <a:rPr lang="fr-FR" altLang="fr-FR" sz="2500" dirty="0" err="1"/>
              <a:t>order</a:t>
            </a:r>
            <a:r>
              <a:rPr lang="fr-FR" altLang="fr-FR" sz="2500" dirty="0"/>
              <a:t> to </a:t>
            </a:r>
            <a:r>
              <a:rPr lang="fr-FR" altLang="fr-FR" sz="2500" dirty="0" err="1"/>
              <a:t>receive</a:t>
            </a:r>
            <a:r>
              <a:rPr lang="fr-FR" altLang="fr-FR" sz="2500" dirty="0"/>
              <a:t> a blessing. </a:t>
            </a:r>
          </a:p>
        </p:txBody>
      </p:sp>
    </p:spTree>
    <p:extLst>
      <p:ext uri="{BB962C8B-B14F-4D97-AF65-F5344CB8AC3E}">
        <p14:creationId xmlns:p14="http://schemas.microsoft.com/office/powerpoint/2010/main" xmlns="" val="3634172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67544" y="908720"/>
            <a:ext cx="8495928" cy="4950296"/>
          </a:xfrm>
        </p:spPr>
        <p:txBody>
          <a:bodyPr>
            <a:noAutofit/>
          </a:bodyPr>
          <a:lstStyle/>
          <a:p>
            <a:pPr algn="ctr"/>
            <a:r>
              <a:rPr lang="fr-FR" sz="3200" dirty="0" smtClean="0">
                <a:solidFill>
                  <a:schemeClr val="tx1"/>
                </a:solidFill>
                <a:latin typeface="+mn-lt"/>
              </a:rPr>
              <a:t/>
            </a:r>
            <a:br>
              <a:rPr lang="fr-FR" sz="3200" dirty="0" smtClean="0">
                <a:solidFill>
                  <a:schemeClr val="tx1"/>
                </a:solidFill>
                <a:latin typeface="+mn-lt"/>
              </a:rPr>
            </a:br>
            <a:r>
              <a:rPr lang="fr-FR" sz="3200" dirty="0" smtClean="0">
                <a:solidFill>
                  <a:schemeClr val="tx1"/>
                </a:solidFill>
                <a:latin typeface="+mn-lt"/>
              </a:rPr>
              <a:t/>
            </a:r>
            <a:br>
              <a:rPr lang="fr-FR" sz="3200" dirty="0" smtClean="0">
                <a:solidFill>
                  <a:schemeClr val="tx1"/>
                </a:solidFill>
                <a:latin typeface="+mn-lt"/>
              </a:rPr>
            </a:br>
            <a:r>
              <a:rPr lang="fr-FR" sz="3200" b="1" dirty="0" smtClean="0">
                <a:solidFill>
                  <a:schemeClr val="tx1"/>
                </a:solidFill>
                <a:latin typeface="+mn-lt"/>
              </a:rPr>
              <a:t>Voici le corps et le sang du Seigneur</a:t>
            </a:r>
            <a:r>
              <a:rPr lang="en-US" sz="3200" b="1" dirty="0" smtClean="0">
                <a:solidFill>
                  <a:schemeClr val="tx1"/>
                </a:solidFill>
                <a:latin typeface="+mn-lt"/>
              </a:rPr>
              <a:t/>
            </a:r>
            <a:br>
              <a:rPr lang="en-US" sz="3200" b="1" dirty="0" smtClean="0">
                <a:solidFill>
                  <a:schemeClr val="tx1"/>
                </a:solidFill>
                <a:latin typeface="+mn-lt"/>
              </a:rPr>
            </a:br>
            <a:r>
              <a:rPr lang="en-US" sz="3200" b="1" dirty="0" smtClean="0">
                <a:solidFill>
                  <a:schemeClr val="tx1"/>
                </a:solidFill>
                <a:latin typeface="+mn-lt"/>
              </a:rPr>
              <a:t>La coupe du </a:t>
            </a:r>
            <a:r>
              <a:rPr lang="en-US" sz="3200" b="1" dirty="0" err="1" smtClean="0">
                <a:solidFill>
                  <a:schemeClr val="tx1"/>
                </a:solidFill>
                <a:latin typeface="+mn-lt"/>
              </a:rPr>
              <a:t>salut</a:t>
            </a:r>
            <a:r>
              <a:rPr lang="en-US" sz="3200" b="1" dirty="0" smtClean="0">
                <a:solidFill>
                  <a:schemeClr val="tx1"/>
                </a:solidFill>
                <a:latin typeface="+mn-lt"/>
              </a:rPr>
              <a:t> et le pain de la vie.</a:t>
            </a:r>
            <a:br>
              <a:rPr lang="en-US" sz="3200" b="1" dirty="0" smtClean="0">
                <a:solidFill>
                  <a:schemeClr val="tx1"/>
                </a:solidFill>
                <a:latin typeface="+mn-lt"/>
              </a:rPr>
            </a:br>
            <a:r>
              <a:rPr lang="en-US" sz="3200" b="1" dirty="0" err="1" smtClean="0">
                <a:solidFill>
                  <a:schemeClr val="tx1"/>
                </a:solidFill>
                <a:latin typeface="+mn-lt"/>
              </a:rPr>
              <a:t>Dieu</a:t>
            </a:r>
            <a:r>
              <a:rPr lang="en-US" sz="3200" b="1" dirty="0" smtClean="0">
                <a:solidFill>
                  <a:schemeClr val="tx1"/>
                </a:solidFill>
                <a:latin typeface="+mn-lt"/>
              </a:rPr>
              <a:t> </a:t>
            </a:r>
            <a:r>
              <a:rPr lang="en-US" sz="3200" b="1" dirty="0" err="1" smtClean="0">
                <a:solidFill>
                  <a:schemeClr val="tx1"/>
                </a:solidFill>
                <a:latin typeface="+mn-lt"/>
              </a:rPr>
              <a:t>immortel</a:t>
            </a:r>
            <a:r>
              <a:rPr lang="en-US" sz="3200" b="1" dirty="0" smtClean="0">
                <a:solidFill>
                  <a:schemeClr val="tx1"/>
                </a:solidFill>
                <a:latin typeface="+mn-lt"/>
              </a:rPr>
              <a:t> se </a:t>
            </a:r>
            <a:r>
              <a:rPr lang="en-US" sz="3200" b="1" dirty="0" err="1" smtClean="0">
                <a:solidFill>
                  <a:schemeClr val="tx1"/>
                </a:solidFill>
                <a:latin typeface="+mn-lt"/>
              </a:rPr>
              <a:t>donne</a:t>
            </a:r>
            <a:r>
              <a:rPr lang="en-US" sz="3200" b="1" dirty="0" smtClean="0">
                <a:solidFill>
                  <a:schemeClr val="tx1"/>
                </a:solidFill>
                <a:latin typeface="+mn-lt"/>
              </a:rPr>
              <a:t> en </a:t>
            </a:r>
            <a:r>
              <a:rPr lang="en-US" sz="3200" b="1" dirty="0" err="1" smtClean="0">
                <a:solidFill>
                  <a:schemeClr val="tx1"/>
                </a:solidFill>
                <a:latin typeface="+mn-lt"/>
              </a:rPr>
              <a:t>nourriture</a:t>
            </a:r>
            <a:r>
              <a:rPr lang="en-US" sz="3200" b="1" dirty="0" smtClean="0">
                <a:solidFill>
                  <a:schemeClr val="tx1"/>
                </a:solidFill>
                <a:latin typeface="+mn-lt"/>
              </a:rPr>
              <a:t/>
            </a:r>
            <a:br>
              <a:rPr lang="en-US" sz="3200" b="1" dirty="0" smtClean="0">
                <a:solidFill>
                  <a:schemeClr val="tx1"/>
                </a:solidFill>
                <a:latin typeface="+mn-lt"/>
              </a:rPr>
            </a:br>
            <a:r>
              <a:rPr lang="en-US" sz="3200" b="1" dirty="0" smtClean="0">
                <a:solidFill>
                  <a:schemeClr val="tx1"/>
                </a:solidFill>
                <a:latin typeface="+mn-lt"/>
              </a:rPr>
              <a:t>Pour </a:t>
            </a:r>
            <a:r>
              <a:rPr lang="en-US" sz="3200" b="1" dirty="0" err="1" smtClean="0">
                <a:solidFill>
                  <a:schemeClr val="tx1"/>
                </a:solidFill>
                <a:latin typeface="+mn-lt"/>
              </a:rPr>
              <a:t>que</a:t>
            </a:r>
            <a:r>
              <a:rPr lang="en-US" sz="3200" b="1" dirty="0" smtClean="0">
                <a:solidFill>
                  <a:schemeClr val="tx1"/>
                </a:solidFill>
                <a:latin typeface="+mn-lt"/>
              </a:rPr>
              <a:t> nous </a:t>
            </a:r>
            <a:r>
              <a:rPr lang="en-US" sz="3200" b="1" dirty="0" err="1" smtClean="0">
                <a:solidFill>
                  <a:schemeClr val="tx1"/>
                </a:solidFill>
                <a:latin typeface="+mn-lt"/>
              </a:rPr>
              <a:t>ayons</a:t>
            </a:r>
            <a:r>
              <a:rPr lang="en-US" sz="3200" b="1" dirty="0" smtClean="0">
                <a:solidFill>
                  <a:schemeClr val="tx1"/>
                </a:solidFill>
                <a:latin typeface="+mn-lt"/>
              </a:rPr>
              <a:t> la vie </a:t>
            </a:r>
            <a:r>
              <a:rPr lang="en-US" sz="3200" b="1" dirty="0" err="1" smtClean="0">
                <a:solidFill>
                  <a:schemeClr val="tx1"/>
                </a:solidFill>
                <a:latin typeface="+mn-lt"/>
              </a:rPr>
              <a:t>éternelle</a:t>
            </a:r>
            <a:r>
              <a:rPr lang="en-US" sz="3200" b="1" dirty="0" smtClean="0">
                <a:solidFill>
                  <a:schemeClr val="tx1"/>
                </a:solidFill>
                <a:latin typeface="+mn-lt"/>
              </a:rPr>
              <a:t>.</a:t>
            </a:r>
            <a:br>
              <a:rPr lang="en-US" sz="3200" b="1" dirty="0" smtClean="0">
                <a:solidFill>
                  <a:schemeClr val="tx1"/>
                </a:solidFill>
                <a:latin typeface="+mn-lt"/>
              </a:rPr>
            </a:br>
            <a:r>
              <a:rPr lang="en-US" sz="3200" dirty="0" smtClean="0">
                <a:solidFill>
                  <a:schemeClr val="tx1"/>
                </a:solidFill>
                <a:latin typeface="+mn-lt"/>
              </a:rPr>
              <a:t/>
            </a:r>
            <a:br>
              <a:rPr lang="en-US" sz="3200" dirty="0" smtClean="0">
                <a:solidFill>
                  <a:schemeClr val="tx1"/>
                </a:solidFill>
                <a:latin typeface="+mn-lt"/>
              </a:rPr>
            </a:br>
            <a:r>
              <a:rPr lang="en-US" sz="3200" dirty="0" smtClean="0">
                <a:solidFill>
                  <a:schemeClr val="tx1"/>
                </a:solidFill>
                <a:latin typeface="+mn-lt"/>
              </a:rPr>
              <a:t>1 - Au moment de passer </a:t>
            </a:r>
            <a:r>
              <a:rPr lang="en-US" sz="3200" dirty="0" err="1" smtClean="0">
                <a:solidFill>
                  <a:schemeClr val="tx1"/>
                </a:solidFill>
                <a:latin typeface="+mn-lt"/>
              </a:rPr>
              <a:t>vers</a:t>
            </a:r>
            <a:r>
              <a:rPr lang="en-US" sz="3200" dirty="0" smtClean="0">
                <a:solidFill>
                  <a:schemeClr val="tx1"/>
                </a:solidFill>
                <a:latin typeface="+mn-lt"/>
              </a:rPr>
              <a:t> le </a:t>
            </a:r>
            <a:r>
              <a:rPr lang="en-US" sz="3200" dirty="0" err="1" smtClean="0">
                <a:solidFill>
                  <a:schemeClr val="tx1"/>
                </a:solidFill>
                <a:latin typeface="+mn-lt"/>
              </a:rPr>
              <a:t>Père</a:t>
            </a:r>
            <a:r>
              <a:rPr lang="en-US" sz="3200" dirty="0" smtClean="0">
                <a:solidFill>
                  <a:schemeClr val="tx1"/>
                </a:solidFill>
                <a:latin typeface="+mn-lt"/>
              </a:rPr>
              <a:t/>
            </a:r>
            <a:br>
              <a:rPr lang="en-US" sz="3200" dirty="0" smtClean="0">
                <a:solidFill>
                  <a:schemeClr val="tx1"/>
                </a:solidFill>
                <a:latin typeface="+mn-lt"/>
              </a:rPr>
            </a:br>
            <a:r>
              <a:rPr lang="en-US" sz="3200" dirty="0" smtClean="0">
                <a:solidFill>
                  <a:schemeClr val="tx1"/>
                </a:solidFill>
                <a:latin typeface="+mn-lt"/>
              </a:rPr>
              <a:t>Le Seigneur </a:t>
            </a:r>
            <a:r>
              <a:rPr lang="en-US" sz="3200" dirty="0" err="1" smtClean="0">
                <a:solidFill>
                  <a:schemeClr val="tx1"/>
                </a:solidFill>
                <a:latin typeface="+mn-lt"/>
              </a:rPr>
              <a:t>prit</a:t>
            </a:r>
            <a:r>
              <a:rPr lang="en-US" sz="3200" dirty="0" smtClean="0">
                <a:solidFill>
                  <a:schemeClr val="tx1"/>
                </a:solidFill>
                <a:latin typeface="+mn-lt"/>
              </a:rPr>
              <a:t> du pain et du </a:t>
            </a:r>
            <a:r>
              <a:rPr lang="en-US" sz="3200" dirty="0" err="1" smtClean="0">
                <a:solidFill>
                  <a:schemeClr val="tx1"/>
                </a:solidFill>
                <a:latin typeface="+mn-lt"/>
              </a:rPr>
              <a:t>vin</a:t>
            </a:r>
            <a:r>
              <a:rPr lang="en-US" sz="3200" dirty="0" smtClean="0">
                <a:solidFill>
                  <a:schemeClr val="tx1"/>
                </a:solidFill>
                <a:latin typeface="+mn-lt"/>
              </a:rPr>
              <a:t/>
            </a:r>
            <a:br>
              <a:rPr lang="en-US" sz="3200" dirty="0" smtClean="0">
                <a:solidFill>
                  <a:schemeClr val="tx1"/>
                </a:solidFill>
                <a:latin typeface="+mn-lt"/>
              </a:rPr>
            </a:br>
            <a:r>
              <a:rPr lang="en-US" sz="3200" dirty="0" smtClean="0">
                <a:solidFill>
                  <a:schemeClr val="tx1"/>
                </a:solidFill>
                <a:latin typeface="+mn-lt"/>
              </a:rPr>
              <a:t>Pour </a:t>
            </a:r>
            <a:r>
              <a:rPr lang="en-US" sz="3200" dirty="0" err="1" smtClean="0">
                <a:solidFill>
                  <a:schemeClr val="tx1"/>
                </a:solidFill>
                <a:latin typeface="+mn-lt"/>
              </a:rPr>
              <a:t>que</a:t>
            </a:r>
            <a:r>
              <a:rPr lang="en-US" sz="3200" dirty="0" smtClean="0">
                <a:solidFill>
                  <a:schemeClr val="tx1"/>
                </a:solidFill>
                <a:latin typeface="+mn-lt"/>
              </a:rPr>
              <a:t> </a:t>
            </a:r>
            <a:r>
              <a:rPr lang="en-US" sz="3200" dirty="0" err="1" smtClean="0">
                <a:solidFill>
                  <a:schemeClr val="tx1"/>
                </a:solidFill>
                <a:latin typeface="+mn-lt"/>
              </a:rPr>
              <a:t>soit</a:t>
            </a:r>
            <a:r>
              <a:rPr lang="en-US" sz="3200" dirty="0" smtClean="0">
                <a:solidFill>
                  <a:schemeClr val="tx1"/>
                </a:solidFill>
                <a:latin typeface="+mn-lt"/>
              </a:rPr>
              <a:t> accompli le </a:t>
            </a:r>
            <a:r>
              <a:rPr lang="en-US" sz="3200" dirty="0" err="1" smtClean="0">
                <a:solidFill>
                  <a:schemeClr val="tx1"/>
                </a:solidFill>
                <a:latin typeface="+mn-lt"/>
              </a:rPr>
              <a:t>mystère</a:t>
            </a:r>
            <a:r>
              <a:rPr lang="en-US" sz="3200" dirty="0" smtClean="0">
                <a:solidFill>
                  <a:schemeClr val="tx1"/>
                </a:solidFill>
                <a:latin typeface="+mn-lt"/>
              </a:rPr>
              <a:t/>
            </a:r>
            <a:br>
              <a:rPr lang="en-US" sz="3200" dirty="0" smtClean="0">
                <a:solidFill>
                  <a:schemeClr val="tx1"/>
                </a:solidFill>
                <a:latin typeface="+mn-lt"/>
              </a:rPr>
            </a:br>
            <a:r>
              <a:rPr lang="en-US" sz="3200" dirty="0" smtClean="0">
                <a:solidFill>
                  <a:schemeClr val="tx1"/>
                </a:solidFill>
                <a:latin typeface="+mn-lt"/>
              </a:rPr>
              <a:t>Qui </a:t>
            </a:r>
            <a:r>
              <a:rPr lang="en-US" sz="3200" dirty="0" err="1" smtClean="0">
                <a:solidFill>
                  <a:schemeClr val="tx1"/>
                </a:solidFill>
                <a:latin typeface="+mn-lt"/>
              </a:rPr>
              <a:t>apaise</a:t>
            </a:r>
            <a:r>
              <a:rPr lang="en-US" sz="3200" dirty="0" smtClean="0">
                <a:solidFill>
                  <a:schemeClr val="tx1"/>
                </a:solidFill>
                <a:latin typeface="+mn-lt"/>
              </a:rPr>
              <a:t> à </a:t>
            </a:r>
            <a:r>
              <a:rPr lang="en-US" sz="3200" dirty="0" err="1" smtClean="0">
                <a:solidFill>
                  <a:schemeClr val="tx1"/>
                </a:solidFill>
                <a:latin typeface="+mn-lt"/>
              </a:rPr>
              <a:t>jamais</a:t>
            </a:r>
            <a:r>
              <a:rPr lang="en-US" sz="3200" dirty="0" smtClean="0">
                <a:solidFill>
                  <a:schemeClr val="tx1"/>
                </a:solidFill>
                <a:latin typeface="+mn-lt"/>
              </a:rPr>
              <a:t> </a:t>
            </a:r>
            <a:r>
              <a:rPr lang="en-US" sz="3200" dirty="0" err="1" smtClean="0">
                <a:solidFill>
                  <a:schemeClr val="tx1"/>
                </a:solidFill>
                <a:latin typeface="+mn-lt"/>
              </a:rPr>
              <a:t>notre</a:t>
            </a:r>
            <a:r>
              <a:rPr lang="en-US" sz="3200" dirty="0" smtClean="0">
                <a:solidFill>
                  <a:schemeClr val="tx1"/>
                </a:solidFill>
                <a:latin typeface="+mn-lt"/>
              </a:rPr>
              <a:t> </a:t>
            </a:r>
            <a:r>
              <a:rPr lang="en-US" sz="3200" dirty="0" err="1" smtClean="0">
                <a:solidFill>
                  <a:schemeClr val="tx1"/>
                </a:solidFill>
                <a:latin typeface="+mn-lt"/>
              </a:rPr>
              <a:t>faim</a:t>
            </a:r>
            <a:r>
              <a:rPr lang="en-US" sz="3200" dirty="0" smtClean="0">
                <a:solidFill>
                  <a:schemeClr val="tx1"/>
                </a:solidFill>
                <a:latin typeface="+mn-lt"/>
              </a:rPr>
              <a:t>.</a:t>
            </a:r>
            <a:br>
              <a:rPr lang="en-US" sz="3200" dirty="0" smtClean="0">
                <a:solidFill>
                  <a:schemeClr val="tx1"/>
                </a:solidFill>
                <a:latin typeface="+mn-lt"/>
              </a:rPr>
            </a:br>
            <a:r>
              <a:rPr lang="en-US" sz="3200" dirty="0" smtClean="0">
                <a:solidFill>
                  <a:schemeClr val="tx1"/>
                </a:solidFill>
                <a:latin typeface="+mn-lt"/>
              </a:rPr>
              <a:t/>
            </a:r>
            <a:br>
              <a:rPr lang="en-US" sz="3200" dirty="0" smtClean="0">
                <a:solidFill>
                  <a:schemeClr val="tx1"/>
                </a:solidFill>
                <a:latin typeface="+mn-lt"/>
              </a:rPr>
            </a:br>
            <a:endParaRPr lang="en-US" sz="3200" dirty="0">
              <a:solidFill>
                <a:schemeClr val="tx1"/>
              </a:solidFill>
              <a:latin typeface="+mn-lt"/>
            </a:endParaRPr>
          </a:p>
        </p:txBody>
      </p:sp>
      <p:sp>
        <p:nvSpPr>
          <p:cNvPr id="4" name="Text Box 3"/>
          <p:cNvSpPr txBox="1">
            <a:spLocks noChangeArrowheads="1"/>
          </p:cNvSpPr>
          <p:nvPr/>
        </p:nvSpPr>
        <p:spPr bwMode="auto">
          <a:xfrm>
            <a:off x="251520" y="300707"/>
            <a:ext cx="8711952"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defRPr/>
            </a:pPr>
            <a:r>
              <a:rPr lang="fr-FR" sz="2400" b="1" dirty="0" smtClean="0">
                <a:solidFill>
                  <a:srgbClr val="C00000"/>
                </a:solidFill>
              </a:rPr>
              <a:t>Communion: </a:t>
            </a:r>
            <a:r>
              <a:rPr lang="fr-FR" sz="2400" dirty="0" smtClean="0">
                <a:solidFill>
                  <a:srgbClr val="C00000"/>
                </a:solidFill>
              </a:rPr>
              <a:t>Voici le corps et le sang du Seigneur (1/4)</a:t>
            </a:r>
            <a:r>
              <a:rPr lang="en-US" sz="2400" dirty="0" smtClean="0">
                <a:solidFill>
                  <a:srgbClr val="C00000"/>
                </a:solidFill>
              </a:rPr>
              <a:t/>
            </a:r>
            <a:br>
              <a:rPr lang="en-US" sz="2400" dirty="0" smtClean="0">
                <a:solidFill>
                  <a:srgbClr val="C00000"/>
                </a:solidFill>
              </a:rPr>
            </a:br>
            <a:endParaRPr lang="fr-FR" sz="2400" dirty="0" smtClean="0">
              <a:solidFill>
                <a:srgbClr val="C00000"/>
              </a:solidFill>
            </a:endParaRPr>
          </a:p>
        </p:txBody>
      </p:sp>
    </p:spTree>
    <p:extLst>
      <p:ext uri="{BB962C8B-B14F-4D97-AF65-F5344CB8AC3E}">
        <p14:creationId xmlns="" xmlns:p14="http://schemas.microsoft.com/office/powerpoint/2010/main" val="148581201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67544" y="908720"/>
            <a:ext cx="8495928" cy="4950296"/>
          </a:xfrm>
        </p:spPr>
        <p:txBody>
          <a:bodyPr>
            <a:noAutofit/>
          </a:bodyPr>
          <a:lstStyle/>
          <a:p>
            <a:pPr algn="ctr"/>
            <a:r>
              <a:rPr lang="fr-FR" sz="3200" dirty="0" smtClean="0">
                <a:solidFill>
                  <a:schemeClr val="tx1"/>
                </a:solidFill>
                <a:latin typeface="+mn-lt"/>
              </a:rPr>
              <a:t/>
            </a:r>
            <a:br>
              <a:rPr lang="fr-FR" sz="3200" dirty="0" smtClean="0">
                <a:solidFill>
                  <a:schemeClr val="tx1"/>
                </a:solidFill>
                <a:latin typeface="+mn-lt"/>
              </a:rPr>
            </a:br>
            <a:r>
              <a:rPr lang="fr-FR" sz="3200" dirty="0" smtClean="0">
                <a:solidFill>
                  <a:schemeClr val="tx1"/>
                </a:solidFill>
                <a:latin typeface="+mn-lt"/>
              </a:rPr>
              <a:t/>
            </a:r>
            <a:br>
              <a:rPr lang="fr-FR" sz="3200" dirty="0" smtClean="0">
                <a:solidFill>
                  <a:schemeClr val="tx1"/>
                </a:solidFill>
                <a:latin typeface="+mn-lt"/>
              </a:rPr>
            </a:br>
            <a:r>
              <a:rPr lang="fr-FR" sz="3200" b="1" dirty="0" smtClean="0">
                <a:solidFill>
                  <a:schemeClr val="tx1"/>
                </a:solidFill>
                <a:latin typeface="+mn-lt"/>
              </a:rPr>
              <a:t>Voici le corps et le sang du Seigneur</a:t>
            </a:r>
            <a:r>
              <a:rPr lang="en-US" sz="3200" b="1" dirty="0" smtClean="0">
                <a:solidFill>
                  <a:schemeClr val="tx1"/>
                </a:solidFill>
                <a:latin typeface="+mn-lt"/>
              </a:rPr>
              <a:t/>
            </a:r>
            <a:br>
              <a:rPr lang="en-US" sz="3200" b="1" dirty="0" smtClean="0">
                <a:solidFill>
                  <a:schemeClr val="tx1"/>
                </a:solidFill>
                <a:latin typeface="+mn-lt"/>
              </a:rPr>
            </a:br>
            <a:r>
              <a:rPr lang="en-US" sz="3200" b="1" dirty="0" smtClean="0">
                <a:solidFill>
                  <a:schemeClr val="tx1"/>
                </a:solidFill>
                <a:latin typeface="+mn-lt"/>
              </a:rPr>
              <a:t>La coupe du </a:t>
            </a:r>
            <a:r>
              <a:rPr lang="en-US" sz="3200" b="1" dirty="0" err="1" smtClean="0">
                <a:solidFill>
                  <a:schemeClr val="tx1"/>
                </a:solidFill>
                <a:latin typeface="+mn-lt"/>
              </a:rPr>
              <a:t>salut</a:t>
            </a:r>
            <a:r>
              <a:rPr lang="en-US" sz="3200" b="1" dirty="0" smtClean="0">
                <a:solidFill>
                  <a:schemeClr val="tx1"/>
                </a:solidFill>
                <a:latin typeface="+mn-lt"/>
              </a:rPr>
              <a:t> et le pain de la vie.</a:t>
            </a:r>
            <a:br>
              <a:rPr lang="en-US" sz="3200" b="1" dirty="0" smtClean="0">
                <a:solidFill>
                  <a:schemeClr val="tx1"/>
                </a:solidFill>
                <a:latin typeface="+mn-lt"/>
              </a:rPr>
            </a:br>
            <a:r>
              <a:rPr lang="en-US" sz="3200" b="1" dirty="0" err="1" smtClean="0">
                <a:solidFill>
                  <a:schemeClr val="tx1"/>
                </a:solidFill>
                <a:latin typeface="+mn-lt"/>
              </a:rPr>
              <a:t>Dieu</a:t>
            </a:r>
            <a:r>
              <a:rPr lang="en-US" sz="3200" b="1" dirty="0" smtClean="0">
                <a:solidFill>
                  <a:schemeClr val="tx1"/>
                </a:solidFill>
                <a:latin typeface="+mn-lt"/>
              </a:rPr>
              <a:t> </a:t>
            </a:r>
            <a:r>
              <a:rPr lang="en-US" sz="3200" b="1" dirty="0" err="1" smtClean="0">
                <a:solidFill>
                  <a:schemeClr val="tx1"/>
                </a:solidFill>
                <a:latin typeface="+mn-lt"/>
              </a:rPr>
              <a:t>immortel</a:t>
            </a:r>
            <a:r>
              <a:rPr lang="en-US" sz="3200" b="1" dirty="0" smtClean="0">
                <a:solidFill>
                  <a:schemeClr val="tx1"/>
                </a:solidFill>
                <a:latin typeface="+mn-lt"/>
              </a:rPr>
              <a:t> se </a:t>
            </a:r>
            <a:r>
              <a:rPr lang="en-US" sz="3200" b="1" dirty="0" err="1" smtClean="0">
                <a:solidFill>
                  <a:schemeClr val="tx1"/>
                </a:solidFill>
                <a:latin typeface="+mn-lt"/>
              </a:rPr>
              <a:t>donne</a:t>
            </a:r>
            <a:r>
              <a:rPr lang="en-US" sz="3200" b="1" dirty="0" smtClean="0">
                <a:solidFill>
                  <a:schemeClr val="tx1"/>
                </a:solidFill>
                <a:latin typeface="+mn-lt"/>
              </a:rPr>
              <a:t> en </a:t>
            </a:r>
            <a:r>
              <a:rPr lang="en-US" sz="3200" b="1" dirty="0" err="1" smtClean="0">
                <a:solidFill>
                  <a:schemeClr val="tx1"/>
                </a:solidFill>
                <a:latin typeface="+mn-lt"/>
              </a:rPr>
              <a:t>nourriture</a:t>
            </a:r>
            <a:r>
              <a:rPr lang="en-US" sz="3200" b="1" dirty="0" smtClean="0">
                <a:solidFill>
                  <a:schemeClr val="tx1"/>
                </a:solidFill>
                <a:latin typeface="+mn-lt"/>
              </a:rPr>
              <a:t/>
            </a:r>
            <a:br>
              <a:rPr lang="en-US" sz="3200" b="1" dirty="0" smtClean="0">
                <a:solidFill>
                  <a:schemeClr val="tx1"/>
                </a:solidFill>
                <a:latin typeface="+mn-lt"/>
              </a:rPr>
            </a:br>
            <a:r>
              <a:rPr lang="en-US" sz="3200" b="1" dirty="0" smtClean="0">
                <a:solidFill>
                  <a:schemeClr val="tx1"/>
                </a:solidFill>
                <a:latin typeface="+mn-lt"/>
              </a:rPr>
              <a:t>Pour </a:t>
            </a:r>
            <a:r>
              <a:rPr lang="en-US" sz="3200" b="1" dirty="0" err="1" smtClean="0">
                <a:solidFill>
                  <a:schemeClr val="tx1"/>
                </a:solidFill>
                <a:latin typeface="+mn-lt"/>
              </a:rPr>
              <a:t>que</a:t>
            </a:r>
            <a:r>
              <a:rPr lang="en-US" sz="3200" b="1" dirty="0" smtClean="0">
                <a:solidFill>
                  <a:schemeClr val="tx1"/>
                </a:solidFill>
                <a:latin typeface="+mn-lt"/>
              </a:rPr>
              <a:t> nous </a:t>
            </a:r>
            <a:r>
              <a:rPr lang="en-US" sz="3200" b="1" dirty="0" err="1" smtClean="0">
                <a:solidFill>
                  <a:schemeClr val="tx1"/>
                </a:solidFill>
                <a:latin typeface="+mn-lt"/>
              </a:rPr>
              <a:t>ayons</a:t>
            </a:r>
            <a:r>
              <a:rPr lang="en-US" sz="3200" b="1" dirty="0" smtClean="0">
                <a:solidFill>
                  <a:schemeClr val="tx1"/>
                </a:solidFill>
                <a:latin typeface="+mn-lt"/>
              </a:rPr>
              <a:t> la vie </a:t>
            </a:r>
            <a:r>
              <a:rPr lang="en-US" sz="3200" b="1" dirty="0" err="1" smtClean="0">
                <a:solidFill>
                  <a:schemeClr val="tx1"/>
                </a:solidFill>
                <a:latin typeface="+mn-lt"/>
              </a:rPr>
              <a:t>éternelle</a:t>
            </a:r>
            <a:r>
              <a:rPr lang="en-US" sz="3200" b="1" dirty="0" smtClean="0">
                <a:solidFill>
                  <a:schemeClr val="tx1"/>
                </a:solidFill>
                <a:latin typeface="+mn-lt"/>
              </a:rPr>
              <a:t>.</a:t>
            </a:r>
            <a:br>
              <a:rPr lang="en-US" sz="3200" b="1" dirty="0" smtClean="0">
                <a:solidFill>
                  <a:schemeClr val="tx1"/>
                </a:solidFill>
                <a:latin typeface="+mn-lt"/>
              </a:rPr>
            </a:br>
            <a:r>
              <a:rPr lang="en-US" sz="3200" dirty="0" smtClean="0">
                <a:solidFill>
                  <a:schemeClr val="tx1"/>
                </a:solidFill>
                <a:latin typeface="+mn-lt"/>
              </a:rPr>
              <a:t/>
            </a:r>
            <a:br>
              <a:rPr lang="en-US" sz="3200" dirty="0" smtClean="0">
                <a:solidFill>
                  <a:schemeClr val="tx1"/>
                </a:solidFill>
                <a:latin typeface="+mn-lt"/>
              </a:rPr>
            </a:br>
            <a:r>
              <a:rPr lang="en-US" sz="3200" dirty="0" smtClean="0">
                <a:solidFill>
                  <a:schemeClr val="tx1"/>
                </a:solidFill>
              </a:rPr>
              <a:t> 2 - </a:t>
            </a:r>
            <a:r>
              <a:rPr lang="en-US" sz="3200" dirty="0" err="1" smtClean="0">
                <a:solidFill>
                  <a:schemeClr val="tx1"/>
                </a:solidFill>
              </a:rPr>
              <a:t>Dieu</a:t>
            </a:r>
            <a:r>
              <a:rPr lang="en-US" sz="3200" dirty="0" smtClean="0">
                <a:solidFill>
                  <a:schemeClr val="tx1"/>
                </a:solidFill>
              </a:rPr>
              <a:t> se </a:t>
            </a:r>
            <a:r>
              <a:rPr lang="en-US" sz="3200" dirty="0" err="1" smtClean="0">
                <a:solidFill>
                  <a:schemeClr val="tx1"/>
                </a:solidFill>
              </a:rPr>
              <a:t>livre</a:t>
            </a:r>
            <a:r>
              <a:rPr lang="en-US" sz="3200" dirty="0" smtClean="0">
                <a:solidFill>
                  <a:schemeClr val="tx1"/>
                </a:solidFill>
              </a:rPr>
              <a:t> </a:t>
            </a:r>
            <a:r>
              <a:rPr lang="en-US" sz="3200" dirty="0" err="1" smtClean="0">
                <a:solidFill>
                  <a:schemeClr val="tx1"/>
                </a:solidFill>
              </a:rPr>
              <a:t>lui-même</a:t>
            </a:r>
            <a:r>
              <a:rPr lang="en-US" sz="3200" dirty="0" smtClean="0">
                <a:solidFill>
                  <a:schemeClr val="tx1"/>
                </a:solidFill>
              </a:rPr>
              <a:t> en </a:t>
            </a:r>
            <a:r>
              <a:rPr lang="en-US" sz="3200" dirty="0" err="1" smtClean="0">
                <a:solidFill>
                  <a:schemeClr val="tx1"/>
                </a:solidFill>
              </a:rPr>
              <a:t>partage</a:t>
            </a:r>
            <a:r>
              <a:rPr lang="en-US" sz="3200" dirty="0" smtClean="0">
                <a:solidFill>
                  <a:schemeClr val="tx1"/>
                </a:solidFill>
              </a:rPr>
              <a:t/>
            </a:r>
            <a:br>
              <a:rPr lang="en-US" sz="3200" dirty="0" smtClean="0">
                <a:solidFill>
                  <a:schemeClr val="tx1"/>
                </a:solidFill>
              </a:rPr>
            </a:br>
            <a:r>
              <a:rPr lang="en-US" sz="3200" dirty="0" smtClean="0">
                <a:solidFill>
                  <a:schemeClr val="tx1"/>
                </a:solidFill>
              </a:rPr>
              <a:t>Par amour pour son </a:t>
            </a:r>
            <a:r>
              <a:rPr lang="en-US" sz="3200" dirty="0" err="1" smtClean="0">
                <a:solidFill>
                  <a:schemeClr val="tx1"/>
                </a:solidFill>
              </a:rPr>
              <a:t>peuple</a:t>
            </a:r>
            <a:r>
              <a:rPr lang="en-US" sz="3200" dirty="0" smtClean="0">
                <a:solidFill>
                  <a:schemeClr val="tx1"/>
                </a:solidFill>
              </a:rPr>
              <a:t> </a:t>
            </a:r>
            <a:r>
              <a:rPr lang="en-US" sz="3200" dirty="0" err="1" smtClean="0">
                <a:solidFill>
                  <a:schemeClr val="tx1"/>
                </a:solidFill>
              </a:rPr>
              <a:t>affamé</a:t>
            </a:r>
            <a:r>
              <a:rPr lang="en-US" sz="3200" dirty="0" smtClean="0">
                <a:solidFill>
                  <a:schemeClr val="tx1"/>
                </a:solidFill>
              </a:rPr>
              <a:t>.</a:t>
            </a:r>
            <a:br>
              <a:rPr lang="en-US" sz="3200" dirty="0" smtClean="0">
                <a:solidFill>
                  <a:schemeClr val="tx1"/>
                </a:solidFill>
              </a:rPr>
            </a:br>
            <a:r>
              <a:rPr lang="en-US" sz="3200" dirty="0" smtClean="0">
                <a:solidFill>
                  <a:schemeClr val="tx1"/>
                </a:solidFill>
              </a:rPr>
              <a:t>Il nous </a:t>
            </a:r>
            <a:r>
              <a:rPr lang="en-US" sz="3200" dirty="0" err="1" smtClean="0">
                <a:solidFill>
                  <a:schemeClr val="tx1"/>
                </a:solidFill>
              </a:rPr>
              <a:t>comble</a:t>
            </a:r>
            <a:r>
              <a:rPr lang="en-US" sz="3200" dirty="0" smtClean="0">
                <a:solidFill>
                  <a:schemeClr val="tx1"/>
                </a:solidFill>
              </a:rPr>
              <a:t> de son </a:t>
            </a:r>
            <a:r>
              <a:rPr lang="en-US" sz="3200" dirty="0" err="1" smtClean="0">
                <a:solidFill>
                  <a:schemeClr val="tx1"/>
                </a:solidFill>
              </a:rPr>
              <a:t>héritage</a:t>
            </a:r>
            <a:r>
              <a:rPr lang="en-US" sz="3200" dirty="0" smtClean="0">
                <a:solidFill>
                  <a:schemeClr val="tx1"/>
                </a:solidFill>
              </a:rPr>
              <a:t/>
            </a:r>
            <a:br>
              <a:rPr lang="en-US" sz="3200" dirty="0" smtClean="0">
                <a:solidFill>
                  <a:schemeClr val="tx1"/>
                </a:solidFill>
              </a:rPr>
            </a:br>
            <a:r>
              <a:rPr lang="en-US" sz="3200" dirty="0" err="1" smtClean="0">
                <a:solidFill>
                  <a:schemeClr val="tx1"/>
                </a:solidFill>
              </a:rPr>
              <a:t>Afin</a:t>
            </a:r>
            <a:r>
              <a:rPr lang="en-US" sz="3200" dirty="0" smtClean="0">
                <a:solidFill>
                  <a:schemeClr val="tx1"/>
                </a:solidFill>
              </a:rPr>
              <a:t> </a:t>
            </a:r>
            <a:r>
              <a:rPr lang="en-US" sz="3200" dirty="0" err="1" smtClean="0">
                <a:solidFill>
                  <a:schemeClr val="tx1"/>
                </a:solidFill>
              </a:rPr>
              <a:t>que</a:t>
            </a:r>
            <a:r>
              <a:rPr lang="en-US" sz="3200" dirty="0" smtClean="0">
                <a:solidFill>
                  <a:schemeClr val="tx1"/>
                </a:solidFill>
              </a:rPr>
              <a:t> nous </a:t>
            </a:r>
            <a:r>
              <a:rPr lang="en-US" sz="3200" dirty="0" err="1" smtClean="0">
                <a:solidFill>
                  <a:schemeClr val="tx1"/>
                </a:solidFill>
              </a:rPr>
              <a:t>soyons</a:t>
            </a:r>
            <a:r>
              <a:rPr lang="en-US" sz="3200" dirty="0" smtClean="0">
                <a:solidFill>
                  <a:schemeClr val="tx1"/>
                </a:solidFill>
              </a:rPr>
              <a:t> </a:t>
            </a:r>
            <a:r>
              <a:rPr lang="en-US" sz="3200" dirty="0" err="1" smtClean="0">
                <a:solidFill>
                  <a:schemeClr val="tx1"/>
                </a:solidFill>
              </a:rPr>
              <a:t>rassasiés</a:t>
            </a:r>
            <a:r>
              <a:rPr lang="en-US" sz="3200" dirty="0" smtClean="0">
                <a:solidFill>
                  <a:schemeClr val="tx1"/>
                </a:solidFill>
              </a:rPr>
              <a:t>. </a:t>
            </a:r>
            <a:r>
              <a:rPr lang="en-US" sz="3200" dirty="0" smtClean="0">
                <a:solidFill>
                  <a:schemeClr val="tx1"/>
                </a:solidFill>
                <a:latin typeface="+mn-lt"/>
              </a:rPr>
              <a:t/>
            </a:r>
            <a:br>
              <a:rPr lang="en-US" sz="3200" dirty="0" smtClean="0">
                <a:solidFill>
                  <a:schemeClr val="tx1"/>
                </a:solidFill>
                <a:latin typeface="+mn-lt"/>
              </a:rPr>
            </a:br>
            <a:r>
              <a:rPr lang="en-US" sz="3200" dirty="0" smtClean="0">
                <a:solidFill>
                  <a:schemeClr val="tx1"/>
                </a:solidFill>
                <a:latin typeface="+mn-lt"/>
              </a:rPr>
              <a:t/>
            </a:r>
            <a:br>
              <a:rPr lang="en-US" sz="3200" dirty="0" smtClean="0">
                <a:solidFill>
                  <a:schemeClr val="tx1"/>
                </a:solidFill>
                <a:latin typeface="+mn-lt"/>
              </a:rPr>
            </a:br>
            <a:endParaRPr lang="en-US" sz="3200" dirty="0">
              <a:solidFill>
                <a:schemeClr val="tx1"/>
              </a:solidFill>
              <a:latin typeface="+mn-lt"/>
            </a:endParaRPr>
          </a:p>
        </p:txBody>
      </p:sp>
      <p:sp>
        <p:nvSpPr>
          <p:cNvPr id="4" name="Text Box 3"/>
          <p:cNvSpPr txBox="1">
            <a:spLocks noChangeArrowheads="1"/>
          </p:cNvSpPr>
          <p:nvPr/>
        </p:nvSpPr>
        <p:spPr bwMode="auto">
          <a:xfrm>
            <a:off x="251520" y="300707"/>
            <a:ext cx="8711952"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defRPr/>
            </a:pPr>
            <a:r>
              <a:rPr lang="fr-FR" sz="2400" b="1" dirty="0" smtClean="0">
                <a:solidFill>
                  <a:srgbClr val="C00000"/>
                </a:solidFill>
              </a:rPr>
              <a:t>Communion: </a:t>
            </a:r>
            <a:r>
              <a:rPr lang="fr-FR" sz="2400" dirty="0" smtClean="0">
                <a:solidFill>
                  <a:srgbClr val="C00000"/>
                </a:solidFill>
              </a:rPr>
              <a:t>Voici le corps et le sang du Seigneur (2/4)</a:t>
            </a:r>
            <a:r>
              <a:rPr lang="en-US" sz="2400" dirty="0" smtClean="0">
                <a:solidFill>
                  <a:srgbClr val="C00000"/>
                </a:solidFill>
              </a:rPr>
              <a:t/>
            </a:r>
            <a:br>
              <a:rPr lang="en-US" sz="2400" dirty="0" smtClean="0">
                <a:solidFill>
                  <a:srgbClr val="C00000"/>
                </a:solidFill>
              </a:rPr>
            </a:br>
            <a:endParaRPr lang="fr-FR" sz="2400" dirty="0" smtClean="0">
              <a:solidFill>
                <a:srgbClr val="C00000"/>
              </a:solidFill>
            </a:endParaRPr>
          </a:p>
        </p:txBody>
      </p:sp>
    </p:spTree>
    <p:extLst>
      <p:ext uri="{BB962C8B-B14F-4D97-AF65-F5344CB8AC3E}">
        <p14:creationId xmlns="" xmlns:p14="http://schemas.microsoft.com/office/powerpoint/2010/main" val="148581201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67544" y="908720"/>
            <a:ext cx="8495928" cy="4950296"/>
          </a:xfrm>
        </p:spPr>
        <p:txBody>
          <a:bodyPr>
            <a:noAutofit/>
          </a:bodyPr>
          <a:lstStyle/>
          <a:p>
            <a:pPr algn="ctr"/>
            <a:r>
              <a:rPr lang="fr-FR" sz="3200" dirty="0" smtClean="0">
                <a:solidFill>
                  <a:schemeClr val="tx1"/>
                </a:solidFill>
                <a:latin typeface="+mn-lt"/>
              </a:rPr>
              <a:t/>
            </a:r>
            <a:br>
              <a:rPr lang="fr-FR" sz="3200" dirty="0" smtClean="0">
                <a:solidFill>
                  <a:schemeClr val="tx1"/>
                </a:solidFill>
                <a:latin typeface="+mn-lt"/>
              </a:rPr>
            </a:br>
            <a:r>
              <a:rPr lang="fr-FR" sz="3200" dirty="0" smtClean="0">
                <a:solidFill>
                  <a:schemeClr val="tx1"/>
                </a:solidFill>
                <a:latin typeface="+mn-lt"/>
              </a:rPr>
              <a:t/>
            </a:r>
            <a:br>
              <a:rPr lang="fr-FR" sz="3200" dirty="0" smtClean="0">
                <a:solidFill>
                  <a:schemeClr val="tx1"/>
                </a:solidFill>
                <a:latin typeface="+mn-lt"/>
              </a:rPr>
            </a:br>
            <a:r>
              <a:rPr lang="fr-FR" sz="3200" b="1" dirty="0" smtClean="0">
                <a:solidFill>
                  <a:schemeClr val="tx1"/>
                </a:solidFill>
                <a:latin typeface="+mn-lt"/>
              </a:rPr>
              <a:t>Voici le corps et le sang du Seigneur</a:t>
            </a:r>
            <a:r>
              <a:rPr lang="en-US" sz="3200" b="1" dirty="0" smtClean="0">
                <a:solidFill>
                  <a:schemeClr val="tx1"/>
                </a:solidFill>
                <a:latin typeface="+mn-lt"/>
              </a:rPr>
              <a:t/>
            </a:r>
            <a:br>
              <a:rPr lang="en-US" sz="3200" b="1" dirty="0" smtClean="0">
                <a:solidFill>
                  <a:schemeClr val="tx1"/>
                </a:solidFill>
                <a:latin typeface="+mn-lt"/>
              </a:rPr>
            </a:br>
            <a:r>
              <a:rPr lang="en-US" sz="3200" b="1" dirty="0" smtClean="0">
                <a:solidFill>
                  <a:schemeClr val="tx1"/>
                </a:solidFill>
                <a:latin typeface="+mn-lt"/>
              </a:rPr>
              <a:t>La coupe du </a:t>
            </a:r>
            <a:r>
              <a:rPr lang="en-US" sz="3200" b="1" dirty="0" err="1" smtClean="0">
                <a:solidFill>
                  <a:schemeClr val="tx1"/>
                </a:solidFill>
                <a:latin typeface="+mn-lt"/>
              </a:rPr>
              <a:t>salut</a:t>
            </a:r>
            <a:r>
              <a:rPr lang="en-US" sz="3200" b="1" dirty="0" smtClean="0">
                <a:solidFill>
                  <a:schemeClr val="tx1"/>
                </a:solidFill>
                <a:latin typeface="+mn-lt"/>
              </a:rPr>
              <a:t> et le pain de la vie.</a:t>
            </a:r>
            <a:br>
              <a:rPr lang="en-US" sz="3200" b="1" dirty="0" smtClean="0">
                <a:solidFill>
                  <a:schemeClr val="tx1"/>
                </a:solidFill>
                <a:latin typeface="+mn-lt"/>
              </a:rPr>
            </a:br>
            <a:r>
              <a:rPr lang="en-US" sz="3200" b="1" dirty="0" err="1" smtClean="0">
                <a:solidFill>
                  <a:schemeClr val="tx1"/>
                </a:solidFill>
                <a:latin typeface="+mn-lt"/>
              </a:rPr>
              <a:t>Dieu</a:t>
            </a:r>
            <a:r>
              <a:rPr lang="en-US" sz="3200" b="1" dirty="0" smtClean="0">
                <a:solidFill>
                  <a:schemeClr val="tx1"/>
                </a:solidFill>
                <a:latin typeface="+mn-lt"/>
              </a:rPr>
              <a:t> </a:t>
            </a:r>
            <a:r>
              <a:rPr lang="en-US" sz="3200" b="1" dirty="0" err="1" smtClean="0">
                <a:solidFill>
                  <a:schemeClr val="tx1"/>
                </a:solidFill>
                <a:latin typeface="+mn-lt"/>
              </a:rPr>
              <a:t>immortel</a:t>
            </a:r>
            <a:r>
              <a:rPr lang="en-US" sz="3200" b="1" dirty="0" smtClean="0">
                <a:solidFill>
                  <a:schemeClr val="tx1"/>
                </a:solidFill>
                <a:latin typeface="+mn-lt"/>
              </a:rPr>
              <a:t> se </a:t>
            </a:r>
            <a:r>
              <a:rPr lang="en-US" sz="3200" b="1" dirty="0" err="1" smtClean="0">
                <a:solidFill>
                  <a:schemeClr val="tx1"/>
                </a:solidFill>
                <a:latin typeface="+mn-lt"/>
              </a:rPr>
              <a:t>donne</a:t>
            </a:r>
            <a:r>
              <a:rPr lang="en-US" sz="3200" b="1" dirty="0" smtClean="0">
                <a:solidFill>
                  <a:schemeClr val="tx1"/>
                </a:solidFill>
                <a:latin typeface="+mn-lt"/>
              </a:rPr>
              <a:t> en </a:t>
            </a:r>
            <a:r>
              <a:rPr lang="en-US" sz="3200" b="1" dirty="0" err="1" smtClean="0">
                <a:solidFill>
                  <a:schemeClr val="tx1"/>
                </a:solidFill>
                <a:latin typeface="+mn-lt"/>
              </a:rPr>
              <a:t>nourriture</a:t>
            </a:r>
            <a:r>
              <a:rPr lang="en-US" sz="3200" b="1" dirty="0" smtClean="0">
                <a:solidFill>
                  <a:schemeClr val="tx1"/>
                </a:solidFill>
                <a:latin typeface="+mn-lt"/>
              </a:rPr>
              <a:t/>
            </a:r>
            <a:br>
              <a:rPr lang="en-US" sz="3200" b="1" dirty="0" smtClean="0">
                <a:solidFill>
                  <a:schemeClr val="tx1"/>
                </a:solidFill>
                <a:latin typeface="+mn-lt"/>
              </a:rPr>
            </a:br>
            <a:r>
              <a:rPr lang="en-US" sz="3200" b="1" dirty="0" smtClean="0">
                <a:solidFill>
                  <a:schemeClr val="tx1"/>
                </a:solidFill>
                <a:latin typeface="+mn-lt"/>
              </a:rPr>
              <a:t>Pour </a:t>
            </a:r>
            <a:r>
              <a:rPr lang="en-US" sz="3200" b="1" dirty="0" err="1" smtClean="0">
                <a:solidFill>
                  <a:schemeClr val="tx1"/>
                </a:solidFill>
                <a:latin typeface="+mn-lt"/>
              </a:rPr>
              <a:t>que</a:t>
            </a:r>
            <a:r>
              <a:rPr lang="en-US" sz="3200" b="1" dirty="0" smtClean="0">
                <a:solidFill>
                  <a:schemeClr val="tx1"/>
                </a:solidFill>
                <a:latin typeface="+mn-lt"/>
              </a:rPr>
              <a:t> nous </a:t>
            </a:r>
            <a:r>
              <a:rPr lang="en-US" sz="3200" b="1" dirty="0" err="1" smtClean="0">
                <a:solidFill>
                  <a:schemeClr val="tx1"/>
                </a:solidFill>
                <a:latin typeface="+mn-lt"/>
              </a:rPr>
              <a:t>ayons</a:t>
            </a:r>
            <a:r>
              <a:rPr lang="en-US" sz="3200" b="1" dirty="0" smtClean="0">
                <a:solidFill>
                  <a:schemeClr val="tx1"/>
                </a:solidFill>
                <a:latin typeface="+mn-lt"/>
              </a:rPr>
              <a:t> la vie </a:t>
            </a:r>
            <a:r>
              <a:rPr lang="en-US" sz="3200" b="1" dirty="0" err="1" smtClean="0">
                <a:solidFill>
                  <a:schemeClr val="tx1"/>
                </a:solidFill>
                <a:latin typeface="+mn-lt"/>
              </a:rPr>
              <a:t>éternelle</a:t>
            </a:r>
            <a:r>
              <a:rPr lang="en-US" sz="3200" b="1" dirty="0" smtClean="0">
                <a:solidFill>
                  <a:schemeClr val="tx1"/>
                </a:solidFill>
                <a:latin typeface="+mn-lt"/>
              </a:rPr>
              <a:t>.</a:t>
            </a:r>
            <a:br>
              <a:rPr lang="en-US" sz="3200" b="1" dirty="0" smtClean="0">
                <a:solidFill>
                  <a:schemeClr val="tx1"/>
                </a:solidFill>
                <a:latin typeface="+mn-lt"/>
              </a:rPr>
            </a:br>
            <a:r>
              <a:rPr lang="en-US" sz="3200" dirty="0" smtClean="0">
                <a:solidFill>
                  <a:schemeClr val="tx1"/>
                </a:solidFill>
                <a:latin typeface="+mn-lt"/>
              </a:rPr>
              <a:t/>
            </a:r>
            <a:br>
              <a:rPr lang="en-US" sz="3200" dirty="0" smtClean="0">
                <a:solidFill>
                  <a:schemeClr val="tx1"/>
                </a:solidFill>
                <a:latin typeface="+mn-lt"/>
              </a:rPr>
            </a:br>
            <a:r>
              <a:rPr lang="en-US" sz="3200" dirty="0" smtClean="0">
                <a:solidFill>
                  <a:schemeClr val="tx1"/>
                </a:solidFill>
              </a:rPr>
              <a:t> 3 - </a:t>
            </a:r>
            <a:r>
              <a:rPr lang="en-US" sz="3200" dirty="0" err="1" smtClean="0">
                <a:solidFill>
                  <a:schemeClr val="tx1"/>
                </a:solidFill>
              </a:rPr>
              <a:t>C'est</a:t>
            </a:r>
            <a:r>
              <a:rPr lang="en-US" sz="3200" dirty="0" smtClean="0">
                <a:solidFill>
                  <a:schemeClr val="tx1"/>
                </a:solidFill>
              </a:rPr>
              <a:t> la </a:t>
            </a:r>
            <a:r>
              <a:rPr lang="en-US" sz="3200" dirty="0" err="1" smtClean="0">
                <a:solidFill>
                  <a:schemeClr val="tx1"/>
                </a:solidFill>
              </a:rPr>
              <a:t>foi</a:t>
            </a:r>
            <a:r>
              <a:rPr lang="en-US" sz="3200" dirty="0" smtClean="0">
                <a:solidFill>
                  <a:schemeClr val="tx1"/>
                </a:solidFill>
              </a:rPr>
              <a:t> qui nous fait </a:t>
            </a:r>
            <a:r>
              <a:rPr lang="en-US" sz="3200" dirty="0" err="1" smtClean="0">
                <a:solidFill>
                  <a:schemeClr val="tx1"/>
                </a:solidFill>
              </a:rPr>
              <a:t>reconnaître</a:t>
            </a:r>
            <a:r>
              <a:rPr lang="en-US" sz="3200" dirty="0" smtClean="0">
                <a:solidFill>
                  <a:schemeClr val="tx1"/>
                </a:solidFill>
              </a:rPr>
              <a:t/>
            </a:r>
            <a:br>
              <a:rPr lang="en-US" sz="3200" dirty="0" smtClean="0">
                <a:solidFill>
                  <a:schemeClr val="tx1"/>
                </a:solidFill>
              </a:rPr>
            </a:br>
            <a:r>
              <a:rPr lang="en-US" sz="3200" dirty="0" err="1" smtClean="0">
                <a:solidFill>
                  <a:schemeClr val="tx1"/>
                </a:solidFill>
              </a:rPr>
              <a:t>Dans</a:t>
            </a:r>
            <a:r>
              <a:rPr lang="en-US" sz="3200" dirty="0" smtClean="0">
                <a:solidFill>
                  <a:schemeClr val="tx1"/>
                </a:solidFill>
              </a:rPr>
              <a:t> </a:t>
            </a:r>
            <a:r>
              <a:rPr lang="en-US" sz="3200" dirty="0" err="1" smtClean="0">
                <a:solidFill>
                  <a:schemeClr val="tx1"/>
                </a:solidFill>
              </a:rPr>
              <a:t>ce</a:t>
            </a:r>
            <a:r>
              <a:rPr lang="en-US" sz="3200" dirty="0" smtClean="0">
                <a:solidFill>
                  <a:schemeClr val="tx1"/>
                </a:solidFill>
              </a:rPr>
              <a:t> pain et </a:t>
            </a:r>
            <a:r>
              <a:rPr lang="en-US" sz="3200" dirty="0" err="1" smtClean="0">
                <a:solidFill>
                  <a:schemeClr val="tx1"/>
                </a:solidFill>
              </a:rPr>
              <a:t>ce</a:t>
            </a:r>
            <a:r>
              <a:rPr lang="en-US" sz="3200" dirty="0" smtClean="0">
                <a:solidFill>
                  <a:schemeClr val="tx1"/>
                </a:solidFill>
              </a:rPr>
              <a:t> </a:t>
            </a:r>
            <a:r>
              <a:rPr lang="en-US" sz="3200" dirty="0" err="1" smtClean="0">
                <a:solidFill>
                  <a:schemeClr val="tx1"/>
                </a:solidFill>
              </a:rPr>
              <a:t>vin</a:t>
            </a:r>
            <a:r>
              <a:rPr lang="en-US" sz="3200" dirty="0" smtClean="0">
                <a:solidFill>
                  <a:schemeClr val="tx1"/>
                </a:solidFill>
              </a:rPr>
              <a:t> </a:t>
            </a:r>
            <a:r>
              <a:rPr lang="en-US" sz="3200" dirty="0" err="1" smtClean="0">
                <a:solidFill>
                  <a:schemeClr val="tx1"/>
                </a:solidFill>
              </a:rPr>
              <a:t>consacrés</a:t>
            </a:r>
            <a:r>
              <a:rPr lang="en-US" sz="3200" dirty="0" smtClean="0">
                <a:solidFill>
                  <a:schemeClr val="tx1"/>
                </a:solidFill>
              </a:rPr>
              <a:t>,</a:t>
            </a:r>
            <a:br>
              <a:rPr lang="en-US" sz="3200" dirty="0" smtClean="0">
                <a:solidFill>
                  <a:schemeClr val="tx1"/>
                </a:solidFill>
              </a:rPr>
            </a:br>
            <a:r>
              <a:rPr lang="en-US" sz="3200" dirty="0" smtClean="0">
                <a:solidFill>
                  <a:schemeClr val="tx1"/>
                </a:solidFill>
              </a:rPr>
              <a:t>La </a:t>
            </a:r>
            <a:r>
              <a:rPr lang="en-US" sz="3200" dirty="0" err="1" smtClean="0">
                <a:solidFill>
                  <a:schemeClr val="tx1"/>
                </a:solidFill>
              </a:rPr>
              <a:t>présence</a:t>
            </a:r>
            <a:r>
              <a:rPr lang="en-US" sz="3200" dirty="0" smtClean="0">
                <a:solidFill>
                  <a:schemeClr val="tx1"/>
                </a:solidFill>
              </a:rPr>
              <a:t> de </a:t>
            </a:r>
            <a:r>
              <a:rPr lang="en-US" sz="3200" dirty="0" err="1" smtClean="0">
                <a:solidFill>
                  <a:schemeClr val="tx1"/>
                </a:solidFill>
              </a:rPr>
              <a:t>Dieu</a:t>
            </a:r>
            <a:r>
              <a:rPr lang="en-US" sz="3200" dirty="0" smtClean="0">
                <a:solidFill>
                  <a:schemeClr val="tx1"/>
                </a:solidFill>
              </a:rPr>
              <a:t> </a:t>
            </a:r>
            <a:r>
              <a:rPr lang="en-US" sz="3200" dirty="0" err="1" smtClean="0">
                <a:solidFill>
                  <a:schemeClr val="tx1"/>
                </a:solidFill>
              </a:rPr>
              <a:t>notre</a:t>
            </a:r>
            <a:r>
              <a:rPr lang="en-US" sz="3200" dirty="0" smtClean="0">
                <a:solidFill>
                  <a:schemeClr val="tx1"/>
                </a:solidFill>
              </a:rPr>
              <a:t> maître</a:t>
            </a:r>
            <a:br>
              <a:rPr lang="en-US" sz="3200" dirty="0" smtClean="0">
                <a:solidFill>
                  <a:schemeClr val="tx1"/>
                </a:solidFill>
              </a:rPr>
            </a:br>
            <a:r>
              <a:rPr lang="en-US" sz="3200" dirty="0" smtClean="0">
                <a:solidFill>
                  <a:schemeClr val="tx1"/>
                </a:solidFill>
              </a:rPr>
              <a:t>Le Seigneur </a:t>
            </a:r>
            <a:r>
              <a:rPr lang="en-US" sz="3200" dirty="0" err="1" smtClean="0">
                <a:solidFill>
                  <a:schemeClr val="tx1"/>
                </a:solidFill>
              </a:rPr>
              <a:t>Jésus</a:t>
            </a:r>
            <a:r>
              <a:rPr lang="en-US" sz="3200" dirty="0" smtClean="0">
                <a:solidFill>
                  <a:schemeClr val="tx1"/>
                </a:solidFill>
              </a:rPr>
              <a:t> </a:t>
            </a:r>
            <a:r>
              <a:rPr lang="en-US" sz="3200" dirty="0" err="1" smtClean="0">
                <a:solidFill>
                  <a:schemeClr val="tx1"/>
                </a:solidFill>
              </a:rPr>
              <a:t>ressuscité</a:t>
            </a:r>
            <a:r>
              <a:rPr lang="en-US" sz="3200" dirty="0" smtClean="0">
                <a:solidFill>
                  <a:schemeClr val="tx1"/>
                </a:solidFill>
              </a:rPr>
              <a:t>. </a:t>
            </a:r>
            <a:r>
              <a:rPr lang="en-US" sz="3200" dirty="0" smtClean="0">
                <a:solidFill>
                  <a:schemeClr val="tx1"/>
                </a:solidFill>
                <a:latin typeface="+mn-lt"/>
              </a:rPr>
              <a:t/>
            </a:r>
            <a:br>
              <a:rPr lang="en-US" sz="3200" dirty="0" smtClean="0">
                <a:solidFill>
                  <a:schemeClr val="tx1"/>
                </a:solidFill>
                <a:latin typeface="+mn-lt"/>
              </a:rPr>
            </a:br>
            <a:r>
              <a:rPr lang="en-US" sz="3200" dirty="0" smtClean="0">
                <a:solidFill>
                  <a:schemeClr val="tx1"/>
                </a:solidFill>
                <a:latin typeface="+mn-lt"/>
              </a:rPr>
              <a:t/>
            </a:r>
            <a:br>
              <a:rPr lang="en-US" sz="3200" dirty="0" smtClean="0">
                <a:solidFill>
                  <a:schemeClr val="tx1"/>
                </a:solidFill>
                <a:latin typeface="+mn-lt"/>
              </a:rPr>
            </a:br>
            <a:endParaRPr lang="en-US" sz="3200" dirty="0">
              <a:solidFill>
                <a:schemeClr val="tx1"/>
              </a:solidFill>
              <a:latin typeface="+mn-lt"/>
            </a:endParaRPr>
          </a:p>
        </p:txBody>
      </p:sp>
      <p:sp>
        <p:nvSpPr>
          <p:cNvPr id="4" name="Text Box 3"/>
          <p:cNvSpPr txBox="1">
            <a:spLocks noChangeArrowheads="1"/>
          </p:cNvSpPr>
          <p:nvPr/>
        </p:nvSpPr>
        <p:spPr bwMode="auto">
          <a:xfrm>
            <a:off x="251520" y="300707"/>
            <a:ext cx="8711952"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defRPr/>
            </a:pPr>
            <a:r>
              <a:rPr lang="fr-FR" sz="2400" b="1" dirty="0" smtClean="0">
                <a:solidFill>
                  <a:srgbClr val="C00000"/>
                </a:solidFill>
              </a:rPr>
              <a:t>Communion: </a:t>
            </a:r>
            <a:r>
              <a:rPr lang="fr-FR" sz="2400" dirty="0" smtClean="0">
                <a:solidFill>
                  <a:srgbClr val="C00000"/>
                </a:solidFill>
              </a:rPr>
              <a:t>Voici le corps et le sang du Seigneur (3/4)</a:t>
            </a:r>
            <a:r>
              <a:rPr lang="en-US" sz="2400" dirty="0" smtClean="0">
                <a:solidFill>
                  <a:srgbClr val="C00000"/>
                </a:solidFill>
              </a:rPr>
              <a:t/>
            </a:r>
            <a:br>
              <a:rPr lang="en-US" sz="2400" dirty="0" smtClean="0">
                <a:solidFill>
                  <a:srgbClr val="C00000"/>
                </a:solidFill>
              </a:rPr>
            </a:br>
            <a:endParaRPr lang="fr-FR" sz="2400" dirty="0" smtClean="0">
              <a:solidFill>
                <a:srgbClr val="C00000"/>
              </a:solidFill>
            </a:endParaRPr>
          </a:p>
        </p:txBody>
      </p:sp>
    </p:spTree>
    <p:extLst>
      <p:ext uri="{BB962C8B-B14F-4D97-AF65-F5344CB8AC3E}">
        <p14:creationId xmlns="" xmlns:p14="http://schemas.microsoft.com/office/powerpoint/2010/main" val="148581201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67544" y="908720"/>
            <a:ext cx="8495928" cy="5293672"/>
          </a:xfrm>
        </p:spPr>
        <p:txBody>
          <a:bodyPr>
            <a:noAutofit/>
          </a:bodyPr>
          <a:lstStyle/>
          <a:p>
            <a:pPr algn="ctr"/>
            <a:r>
              <a:rPr lang="fr-FR" sz="3200" b="1" dirty="0" smtClean="0">
                <a:solidFill>
                  <a:schemeClr val="tx1"/>
                </a:solidFill>
                <a:latin typeface="+mn-lt"/>
              </a:rPr>
              <a:t>Voici le corps et le sang du Seigneur</a:t>
            </a:r>
            <a:r>
              <a:rPr lang="en-US" sz="3200" b="1" dirty="0" smtClean="0">
                <a:solidFill>
                  <a:schemeClr val="tx1"/>
                </a:solidFill>
                <a:latin typeface="+mn-lt"/>
              </a:rPr>
              <a:t/>
            </a:r>
            <a:br>
              <a:rPr lang="en-US" sz="3200" b="1" dirty="0" smtClean="0">
                <a:solidFill>
                  <a:schemeClr val="tx1"/>
                </a:solidFill>
                <a:latin typeface="+mn-lt"/>
              </a:rPr>
            </a:br>
            <a:r>
              <a:rPr lang="en-US" sz="3200" b="1" dirty="0" smtClean="0">
                <a:solidFill>
                  <a:schemeClr val="tx1"/>
                </a:solidFill>
                <a:latin typeface="+mn-lt"/>
              </a:rPr>
              <a:t>La coupe du </a:t>
            </a:r>
            <a:r>
              <a:rPr lang="en-US" sz="3200" b="1" dirty="0" err="1" smtClean="0">
                <a:solidFill>
                  <a:schemeClr val="tx1"/>
                </a:solidFill>
                <a:latin typeface="+mn-lt"/>
              </a:rPr>
              <a:t>salut</a:t>
            </a:r>
            <a:r>
              <a:rPr lang="en-US" sz="3200" b="1" dirty="0" smtClean="0">
                <a:solidFill>
                  <a:schemeClr val="tx1"/>
                </a:solidFill>
                <a:latin typeface="+mn-lt"/>
              </a:rPr>
              <a:t> et le pain de la vie.</a:t>
            </a:r>
            <a:br>
              <a:rPr lang="en-US" sz="3200" b="1" dirty="0" smtClean="0">
                <a:solidFill>
                  <a:schemeClr val="tx1"/>
                </a:solidFill>
                <a:latin typeface="+mn-lt"/>
              </a:rPr>
            </a:br>
            <a:r>
              <a:rPr lang="en-US" sz="3200" b="1" dirty="0" err="1" smtClean="0">
                <a:solidFill>
                  <a:schemeClr val="tx1"/>
                </a:solidFill>
                <a:latin typeface="+mn-lt"/>
              </a:rPr>
              <a:t>Dieu</a:t>
            </a:r>
            <a:r>
              <a:rPr lang="en-US" sz="3200" b="1" dirty="0" smtClean="0">
                <a:solidFill>
                  <a:schemeClr val="tx1"/>
                </a:solidFill>
                <a:latin typeface="+mn-lt"/>
              </a:rPr>
              <a:t> </a:t>
            </a:r>
            <a:r>
              <a:rPr lang="en-US" sz="3200" b="1" dirty="0" err="1" smtClean="0">
                <a:solidFill>
                  <a:schemeClr val="tx1"/>
                </a:solidFill>
                <a:latin typeface="+mn-lt"/>
              </a:rPr>
              <a:t>immortel</a:t>
            </a:r>
            <a:r>
              <a:rPr lang="en-US" sz="3200" b="1" dirty="0" smtClean="0">
                <a:solidFill>
                  <a:schemeClr val="tx1"/>
                </a:solidFill>
                <a:latin typeface="+mn-lt"/>
              </a:rPr>
              <a:t> se </a:t>
            </a:r>
            <a:r>
              <a:rPr lang="en-US" sz="3200" b="1" dirty="0" err="1" smtClean="0">
                <a:solidFill>
                  <a:schemeClr val="tx1"/>
                </a:solidFill>
                <a:latin typeface="+mn-lt"/>
              </a:rPr>
              <a:t>donne</a:t>
            </a:r>
            <a:r>
              <a:rPr lang="en-US" sz="3200" b="1" dirty="0" smtClean="0">
                <a:solidFill>
                  <a:schemeClr val="tx1"/>
                </a:solidFill>
                <a:latin typeface="+mn-lt"/>
              </a:rPr>
              <a:t> en </a:t>
            </a:r>
            <a:r>
              <a:rPr lang="en-US" sz="3200" b="1" dirty="0" err="1" smtClean="0">
                <a:solidFill>
                  <a:schemeClr val="tx1"/>
                </a:solidFill>
                <a:latin typeface="+mn-lt"/>
              </a:rPr>
              <a:t>nourriture</a:t>
            </a:r>
            <a:r>
              <a:rPr lang="en-US" sz="3200" b="1" dirty="0" smtClean="0">
                <a:solidFill>
                  <a:schemeClr val="tx1"/>
                </a:solidFill>
                <a:latin typeface="+mn-lt"/>
              </a:rPr>
              <a:t/>
            </a:r>
            <a:br>
              <a:rPr lang="en-US" sz="3200" b="1" dirty="0" smtClean="0">
                <a:solidFill>
                  <a:schemeClr val="tx1"/>
                </a:solidFill>
                <a:latin typeface="+mn-lt"/>
              </a:rPr>
            </a:br>
            <a:r>
              <a:rPr lang="en-US" sz="3200" b="1" dirty="0" smtClean="0">
                <a:solidFill>
                  <a:schemeClr val="tx1"/>
                </a:solidFill>
                <a:latin typeface="+mn-lt"/>
              </a:rPr>
              <a:t>Pour </a:t>
            </a:r>
            <a:r>
              <a:rPr lang="en-US" sz="3200" b="1" dirty="0" err="1" smtClean="0">
                <a:solidFill>
                  <a:schemeClr val="tx1"/>
                </a:solidFill>
                <a:latin typeface="+mn-lt"/>
              </a:rPr>
              <a:t>que</a:t>
            </a:r>
            <a:r>
              <a:rPr lang="en-US" sz="3200" b="1" dirty="0" smtClean="0">
                <a:solidFill>
                  <a:schemeClr val="tx1"/>
                </a:solidFill>
                <a:latin typeface="+mn-lt"/>
              </a:rPr>
              <a:t> nous </a:t>
            </a:r>
            <a:r>
              <a:rPr lang="en-US" sz="3200" b="1" dirty="0" err="1" smtClean="0">
                <a:solidFill>
                  <a:schemeClr val="tx1"/>
                </a:solidFill>
                <a:latin typeface="+mn-lt"/>
              </a:rPr>
              <a:t>ayons</a:t>
            </a:r>
            <a:r>
              <a:rPr lang="en-US" sz="3200" b="1" dirty="0" smtClean="0">
                <a:solidFill>
                  <a:schemeClr val="tx1"/>
                </a:solidFill>
                <a:latin typeface="+mn-lt"/>
              </a:rPr>
              <a:t> la vie </a:t>
            </a:r>
            <a:r>
              <a:rPr lang="en-US" sz="3200" b="1" dirty="0" err="1" smtClean="0">
                <a:solidFill>
                  <a:schemeClr val="tx1"/>
                </a:solidFill>
                <a:latin typeface="+mn-lt"/>
              </a:rPr>
              <a:t>éternelle</a:t>
            </a:r>
            <a:r>
              <a:rPr lang="en-US" sz="3200" b="1" dirty="0" smtClean="0">
                <a:solidFill>
                  <a:schemeClr val="tx1"/>
                </a:solidFill>
                <a:latin typeface="+mn-lt"/>
              </a:rPr>
              <a:t>.</a:t>
            </a:r>
            <a:br>
              <a:rPr lang="en-US" sz="3200" b="1" dirty="0" smtClean="0">
                <a:solidFill>
                  <a:schemeClr val="tx1"/>
                </a:solidFill>
                <a:latin typeface="+mn-lt"/>
              </a:rPr>
            </a:br>
            <a:r>
              <a:rPr lang="en-US" sz="3200" dirty="0" smtClean="0">
                <a:solidFill>
                  <a:schemeClr val="tx1"/>
                </a:solidFill>
                <a:latin typeface="+mn-lt"/>
              </a:rPr>
              <a:t/>
            </a:r>
            <a:br>
              <a:rPr lang="en-US" sz="3200" dirty="0" smtClean="0">
                <a:solidFill>
                  <a:schemeClr val="tx1"/>
                </a:solidFill>
                <a:latin typeface="+mn-lt"/>
              </a:rPr>
            </a:br>
            <a:r>
              <a:rPr lang="en-US" sz="3200" dirty="0" smtClean="0">
                <a:solidFill>
                  <a:schemeClr val="tx1"/>
                </a:solidFill>
              </a:rPr>
              <a:t> 4 - </a:t>
            </a:r>
            <a:r>
              <a:rPr lang="en-US" sz="3200" dirty="0" err="1" smtClean="0">
                <a:solidFill>
                  <a:schemeClr val="tx1"/>
                </a:solidFill>
              </a:rPr>
              <a:t>Que</a:t>
            </a:r>
            <a:r>
              <a:rPr lang="en-US" sz="3200" dirty="0" smtClean="0">
                <a:solidFill>
                  <a:schemeClr val="tx1"/>
                </a:solidFill>
              </a:rPr>
              <a:t> </a:t>
            </a:r>
            <a:r>
              <a:rPr lang="en-US" sz="3200" dirty="0" err="1" smtClean="0">
                <a:solidFill>
                  <a:schemeClr val="tx1"/>
                </a:solidFill>
              </a:rPr>
              <a:t>nos</a:t>
            </a:r>
            <a:r>
              <a:rPr lang="en-US" sz="3200" dirty="0" smtClean="0">
                <a:solidFill>
                  <a:schemeClr val="tx1"/>
                </a:solidFill>
              </a:rPr>
              <a:t> </a:t>
            </a:r>
            <a:r>
              <a:rPr lang="en-US" sz="3200" dirty="0" err="1" smtClean="0">
                <a:solidFill>
                  <a:schemeClr val="tx1"/>
                </a:solidFill>
              </a:rPr>
              <a:t>langues</a:t>
            </a:r>
            <a:r>
              <a:rPr lang="en-US" sz="3200" dirty="0" smtClean="0">
                <a:solidFill>
                  <a:schemeClr val="tx1"/>
                </a:solidFill>
              </a:rPr>
              <a:t> sans </a:t>
            </a:r>
            <a:r>
              <a:rPr lang="en-US" sz="3200" dirty="0" err="1" smtClean="0">
                <a:solidFill>
                  <a:schemeClr val="tx1"/>
                </a:solidFill>
              </a:rPr>
              <a:t>cesse</a:t>
            </a:r>
            <a:r>
              <a:rPr lang="en-US" sz="3200" dirty="0" smtClean="0">
                <a:solidFill>
                  <a:schemeClr val="tx1"/>
                </a:solidFill>
              </a:rPr>
              <a:t> </a:t>
            </a:r>
            <a:r>
              <a:rPr lang="en-US" sz="3200" dirty="0" err="1" smtClean="0">
                <a:solidFill>
                  <a:schemeClr val="tx1"/>
                </a:solidFill>
              </a:rPr>
              <a:t>proclament</a:t>
            </a:r>
            <a:r>
              <a:rPr lang="en-US" sz="3200" dirty="0" smtClean="0">
                <a:solidFill>
                  <a:schemeClr val="tx1"/>
                </a:solidFill>
              </a:rPr>
              <a:t/>
            </a:r>
            <a:br>
              <a:rPr lang="en-US" sz="3200" dirty="0" smtClean="0">
                <a:solidFill>
                  <a:schemeClr val="tx1"/>
                </a:solidFill>
              </a:rPr>
            </a:br>
            <a:r>
              <a:rPr lang="en-US" sz="3200" dirty="0" smtClean="0">
                <a:solidFill>
                  <a:schemeClr val="tx1"/>
                </a:solidFill>
              </a:rPr>
              <a:t>La </a:t>
            </a:r>
            <a:r>
              <a:rPr lang="en-US" sz="3200" dirty="0" err="1" smtClean="0">
                <a:solidFill>
                  <a:schemeClr val="tx1"/>
                </a:solidFill>
              </a:rPr>
              <a:t>merveille</a:t>
            </a:r>
            <a:r>
              <a:rPr lang="en-US" sz="3200" dirty="0" smtClean="0">
                <a:solidFill>
                  <a:schemeClr val="tx1"/>
                </a:solidFill>
              </a:rPr>
              <a:t> </a:t>
            </a:r>
            <a:r>
              <a:rPr lang="en-US" sz="3200" dirty="0" err="1" smtClean="0">
                <a:solidFill>
                  <a:schemeClr val="tx1"/>
                </a:solidFill>
              </a:rPr>
              <a:t>que</a:t>
            </a:r>
            <a:r>
              <a:rPr lang="en-US" sz="3200" dirty="0" smtClean="0">
                <a:solidFill>
                  <a:schemeClr val="tx1"/>
                </a:solidFill>
              </a:rPr>
              <a:t> </a:t>
            </a:r>
            <a:r>
              <a:rPr lang="en-US" sz="3200" dirty="0" err="1" smtClean="0">
                <a:solidFill>
                  <a:schemeClr val="tx1"/>
                </a:solidFill>
              </a:rPr>
              <a:t>Dieu</a:t>
            </a:r>
            <a:r>
              <a:rPr lang="en-US" sz="3200" dirty="0" smtClean="0">
                <a:solidFill>
                  <a:schemeClr val="tx1"/>
                </a:solidFill>
              </a:rPr>
              <a:t> fait pour nous ;</a:t>
            </a:r>
            <a:br>
              <a:rPr lang="en-US" sz="3200" dirty="0" smtClean="0">
                <a:solidFill>
                  <a:schemeClr val="tx1"/>
                </a:solidFill>
              </a:rPr>
            </a:br>
            <a:r>
              <a:rPr lang="en-US" sz="3200" dirty="0" err="1" smtClean="0">
                <a:solidFill>
                  <a:schemeClr val="tx1"/>
                </a:solidFill>
              </a:rPr>
              <a:t>Aujourd'hui</a:t>
            </a:r>
            <a:r>
              <a:rPr lang="en-US" sz="3200" dirty="0" smtClean="0">
                <a:solidFill>
                  <a:schemeClr val="tx1"/>
                </a:solidFill>
              </a:rPr>
              <a:t> </a:t>
            </a:r>
            <a:r>
              <a:rPr lang="en-US" sz="3200" dirty="0" err="1" smtClean="0">
                <a:solidFill>
                  <a:schemeClr val="tx1"/>
                </a:solidFill>
              </a:rPr>
              <a:t>il</a:t>
            </a:r>
            <a:r>
              <a:rPr lang="en-US" sz="3200" dirty="0" smtClean="0">
                <a:solidFill>
                  <a:schemeClr val="tx1"/>
                </a:solidFill>
              </a:rPr>
              <a:t> </a:t>
            </a:r>
            <a:r>
              <a:rPr lang="en-US" sz="3200" dirty="0" err="1" smtClean="0">
                <a:solidFill>
                  <a:schemeClr val="tx1"/>
                </a:solidFill>
              </a:rPr>
              <a:t>allume</a:t>
            </a:r>
            <a:r>
              <a:rPr lang="en-US" sz="3200" dirty="0" smtClean="0">
                <a:solidFill>
                  <a:schemeClr val="tx1"/>
                </a:solidFill>
              </a:rPr>
              <a:t> </a:t>
            </a:r>
            <a:r>
              <a:rPr lang="en-US" sz="3200" dirty="0" err="1" smtClean="0">
                <a:solidFill>
                  <a:schemeClr val="tx1"/>
                </a:solidFill>
              </a:rPr>
              <a:t>une</a:t>
            </a:r>
            <a:r>
              <a:rPr lang="en-US" sz="3200" dirty="0" smtClean="0">
                <a:solidFill>
                  <a:schemeClr val="tx1"/>
                </a:solidFill>
              </a:rPr>
              <a:t> </a:t>
            </a:r>
            <a:r>
              <a:rPr lang="en-US" sz="3200" dirty="0" err="1" smtClean="0">
                <a:solidFill>
                  <a:schemeClr val="tx1"/>
                </a:solidFill>
              </a:rPr>
              <a:t>flamme</a:t>
            </a:r>
            <a:r>
              <a:rPr lang="en-US" sz="3200" dirty="0" smtClean="0">
                <a:solidFill>
                  <a:schemeClr val="tx1"/>
                </a:solidFill>
              </a:rPr>
              <a:t>,</a:t>
            </a:r>
            <a:br>
              <a:rPr lang="en-US" sz="3200" dirty="0" smtClean="0">
                <a:solidFill>
                  <a:schemeClr val="tx1"/>
                </a:solidFill>
              </a:rPr>
            </a:br>
            <a:r>
              <a:rPr lang="en-US" sz="3200" dirty="0" err="1" smtClean="0">
                <a:solidFill>
                  <a:schemeClr val="tx1"/>
                </a:solidFill>
              </a:rPr>
              <a:t>Afin</a:t>
            </a:r>
            <a:r>
              <a:rPr lang="en-US" sz="3200" dirty="0" smtClean="0">
                <a:solidFill>
                  <a:schemeClr val="tx1"/>
                </a:solidFill>
              </a:rPr>
              <a:t> </a:t>
            </a:r>
            <a:r>
              <a:rPr lang="en-US" sz="3200" dirty="0" err="1" smtClean="0">
                <a:solidFill>
                  <a:schemeClr val="tx1"/>
                </a:solidFill>
              </a:rPr>
              <a:t>que</a:t>
            </a:r>
            <a:r>
              <a:rPr lang="en-US" sz="3200" dirty="0" smtClean="0">
                <a:solidFill>
                  <a:schemeClr val="tx1"/>
                </a:solidFill>
              </a:rPr>
              <a:t> nous </a:t>
            </a:r>
            <a:r>
              <a:rPr lang="en-US" sz="3200" dirty="0" err="1" smtClean="0">
                <a:solidFill>
                  <a:schemeClr val="tx1"/>
                </a:solidFill>
              </a:rPr>
              <a:t>l'aimions</a:t>
            </a:r>
            <a:r>
              <a:rPr lang="en-US" sz="3200" dirty="0" smtClean="0">
                <a:solidFill>
                  <a:schemeClr val="tx1"/>
                </a:solidFill>
              </a:rPr>
              <a:t> </a:t>
            </a:r>
            <a:r>
              <a:rPr lang="en-US" sz="3200" dirty="0" err="1" smtClean="0">
                <a:solidFill>
                  <a:schemeClr val="tx1"/>
                </a:solidFill>
              </a:rPr>
              <a:t>jusqu'au</a:t>
            </a:r>
            <a:r>
              <a:rPr lang="en-US" sz="3200" dirty="0" smtClean="0">
                <a:solidFill>
                  <a:schemeClr val="tx1"/>
                </a:solidFill>
              </a:rPr>
              <a:t> bout.</a:t>
            </a:r>
            <a:endParaRPr lang="en-US" sz="3200" dirty="0">
              <a:solidFill>
                <a:schemeClr val="tx1"/>
              </a:solidFill>
              <a:latin typeface="+mn-lt"/>
            </a:endParaRPr>
          </a:p>
        </p:txBody>
      </p:sp>
      <p:sp>
        <p:nvSpPr>
          <p:cNvPr id="4" name="Text Box 3"/>
          <p:cNvSpPr txBox="1">
            <a:spLocks noChangeArrowheads="1"/>
          </p:cNvSpPr>
          <p:nvPr/>
        </p:nvSpPr>
        <p:spPr bwMode="auto">
          <a:xfrm>
            <a:off x="251520" y="300707"/>
            <a:ext cx="8711952"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defRPr/>
            </a:pPr>
            <a:r>
              <a:rPr lang="fr-FR" sz="2400" b="1" dirty="0" smtClean="0">
                <a:solidFill>
                  <a:srgbClr val="C00000"/>
                </a:solidFill>
              </a:rPr>
              <a:t>Communion: </a:t>
            </a:r>
            <a:r>
              <a:rPr lang="fr-FR" sz="2400" dirty="0" smtClean="0">
                <a:solidFill>
                  <a:srgbClr val="C00000"/>
                </a:solidFill>
              </a:rPr>
              <a:t>Voici le corps et le sang du Seigneur (4/4)</a:t>
            </a:r>
            <a:r>
              <a:rPr lang="en-US" sz="2400" dirty="0" smtClean="0">
                <a:solidFill>
                  <a:srgbClr val="C00000"/>
                </a:solidFill>
              </a:rPr>
              <a:t/>
            </a:r>
            <a:br>
              <a:rPr lang="en-US" sz="2400" dirty="0" smtClean="0">
                <a:solidFill>
                  <a:srgbClr val="C00000"/>
                </a:solidFill>
              </a:rPr>
            </a:br>
            <a:endParaRPr lang="fr-FR" sz="2400" dirty="0" smtClean="0">
              <a:solidFill>
                <a:srgbClr val="C00000"/>
              </a:solidFill>
            </a:endParaRPr>
          </a:p>
        </p:txBody>
      </p:sp>
    </p:spTree>
    <p:extLst>
      <p:ext uri="{BB962C8B-B14F-4D97-AF65-F5344CB8AC3E}">
        <p14:creationId xmlns="" xmlns:p14="http://schemas.microsoft.com/office/powerpoint/2010/main" val="148581201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7" name="Picture 3" descr="H:\Messe et foi\Amout et fraternite.JPG"/>
          <p:cNvPicPr>
            <a:picLocks noChangeAspect="1" noChangeArrowheads="1"/>
          </p:cNvPicPr>
          <p:nvPr/>
        </p:nvPicPr>
        <p:blipFill>
          <a:blip r:embed="rId3" cstate="print"/>
          <a:srcRect/>
          <a:stretch>
            <a:fillRect/>
          </a:stretch>
        </p:blipFill>
        <p:spPr bwMode="auto">
          <a:xfrm>
            <a:off x="1023953" y="954741"/>
            <a:ext cx="7378481" cy="4733365"/>
          </a:xfrm>
          <a:prstGeom prst="rect">
            <a:avLst/>
          </a:prstGeom>
          <a:noFill/>
        </p:spPr>
      </p:pic>
    </p:spTree>
    <p:extLst>
      <p:ext uri="{BB962C8B-B14F-4D97-AF65-F5344CB8AC3E}">
        <p14:creationId xmlns:p14="http://schemas.microsoft.com/office/powerpoint/2010/main" xmlns="" val="22858444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563885" y="957064"/>
            <a:ext cx="8256587" cy="5208240"/>
          </a:xfrm>
          <a:prstGeom prst="rect">
            <a:avLst/>
          </a:prstGeom>
          <a:noFill/>
          <a:ln>
            <a:noFill/>
          </a:ln>
          <a:effectLst/>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cap="flat">
                <a:solidFill>
                  <a:srgbClr val="808080"/>
                </a:solidFill>
                <a:round/>
                <a:headEnd/>
                <a:tailEnd/>
              </a14:hiddenLine>
            </a:ext>
            <a:ext uri="{AF507438-7753-43e0-B8FC-AC1667EBCBE1}">
              <a14:hiddenEffects xmlns="" xmlns:a14="http://schemas.microsoft.com/office/drawing/2010/main" xmlns:mv="urn:schemas-microsoft-com:mac:vml" xmlns:mc="http://schemas.openxmlformats.org/markup-compatibility/2006">
                <a:effectLst>
                  <a:outerShdw blurRad="63500" dist="38099" dir="2700000" algn="ctr" rotWithShape="0">
                    <a:srgbClr val="000000">
                      <a:alpha val="74998"/>
                    </a:srgbClr>
                  </a:outerShdw>
                </a:effectLst>
              </a14:hiddenEffects>
            </a:ext>
          </a:extLst>
        </p:spPr>
        <p:txBody>
          <a:bodyPr/>
          <a:lstStyle/>
          <a:p>
            <a:pPr algn="ctr"/>
            <a:r>
              <a:rPr lang="fr-FR" sz="3000" b="1" dirty="0" smtClean="0">
                <a:solidFill>
                  <a:schemeClr val="accent6"/>
                </a:solidFill>
              </a:rPr>
              <a:t>Venez, divin Messie </a:t>
            </a:r>
            <a:br>
              <a:rPr lang="fr-FR" sz="3000" b="1" dirty="0" smtClean="0">
                <a:solidFill>
                  <a:schemeClr val="accent6"/>
                </a:solidFill>
              </a:rPr>
            </a:br>
            <a:r>
              <a:rPr lang="fr-FR" sz="3000" b="1" dirty="0" smtClean="0">
                <a:solidFill>
                  <a:schemeClr val="accent6"/>
                </a:solidFill>
              </a:rPr>
              <a:t>nous rendre espoir et nous sauver !</a:t>
            </a:r>
          </a:p>
          <a:p>
            <a:pPr algn="ctr"/>
            <a:r>
              <a:rPr lang="fr-FR" sz="3000" b="1" dirty="0" smtClean="0">
                <a:solidFill>
                  <a:schemeClr val="accent6"/>
                </a:solidFill>
              </a:rPr>
              <a:t>Vous êtes notre vie ! Venez, venez, venez !</a:t>
            </a:r>
            <a:br>
              <a:rPr lang="fr-FR" sz="3000" b="1" dirty="0" smtClean="0">
                <a:solidFill>
                  <a:schemeClr val="accent6"/>
                </a:solidFill>
              </a:rPr>
            </a:br>
            <a:r>
              <a:rPr lang="fr-FR" sz="3000" dirty="0" smtClean="0">
                <a:solidFill>
                  <a:schemeClr val="tx1"/>
                </a:solidFill>
              </a:rPr>
              <a:t> </a:t>
            </a:r>
          </a:p>
          <a:p>
            <a:pPr marL="514350" indent="-514350">
              <a:buAutoNum type="arabicPeriod"/>
            </a:pPr>
            <a:r>
              <a:rPr lang="fr-FR" sz="3000" dirty="0" smtClean="0">
                <a:solidFill>
                  <a:schemeClr val="tx1"/>
                </a:solidFill>
              </a:rPr>
              <a:t>Ô Fils de Dieu, ne tardez pas,</a:t>
            </a:r>
            <a:br>
              <a:rPr lang="fr-FR" sz="3000" dirty="0" smtClean="0">
                <a:solidFill>
                  <a:schemeClr val="tx1"/>
                </a:solidFill>
              </a:rPr>
            </a:br>
            <a:r>
              <a:rPr lang="fr-FR" sz="3000" dirty="0" smtClean="0">
                <a:solidFill>
                  <a:schemeClr val="tx1"/>
                </a:solidFill>
              </a:rPr>
              <a:t>Par votre corps, donnez la joie </a:t>
            </a:r>
            <a:br>
              <a:rPr lang="fr-FR" sz="3000" dirty="0" smtClean="0">
                <a:solidFill>
                  <a:schemeClr val="tx1"/>
                </a:solidFill>
              </a:rPr>
            </a:br>
            <a:r>
              <a:rPr lang="fr-FR" sz="3000" dirty="0" smtClean="0">
                <a:solidFill>
                  <a:schemeClr val="tx1"/>
                </a:solidFill>
              </a:rPr>
              <a:t>à notre monde en désarroi.</a:t>
            </a:r>
            <a:br>
              <a:rPr lang="fr-FR" sz="3000" dirty="0" smtClean="0">
                <a:solidFill>
                  <a:schemeClr val="tx1"/>
                </a:solidFill>
              </a:rPr>
            </a:br>
            <a:r>
              <a:rPr lang="fr-FR" sz="3000" dirty="0" smtClean="0">
                <a:solidFill>
                  <a:schemeClr val="tx1"/>
                </a:solidFill>
              </a:rPr>
              <a:t>Redites-nous encore </a:t>
            </a:r>
            <a:br>
              <a:rPr lang="fr-FR" sz="3000" dirty="0" smtClean="0">
                <a:solidFill>
                  <a:schemeClr val="tx1"/>
                </a:solidFill>
              </a:rPr>
            </a:br>
            <a:r>
              <a:rPr lang="fr-FR" sz="3000" dirty="0" smtClean="0">
                <a:solidFill>
                  <a:schemeClr val="tx1"/>
                </a:solidFill>
              </a:rPr>
              <a:t>de quel amour vous nous aimez;</a:t>
            </a:r>
            <a:br>
              <a:rPr lang="fr-FR" sz="3000" dirty="0" smtClean="0">
                <a:solidFill>
                  <a:schemeClr val="tx1"/>
                </a:solidFill>
              </a:rPr>
            </a:br>
            <a:r>
              <a:rPr lang="fr-FR" sz="3000" dirty="0" smtClean="0">
                <a:solidFill>
                  <a:schemeClr val="tx1"/>
                </a:solidFill>
              </a:rPr>
              <a:t>Tant d’hommes vous ignorent, </a:t>
            </a:r>
            <a:br>
              <a:rPr lang="fr-FR" sz="3000" dirty="0" smtClean="0">
                <a:solidFill>
                  <a:schemeClr val="tx1"/>
                </a:solidFill>
              </a:rPr>
            </a:br>
            <a:r>
              <a:rPr lang="fr-FR" sz="3000" dirty="0" smtClean="0">
                <a:solidFill>
                  <a:schemeClr val="tx1"/>
                </a:solidFill>
              </a:rPr>
              <a:t>venez, venez, venez !</a:t>
            </a:r>
            <a:endParaRPr lang="en-US" sz="3000" dirty="0">
              <a:solidFill>
                <a:schemeClr val="tx1"/>
              </a:solidFill>
              <a:cs typeface="Arial Unicode MS" charset="0"/>
            </a:endParaRPr>
          </a:p>
        </p:txBody>
      </p:sp>
      <p:sp>
        <p:nvSpPr>
          <p:cNvPr id="6" name="Rectangle 1"/>
          <p:cNvSpPr txBox="1">
            <a:spLocks noChangeArrowheads="1"/>
          </p:cNvSpPr>
          <p:nvPr/>
        </p:nvSpPr>
        <p:spPr bwMode="auto">
          <a:xfrm>
            <a:off x="457200" y="350838"/>
            <a:ext cx="7571184" cy="639762"/>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000" tIns="45000" rIns="90000" bIns="45000" numCol="1" anchor="t" anchorCtr="0" compatLnSpc="1">
            <a:prstTxWarp prst="textNoShape">
              <a:avLst/>
            </a:prstTxWarp>
          </a:bodyPr>
          <a:lstStyle>
            <a:lvl1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mj-lt"/>
                <a:ea typeface="+mj-ea"/>
                <a:cs typeface="+mj-cs"/>
              </a:defRPr>
            </a:lvl1pPr>
            <a:lvl2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2pPr>
            <a:lvl3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3pPr>
            <a:lvl4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4pPr>
            <a:lvl5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5pPr>
            <a:lvl6pPr marL="25146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6pPr>
            <a:lvl7pPr marL="29718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7pPr>
            <a:lvl8pPr marL="34290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8pPr>
            <a:lvl9pPr marL="38862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9p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kern="0" dirty="0" smtClean="0">
                <a:solidFill>
                  <a:srgbClr val="D2533C"/>
                </a:solidFill>
              </a:rPr>
              <a:t>Entrée: </a:t>
            </a:r>
            <a:r>
              <a:rPr lang="fr-FR" sz="2400" i="1" kern="0" dirty="0" smtClean="0">
                <a:solidFill>
                  <a:srgbClr val="D2533C"/>
                </a:solidFill>
              </a:rPr>
              <a:t>Venez divin Messie (1/2)</a:t>
            </a:r>
          </a:p>
        </p:txBody>
      </p:sp>
    </p:spTree>
    <p:extLst>
      <p:ext uri="{BB962C8B-B14F-4D97-AF65-F5344CB8AC3E}">
        <p14:creationId xmlns="" xmlns:p14="http://schemas.microsoft.com/office/powerpoint/2010/main" val="15578521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563885" y="957064"/>
            <a:ext cx="8256587" cy="5208240"/>
          </a:xfrm>
          <a:prstGeom prst="rect">
            <a:avLst/>
          </a:prstGeom>
          <a:noFill/>
          <a:ln>
            <a:noFill/>
          </a:ln>
          <a:effectLst/>
          <a:extLst>
            <a:ext uri="{909E8E84-426E-40dd-AFC4-6F175D3DCCD1}">
              <a14:hiddenFill xmlns="" xmlns:a14="http://schemas.microsoft.com/office/drawing/2010/main" xmlns:mv="urn:schemas-microsoft-com:mac:vml" xmlns:mc="http://schemas.openxmlformats.org/markup-compatibility/2006">
                <a:solidFill>
                  <a:srgbClr val="FFFFFF"/>
                </a:solidFill>
              </a14:hiddenFill>
            </a:ext>
            <a:ext uri="{91240B29-F687-4f45-9708-019B960494DF}">
              <a14:hiddenLine xmlns="" xmlns:a14="http://schemas.microsoft.com/office/drawing/2010/main" xmlns:mv="urn:schemas-microsoft-com:mac:vml" xmlns:mc="http://schemas.openxmlformats.org/markup-compatibility/2006" w="9525" cap="flat">
                <a:solidFill>
                  <a:srgbClr val="808080"/>
                </a:solidFill>
                <a:round/>
                <a:headEnd/>
                <a:tailEnd/>
              </a14:hiddenLine>
            </a:ext>
            <a:ext uri="{AF507438-7753-43e0-B8FC-AC1667EBCBE1}">
              <a14:hiddenEffects xmlns="" xmlns:a14="http://schemas.microsoft.com/office/drawing/2010/main" xmlns:mv="urn:schemas-microsoft-com:mac:vml" xmlns:mc="http://schemas.openxmlformats.org/markup-compatibility/2006">
                <a:effectLst>
                  <a:outerShdw blurRad="63500" dist="38099" dir="2700000" algn="ctr" rotWithShape="0">
                    <a:srgbClr val="000000">
                      <a:alpha val="74998"/>
                    </a:srgbClr>
                  </a:outerShdw>
                </a:effectLst>
              </a14:hiddenEffects>
            </a:ext>
          </a:extLst>
        </p:spPr>
        <p:txBody>
          <a:bodyPr/>
          <a:lstStyle/>
          <a:p>
            <a:pPr algn="ctr"/>
            <a:r>
              <a:rPr lang="fr-FR" sz="3000" b="1" dirty="0" smtClean="0">
                <a:solidFill>
                  <a:schemeClr val="accent6"/>
                </a:solidFill>
              </a:rPr>
              <a:t>Venez, divin Messie </a:t>
            </a:r>
            <a:br>
              <a:rPr lang="fr-FR" sz="3000" b="1" dirty="0" smtClean="0">
                <a:solidFill>
                  <a:schemeClr val="accent6"/>
                </a:solidFill>
              </a:rPr>
            </a:br>
            <a:r>
              <a:rPr lang="fr-FR" sz="3000" b="1" dirty="0" smtClean="0">
                <a:solidFill>
                  <a:schemeClr val="accent6"/>
                </a:solidFill>
              </a:rPr>
              <a:t>nous rendre espoir et nous sauver !</a:t>
            </a:r>
          </a:p>
          <a:p>
            <a:pPr algn="ctr"/>
            <a:r>
              <a:rPr lang="fr-FR" sz="3000" b="1" dirty="0" smtClean="0">
                <a:solidFill>
                  <a:schemeClr val="accent6"/>
                </a:solidFill>
              </a:rPr>
              <a:t>Vous êtes notre vie ! Venez, venez, venez !</a:t>
            </a:r>
            <a:br>
              <a:rPr lang="fr-FR" sz="3000" b="1" dirty="0" smtClean="0">
                <a:solidFill>
                  <a:schemeClr val="accent6"/>
                </a:solidFill>
              </a:rPr>
            </a:br>
            <a:r>
              <a:rPr lang="fr-FR" sz="3000" dirty="0" smtClean="0">
                <a:solidFill>
                  <a:schemeClr val="tx1"/>
                </a:solidFill>
              </a:rPr>
              <a:t> </a:t>
            </a:r>
          </a:p>
          <a:p>
            <a:pPr marL="514350" indent="-514350"/>
            <a:r>
              <a:rPr lang="fr-FR" sz="3000" dirty="0" smtClean="0">
                <a:solidFill>
                  <a:schemeClr val="tx1"/>
                </a:solidFill>
              </a:rPr>
              <a:t>2. À Bethléem, les cieux chantaient</a:t>
            </a:r>
            <a:br>
              <a:rPr lang="fr-FR" sz="3000" dirty="0" smtClean="0">
                <a:solidFill>
                  <a:schemeClr val="tx1"/>
                </a:solidFill>
              </a:rPr>
            </a:br>
            <a:r>
              <a:rPr lang="fr-FR" sz="3000" dirty="0" smtClean="0">
                <a:solidFill>
                  <a:schemeClr val="tx1"/>
                </a:solidFill>
              </a:rPr>
              <a:t>Que le meilleur de vos bienfaits </a:t>
            </a:r>
            <a:br>
              <a:rPr lang="fr-FR" sz="3000" dirty="0" smtClean="0">
                <a:solidFill>
                  <a:schemeClr val="tx1"/>
                </a:solidFill>
              </a:rPr>
            </a:br>
            <a:r>
              <a:rPr lang="fr-FR" sz="3000" dirty="0" smtClean="0">
                <a:solidFill>
                  <a:schemeClr val="tx1"/>
                </a:solidFill>
              </a:rPr>
              <a:t>c’était le don de votre paix.</a:t>
            </a:r>
            <a:br>
              <a:rPr lang="fr-FR" sz="3000" dirty="0" smtClean="0">
                <a:solidFill>
                  <a:schemeClr val="tx1"/>
                </a:solidFill>
              </a:rPr>
            </a:br>
            <a:r>
              <a:rPr lang="fr-FR" sz="3000" dirty="0" smtClean="0">
                <a:solidFill>
                  <a:schemeClr val="tx1"/>
                </a:solidFill>
              </a:rPr>
              <a:t>Le monde la dédaigne : </a:t>
            </a:r>
            <a:br>
              <a:rPr lang="fr-FR" sz="3000" dirty="0" smtClean="0">
                <a:solidFill>
                  <a:schemeClr val="tx1"/>
                </a:solidFill>
              </a:rPr>
            </a:br>
            <a:r>
              <a:rPr lang="fr-FR" sz="3000" dirty="0" smtClean="0">
                <a:solidFill>
                  <a:schemeClr val="tx1"/>
                </a:solidFill>
              </a:rPr>
              <a:t>partout les cœurs sont divisés !</a:t>
            </a:r>
            <a:br>
              <a:rPr lang="fr-FR" sz="3000" dirty="0" smtClean="0">
                <a:solidFill>
                  <a:schemeClr val="tx1"/>
                </a:solidFill>
              </a:rPr>
            </a:br>
            <a:r>
              <a:rPr lang="fr-FR" sz="3000" dirty="0" smtClean="0">
                <a:solidFill>
                  <a:schemeClr val="tx1"/>
                </a:solidFill>
              </a:rPr>
              <a:t>Qu’arrive votre règne, venez, venez, venez !</a:t>
            </a:r>
            <a:endParaRPr lang="en-US" sz="3000" dirty="0">
              <a:solidFill>
                <a:schemeClr val="tx1"/>
              </a:solidFill>
              <a:cs typeface="Arial Unicode MS" charset="0"/>
            </a:endParaRPr>
          </a:p>
        </p:txBody>
      </p:sp>
      <p:sp>
        <p:nvSpPr>
          <p:cNvPr id="6" name="Rectangle 1"/>
          <p:cNvSpPr txBox="1">
            <a:spLocks noChangeArrowheads="1"/>
          </p:cNvSpPr>
          <p:nvPr/>
        </p:nvSpPr>
        <p:spPr bwMode="auto">
          <a:xfrm>
            <a:off x="457200" y="350838"/>
            <a:ext cx="7571184" cy="639762"/>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000" tIns="45000" rIns="90000" bIns="45000" numCol="1" anchor="t" anchorCtr="0" compatLnSpc="1">
            <a:prstTxWarp prst="textNoShape">
              <a:avLst/>
            </a:prstTxWarp>
          </a:bodyPr>
          <a:lstStyle>
            <a:lvl1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mj-lt"/>
                <a:ea typeface="+mj-ea"/>
                <a:cs typeface="+mj-cs"/>
              </a:defRPr>
            </a:lvl1pPr>
            <a:lvl2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2pPr>
            <a:lvl3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3pPr>
            <a:lvl4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4pPr>
            <a:lvl5pPr algn="l" defTabSz="457200" rtl="0" eaLnBrk="0" fontAlgn="base" hangingPunct="0">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5pPr>
            <a:lvl6pPr marL="25146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6pPr>
            <a:lvl7pPr marL="29718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7pPr>
            <a:lvl8pPr marL="34290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8pPr>
            <a:lvl9pPr marL="3886200" indent="-228600" algn="l" defTabSz="457200" rtl="0" fontAlgn="base">
              <a:lnSpc>
                <a:spcPct val="93000"/>
              </a:lnSpc>
              <a:spcBef>
                <a:spcPct val="0"/>
              </a:spcBef>
              <a:spcAft>
                <a:spcPct val="0"/>
              </a:spcAft>
              <a:buClr>
                <a:srgbClr val="000000"/>
              </a:buClr>
              <a:buSzPct val="100000"/>
              <a:buFont typeface="Times New Roman" charset="0"/>
              <a:defRPr>
                <a:solidFill>
                  <a:srgbClr val="292934"/>
                </a:solidFill>
                <a:latin typeface="Arial" charset="0"/>
                <a:ea typeface="ＭＳ Ｐゴシック" charset="0"/>
                <a:cs typeface="Arial Unicode MS" charset="0"/>
              </a:defRPr>
            </a:lvl9p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kern="0" dirty="0" smtClean="0">
                <a:solidFill>
                  <a:srgbClr val="D2533C"/>
                </a:solidFill>
              </a:rPr>
              <a:t>Entrée: </a:t>
            </a:r>
            <a:r>
              <a:rPr lang="fr-FR" sz="2400" i="1" kern="0" dirty="0" smtClean="0">
                <a:solidFill>
                  <a:srgbClr val="D2533C"/>
                </a:solidFill>
              </a:rPr>
              <a:t>Venez divin Messie (1/2)</a:t>
            </a:r>
          </a:p>
        </p:txBody>
      </p:sp>
    </p:spTree>
    <p:extLst>
      <p:ext uri="{BB962C8B-B14F-4D97-AF65-F5344CB8AC3E}">
        <p14:creationId xmlns="" xmlns:p14="http://schemas.microsoft.com/office/powerpoint/2010/main" val="15578521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1050" y="1935163"/>
            <a:ext cx="7772400" cy="1470025"/>
          </a:xfrm>
        </p:spPr>
        <p:txBody>
          <a:bodyPr/>
          <a:lstStyle/>
          <a:p>
            <a:pPr algn="ctr" eaLnBrk="1" hangingPunct="1"/>
            <a:r>
              <a:rPr lang="en-GB" sz="4000" i="1" cap="none" dirty="0" smtClean="0">
                <a:ea typeface="ＭＳ Ｐゴシック" pitchFamily="34" charset="-128"/>
              </a:rPr>
              <a:t>Bon </a:t>
            </a:r>
            <a:r>
              <a:rPr lang="en-GB" sz="4000" i="1" cap="none" dirty="0" err="1" smtClean="0">
                <a:ea typeface="ＭＳ Ｐゴシック" pitchFamily="34" charset="-128"/>
              </a:rPr>
              <a:t>dimanche</a:t>
            </a:r>
            <a:r>
              <a:rPr lang="en-GB" sz="4000" i="1" cap="none" dirty="0" smtClean="0">
                <a:ea typeface="ＭＳ Ｐゴシック" pitchFamily="34" charset="-128"/>
              </a:rPr>
              <a:t> à </a:t>
            </a:r>
            <a:r>
              <a:rPr lang="en-GB" sz="4000" i="1" cap="none" dirty="0" err="1" smtClean="0">
                <a:ea typeface="ＭＳ Ｐゴシック" pitchFamily="34" charset="-128"/>
              </a:rPr>
              <a:t>tous</a:t>
            </a:r>
            <a:r>
              <a:rPr lang="en-GB" sz="4000" i="1" cap="none" dirty="0" smtClean="0">
                <a:ea typeface="ＭＳ Ｐゴシック" pitchFamily="34" charset="-128"/>
              </a:rPr>
              <a:t> !</a:t>
            </a:r>
            <a:endParaRPr lang="en-US" sz="4000" b="1" cap="none" dirty="0">
              <a:latin typeface="Arial Narrow" pitchFamily="34" charset="0"/>
              <a:ea typeface="ＭＳ Ｐゴシック" pitchFamily="34" charset="-128"/>
            </a:endParaRPr>
          </a:p>
        </p:txBody>
      </p:sp>
      <p:sp>
        <p:nvSpPr>
          <p:cNvPr id="3" name="Subtitle 2"/>
          <p:cNvSpPr>
            <a:spLocks noGrp="1"/>
          </p:cNvSpPr>
          <p:nvPr>
            <p:ph type="subTitle" idx="1"/>
          </p:nvPr>
        </p:nvSpPr>
        <p:spPr>
          <a:xfrm>
            <a:off x="0" y="3405188"/>
            <a:ext cx="9144000" cy="1852612"/>
          </a:xfrm>
        </p:spPr>
        <p:txBody>
          <a:bodyPr>
            <a:normAutofit/>
          </a:bodyPr>
          <a:lstStyle/>
          <a:p>
            <a:pPr algn="ctr" eaLnBrk="1" hangingPunct="1"/>
            <a:r>
              <a:rPr lang="fr-FR" sz="3600" b="1" dirty="0" smtClean="0"/>
              <a:t> </a:t>
            </a:r>
            <a:r>
              <a:rPr lang="fr-FR" sz="3600" dirty="0"/>
              <a:t/>
            </a:r>
            <a:br>
              <a:rPr lang="fr-FR" sz="3600" dirty="0"/>
            </a:br>
            <a:endParaRPr lang="en-US" sz="3600" dirty="0">
              <a:solidFill>
                <a:srgbClr val="57576E"/>
              </a:solidFill>
              <a:ea typeface="ＭＳ Ｐゴシック" pitchFamily="34" charset="-128"/>
            </a:endParaRPr>
          </a:p>
        </p:txBody>
      </p:sp>
      <p:pic>
        <p:nvPicPr>
          <p:cNvPr id="6" name="Picture 4"/>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740650" y="5195888"/>
            <a:ext cx="812800" cy="1016000"/>
          </a:xfrm>
          <a:prstGeom prst="rect">
            <a:avLst/>
          </a:prstGeom>
          <a:noFill/>
          <a:ln>
            <a:noFill/>
          </a:ln>
          <a:effectLst/>
          <a:extLst>
            <a:ext uri="{909E8E84-426E-40dd-AFC4-6F175D3DCCD1}">
              <a14:hiddenFill xmlns="" xmlns:a14="http://schemas.microsoft.com/office/drawing/2010/main">
                <a:blipFill dpi="0" rotWithShape="0">
                  <a:blip xmlns:r="http://schemas.openxmlformats.org/officeDocument/2006/relationships"/>
                  <a:srcRect/>
                  <a:stretch>
                    <a:fillRect/>
                  </a:stretch>
                </a:blipFill>
              </a14:hiddenFill>
            </a:ext>
            <a:ext uri="{91240B29-F687-4f45-9708-019B960494DF}">
              <a14:hiddenLine xmlns="" xmlns:a14="http://schemas.microsoft.com/office/drawing/2010/main" w="9525">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pic>
      <p:sp>
        <p:nvSpPr>
          <p:cNvPr id="7" name="Rectangle 3"/>
          <p:cNvSpPr>
            <a:spLocks noChangeArrowheads="1"/>
          </p:cNvSpPr>
          <p:nvPr/>
        </p:nvSpPr>
        <p:spPr bwMode="auto">
          <a:xfrm>
            <a:off x="7031038" y="6308725"/>
            <a:ext cx="2112962" cy="3651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spAutoFit/>
          </a:bodyPr>
          <a:lstStyle/>
          <a:p>
            <a:pPr algn="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dirty="0" err="1">
                <a:solidFill>
                  <a:srgbClr val="292934"/>
                </a:solidFill>
                <a:latin typeface="Arial" charset="0"/>
                <a:ea typeface="ＭＳ Ｐゴシック" charset="0"/>
                <a:cs typeface="Arial Unicode MS" charset="0"/>
              </a:rPr>
              <a:t>Paroisse</a:t>
            </a:r>
            <a:r>
              <a:rPr lang="en-US" sz="1800" dirty="0">
                <a:solidFill>
                  <a:srgbClr val="292934"/>
                </a:solidFill>
                <a:latin typeface="Arial" charset="0"/>
                <a:ea typeface="ＭＳ Ｐゴシック" charset="0"/>
                <a:cs typeface="Arial Unicode MS" charset="0"/>
              </a:rPr>
              <a:t> St Michel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50838"/>
            <a:ext cx="7571184" cy="639762"/>
          </a:xfrm>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smtClean="0">
                <a:solidFill>
                  <a:srgbClr val="D2533C"/>
                </a:solidFill>
              </a:rPr>
              <a:t>Entrée: </a:t>
            </a:r>
            <a:r>
              <a:rPr lang="fr-FR" sz="2400" i="1" dirty="0" smtClean="0">
                <a:solidFill>
                  <a:srgbClr val="D2533C"/>
                </a:solidFill>
              </a:rPr>
              <a:t>L’Esprit de Dieu repose sur moi (</a:t>
            </a:r>
            <a:r>
              <a:rPr lang="fr-FR" sz="2400" b="1" i="1" dirty="0" smtClean="0">
                <a:solidFill>
                  <a:srgbClr val="D2533C"/>
                </a:solidFill>
              </a:rPr>
              <a:t>2/3):</a:t>
            </a:r>
          </a:p>
        </p:txBody>
      </p:sp>
      <p:sp>
        <p:nvSpPr>
          <p:cNvPr id="5122" name="Rectangle 2"/>
          <p:cNvSpPr>
            <a:spLocks noChangeArrowheads="1"/>
          </p:cNvSpPr>
          <p:nvPr/>
        </p:nvSpPr>
        <p:spPr bwMode="auto">
          <a:xfrm>
            <a:off x="259307" y="1142975"/>
            <a:ext cx="8561165" cy="532606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r>
              <a:rPr lang="fr-FR" sz="3200" b="1" dirty="0" smtClean="0"/>
              <a:t>L’Esprit de Dieu repose sur moi,</a:t>
            </a:r>
          </a:p>
          <a:p>
            <a:pPr algn="ctr"/>
            <a:r>
              <a:rPr lang="fr-FR" sz="3200" b="1" dirty="0" smtClean="0"/>
              <a:t>L’Esprit de Dieu m’a consacré,</a:t>
            </a:r>
          </a:p>
          <a:p>
            <a:pPr algn="ctr"/>
            <a:r>
              <a:rPr lang="fr-FR" sz="3200" b="1" dirty="0" smtClean="0"/>
              <a:t>L’Esprit de Dieu m’a envoyé </a:t>
            </a:r>
            <a:br>
              <a:rPr lang="fr-FR" sz="3200" b="1" dirty="0" smtClean="0"/>
            </a:br>
            <a:r>
              <a:rPr lang="fr-FR" sz="3200" b="1" dirty="0" smtClean="0"/>
              <a:t>proclamer la paix, la joie !</a:t>
            </a:r>
            <a:br>
              <a:rPr lang="fr-FR" sz="3200" b="1" dirty="0" smtClean="0"/>
            </a:br>
            <a:endParaRPr lang="fr-FR" sz="3200" dirty="0" smtClean="0">
              <a:solidFill>
                <a:schemeClr val="tx1"/>
              </a:solidFill>
            </a:endParaRPr>
          </a:p>
          <a:p>
            <a:pPr algn="ctr"/>
            <a:r>
              <a:rPr lang="fr-FR" sz="2800" dirty="0" smtClean="0">
                <a:solidFill>
                  <a:schemeClr val="tx1"/>
                </a:solidFill>
              </a:rPr>
              <a:t>2- </a:t>
            </a:r>
            <a:r>
              <a:rPr lang="fr-FR" sz="2800" dirty="0" smtClean="0"/>
              <a:t>L’Esprit de Dieu m’a choisi</a:t>
            </a:r>
            <a:br>
              <a:rPr lang="fr-FR" sz="2800" dirty="0" smtClean="0"/>
            </a:br>
            <a:r>
              <a:rPr lang="fr-FR" sz="2800" dirty="0" smtClean="0"/>
              <a:t>Pour étendre le Règne du Christ parmi les nations,</a:t>
            </a:r>
            <a:br>
              <a:rPr lang="fr-FR" sz="2800" dirty="0" smtClean="0"/>
            </a:br>
            <a:r>
              <a:rPr lang="fr-FR" sz="2800" dirty="0" smtClean="0"/>
              <a:t>Pour accueillir le pauvre qui pleure et qui peine.</a:t>
            </a:r>
            <a:br>
              <a:rPr lang="fr-FR" sz="2800" dirty="0" smtClean="0"/>
            </a:br>
            <a:r>
              <a:rPr lang="fr-FR" sz="2800" dirty="0" smtClean="0"/>
              <a:t>J’exulte de joie en Dieu, mon Sauveur !</a:t>
            </a:r>
            <a:endParaRPr lang="fr-FR" sz="2800" dirty="0" smtClean="0">
              <a:solidFill>
                <a:schemeClr val="tx1"/>
              </a:solidFill>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3</a:t>
            </a:fld>
            <a:endParaRPr lang="en-US"/>
          </a:p>
        </p:txBody>
      </p:sp>
    </p:spTree>
    <p:extLst>
      <p:ext uri="{BB962C8B-B14F-4D97-AF65-F5344CB8AC3E}">
        <p14:creationId xmlns:p14="http://schemas.microsoft.com/office/powerpoint/2010/main" xmlns="" val="75855759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350838"/>
            <a:ext cx="7571184" cy="639762"/>
          </a:xfrm>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smtClean="0">
                <a:solidFill>
                  <a:srgbClr val="D2533C"/>
                </a:solidFill>
              </a:rPr>
              <a:t>Entrée: </a:t>
            </a:r>
            <a:r>
              <a:rPr lang="fr-FR" sz="2400" i="1" dirty="0" smtClean="0">
                <a:solidFill>
                  <a:srgbClr val="D2533C"/>
                </a:solidFill>
              </a:rPr>
              <a:t>L’Esprit de Dieu repose sur moi (</a:t>
            </a:r>
            <a:r>
              <a:rPr lang="fr-FR" sz="2400" b="1" i="1" dirty="0" smtClean="0">
                <a:solidFill>
                  <a:srgbClr val="D2533C"/>
                </a:solidFill>
              </a:rPr>
              <a:t>3/3):</a:t>
            </a:r>
          </a:p>
        </p:txBody>
      </p:sp>
      <p:sp>
        <p:nvSpPr>
          <p:cNvPr id="5122" name="Rectangle 2"/>
          <p:cNvSpPr>
            <a:spLocks noChangeArrowheads="1"/>
          </p:cNvSpPr>
          <p:nvPr/>
        </p:nvSpPr>
        <p:spPr bwMode="auto">
          <a:xfrm>
            <a:off x="259307" y="1142975"/>
            <a:ext cx="8561165" cy="532606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a:r>
              <a:rPr lang="fr-FR" sz="3200" b="1" dirty="0" smtClean="0"/>
              <a:t>L’Esprit de Dieu repose sur moi,</a:t>
            </a:r>
          </a:p>
          <a:p>
            <a:pPr algn="ctr"/>
            <a:r>
              <a:rPr lang="fr-FR" sz="3200" b="1" dirty="0" smtClean="0"/>
              <a:t>L’Esprit de Dieu m’a consacré,</a:t>
            </a:r>
          </a:p>
          <a:p>
            <a:pPr algn="ctr"/>
            <a:r>
              <a:rPr lang="fr-FR" sz="3200" b="1" dirty="0" smtClean="0"/>
              <a:t>L’Esprit de Dieu m’a envoyé </a:t>
            </a:r>
            <a:br>
              <a:rPr lang="fr-FR" sz="3200" b="1" dirty="0" smtClean="0"/>
            </a:br>
            <a:r>
              <a:rPr lang="fr-FR" sz="3200" b="1" dirty="0" smtClean="0"/>
              <a:t>proclamer la paix, la joie !</a:t>
            </a:r>
            <a:br>
              <a:rPr lang="fr-FR" sz="3200" b="1" dirty="0" smtClean="0"/>
            </a:br>
            <a:endParaRPr lang="fr-FR" sz="3200" dirty="0" smtClean="0">
              <a:solidFill>
                <a:schemeClr val="tx1"/>
              </a:solidFill>
            </a:endParaRPr>
          </a:p>
          <a:p>
            <a:pPr algn="ctr"/>
            <a:r>
              <a:rPr lang="fr-FR" sz="2800" dirty="0" smtClean="0">
                <a:solidFill>
                  <a:schemeClr val="tx1"/>
                </a:solidFill>
              </a:rPr>
              <a:t>3- </a:t>
            </a:r>
            <a:r>
              <a:rPr lang="fr-FR" sz="2800" dirty="0" smtClean="0"/>
              <a:t>L’Esprit de Dieu m’a choisi</a:t>
            </a:r>
            <a:br>
              <a:rPr lang="fr-FR" sz="2800" dirty="0" smtClean="0"/>
            </a:br>
            <a:r>
              <a:rPr lang="fr-FR" sz="2800" dirty="0" smtClean="0"/>
              <a:t>Pour étendre le Règne du Christ parmi les nations,</a:t>
            </a:r>
            <a:br>
              <a:rPr lang="fr-FR" sz="2800" dirty="0" smtClean="0"/>
            </a:br>
            <a:r>
              <a:rPr lang="fr-FR" sz="2800" dirty="0" smtClean="0"/>
              <a:t>Pour annoncer la grâce de la délivrance.</a:t>
            </a:r>
            <a:br>
              <a:rPr lang="fr-FR" sz="2800" dirty="0" smtClean="0"/>
            </a:br>
            <a:r>
              <a:rPr lang="fr-FR" sz="2800" dirty="0" smtClean="0"/>
              <a:t>J’exulte de joie en Dieu, mon Sauveur !</a:t>
            </a:r>
            <a:endParaRPr lang="fr-FR" sz="2800" dirty="0" smtClean="0">
              <a:solidFill>
                <a:schemeClr val="tx1"/>
              </a:solidFill>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4</a:t>
            </a:fld>
            <a:endParaRPr lang="en-US"/>
          </a:p>
        </p:txBody>
      </p:sp>
    </p:spTree>
    <p:extLst>
      <p:ext uri="{BB962C8B-B14F-4D97-AF65-F5344CB8AC3E}">
        <p14:creationId xmlns:p14="http://schemas.microsoft.com/office/powerpoint/2010/main" xmlns="" val="75855759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7" name="Picture 3" descr="H:\Messe et foi\Amout et fraternite.JPG"/>
          <p:cNvPicPr>
            <a:picLocks noChangeAspect="1" noChangeArrowheads="1"/>
          </p:cNvPicPr>
          <p:nvPr/>
        </p:nvPicPr>
        <p:blipFill>
          <a:blip r:embed="rId3" cstate="print"/>
          <a:srcRect/>
          <a:stretch>
            <a:fillRect/>
          </a:stretch>
        </p:blipFill>
        <p:spPr bwMode="auto">
          <a:xfrm>
            <a:off x="1023953" y="954741"/>
            <a:ext cx="7378481" cy="4733365"/>
          </a:xfrm>
          <a:prstGeom prst="rect">
            <a:avLst/>
          </a:prstGeom>
          <a:noFill/>
        </p:spPr>
      </p:pic>
    </p:spTree>
    <p:extLst>
      <p:ext uri="{BB962C8B-B14F-4D97-AF65-F5344CB8AC3E}">
        <p14:creationId xmlns:p14="http://schemas.microsoft.com/office/powerpoint/2010/main" xmlns="" val="2285844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457200" y="476250"/>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err="1" smtClean="0">
                <a:solidFill>
                  <a:srgbClr val="D2533C"/>
                </a:solidFill>
              </a:rPr>
              <a:t>Kyrié</a:t>
            </a:r>
            <a:r>
              <a:rPr lang="en-US" sz="2400" b="1" i="1" dirty="0" smtClean="0">
                <a:solidFill>
                  <a:srgbClr val="D2533C"/>
                </a:solidFill>
              </a:rPr>
              <a:t>: </a:t>
            </a:r>
            <a:r>
              <a:rPr lang="en-US" sz="2400" i="1" dirty="0" err="1" smtClean="0">
                <a:solidFill>
                  <a:srgbClr val="D2533C"/>
                </a:solidFill>
              </a:rPr>
              <a:t>Messe</a:t>
            </a:r>
            <a:r>
              <a:rPr lang="en-US" sz="2400" i="1" dirty="0" smtClean="0">
                <a:solidFill>
                  <a:srgbClr val="D2533C"/>
                </a:solidFill>
              </a:rPr>
              <a:t> de St-Boniface</a:t>
            </a:r>
          </a:p>
        </p:txBody>
      </p:sp>
      <p:sp>
        <p:nvSpPr>
          <p:cNvPr id="7170" name="Rectangle 2"/>
          <p:cNvSpPr>
            <a:spLocks noChangeArrowheads="1"/>
          </p:cNvSpPr>
          <p:nvPr/>
        </p:nvSpPr>
        <p:spPr bwMode="auto">
          <a:xfrm>
            <a:off x="827584" y="1124744"/>
            <a:ext cx="7803580" cy="468052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400" dirty="0" smtClean="0">
                <a:solidFill>
                  <a:srgbClr val="292934"/>
                </a:solidFill>
                <a:cs typeface="Arial Unicode MS" charset="0"/>
              </a:rPr>
              <a:t>Kyrie </a:t>
            </a:r>
            <a:r>
              <a:rPr lang="en-US" sz="3400" dirty="0" err="1" smtClean="0">
                <a:solidFill>
                  <a:srgbClr val="292934"/>
                </a:solidFill>
                <a:cs typeface="Arial Unicode MS" charset="0"/>
              </a:rPr>
              <a:t>eleison</a:t>
            </a:r>
            <a:endParaRPr lang="en-US" sz="3400" dirty="0" smtClean="0">
              <a:solidFill>
                <a:srgbClr val="292934"/>
              </a:solidFill>
              <a:cs typeface="Arial Unicode MS" charset="0"/>
            </a:endParaRP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400" dirty="0" smtClean="0">
              <a:solidFill>
                <a:srgbClr val="292934"/>
              </a:solidFill>
              <a:cs typeface="Arial Unicode MS" charset="0"/>
            </a:endParaRP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400" dirty="0" err="1" smtClean="0">
                <a:solidFill>
                  <a:srgbClr val="292934"/>
                </a:solidFill>
                <a:cs typeface="Arial Unicode MS" charset="0"/>
              </a:rPr>
              <a:t>Christe</a:t>
            </a:r>
            <a:r>
              <a:rPr lang="en-US" sz="3400" dirty="0" smtClean="0">
                <a:solidFill>
                  <a:srgbClr val="292934"/>
                </a:solidFill>
                <a:cs typeface="Arial Unicode MS" charset="0"/>
              </a:rPr>
              <a:t> </a:t>
            </a:r>
            <a:r>
              <a:rPr lang="en-US" sz="3400" dirty="0" err="1" smtClean="0">
                <a:solidFill>
                  <a:srgbClr val="292934"/>
                </a:solidFill>
                <a:cs typeface="Arial Unicode MS" charset="0"/>
              </a:rPr>
              <a:t>eleison</a:t>
            </a:r>
            <a:endParaRPr lang="en-US" sz="3400" dirty="0" smtClean="0">
              <a:solidFill>
                <a:srgbClr val="292934"/>
              </a:solidFill>
              <a:cs typeface="Arial Unicode MS" charset="0"/>
            </a:endParaRP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400" dirty="0" smtClean="0">
              <a:solidFill>
                <a:srgbClr val="292934"/>
              </a:solidFill>
              <a:cs typeface="Arial Unicode MS" charset="0"/>
            </a:endParaRP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3400" dirty="0" smtClean="0">
                <a:solidFill>
                  <a:srgbClr val="292934"/>
                </a:solidFill>
                <a:cs typeface="Arial Unicode MS" charset="0"/>
              </a:rPr>
              <a:t>Kyrie </a:t>
            </a:r>
            <a:r>
              <a:rPr lang="en-US" sz="3400" dirty="0" err="1" smtClean="0">
                <a:solidFill>
                  <a:srgbClr val="292934"/>
                </a:solidFill>
                <a:cs typeface="Arial Unicode MS" charset="0"/>
              </a:rPr>
              <a:t>eleison</a:t>
            </a:r>
            <a:endParaRPr lang="en-US" sz="3400" dirty="0">
              <a:solidFill>
                <a:srgbClr val="292934"/>
              </a:solidFill>
              <a:cs typeface="Arial Unicode MS" charset="0"/>
            </a:endParaRPr>
          </a:p>
        </p:txBody>
      </p:sp>
    </p:spTree>
    <p:extLst>
      <p:ext uri="{BB962C8B-B14F-4D97-AF65-F5344CB8AC3E}">
        <p14:creationId xmlns="" xmlns:p14="http://schemas.microsoft.com/office/powerpoint/2010/main" val="127225559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7" name="Picture 3" descr="H:\Messe et foi\Amout et fraternite.JPG"/>
          <p:cNvPicPr>
            <a:picLocks noChangeAspect="1" noChangeArrowheads="1"/>
          </p:cNvPicPr>
          <p:nvPr/>
        </p:nvPicPr>
        <p:blipFill>
          <a:blip r:embed="rId3" cstate="print"/>
          <a:srcRect/>
          <a:stretch>
            <a:fillRect/>
          </a:stretch>
        </p:blipFill>
        <p:spPr bwMode="auto">
          <a:xfrm>
            <a:off x="1023953" y="954741"/>
            <a:ext cx="7378481" cy="4733365"/>
          </a:xfrm>
          <a:prstGeom prst="rect">
            <a:avLst/>
          </a:prstGeom>
          <a:noFill/>
        </p:spPr>
      </p:pic>
    </p:spTree>
    <p:extLst>
      <p:ext uri="{BB962C8B-B14F-4D97-AF65-F5344CB8AC3E}">
        <p14:creationId xmlns:p14="http://schemas.microsoft.com/office/powerpoint/2010/main" xmlns="" val="2285844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68313" y="476275"/>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dirty="0">
                <a:solidFill>
                  <a:srgbClr val="000000"/>
                </a:solidFill>
              </a:rPr>
              <a:t>LITURGIE DE LA PAROLE  </a:t>
            </a:r>
          </a:p>
        </p:txBody>
      </p:sp>
      <p:sp>
        <p:nvSpPr>
          <p:cNvPr id="10242" name="Rectangle 2"/>
          <p:cNvSpPr>
            <a:spLocks noChangeArrowheads="1"/>
          </p:cNvSpPr>
          <p:nvPr/>
        </p:nvSpPr>
        <p:spPr bwMode="auto">
          <a:xfrm>
            <a:off x="467544" y="1196752"/>
            <a:ext cx="8783960" cy="590475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i="1" dirty="0">
                <a:solidFill>
                  <a:srgbClr val="292934"/>
                </a:solidFill>
              </a:rPr>
              <a:t>Première lecture </a:t>
            </a:r>
            <a:r>
              <a:rPr lang="en-US" sz="2800" b="1" dirty="0">
                <a:solidFill>
                  <a:srgbClr val="292934"/>
                </a:solidFill>
              </a:rPr>
              <a:t>: </a:t>
            </a:r>
            <a:endParaRPr lang="" sz="2800" b="1" dirty="0">
              <a:solidFill>
                <a:schemeClr val="tx1"/>
              </a:solidFill>
            </a:endParaRPr>
          </a:p>
          <a:p>
            <a:pPr>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800" dirty="0" smtClean="0">
                <a:solidFill>
                  <a:schemeClr val="tx1"/>
                </a:solidFill>
              </a:rPr>
              <a:t>Lecture du </a:t>
            </a:r>
            <a:r>
              <a:rPr lang="fr-FR" sz="2800" dirty="0" smtClean="0"/>
              <a:t>livre d’</a:t>
            </a:r>
            <a:r>
              <a:rPr lang="fr-FR" sz="2800" dirty="0" err="1" smtClean="0"/>
              <a:t>Isaie</a:t>
            </a:r>
            <a:r>
              <a:rPr lang="fr-FR" sz="2800" dirty="0" smtClean="0"/>
              <a:t/>
            </a:r>
            <a:br>
              <a:rPr lang="fr-FR" sz="2800" dirty="0" smtClean="0"/>
            </a:br>
            <a:r>
              <a:rPr lang="fr-FR" sz="2800" dirty="0" smtClean="0"/>
              <a:t> (Is 61, 1-2a.10-11)</a:t>
            </a:r>
          </a:p>
          <a:p>
            <a:pPr>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dirty="0" smtClean="0">
              <a:solidFill>
                <a:schemeClr val="tx1"/>
              </a:solidFill>
            </a:endParaRPr>
          </a:p>
          <a:p>
            <a:pPr>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800" b="1" i="1" dirty="0" err="1" smtClean="0">
                <a:solidFill>
                  <a:srgbClr val="292934"/>
                </a:solidFill>
              </a:rPr>
              <a:t>Cantique</a:t>
            </a:r>
            <a:r>
              <a:rPr lang="en-US" sz="3600" b="1" i="1" dirty="0">
                <a:solidFill>
                  <a:srgbClr val="262699"/>
                </a:solidFill>
                <a:latin typeface="Baskerville Old Face" pitchFamily="18" charset="0"/>
                <a:cs typeface="Times New Roman" pitchFamily="18" charset="0"/>
              </a:rPr>
              <a:t> </a:t>
            </a:r>
          </a:p>
          <a:p>
            <a:r>
              <a:rPr lang="fr-FR" sz="2800" dirty="0" smtClean="0">
                <a:solidFill>
                  <a:schemeClr val="tx1"/>
                </a:solidFill>
              </a:rPr>
              <a:t>« </a:t>
            </a:r>
            <a:r>
              <a:rPr lang="fr-FR" sz="2800" b="1" dirty="0" smtClean="0"/>
              <a:t>Mon âme exulte en mon Dieu.</a:t>
            </a:r>
            <a:r>
              <a:rPr lang="fr-FR" sz="2800" dirty="0" smtClean="0">
                <a:solidFill>
                  <a:schemeClr val="tx1"/>
                </a:solidFill>
              </a:rPr>
              <a:t>»  </a:t>
            </a:r>
            <a:br>
              <a:rPr lang="fr-FR" sz="2800" dirty="0" smtClean="0">
                <a:solidFill>
                  <a:schemeClr val="tx1"/>
                </a:solidFill>
              </a:rPr>
            </a:br>
            <a:r>
              <a:rPr lang="en-US" sz="2800" dirty="0"/>
              <a:t> </a:t>
            </a:r>
            <a:r>
              <a:rPr lang="fr-FR" sz="2800" dirty="0" smtClean="0"/>
              <a:t>(</a:t>
            </a:r>
            <a:r>
              <a:rPr lang="fr-FR" sz="2800" dirty="0" err="1" smtClean="0"/>
              <a:t>Lc</a:t>
            </a:r>
            <a:r>
              <a:rPr lang="fr-FR" sz="2800" dirty="0" smtClean="0"/>
              <a:t> 1, 46b-48, 49-50, 53-54)</a:t>
            </a:r>
          </a:p>
          <a:p>
            <a:pPr>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800" dirty="0">
              <a:solidFill>
                <a:schemeClr val="tx1"/>
              </a:solidFill>
            </a:endParaRPr>
          </a:p>
          <a:p>
            <a:pPr>
              <a:spcBef>
                <a:spcPts val="488"/>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b="1" i="1" dirty="0" err="1">
                <a:solidFill>
                  <a:srgbClr val="292934"/>
                </a:solidFill>
                <a:cs typeface="Times New Roman" pitchFamily="18" charset="0"/>
              </a:rPr>
              <a:t>Deuxième</a:t>
            </a:r>
            <a:r>
              <a:rPr lang="en-US" sz="2800" b="1" i="1" dirty="0">
                <a:solidFill>
                  <a:srgbClr val="292934"/>
                </a:solidFill>
                <a:cs typeface="Times New Roman" pitchFamily="18" charset="0"/>
              </a:rPr>
              <a:t> lecture </a:t>
            </a:r>
            <a:r>
              <a:rPr lang="en-US" sz="2800" b="1" dirty="0">
                <a:solidFill>
                  <a:srgbClr val="292934"/>
                </a:solidFill>
                <a:cs typeface="Times New Roman" pitchFamily="18" charset="0"/>
              </a:rPr>
              <a:t>: </a:t>
            </a:r>
          </a:p>
          <a:p>
            <a:r>
              <a:rPr lang="fr-FR" sz="2800" dirty="0" smtClean="0"/>
              <a:t>Lecture de la première lettre de saint Paul aux </a:t>
            </a:r>
            <a:r>
              <a:rPr lang="fr-FR" sz="2800" dirty="0" err="1" smtClean="0"/>
              <a:t>Thessaloniciens</a:t>
            </a:r>
            <a:r>
              <a:rPr lang="fr-FR" sz="2800" dirty="0" smtClean="0"/>
              <a:t> </a:t>
            </a:r>
            <a:r>
              <a:rPr lang="en-GB" sz="2800" dirty="0" smtClean="0"/>
              <a:t>(1 </a:t>
            </a:r>
            <a:r>
              <a:rPr lang="en-GB" sz="2800" dirty="0" err="1" smtClean="0"/>
              <a:t>Th</a:t>
            </a:r>
            <a:r>
              <a:rPr lang="en-GB" sz="2800" dirty="0" smtClean="0"/>
              <a:t> 5, 16-24)</a:t>
            </a:r>
          </a:p>
          <a:p>
            <a:endParaRPr lang="en-GB" sz="2800" dirty="0" smtClean="0">
              <a:solidFill>
                <a:schemeClr val="tx1"/>
              </a:solidFill>
            </a:endParaRPr>
          </a:p>
          <a:p>
            <a:endParaRPr lang="fr-FR" dirty="0" smtClean="0">
              <a:solidFill>
                <a:schemeClr val="tx1"/>
              </a:solidFill>
            </a:endParaRPr>
          </a:p>
          <a:p>
            <a:endParaRPr lang="fr-FR" dirty="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468313" y="333375"/>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dirty="0">
                <a:solidFill>
                  <a:srgbClr val="000000"/>
                </a:solidFill>
              </a:rPr>
              <a:t>LITURGIE DE LA PAROLE   </a:t>
            </a:r>
          </a:p>
        </p:txBody>
      </p:sp>
      <p:sp>
        <p:nvSpPr>
          <p:cNvPr id="11266" name="Text Box 2"/>
          <p:cNvSpPr txBox="1">
            <a:spLocks noChangeArrowheads="1"/>
          </p:cNvSpPr>
          <p:nvPr/>
        </p:nvSpPr>
        <p:spPr bwMode="auto">
          <a:xfrm>
            <a:off x="250825" y="1052513"/>
            <a:ext cx="8893175"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p>
            <a:pPr>
              <a:spcBef>
                <a:spcPts val="488"/>
              </a:spcBef>
              <a:spcAft>
                <a:spcPts val="1425"/>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b="1" dirty="0">
                <a:solidFill>
                  <a:srgbClr val="D63800"/>
                </a:solidFill>
              </a:rPr>
              <a:t>ALLELUIA</a:t>
            </a: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800" dirty="0" smtClean="0">
                <a:solidFill>
                  <a:schemeClr val="tx1"/>
                </a:solidFill>
                <a:cs typeface="Times New Roman" pitchFamily="18" charset="0"/>
              </a:rPr>
              <a:t>«</a:t>
            </a:r>
            <a:r>
              <a:rPr lang="fr-FR" sz="2800" b="1" dirty="0" smtClean="0"/>
              <a:t>L’Esprit du Seigneur est sur moi :</a:t>
            </a:r>
            <a:br>
              <a:rPr lang="fr-FR" sz="2800" b="1" dirty="0" smtClean="0"/>
            </a:br>
            <a:r>
              <a:rPr lang="fr-FR" sz="2800" b="1" dirty="0" smtClean="0"/>
              <a:t>il m’a envoyé porter la Bonne Nouvelle aux pauvres</a:t>
            </a:r>
            <a:r>
              <a:rPr lang="fr-FR" sz="2800" dirty="0" smtClean="0">
                <a:solidFill>
                  <a:schemeClr val="tx1"/>
                </a:solidFill>
                <a:cs typeface="Times New Roman" pitchFamily="18" charset="0"/>
              </a:rPr>
              <a:t>.» Alléluia !</a:t>
            </a:r>
            <a:br>
              <a:rPr lang="fr-FR" sz="2800" dirty="0" smtClean="0">
                <a:solidFill>
                  <a:schemeClr val="tx1"/>
                </a:solidFill>
                <a:cs typeface="Times New Roman" pitchFamily="18" charset="0"/>
              </a:rPr>
            </a:br>
            <a:endParaRPr lang="fr-FR" sz="2800" dirty="0" smtClean="0">
              <a:solidFill>
                <a:schemeClr val="tx1"/>
              </a:solidFill>
              <a:cs typeface="Times New Roman" pitchFamily="18" charset="0"/>
            </a:endParaRPr>
          </a:p>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sz="2800" b="1" dirty="0">
              <a:solidFill>
                <a:srgbClr val="000000"/>
              </a:solidFill>
              <a:cs typeface="Times New Roman" pitchFamily="18" charset="0"/>
            </a:endParaRPr>
          </a:p>
          <a:p>
            <a:r>
              <a:rPr lang="fr-FR" sz="2800" b="1" dirty="0">
                <a:solidFill>
                  <a:schemeClr val="tx1"/>
                </a:solidFill>
                <a:cs typeface="Times New Roman" pitchFamily="18" charset="0"/>
              </a:rPr>
              <a:t>Évangile : </a:t>
            </a:r>
            <a:endParaRPr lang="fr-FR" sz="2800" b="1" dirty="0" smtClean="0">
              <a:solidFill>
                <a:schemeClr val="tx1"/>
              </a:solidFill>
              <a:cs typeface="Times New Roman" pitchFamily="18" charset="0"/>
            </a:endParaRPr>
          </a:p>
          <a:p>
            <a:r>
              <a:rPr lang="fr-FR" sz="2800" dirty="0" smtClean="0">
                <a:cs typeface="Times New Roman" pitchFamily="18" charset="0"/>
              </a:rPr>
              <a:t>« Au milieu de vous se tient celui </a:t>
            </a:r>
            <a:br>
              <a:rPr lang="fr-FR" sz="2800" dirty="0" smtClean="0">
                <a:cs typeface="Times New Roman" pitchFamily="18" charset="0"/>
              </a:rPr>
            </a:br>
            <a:r>
              <a:rPr lang="fr-FR" sz="2800" dirty="0" smtClean="0">
                <a:cs typeface="Times New Roman" pitchFamily="18" charset="0"/>
              </a:rPr>
              <a:t>que vous ne connaissez pas » (</a:t>
            </a:r>
            <a:r>
              <a:rPr lang="fr-FR" sz="2800" dirty="0" err="1" smtClean="0">
                <a:cs typeface="Times New Roman" pitchFamily="18" charset="0"/>
              </a:rPr>
              <a:t>Jn</a:t>
            </a:r>
            <a:r>
              <a:rPr lang="fr-FR" sz="2800" dirty="0" smtClean="0">
                <a:cs typeface="Times New Roman" pitchFamily="18" charset="0"/>
              </a:rPr>
              <a:t> 1, 6-8.19-28)</a:t>
            </a:r>
            <a:r>
              <a:rPr lang="fr-FR" sz="2800" dirty="0" smtClean="0">
                <a:solidFill>
                  <a:schemeClr val="tx1"/>
                </a:solidFill>
                <a:cs typeface="Times New Roman" pitchFamily="18" charset="0"/>
              </a:rPr>
              <a:t>	</a:t>
            </a:r>
            <a:endParaRPr lang="fr-FR" sz="2800" dirty="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1569</TotalTime>
  <Words>411</Words>
  <Application>Microsoft Office PowerPoint</Application>
  <PresentationFormat>On-screen Show (4:3)</PresentationFormat>
  <Paragraphs>120</Paragraphs>
  <Slides>28</Slides>
  <Notes>16</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Clarity</vt:lpstr>
      <vt:lpstr>Dimanche 17 Decembre 2023</vt:lpstr>
      <vt:lpstr>Entrée: L’Esprit de Dieu repose sur moi (1/3):</vt:lpstr>
      <vt:lpstr>Entrée: L’Esprit de Dieu repose sur moi (2/3):</vt:lpstr>
      <vt:lpstr>Entrée: L’Esprit de Dieu repose sur moi (3/3):</vt:lpstr>
      <vt:lpstr>Slide 5</vt:lpstr>
      <vt:lpstr>Kyrié: Messe de St-Boniface</vt:lpstr>
      <vt:lpstr>Slide 7</vt:lpstr>
      <vt:lpstr>LITURGIE DE LA PAROLE  </vt:lpstr>
      <vt:lpstr>LITURGIE DE LA PAROLE   </vt:lpstr>
      <vt:lpstr>Slide 10</vt:lpstr>
      <vt:lpstr>Slide 11</vt:lpstr>
      <vt:lpstr>Slide 12</vt:lpstr>
      <vt:lpstr>Slide 13</vt:lpstr>
      <vt:lpstr>Slide 14</vt:lpstr>
      <vt:lpstr>Slide 15</vt:lpstr>
      <vt:lpstr>Slide 16</vt:lpstr>
      <vt:lpstr>Slide 17</vt:lpstr>
      <vt:lpstr>Slide 18</vt:lpstr>
      <vt:lpstr>Slide 19</vt:lpstr>
      <vt:lpstr>Slide 20</vt:lpstr>
      <vt:lpstr>  Voici le corps et le sang du Seigneur La coupe du salut et le pain de la vie. Dieu immortel se donne en nourriture Pour que nous ayons la vie éternelle.  1 - Au moment de passer vers le Père Le Seigneur prit du pain et du vin Pour que soit accompli le mystère Qui apaise à jamais notre faim.  </vt:lpstr>
      <vt:lpstr>  Voici le corps et le sang du Seigneur La coupe du salut et le pain de la vie. Dieu immortel se donne en nourriture Pour que nous ayons la vie éternelle.   2 - Dieu se livre lui-même en partage Par amour pour son peuple affamé. Il nous comble de son héritage Afin que nous soyons rassasiés.   </vt:lpstr>
      <vt:lpstr>  Voici le corps et le sang du Seigneur La coupe du salut et le pain de la vie. Dieu immortel se donne en nourriture Pour que nous ayons la vie éternelle.   3 - C'est la foi qui nous fait reconnaître Dans ce pain et ce vin consacrés, La présence de Dieu notre maître Le Seigneur Jésus ressuscité.   </vt:lpstr>
      <vt:lpstr>Voici le corps et le sang du Seigneur La coupe du salut et le pain de la vie. Dieu immortel se donne en nourriture Pour que nous ayons la vie éternelle.   4 - Que nos langues sans cesse proclament La merveille que Dieu fait pour nous ; Aujourd'hui il allume une flamme, Afin que nous l'aimions jusqu'au bout.</vt:lpstr>
      <vt:lpstr>Slide 25</vt:lpstr>
      <vt:lpstr>Slide 26</vt:lpstr>
      <vt:lpstr>Slide 27</vt:lpstr>
      <vt:lpstr>Bon dimanche à tous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 des Chants de Messe  25 Sept 2016</dc:title>
  <dc:creator>Sati Sai</dc:creator>
  <cp:lastModifiedBy>Matthieu .</cp:lastModifiedBy>
  <cp:revision>250</cp:revision>
  <dcterms:created xsi:type="dcterms:W3CDTF">2016-09-24T10:23:28Z</dcterms:created>
  <dcterms:modified xsi:type="dcterms:W3CDTF">2023-12-16T08:18:08Z</dcterms:modified>
</cp:coreProperties>
</file>