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36"/>
  </p:notesMasterIdLst>
  <p:sldIdLst>
    <p:sldId id="549" r:id="rId3"/>
    <p:sldId id="623" r:id="rId4"/>
    <p:sldId id="624" r:id="rId5"/>
    <p:sldId id="588" r:id="rId6"/>
    <p:sldId id="491" r:id="rId7"/>
    <p:sldId id="589" r:id="rId8"/>
    <p:sldId id="625" r:id="rId9"/>
    <p:sldId id="626" r:id="rId10"/>
    <p:sldId id="627" r:id="rId11"/>
    <p:sldId id="591" r:id="rId12"/>
    <p:sldId id="329" r:id="rId13"/>
    <p:sldId id="330" r:id="rId14"/>
    <p:sldId id="592" r:id="rId15"/>
    <p:sldId id="619" r:id="rId16"/>
    <p:sldId id="595" r:id="rId17"/>
    <p:sldId id="409" r:id="rId18"/>
    <p:sldId id="594" r:id="rId19"/>
    <p:sldId id="610" r:id="rId20"/>
    <p:sldId id="607" r:id="rId21"/>
    <p:sldId id="603" r:id="rId22"/>
    <p:sldId id="401" r:id="rId23"/>
    <p:sldId id="375" r:id="rId24"/>
    <p:sldId id="402" r:id="rId25"/>
    <p:sldId id="628" r:id="rId26"/>
    <p:sldId id="613" r:id="rId27"/>
    <p:sldId id="629" r:id="rId28"/>
    <p:sldId id="630" r:id="rId29"/>
    <p:sldId id="631" r:id="rId30"/>
    <p:sldId id="632" r:id="rId31"/>
    <p:sldId id="614" r:id="rId32"/>
    <p:sldId id="633" r:id="rId33"/>
    <p:sldId id="634" r:id="rId34"/>
    <p:sldId id="612" r:id="rId35"/>
  </p:sldIdLst>
  <p:sldSz cx="9144000" cy="6858000" type="screen4x3"/>
  <p:notesSz cx="7772400" cy="10058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63800"/>
    <a:srgbClr val="FF00FF"/>
    <a:srgbClr val="FF0C06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A6E5D-FEFC-46FC-A9BB-9448E74ABB55}" v="210" dt="2021-08-14T06:19:28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3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85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8BC28103-06C5-4095-A95C-4A4D681FAE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956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9DEEC6A3-61FB-4B0A-9F49-0EDB08D909BA}" type="slidenum">
              <a:rPr lang="en-US"/>
              <a:pPr/>
              <a:t>18</a:t>
            </a:fld>
            <a:endParaRPr lang="en-US"/>
          </a:p>
        </p:txBody>
      </p:sp>
      <p:sp>
        <p:nvSpPr>
          <p:cNvPr id="3379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250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A663D502-EA94-41D2-BA2C-A7107D0C83B7}" type="slidenum">
              <a:rPr lang="en-US"/>
              <a:pPr/>
              <a:t>24</a:t>
            </a:fld>
            <a:endParaRPr lang="en-US"/>
          </a:p>
        </p:txBody>
      </p:sp>
      <p:sp>
        <p:nvSpPr>
          <p:cNvPr id="3584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7E06B316-6AB5-FD4A-A1AB-14910D132F1E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26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017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5604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8721B2A6-F14E-5944-996E-E85923F520B4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27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222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0475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9B330C72-EDB2-E446-A179-DD0745B849E3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28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427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5182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212ACB41-4FCF-5B4B-841B-3770E269B987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29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632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8922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31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32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33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309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508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57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C7DB47BB-84BC-490B-A7A1-F62812E2F318}" type="slidenum">
              <a:rPr lang="en-US"/>
              <a:pPr/>
              <a:t>11</a:t>
            </a:fld>
            <a:endParaRPr lang="en-US"/>
          </a:p>
        </p:txBody>
      </p:sp>
      <p:sp>
        <p:nvSpPr>
          <p:cNvPr id="2969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E758A5B5-D9F7-4ADF-8307-01C9A21ED375}" type="slidenum">
              <a:rPr lang="en-US"/>
              <a:pPr/>
              <a:t>12</a:t>
            </a:fld>
            <a:endParaRPr lang="en-US"/>
          </a:p>
        </p:txBody>
      </p:sp>
      <p:sp>
        <p:nvSpPr>
          <p:cNvPr id="3072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9DEEC6A3-61FB-4B0A-9F49-0EDB08D909BA}" type="slidenum">
              <a:rPr lang="en-US"/>
              <a:pPr/>
              <a:t>16</a:t>
            </a:fld>
            <a:endParaRPr lang="en-US"/>
          </a:p>
        </p:txBody>
      </p:sp>
      <p:sp>
        <p:nvSpPr>
          <p:cNvPr id="3379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672DA-81D9-49DA-BE9D-4E168877C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672DB-44CA-47F0-8C78-01ED94C65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93410-605F-48AF-88A3-CC4D1ADC9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623829E1-682D-48E4-850B-3CAA63B1829E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1DAB390-F168-4319-8E4D-F63F0B97E3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C5E5895-90A5-4F83-A883-1A161897B2C2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97ACEB98-DF95-4D2F-8499-D366C6B57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62EB1124-2BC3-48C8-A106-32FCBAFE231F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2FCE2F9F-0426-4764-B3A5-66E372529D6D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6A80EA8D-1CD0-4C96-AA7F-98B63300CA6E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42C2BCD-420A-4062-AFC7-6164C57C3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0F0FDBDB-2C38-4D95-9963-880A2808B7EF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DB1FD097-357C-4A2C-A6FC-AB6B4154E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46F97E-6DF1-4CBF-8D95-390833E03284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BD185426-8989-42AA-A39A-2231726ED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207A1C7A-825D-4BE4-8CE8-06B6A3185C0D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B79E189-901B-4158-B499-03D3ACBC5F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F830C15-C557-4F24-8F3B-DB4B891B9602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695884-641D-4B91-8941-2C7A693798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D0B2F-2BEA-47EF-9E74-70AC22623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CF0C147-8745-4B79-BC1B-6CC86189874B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5DF8F6DE-1A8C-4658-AC21-E9700210B7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40366C8-E6E1-44ED-8FF7-3102789A3E9A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0A8FA08-E4C8-4BB2-A7C0-C24562272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DAF4E58-35F6-4F9D-90DB-BAF9630AC365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BBA735B-82BA-4BE7-A8F7-C16EF07558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2F908-0E1A-4E91-87ED-17B1F7ED3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CD486-2BEB-4A3F-8649-15B8F1FC55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4EE52-6BA9-4936-AD70-2E66E1EDA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B5718-AD8C-40AE-940B-12DDCAE0F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BDE5F-24C4-47BD-B0CF-FD865E76F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F2045-D1F6-4D59-BAE1-E04C1ED4D3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17703-E6B5-44E6-A35E-652C7BCFC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5FD6DFF9-A27A-4619-8907-9FA1FD9D09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133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FFFFFF"/>
                </a:solidFill>
              </a:defRPr>
            </a:lvl1pPr>
          </a:lstStyle>
          <a:p>
            <a:fld id="{AFC2C173-EC77-4210-9AD4-A856C777EE55}" type="datetime2">
              <a:rPr lang="en-US"/>
              <a:pPr/>
              <a:t>Saturday, November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>
              <a:defRPr sz="1400" b="1">
                <a:solidFill>
                  <a:srgbClr val="FFFFFF"/>
                </a:solidFill>
              </a:defRPr>
            </a:lvl1pPr>
          </a:lstStyle>
          <a:p>
            <a:fld id="{3F825B09-F2B1-4E92-9CA2-A8813786CD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FR" sz="4000" i="1" cap="none" dirty="0">
                <a:ea typeface="ＭＳ Ｐゴシック" pitchFamily="34" charset="-128"/>
              </a:rPr>
              <a:t/>
            </a:r>
            <a:br>
              <a:rPr lang="fr-FR" sz="4000" i="1" cap="none" dirty="0">
                <a:ea typeface="ＭＳ Ｐゴシック" pitchFamily="34" charset="-128"/>
              </a:rPr>
            </a:br>
            <a:r>
              <a:rPr lang="fr-FR" sz="4000" b="1" cap="none" dirty="0">
                <a:latin typeface="Arial Narrow" pitchFamily="34" charset="0"/>
                <a:ea typeface="ＭＳ Ｐゴシック" pitchFamily="34" charset="-128"/>
              </a:rPr>
              <a:t>Dimanche </a:t>
            </a:r>
            <a:r>
              <a:rPr lang="" sz="4000" b="1" cap="none" dirty="0" smtClean="0">
                <a:latin typeface="Arial Narrow" pitchFamily="34" charset="0"/>
                <a:ea typeface="ＭＳ Ｐゴシック" pitchFamily="34" charset="-128"/>
              </a:rPr>
              <a:t>12</a:t>
            </a:r>
            <a:r>
              <a:rPr lang="fr-FR" sz="4000" b="1" cap="none" dirty="0" smtClean="0">
                <a:latin typeface="Arial Narrow" pitchFamily="34" charset="0"/>
                <a:ea typeface="ＭＳ Ｐゴシック" pitchFamily="34" charset="-128"/>
              </a:rPr>
              <a:t> </a:t>
            </a:r>
            <a:r>
              <a:rPr lang="" sz="4000" b="1" cap="none" dirty="0" smtClean="0">
                <a:latin typeface="Arial Narrow" pitchFamily="34" charset="0"/>
                <a:ea typeface="ＭＳ Ｐゴシック" pitchFamily="34" charset="-128"/>
              </a:rPr>
              <a:t>Novembre </a:t>
            </a:r>
            <a:r>
              <a:rPr lang="fr-FR" sz="4000" b="1" cap="none" dirty="0" smtClean="0">
                <a:latin typeface="Arial Narrow" pitchFamily="34" charset="0"/>
                <a:ea typeface="ＭＳ Ｐゴシック" pitchFamily="34" charset="-128"/>
              </a:rPr>
              <a:t>20</a:t>
            </a:r>
            <a:r>
              <a:rPr lang="" sz="4000" b="1" cap="none" dirty="0" smtClean="0">
                <a:latin typeface="Arial Narrow" pitchFamily="34" charset="0"/>
                <a:ea typeface="ＭＳ Ｐゴシック" pitchFamily="34" charset="-128"/>
              </a:rPr>
              <a:t>23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 smtClean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762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</a:rPr>
              <a:t>LITURGIE DE LA PAROLE  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07504" y="1196752"/>
            <a:ext cx="9144000" cy="590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i="1" dirty="0">
                <a:solidFill>
                  <a:srgbClr val="292934"/>
                </a:solidFill>
              </a:rPr>
              <a:t>Première lecture </a:t>
            </a:r>
            <a:r>
              <a:rPr lang="en-US" sz="2800" b="1" dirty="0">
                <a:solidFill>
                  <a:srgbClr val="292934"/>
                </a:solidFill>
              </a:rPr>
              <a:t>: </a:t>
            </a:r>
            <a:endParaRPr lang="" sz="2800" b="1" dirty="0">
              <a:solidFill>
                <a:schemeClr val="tx1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</a:rPr>
              <a:t>Lecture du livre </a:t>
            </a:r>
            <a:r>
              <a:rPr lang="fr-FR" sz="2800" dirty="0" smtClean="0">
                <a:solidFill>
                  <a:schemeClr val="tx1"/>
                </a:solidFill>
              </a:rPr>
              <a:t>de la </a:t>
            </a:r>
            <a:r>
              <a:rPr lang="fr-FR" sz="2800" dirty="0" smtClean="0">
                <a:solidFill>
                  <a:schemeClr val="tx1"/>
                </a:solidFill>
              </a:rPr>
              <a:t>Sagesse </a:t>
            </a:r>
            <a:r>
              <a:rPr lang="fr-FR" sz="2800" dirty="0" smtClean="0">
                <a:solidFill>
                  <a:schemeClr val="tx1"/>
                </a:solidFill>
              </a:rPr>
              <a:t/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>(</a:t>
            </a:r>
            <a:r>
              <a:rPr lang="en-GB" sz="2800" dirty="0" err="1" smtClean="0">
                <a:solidFill>
                  <a:schemeClr val="tx1"/>
                </a:solidFill>
              </a:rPr>
              <a:t>Sg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6, 12-16</a:t>
            </a:r>
            <a:r>
              <a:rPr lang="en-GB" sz="2800" dirty="0" smtClean="0">
                <a:solidFill>
                  <a:schemeClr val="tx1"/>
                </a:solidFill>
              </a:rPr>
              <a:t>)</a:t>
            </a:r>
            <a:endParaRPr lang="fr-FR" sz="2800" dirty="0">
              <a:solidFill>
                <a:schemeClr val="tx1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i="1" dirty="0" err="1">
                <a:solidFill>
                  <a:srgbClr val="292934"/>
                </a:solidFill>
              </a:rPr>
              <a:t>Psaume</a:t>
            </a:r>
            <a:r>
              <a:rPr lang="en-US" sz="2800" b="1" i="1" dirty="0">
                <a:solidFill>
                  <a:srgbClr val="292934"/>
                </a:solidFill>
              </a:rPr>
              <a:t> </a:t>
            </a:r>
            <a:r>
              <a:rPr lang="en-GB" sz="2800" b="1" i="1" dirty="0" smtClean="0">
                <a:solidFill>
                  <a:srgbClr val="292934"/>
                </a:solidFill>
              </a:rPr>
              <a:t>130</a:t>
            </a:r>
            <a:r>
              <a:rPr lang="en-US" sz="3600" b="1" i="1" dirty="0">
                <a:solidFill>
                  <a:srgbClr val="262699"/>
                </a:solidFill>
                <a:latin typeface="Baskerville Old Face" pitchFamily="18" charset="0"/>
                <a:cs typeface="Times New Roman" pitchFamily="18" charset="0"/>
              </a:rPr>
              <a:t> </a:t>
            </a: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</a:rPr>
              <a:t>« </a:t>
            </a:r>
            <a:r>
              <a:rPr lang="fr-FR" sz="2800" b="1" dirty="0" smtClean="0">
                <a:solidFill>
                  <a:schemeClr val="tx1"/>
                </a:solidFill>
              </a:rPr>
              <a:t>Mon </a:t>
            </a:r>
            <a:r>
              <a:rPr lang="fr-FR" sz="2800" b="1" dirty="0" smtClean="0">
                <a:solidFill>
                  <a:schemeClr val="tx1"/>
                </a:solidFill>
              </a:rPr>
              <a:t>âme a soif de </a:t>
            </a:r>
            <a:r>
              <a:rPr lang="fr-FR" sz="2800" b="1" dirty="0" smtClean="0">
                <a:solidFill>
                  <a:schemeClr val="tx1"/>
                </a:solidFill>
              </a:rPr>
              <a:t>toi, Seigneur</a:t>
            </a:r>
            <a:r>
              <a:rPr lang="fr-FR" sz="2800" b="1" dirty="0" smtClean="0">
                <a:solidFill>
                  <a:schemeClr val="tx1"/>
                </a:solidFill>
              </a:rPr>
              <a:t>, mon Dieu </a:t>
            </a:r>
            <a:r>
              <a:rPr lang="fr-FR" sz="2800" b="1" dirty="0" smtClean="0">
                <a:solidFill>
                  <a:schemeClr val="tx1"/>
                </a:solidFill>
              </a:rPr>
              <a:t>!</a:t>
            </a:r>
            <a:r>
              <a:rPr lang="fr-FR" sz="2800" dirty="0" smtClean="0">
                <a:solidFill>
                  <a:schemeClr val="tx1"/>
                </a:solidFill>
              </a:rPr>
              <a:t> » 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(</a:t>
            </a:r>
            <a:r>
              <a:rPr lang="fr-FR" sz="2800" dirty="0" smtClean="0">
                <a:solidFill>
                  <a:schemeClr val="tx1"/>
                </a:solidFill>
              </a:rPr>
              <a:t>cf. </a:t>
            </a:r>
            <a:r>
              <a:rPr lang="fr-FR" sz="2800" dirty="0" smtClean="0">
                <a:solidFill>
                  <a:schemeClr val="tx1"/>
                </a:solidFill>
              </a:rPr>
              <a:t>Ps 62, 2b) 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i="1" dirty="0" err="1">
                <a:solidFill>
                  <a:srgbClr val="292934"/>
                </a:solidFill>
                <a:cs typeface="Times New Roman" pitchFamily="18" charset="0"/>
              </a:rPr>
              <a:t>Deuxième</a:t>
            </a:r>
            <a:r>
              <a:rPr lang="en-US" sz="2800" b="1" i="1" dirty="0">
                <a:solidFill>
                  <a:srgbClr val="292934"/>
                </a:solidFill>
                <a:cs typeface="Times New Roman" pitchFamily="18" charset="0"/>
              </a:rPr>
              <a:t> lecture </a:t>
            </a:r>
            <a:r>
              <a:rPr lang="en-US" sz="2800" b="1" dirty="0">
                <a:solidFill>
                  <a:srgbClr val="292934"/>
                </a:solidFill>
                <a:cs typeface="Times New Roman" pitchFamily="18" charset="0"/>
              </a:rPr>
              <a:t>: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Lecture de la première lettre de saint Paul aux </a:t>
            </a:r>
            <a:r>
              <a:rPr lang="fr-FR" dirty="0" err="1" smtClean="0">
                <a:solidFill>
                  <a:schemeClr val="tx1"/>
                </a:solidFill>
              </a:rPr>
              <a:t>Thessaloniciens</a:t>
            </a:r>
            <a:r>
              <a:rPr lang="" dirty="0" smtClean="0">
                <a:solidFill>
                  <a:schemeClr val="tx1"/>
                </a:solidFill>
              </a:rPr>
              <a:t>. </a:t>
            </a:r>
            <a:r>
              <a:rPr lang="fr-FR" sz="2800" dirty="0" smtClean="0">
                <a:solidFill>
                  <a:schemeClr val="tx1"/>
                </a:solidFill>
              </a:rPr>
              <a:t/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 (1 </a:t>
            </a:r>
            <a:r>
              <a:rPr lang="en-GB" sz="2800" dirty="0" err="1" smtClean="0">
                <a:solidFill>
                  <a:schemeClr val="tx1"/>
                </a:solidFill>
              </a:rPr>
              <a:t>Th</a:t>
            </a:r>
            <a:r>
              <a:rPr lang="en-GB" sz="2800" dirty="0" smtClean="0">
                <a:solidFill>
                  <a:schemeClr val="tx1"/>
                </a:solidFill>
              </a:rPr>
              <a:t> 4, 13-18)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</a:rPr>
              <a:t>LITURGIE DE LA PAROLE   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90741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D63800"/>
                </a:solidFill>
              </a:rPr>
              <a:t>ALLELUIA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«Veillez, tenez-vous prêts 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:</a:t>
            </a:r>
            <a:b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c’est 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à l’heure où vous n’y pensez pas</a:t>
            </a:r>
            <a:b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que le Fils de l’homme viendra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.»</a:t>
            </a:r>
            <a:b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fr-FR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fr-FR" sz="2800" b="1" dirty="0">
                <a:solidFill>
                  <a:schemeClr val="tx1"/>
                </a:solidFill>
                <a:cs typeface="Times New Roman" pitchFamily="18" charset="0"/>
              </a:rPr>
              <a:t>Évangile : </a:t>
            </a:r>
            <a:endParaRPr lang="fr-FR" sz="28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« Voici l’époux, sortez à sa rencontre 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» (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Mt 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25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, 1-13)</a:t>
            </a:r>
            <a:r>
              <a:rPr lang="fr-FR" sz="2800" dirty="0" smtClean="0">
                <a:solidFill>
                  <a:schemeClr val="tx1"/>
                </a:solidFill>
                <a:cs typeface="Times New Roman" pitchFamily="18" charset="0"/>
              </a:rPr>
              <a:t>	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b="1" dirty="0">
                <a:solidFill>
                  <a:srgbClr val="FF6600"/>
                </a:solidFill>
                <a:latin typeface="+mj-lt"/>
                <a:ea typeface="Times New Roman" pitchFamily="18" charset="0"/>
                <a:cs typeface="+mj-cs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créateur </a:t>
            </a:r>
            <a:r>
              <a:rPr lang="fr-FR" sz="2700" dirty="0">
                <a:latin typeface="+mj-lt"/>
              </a:rPr>
              <a:t>du ciel et de la terre </a:t>
            </a:r>
            <a:r>
              <a:rPr lang="fr-FR" sz="2700" dirty="0" smtClean="0">
                <a:latin typeface="+mj-lt"/>
              </a:rPr>
              <a:t>; </a:t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et </a:t>
            </a:r>
            <a:r>
              <a:rPr lang="fr-FR" sz="2700" dirty="0">
                <a:latin typeface="+mj-lt"/>
              </a:rPr>
              <a:t>en Jésus-Christ, son Fils unique, notre Seigneur,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qui </a:t>
            </a:r>
            <a:r>
              <a:rPr lang="fr-FR" sz="2700" dirty="0">
                <a:latin typeface="+mj-lt"/>
              </a:rPr>
              <a:t>a été conçu du Saint-Esprit,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né de la Vierge Marie, a souffert sous Ponce Pilate, a été crucifié, est mort et a été enseveli,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descendu aux enfers, le troisième jour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ressuscité des morts, est monté aux cieux,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est </a:t>
            </a:r>
            <a:r>
              <a:rPr lang="fr-FR" sz="2700" dirty="0">
                <a:latin typeface="+mj-lt"/>
              </a:rPr>
              <a:t>assis à la droite de Dieu le Père tout-puissant, </a:t>
            </a:r>
            <a:r>
              <a:rPr lang="fr-FR" sz="2700" dirty="0" smtClean="0">
                <a:latin typeface="+mj-lt"/>
              </a:rPr>
              <a:t/>
            </a:r>
            <a:br>
              <a:rPr lang="fr-FR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d’où </a:t>
            </a:r>
            <a:r>
              <a:rPr lang="fr-FR" sz="2700" dirty="0">
                <a:latin typeface="+mj-lt"/>
              </a:rPr>
              <a:t>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030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000" b="1" dirty="0" err="1">
                <a:solidFill>
                  <a:srgbClr val="FF6600"/>
                </a:solidFill>
                <a:ea typeface="Times New Roman" pitchFamily="18" charset="0"/>
              </a:rPr>
              <a:t>Prière</a:t>
            </a:r>
            <a:r>
              <a:rPr lang="en-US" sz="3000" b="1" dirty="0">
                <a:solidFill>
                  <a:srgbClr val="FF6600"/>
                </a:solidFill>
                <a:ea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6600"/>
                </a:solidFill>
                <a:ea typeface="Times New Roman" pitchFamily="18" charset="0"/>
              </a:rPr>
              <a:t>Universelle</a:t>
            </a:r>
            <a:endParaRPr lang="en-US" sz="3000" b="1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400">
              <a:solidFill>
                <a:srgbClr val="000000"/>
              </a:solidFill>
            </a:endParaRPr>
          </a:p>
        </p:txBody>
      </p:sp>
      <p:pic>
        <p:nvPicPr>
          <p:cNvPr id="58371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99792" y="3429000"/>
            <a:ext cx="3486447" cy="316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969450" y="1577529"/>
            <a:ext cx="72011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sz="3200" dirty="0" smtClean="0">
                <a:solidFill>
                  <a:schemeClr val="tx1"/>
                </a:solidFill>
              </a:rPr>
              <a:t>Entends nos prières, entends nos voix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Entends nos </a:t>
            </a:r>
            <a:r>
              <a:rPr lang="fr-FR" sz="3200" dirty="0" smtClean="0">
                <a:solidFill>
                  <a:schemeClr val="tx1"/>
                </a:solidFill>
              </a:rPr>
              <a:t>prières monter vers toi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000" b="1" dirty="0" err="1" smtClean="0">
                <a:solidFill>
                  <a:srgbClr val="FF6600"/>
                </a:solidFill>
                <a:ea typeface="Times New Roman" pitchFamily="18" charset="0"/>
              </a:rPr>
              <a:t>Offertoire</a:t>
            </a:r>
            <a:endParaRPr lang="en-US" sz="3000" b="1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400">
              <a:solidFill>
                <a:srgbClr val="000000"/>
              </a:solidFill>
            </a:endParaRPr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969450" y="1577529"/>
            <a:ext cx="7201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sz="3200" dirty="0" smtClean="0">
                <a:solidFill>
                  <a:schemeClr val="tx1"/>
                </a:solidFill>
              </a:rPr>
              <a:t> </a:t>
            </a:r>
            <a:endParaRPr lang="en-GB" sz="3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832" y="4077072"/>
            <a:ext cx="2723580" cy="244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26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5706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chemeClr val="tx1"/>
                </a:solidFill>
              </a:rPr>
              <a:t> </a:t>
            </a:r>
          </a:p>
          <a:p>
            <a:pPr marL="514350" indent="-514350">
              <a:buAutoNum type="arabicPeriod"/>
            </a:pPr>
            <a:r>
              <a:rPr lang="fr-FR" sz="3000" dirty="0" smtClean="0">
                <a:solidFill>
                  <a:schemeClr val="tx1"/>
                </a:solidFill>
              </a:rPr>
              <a:t>Il est venu pour nous sauver du péché,</a:t>
            </a:r>
          </a:p>
          <a:p>
            <a:pPr marL="514350" indent="-514350"/>
            <a:r>
              <a:rPr lang="fr-FR" sz="3000" b="1" dirty="0" smtClean="0">
                <a:solidFill>
                  <a:schemeClr val="tx1"/>
                </a:solidFill>
              </a:rPr>
              <a:t>Exulte, Jérusalem danse de </a:t>
            </a:r>
            <a:r>
              <a:rPr lang="fr-FR" sz="3000" b="1" dirty="0" smtClean="0">
                <a:solidFill>
                  <a:schemeClr val="tx1"/>
                </a:solidFill>
              </a:rPr>
              <a:t>joie!</a:t>
            </a:r>
            <a:endParaRPr lang="fr-FR" sz="3000" b="1" dirty="0" smtClean="0">
              <a:solidFill>
                <a:schemeClr val="tx1"/>
              </a:solidFill>
            </a:endParaRPr>
          </a:p>
          <a:p>
            <a:r>
              <a:rPr lang="fr-FR" sz="3000" dirty="0" smtClean="0">
                <a:solidFill>
                  <a:schemeClr val="tx1"/>
                </a:solidFill>
              </a:rPr>
              <a:t>Oui par sa mort, tous nous sommes libérés, </a:t>
            </a:r>
          </a:p>
          <a:p>
            <a:pPr marL="514350" indent="-514350"/>
            <a:r>
              <a:rPr lang="fr-FR" sz="3000" b="1" dirty="0" smtClean="0">
                <a:solidFill>
                  <a:schemeClr val="tx1"/>
                </a:solidFill>
              </a:rPr>
              <a:t>Exulte, Jérusalem danse de joie!</a:t>
            </a: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</a:t>
            </a:r>
            <a:r>
              <a:rPr lang="fr-FR" sz="2400" i="1" kern="0" dirty="0" smtClean="0">
                <a:solidFill>
                  <a:srgbClr val="D2533C"/>
                </a:solidFill>
              </a:rPr>
              <a:t>1/2)</a:t>
            </a:r>
            <a:endParaRPr lang="fr-FR" sz="2400" i="1" kern="0" dirty="0" smtClean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7852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692150"/>
            <a:ext cx="91440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700" b="1" dirty="0">
                <a:solidFill>
                  <a:srgbClr val="D63800"/>
                </a:solidFill>
                <a:cs typeface="Arial Unicode MS" charset="0"/>
              </a:rPr>
              <a:t>SANCTUS</a:t>
            </a:r>
            <a:r>
              <a:rPr lang="en-US" sz="2700" dirty="0">
                <a:solidFill>
                  <a:srgbClr val="D63800"/>
                </a:solidFill>
                <a:cs typeface="Arial Unicode MS" charset="0"/>
              </a:rPr>
              <a:t> </a:t>
            </a:r>
            <a:r>
              <a:rPr lang="en-GB" sz="2700" dirty="0" smtClean="0">
                <a:solidFill>
                  <a:srgbClr val="D63800"/>
                </a:solidFill>
                <a:cs typeface="Arial Unicode MS" charset="0"/>
              </a:rPr>
              <a:t> </a:t>
            </a:r>
            <a:endParaRPr lang="en-US" sz="2700" dirty="0">
              <a:solidFill>
                <a:srgbClr val="D63800"/>
              </a:solidFill>
              <a:cs typeface="Arial Unicode MS" charset="0"/>
            </a:endParaRPr>
          </a:p>
          <a:p>
            <a:pPr algn="ctr"/>
            <a:r>
              <a:rPr lang="" sz="1600" b="1" i="1" dirty="0">
                <a:solidFill>
                  <a:schemeClr val="tx1"/>
                </a:solidFill>
                <a:cs typeface="Arial Unicode MS" charset="0"/>
              </a:rPr>
              <a:t/>
            </a:r>
            <a:br>
              <a:rPr lang="" sz="1600" b="1" i="1" dirty="0">
                <a:solidFill>
                  <a:schemeClr val="tx1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chemeClr val="tx1"/>
                </a:solidFill>
              </a:rPr>
              <a:t>Trois fois saint le Seigneur, Dieu de l’univers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Trois fois saint le </a:t>
            </a:r>
            <a:r>
              <a:rPr lang="fr-FR" sz="2800" dirty="0" smtClean="0">
                <a:solidFill>
                  <a:schemeClr val="tx1"/>
                </a:solidFill>
              </a:rPr>
              <a:t>Seigneur, le fils de David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Trois fois saint le </a:t>
            </a:r>
            <a:r>
              <a:rPr lang="fr-FR" sz="2800" dirty="0" smtClean="0">
                <a:solidFill>
                  <a:schemeClr val="tx1"/>
                </a:solidFill>
              </a:rPr>
              <a:t>Seigneur qui vient nous sauver</a:t>
            </a:r>
          </a:p>
          <a:p>
            <a:pPr algn="ctr"/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Il est notre salut, il est notre vie, il est la lumière ! x2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Ciel et Terre passeront, </a:t>
            </a:r>
            <a:br>
              <a:rPr lang="fr-FR" sz="2800" b="1" dirty="0" smtClean="0">
                <a:solidFill>
                  <a:schemeClr val="tx1"/>
                </a:solidFill>
              </a:rPr>
            </a:br>
            <a:r>
              <a:rPr lang="fr-FR" sz="2800" b="1" dirty="0" smtClean="0">
                <a:solidFill>
                  <a:schemeClr val="tx1"/>
                </a:solidFill>
              </a:rPr>
              <a:t>ses paroles ne passeront pas. </a:t>
            </a:r>
            <a:r>
              <a:rPr lang="fr-FR" sz="2800" b="1" dirty="0" smtClean="0">
                <a:solidFill>
                  <a:schemeClr val="tx1"/>
                </a:solidFill>
              </a:rPr>
              <a:t>x2 </a:t>
            </a:r>
            <a:r>
              <a:rPr lang="fr-FR" sz="2800" b="1" dirty="0" smtClean="0">
                <a:solidFill>
                  <a:schemeClr val="tx1"/>
                </a:solidFill>
              </a:rPr>
              <a:t/>
            </a:r>
            <a:br>
              <a:rPr lang="fr-FR" sz="2800" b="1" dirty="0" smtClean="0">
                <a:solidFill>
                  <a:schemeClr val="tx1"/>
                </a:solidFill>
              </a:rPr>
            </a:br>
            <a:r>
              <a:rPr lang="fr-FR" sz="2800" b="1" dirty="0" smtClean="0">
                <a:solidFill>
                  <a:schemeClr val="tx1"/>
                </a:solidFill>
              </a:rPr>
              <a:t>Non </a:t>
            </a:r>
            <a:r>
              <a:rPr lang="fr-FR" sz="2800" b="1" dirty="0" err="1" smtClean="0">
                <a:solidFill>
                  <a:schemeClr val="tx1"/>
                </a:solidFill>
              </a:rPr>
              <a:t>non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</a:rPr>
              <a:t>non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</a:rPr>
              <a:t>non</a:t>
            </a:r>
            <a:r>
              <a:rPr lang="fr-FR" sz="2800" b="1" dirty="0" smtClean="0">
                <a:solidFill>
                  <a:schemeClr val="tx1"/>
                </a:solidFill>
              </a:rPr>
              <a:t>, non, ne passeront pas. </a:t>
            </a:r>
            <a:r>
              <a:rPr lang="fr-FR" sz="2800" b="1" dirty="0" smtClean="0">
                <a:solidFill>
                  <a:schemeClr val="tx1"/>
                </a:solidFill>
              </a:rPr>
              <a:t>x2 </a:t>
            </a:r>
            <a:r>
              <a:rPr lang="fr-FR" sz="2800" dirty="0" smtClean="0">
                <a:solidFill>
                  <a:schemeClr val="tx1"/>
                </a:solidFill>
              </a:rPr>
              <a:t/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/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Béni soit celui qui vient au nom du Seigneur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Le ciel et la terre sont remplis de sa gloire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Hosanna </a:t>
            </a:r>
            <a:r>
              <a:rPr lang="fr-FR" sz="2800" dirty="0" err="1" smtClean="0">
                <a:solidFill>
                  <a:schemeClr val="tx1"/>
                </a:solidFill>
              </a:rPr>
              <a:t>hosanna</a:t>
            </a:r>
            <a:r>
              <a:rPr lang="fr-FR" sz="2800" dirty="0" smtClean="0">
                <a:solidFill>
                  <a:schemeClr val="tx1"/>
                </a:solidFill>
              </a:rPr>
              <a:t> au plus haut des cieux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endParaRPr lang="fr-FR" sz="2800" b="1" dirty="0" smtClean="0">
              <a:solidFill>
                <a:schemeClr val="tx1"/>
              </a:solidFill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b="1" dirty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b="1" dirty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u="sng" dirty="0">
                <a:solidFill>
                  <a:srgbClr val="D63800"/>
                </a:solidFill>
                <a:cs typeface="Arial Unicode MS" charset="0"/>
              </a:rPr>
              <a:t>LITURGIE EUCHARISTIQUE</a:t>
            </a:r>
            <a:r>
              <a:rPr lang="en-US" sz="2400" b="1" dirty="0">
                <a:solidFill>
                  <a:srgbClr val="D63800"/>
                </a:solidFill>
                <a:cs typeface="Arial Unicode MS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xmlns="" val="567271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50825" y="837754"/>
            <a:ext cx="8497888" cy="57595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Notre Père qui es aux cieux, </a:t>
            </a:r>
            <a:endParaRPr lang="" sz="3200" dirty="0">
              <a:solidFill>
                <a:schemeClr val="tx1"/>
              </a:solidFill>
            </a:endParaRP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ton Nom soit sanctifié,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ton règne vienne;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ta volonté soit faite,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sur la terre comme au ciel.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Donne-nous aujourd</a:t>
            </a:r>
            <a:r>
              <a:rPr lang="fr-FR" altLang="en-US" sz="3200" dirty="0">
                <a:solidFill>
                  <a:schemeClr val="tx1"/>
                </a:solidFill>
              </a:rPr>
              <a:t>’</a:t>
            </a:r>
            <a:r>
              <a:rPr lang="fr-FR" sz="3200" dirty="0">
                <a:solidFill>
                  <a:schemeClr val="tx1"/>
                </a:solidFill>
              </a:rPr>
              <a:t>hui notre pain de ce jour, Pardonne-nous nos offenses,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comme nous pardonnons aussi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à ceux qui nous ont offensés.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2"/>
                </a:solidFill>
              </a:rPr>
              <a:t>Et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>
                <a:solidFill>
                  <a:schemeClr val="tx2"/>
                </a:solidFill>
              </a:rPr>
              <a:t>ne nous laisse pas entrer en tentation,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mais délivre-nous du mal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  <a:br>
              <a:rPr lang="fr-FR" sz="3200" dirty="0" smtClean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-242888"/>
            <a:ext cx="8229600" cy="99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71685" name="TextBox 1"/>
          <p:cNvSpPr txBox="1">
            <a:spLocks noChangeArrowheads="1"/>
          </p:cNvSpPr>
          <p:nvPr/>
        </p:nvSpPr>
        <p:spPr bwMode="auto">
          <a:xfrm>
            <a:off x="106213" y="406871"/>
            <a:ext cx="60499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D63800"/>
                </a:solidFill>
              </a:rPr>
              <a:t>Notre </a:t>
            </a:r>
            <a:r>
              <a:rPr lang="en-US" sz="3200" dirty="0" err="1" smtClean="0">
                <a:solidFill>
                  <a:srgbClr val="D63800"/>
                </a:solidFill>
              </a:rPr>
              <a:t>Père</a:t>
            </a:r>
            <a:endParaRPr lang="en-US" sz="3200" dirty="0">
              <a:solidFill>
                <a:srgbClr val="D63800"/>
              </a:solidFill>
            </a:endParaRPr>
          </a:p>
          <a:p>
            <a:endParaRPr lang="en-US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Hosanna, </a:t>
            </a:r>
            <a:r>
              <a:rPr lang="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 au </a:t>
            </a:r>
            <a:r>
              <a:rPr lang="fr-FR" dirty="0">
                <a:solidFill>
                  <a:schemeClr val="tx1"/>
                </a:solidFill>
              </a:rPr>
              <a:t>plus haut des cieux 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0992" y="332656"/>
            <a:ext cx="9073008" cy="820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r>
              <a:rPr lang="en-GB" sz="2800" b="1" dirty="0" smtClean="0">
                <a:solidFill>
                  <a:srgbClr val="D63800"/>
                </a:solidFill>
              </a:rPr>
              <a:t> </a:t>
            </a:r>
            <a:endParaRPr lang="en-GB" sz="2800" dirty="0">
              <a:solidFill>
                <a:srgbClr val="D63800"/>
              </a:solidFill>
            </a:endParaRPr>
          </a:p>
          <a:p>
            <a:pPr algn="ctr"/>
            <a:r>
              <a:rPr lang="" sz="2800" dirty="0">
                <a:solidFill>
                  <a:schemeClr val="tx1"/>
                </a:solidFill>
              </a:rPr>
              <a:t/>
            </a:r>
            <a:br>
              <a:rPr lang="" sz="2800" dirty="0">
                <a:solidFill>
                  <a:schemeClr val="tx1"/>
                </a:solidFill>
              </a:rPr>
            </a:br>
            <a:r>
              <a:rPr lang="fr-FR" sz="2800" b="1" dirty="0" smtClean="0">
                <a:solidFill>
                  <a:schemeClr val="tx1"/>
                </a:solidFill>
              </a:rPr>
              <a:t>La paix elle aura ton visage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pais elle aura tous les âges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La paix sera toi, sera moi, sera nous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Et la paix sera chacun de nous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Prends pitié de nous </a:t>
            </a:r>
            <a:r>
              <a:rPr lang="fr-FR" sz="2800" b="1" dirty="0" smtClean="0">
                <a:solidFill>
                  <a:schemeClr val="tx1"/>
                </a:solidFill>
              </a:rPr>
              <a:t>!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Donne nous la paix !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 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 smtClean="0">
                <a:solidFill>
                  <a:srgbClr val="D63800"/>
                </a:solidFill>
                <a:cs typeface="Arial Unicode MS" charset="0"/>
              </a:rPr>
              <a:t>La paix elle aura ton </a:t>
            </a:r>
            <a:r>
              <a:rPr lang="fr-FR" sz="2400" i="1" dirty="0" smtClean="0">
                <a:solidFill>
                  <a:srgbClr val="D63800"/>
                </a:solidFill>
                <a:cs typeface="Arial Unicode MS" charset="0"/>
              </a:rPr>
              <a:t>visage</a:t>
            </a:r>
            <a:endParaRPr lang="fr-FR" sz="2400" i="1" dirty="0" smtClean="0">
              <a:solidFill>
                <a:srgbClr val="D63800"/>
              </a:solidFill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Hosanna, </a:t>
            </a:r>
            <a:r>
              <a:rPr lang="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 au </a:t>
            </a:r>
            <a:r>
              <a:rPr lang="fr-FR" dirty="0">
                <a:solidFill>
                  <a:schemeClr val="tx1"/>
                </a:solidFill>
              </a:rPr>
              <a:t>plus haut des cieux 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1 - Croiser ton regard dans le doute</a:t>
            </a:r>
            <a:br>
              <a:rPr lang="fr-FR" sz="3800" dirty="0"/>
            </a:br>
            <a:r>
              <a:rPr lang="fr-FR" sz="3800" dirty="0"/>
              <a:t>Brûler à l'écho de ta voix</a:t>
            </a:r>
            <a:br>
              <a:rPr lang="fr-FR" sz="3800" dirty="0"/>
            </a:br>
            <a:r>
              <a:rPr lang="fr-FR" sz="3800" dirty="0"/>
              <a:t>Rester pour le pain de la route</a:t>
            </a:r>
            <a:br>
              <a:rPr lang="fr-FR" sz="3800" dirty="0"/>
            </a:br>
            <a:r>
              <a:rPr lang="fr-FR" sz="3800" dirty="0"/>
              <a:t>Savoir reconnaitre ton pas</a:t>
            </a:r>
          </a:p>
        </p:txBody>
      </p:sp>
    </p:spTree>
    <p:extLst>
      <p:ext uri="{BB962C8B-B14F-4D97-AF65-F5344CB8AC3E}">
        <p14:creationId xmlns="" xmlns:p14="http://schemas.microsoft.com/office/powerpoint/2010/main" val="2117507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2 - Brûler quand le feu devient cendre</a:t>
            </a:r>
            <a:br>
              <a:rPr lang="fr-FR" sz="3800" dirty="0"/>
            </a:br>
            <a:r>
              <a:rPr lang="fr-FR" sz="3800" dirty="0"/>
              <a:t>Partir vers celui qui attend</a:t>
            </a:r>
            <a:br>
              <a:rPr lang="fr-FR" sz="3800" dirty="0"/>
            </a:br>
            <a:r>
              <a:rPr lang="fr-FR" sz="3800" dirty="0"/>
              <a:t>Choisir de donner sans reprendre</a:t>
            </a:r>
            <a:br>
              <a:rPr lang="fr-FR" sz="3800" dirty="0"/>
            </a:br>
            <a:r>
              <a:rPr lang="fr-FR" sz="3800" dirty="0"/>
              <a:t>Fêter le retour d'un enfant</a:t>
            </a:r>
          </a:p>
        </p:txBody>
      </p:sp>
    </p:spTree>
    <p:extLst>
      <p:ext uri="{BB962C8B-B14F-4D97-AF65-F5344CB8AC3E}">
        <p14:creationId xmlns="" xmlns:p14="http://schemas.microsoft.com/office/powerpoint/2010/main" val="601659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3 - Ouvrir quand tu frappes à ma porte</a:t>
            </a:r>
            <a:br>
              <a:rPr lang="fr-FR" sz="3800" dirty="0"/>
            </a:br>
            <a:r>
              <a:rPr lang="fr-FR" sz="3800" dirty="0"/>
              <a:t>Briser les verrous de la peur</a:t>
            </a:r>
            <a:br>
              <a:rPr lang="fr-FR" sz="3800" dirty="0"/>
            </a:br>
            <a:r>
              <a:rPr lang="fr-FR" sz="3800" dirty="0"/>
              <a:t>Savoir tout ce que tu m'apportes</a:t>
            </a:r>
            <a:br>
              <a:rPr lang="fr-FR" sz="3800" dirty="0"/>
            </a:br>
            <a:r>
              <a:rPr lang="fr-FR" sz="3800" dirty="0"/>
              <a:t>Rester et devenir meilleur</a:t>
            </a:r>
          </a:p>
        </p:txBody>
      </p:sp>
    </p:spTree>
    <p:extLst>
      <p:ext uri="{BB962C8B-B14F-4D97-AF65-F5344CB8AC3E}">
        <p14:creationId xmlns="" xmlns:p14="http://schemas.microsoft.com/office/powerpoint/2010/main" val="725722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 smtClean="0"/>
              <a:t>4- Puiser </a:t>
            </a:r>
            <a:r>
              <a:rPr lang="fr-FR" sz="3800" dirty="0"/>
              <a:t>dans le flot de ta source</a:t>
            </a:r>
            <a:br>
              <a:rPr lang="fr-FR" sz="3800" dirty="0"/>
            </a:br>
            <a:r>
              <a:rPr lang="fr-FR" sz="3800" dirty="0"/>
              <a:t>Verser le parfum de mon </a:t>
            </a:r>
            <a:r>
              <a:rPr lang="fr-FR" sz="3800" dirty="0" smtClean="0"/>
              <a:t>cœur </a:t>
            </a:r>
            <a:r>
              <a:rPr lang="fr-FR" sz="3800" dirty="0"/>
              <a:t/>
            </a:r>
            <a:br>
              <a:rPr lang="fr-FR" sz="3800" dirty="0"/>
            </a:br>
            <a:r>
              <a:rPr lang="fr-FR" sz="3800" dirty="0"/>
              <a:t>Chanter tout au long de ma course</a:t>
            </a:r>
            <a:br>
              <a:rPr lang="fr-FR" sz="3800" dirty="0"/>
            </a:br>
            <a:r>
              <a:rPr lang="fr-FR" sz="3800" dirty="0"/>
              <a:t>Trouver en toi seul mon bonheur</a:t>
            </a:r>
          </a:p>
        </p:txBody>
      </p:sp>
    </p:spTree>
    <p:extLst>
      <p:ext uri="{BB962C8B-B14F-4D97-AF65-F5344CB8AC3E}">
        <p14:creationId xmlns="" xmlns:p14="http://schemas.microsoft.com/office/powerpoint/2010/main" val="148038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983704"/>
            <a:ext cx="8686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 </a:t>
            </a:r>
          </a:p>
          <a:p>
            <a:r>
              <a:rPr lang="fr-FR" sz="3200" dirty="0" smtClean="0">
                <a:solidFill>
                  <a:srgbClr val="000000"/>
                </a:solidFill>
              </a:rPr>
              <a:t>4. S’il est venu ce n’est pas pour nous juger,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 </a:t>
            </a:r>
            <a:r>
              <a:rPr lang="fr-FR" sz="3200" dirty="0" smtClean="0">
                <a:solidFill>
                  <a:srgbClr val="000000"/>
                </a:solidFill>
              </a:rPr>
              <a:t/>
            </a:r>
            <a:br>
              <a:rPr lang="fr-FR" sz="3200" dirty="0" smtClean="0">
                <a:solidFill>
                  <a:srgbClr val="000000"/>
                </a:solidFill>
              </a:rPr>
            </a:br>
            <a:r>
              <a:rPr lang="fr-FR" sz="3200" dirty="0" smtClean="0">
                <a:solidFill>
                  <a:srgbClr val="000000"/>
                </a:solidFill>
              </a:rPr>
              <a:t>Mais seulement pour que nous soyons </a:t>
            </a:r>
            <a:r>
              <a:rPr lang="fr-FR" sz="3200" dirty="0" err="1" smtClean="0">
                <a:solidFill>
                  <a:srgbClr val="000000"/>
                </a:solidFill>
              </a:rPr>
              <a:t>sauvés</a:t>
            </a:r>
            <a:r>
              <a:rPr lang="fr-FR" sz="3200" dirty="0" smtClean="0">
                <a:solidFill>
                  <a:srgbClr val="000000"/>
                </a:solidFill>
              </a:rPr>
              <a:t>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</a:t>
            </a:r>
            <a:r>
              <a:rPr lang="fr-FR" sz="2400" i="1" kern="0" dirty="0" smtClean="0">
                <a:solidFill>
                  <a:srgbClr val="D2533C"/>
                </a:solidFill>
              </a:rPr>
              <a:t>3/2)</a:t>
            </a:r>
            <a:endParaRPr lang="fr-FR" sz="2400" i="1" kern="0" dirty="0" smtClean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0037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Hosanna, </a:t>
            </a:r>
            <a:r>
              <a:rPr lang="" dirty="0" smtClean="0">
                <a:solidFill>
                  <a:schemeClr val="tx1"/>
                </a:solidFill>
              </a:rPr>
              <a:t>H</a:t>
            </a:r>
            <a:r>
              <a:rPr lang="fr-FR" dirty="0" smtClean="0">
                <a:solidFill>
                  <a:schemeClr val="tx1"/>
                </a:solidFill>
              </a:rPr>
              <a:t> au </a:t>
            </a:r>
            <a:r>
              <a:rPr lang="fr-FR" dirty="0">
                <a:solidFill>
                  <a:schemeClr val="tx1"/>
                </a:solidFill>
              </a:rPr>
              <a:t>plus haut des cieux 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720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1 - Par les cieux devant toi, splendeur et majesté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Par l'infiniment grand, l'infiniment petit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par le firmament, ton manteau étoilé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par frère soleil, je veux crier:</a:t>
            </a:r>
          </a:p>
          <a:p>
            <a:pPr algn="ctr"/>
            <a:endParaRPr lang="fr-FR" sz="3000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Mon Dieu, tu es grand, tu es beau,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Dieu vivant, Dieu très haut,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Tu es le Dieu d’amour.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Mon Dieu, tu es grand, tu es beau,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Dieu vivant, Dieu très haut,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Dieu présent, en toute création. </a:t>
            </a:r>
            <a:r>
              <a:rPr lang="en-US" sz="3000" dirty="0">
                <a:solidFill>
                  <a:schemeClr val="tx1"/>
                </a:solidFill>
              </a:rPr>
              <a:t/>
            </a:r>
            <a:br>
              <a:rPr lang="en-US" sz="3000" dirty="0">
                <a:solidFill>
                  <a:schemeClr val="tx1"/>
                </a:solidFill>
              </a:rPr>
            </a:b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b="1" dirty="0">
                <a:solidFill>
                  <a:srgbClr val="D2533C"/>
                </a:solidFill>
              </a:rPr>
              <a:t>Sortie: </a:t>
            </a:r>
            <a:r>
              <a:rPr lang="fr-FR" sz="2800" dirty="0" smtClean="0">
                <a:solidFill>
                  <a:srgbClr val="D2533C"/>
                </a:solidFill>
              </a:rPr>
              <a:t>Psaume de la Création (1/2)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2 - Par tous les océans, et par toutes les mers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Par tous les continents, et par l'eau des rivières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Par le feu qui te dit comme un buisson ardent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par l'aile du vent, je veux crier :</a:t>
            </a:r>
          </a:p>
          <a:p>
            <a:pPr algn="ctr"/>
            <a:endParaRPr lang="fr-FR" sz="3000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Mon Dieu, tu es grand, tu es beau,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Dieu vivant, Dieu très haut,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Tu es le Dieu d’amour.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Mon Dieu, tu es grand, tu es beau,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Dieu vivant, Dieu très haut,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Dieu présent, en toute création. </a:t>
            </a:r>
            <a:r>
              <a:rPr lang="en-US" sz="3000" dirty="0">
                <a:solidFill>
                  <a:schemeClr val="tx1"/>
                </a:solidFill>
              </a:rPr>
              <a:t/>
            </a:r>
            <a:br>
              <a:rPr lang="en-US" sz="3000" dirty="0">
                <a:solidFill>
                  <a:schemeClr val="tx1"/>
                </a:solidFill>
              </a:rPr>
            </a:b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b="1" dirty="0">
                <a:solidFill>
                  <a:srgbClr val="D2533C"/>
                </a:solidFill>
              </a:rPr>
              <a:t>Sortie: </a:t>
            </a:r>
            <a:r>
              <a:rPr lang="fr-FR" sz="2800" dirty="0" smtClean="0">
                <a:solidFill>
                  <a:srgbClr val="D2533C"/>
                </a:solidFill>
              </a:rPr>
              <a:t>Psaume de la Création (2/2)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i="1" cap="none" dirty="0" smtClean="0">
                <a:ea typeface="ＭＳ Ｐゴシック" pitchFamily="34" charset="-128"/>
              </a:rPr>
              <a:t>Bon </a:t>
            </a:r>
            <a:r>
              <a:rPr lang="en-GB" sz="4000" i="1" cap="none" dirty="0" err="1" smtClean="0">
                <a:ea typeface="ＭＳ Ｐゴシック" pitchFamily="34" charset="-128"/>
              </a:rPr>
              <a:t>dimanche</a:t>
            </a:r>
            <a:r>
              <a:rPr lang="en-GB" sz="4000" i="1" cap="none" dirty="0" smtClean="0">
                <a:ea typeface="ＭＳ Ｐゴシック" pitchFamily="34" charset="-128"/>
              </a:rPr>
              <a:t> à </a:t>
            </a:r>
            <a:r>
              <a:rPr lang="en-GB" sz="4000" i="1" cap="none" dirty="0" err="1" smtClean="0">
                <a:ea typeface="ＭＳ Ｐゴシック" pitchFamily="34" charset="-128"/>
              </a:rPr>
              <a:t>tous</a:t>
            </a:r>
            <a:r>
              <a:rPr lang="en-GB" sz="4000" i="1" cap="none" dirty="0" smtClean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 smtClean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200" dirty="0" err="1" smtClean="0">
                <a:solidFill>
                  <a:schemeClr val="tx1"/>
                </a:solidFill>
              </a:rPr>
              <a:t>Seigneur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Seigneur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Seigneur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prends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smtClean="0">
                <a:solidFill>
                  <a:schemeClr val="tx1"/>
                </a:solidFill>
              </a:rPr>
              <a:t>pitié</a:t>
            </a:r>
            <a:r>
              <a:rPr lang="en-GB" sz="3200" dirty="0" smtClean="0">
                <a:solidFill>
                  <a:schemeClr val="tx1"/>
                </a:solidFill>
              </a:rPr>
              <a:t> !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O Christ, </a:t>
            </a:r>
            <a:r>
              <a:rPr lang="en-GB" sz="3200" dirty="0" smtClean="0">
                <a:solidFill>
                  <a:schemeClr val="tx1"/>
                </a:solidFill>
              </a:rPr>
              <a:t>O Christ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smtClean="0">
                <a:solidFill>
                  <a:schemeClr val="tx1"/>
                </a:solidFill>
              </a:rPr>
              <a:t>O Christ </a:t>
            </a:r>
            <a:r>
              <a:rPr lang="en-GB" sz="3200" dirty="0" err="1" smtClean="0">
                <a:solidFill>
                  <a:schemeClr val="tx1"/>
                </a:solidFill>
              </a:rPr>
              <a:t>prends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smtClean="0">
                <a:solidFill>
                  <a:schemeClr val="tx1"/>
                </a:solidFill>
              </a:rPr>
              <a:t>pitié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!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err="1" smtClean="0">
                <a:solidFill>
                  <a:schemeClr val="tx1"/>
                </a:solidFill>
              </a:rPr>
              <a:t>Seigneur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Seigneur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Seigneur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prends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smtClean="0">
                <a:solidFill>
                  <a:schemeClr val="tx1"/>
                </a:solidFill>
              </a:rPr>
              <a:t>pitié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!</a:t>
            </a: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 smtClean="0">
                <a:solidFill>
                  <a:srgbClr val="D63800"/>
                </a:solidFill>
              </a:rPr>
              <a:t>KYRIE</a:t>
            </a:r>
            <a:endParaRPr lang="en-GB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Berthier</a:t>
            </a:r>
            <a:r>
              <a:rPr lang="en-US" sz="2400" i="1" dirty="0" smtClean="0">
                <a:solidFill>
                  <a:srgbClr val="D2533C"/>
                </a:solidFill>
              </a:rPr>
              <a:t> (1/3)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836613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Gloire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à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Dieu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dans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le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ciel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! </a:t>
            </a:r>
            <a:endParaRPr lang="en-US" sz="36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smtClean="0">
                <a:solidFill>
                  <a:schemeClr val="tx1"/>
                </a:solidFill>
                <a:cs typeface="Arial Unicode MS" charset="0"/>
              </a:rPr>
              <a:t>Grande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paix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sur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la Terre ! (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bis</a:t>
            </a:r>
            <a:r>
              <a:rPr lang="en-US" sz="3600" b="1" dirty="0" smtClean="0">
                <a:solidFill>
                  <a:schemeClr val="tx1"/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600" dirty="0">
              <a:solidFill>
                <a:schemeClr val="accent2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1 - Nous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louons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bénissons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t'adorons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!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glorifions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rendons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grâce pour ton immense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gloire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948164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Berthier</a:t>
            </a:r>
            <a:r>
              <a:rPr lang="en-US" sz="2400" i="1" dirty="0" smtClean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836613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Gloire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à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Dieu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dans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le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ciel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! </a:t>
            </a:r>
            <a:endParaRPr lang="en-US" sz="36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smtClean="0">
                <a:solidFill>
                  <a:schemeClr val="tx1"/>
                </a:solidFill>
                <a:cs typeface="Arial Unicode MS" charset="0"/>
              </a:rPr>
              <a:t>Grande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paix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sur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la Terre ! (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bis</a:t>
            </a:r>
            <a:r>
              <a:rPr lang="en-US" sz="3600" b="1" dirty="0" smtClean="0">
                <a:solidFill>
                  <a:schemeClr val="tx1"/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6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2 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- Seigneur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le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roi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ciel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le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tout-puissant </a:t>
            </a: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!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agneau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de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le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!  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6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3275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Berthier</a:t>
            </a:r>
            <a:r>
              <a:rPr lang="en-US" sz="2400" i="1" dirty="0" smtClean="0">
                <a:solidFill>
                  <a:srgbClr val="D2533C"/>
                </a:solidFill>
              </a:rPr>
              <a:t> (3/3)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836613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Gloire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à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Dieu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dans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le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ciel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! </a:t>
            </a:r>
            <a:endParaRPr lang="en-US" sz="3600" b="1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b="1" dirty="0" smtClean="0">
                <a:solidFill>
                  <a:schemeClr val="tx1"/>
                </a:solidFill>
                <a:cs typeface="Arial Unicode MS" charset="0"/>
              </a:rPr>
              <a:t>Grande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paix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sur</a:t>
            </a:r>
            <a:r>
              <a:rPr lang="en-US" sz="3600" b="1" dirty="0">
                <a:solidFill>
                  <a:schemeClr val="tx1"/>
                </a:solidFill>
                <a:cs typeface="Arial Unicode MS" charset="0"/>
              </a:rPr>
              <a:t> la Terre ! (</a:t>
            </a:r>
            <a:r>
              <a:rPr lang="en-US" sz="3600" b="1" dirty="0" err="1">
                <a:solidFill>
                  <a:schemeClr val="tx1"/>
                </a:solidFill>
                <a:cs typeface="Arial Unicode MS" charset="0"/>
              </a:rPr>
              <a:t>bis</a:t>
            </a:r>
            <a:r>
              <a:rPr lang="en-US" sz="3600" b="1" dirty="0" smtClean="0">
                <a:solidFill>
                  <a:schemeClr val="tx1"/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600" dirty="0">
              <a:solidFill>
                <a:schemeClr val="accent2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3 - Le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seul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Saint, le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seul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Seigneur, </a:t>
            </a:r>
            <a:endParaRPr lang="en-US" sz="36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seul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Très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-Haut </a:t>
            </a: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!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 err="1" smtClean="0">
                <a:solidFill>
                  <a:srgbClr val="292934"/>
                </a:solidFill>
                <a:cs typeface="Arial Unicode MS" charset="0"/>
              </a:rPr>
              <a:t>Jésus</a:t>
            </a: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-Christ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avec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l'Esprit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, </a:t>
            </a:r>
            <a:endParaRPr lang="en-US" sz="36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 err="1" smtClean="0">
                <a:solidFill>
                  <a:srgbClr val="292934"/>
                </a:solidFill>
                <a:cs typeface="Arial Unicode MS" charset="0"/>
              </a:rPr>
              <a:t>dans</a:t>
            </a:r>
            <a:r>
              <a:rPr lang="en-US" sz="36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la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gloire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36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3600" dirty="0">
                <a:solidFill>
                  <a:srgbClr val="292934"/>
                </a:solidFill>
                <a:cs typeface="Arial Unicode MS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xmlns="" val="1046736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39360</TotalTime>
  <Words>626</Words>
  <Application>Microsoft Office PowerPoint</Application>
  <PresentationFormat>On-screen Show (4:3)</PresentationFormat>
  <Paragraphs>171</Paragraphs>
  <Slides>33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1_Office Theme</vt:lpstr>
      <vt:lpstr>Clarity</vt:lpstr>
      <vt:lpstr> Dimanche 12 Novembre 2023</vt:lpstr>
      <vt:lpstr>Slide 2</vt:lpstr>
      <vt:lpstr>Slide 3</vt:lpstr>
      <vt:lpstr>Slide 4</vt:lpstr>
      <vt:lpstr>Slide 5</vt:lpstr>
      <vt:lpstr>Slide 6</vt:lpstr>
      <vt:lpstr>Gloria: Messe de Berthier (1/3) </vt:lpstr>
      <vt:lpstr>Gloria: Messe de Berthier (2/3) </vt:lpstr>
      <vt:lpstr>Gloria: Messe de Berthier (3/3) </vt:lpstr>
      <vt:lpstr>Slide 10</vt:lpstr>
      <vt:lpstr>LITURGIE DE LA PAROLE  </vt:lpstr>
      <vt:lpstr>LITURGIE DE LA PAROLE   </vt:lpstr>
      <vt:lpstr>Slide 13</vt:lpstr>
      <vt:lpstr>Slide 14</vt:lpstr>
      <vt:lpstr>Slide 15</vt:lpstr>
      <vt:lpstr>Prière Universelle</vt:lpstr>
      <vt:lpstr>Slide 17</vt:lpstr>
      <vt:lpstr>Offertoire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Trouver dans ma vie ta présence Tenir une lampe allumée  Choisir d’habiter la confiance Aimer et se savoir aimé  1 - Croiser ton regard dans le doute Brûler à l'écho de ta voix Rester pour le pain de la route Savoir reconnaitre ton pas</vt:lpstr>
      <vt:lpstr>Trouver dans ma vie ta présence Tenir une lampe allumée  Choisir d’habiter la confiance Aimer et se savoir aimé  2 - Brûler quand le feu devient cendre Partir vers celui qui attend Choisir de donner sans reprendre Fêter le retour d'un enfant</vt:lpstr>
      <vt:lpstr>Trouver dans ma vie ta présence Tenir une lampe allumée  Choisir d’habiter la confiance Aimer et se savoir aimé  3 - Ouvrir quand tu frappes à ma porte Briser les verrous de la peur Savoir tout ce que tu m'apportes Rester et devenir meilleur</vt:lpstr>
      <vt:lpstr>Trouver dans ma vie ta présence Tenir une lampe allumée  Choisir d’habiter la confiance Aimer et se savoir aimé  4- Puiser dans le flot de ta source Verser le parfum de mon cœur  Chanter tout au long de ma course Trouver en toi seul mon bonheur</vt:lpstr>
      <vt:lpstr>Slide 30</vt:lpstr>
      <vt:lpstr>Slide 31</vt:lpstr>
      <vt:lpstr>Slide 32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252</cp:revision>
  <cp:lastPrinted>2018-05-13T00:38:21Z</cp:lastPrinted>
  <dcterms:created xsi:type="dcterms:W3CDTF">1601-01-01T00:00:00Z</dcterms:created>
  <dcterms:modified xsi:type="dcterms:W3CDTF">2023-11-11T14:51:28Z</dcterms:modified>
</cp:coreProperties>
</file>