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34"/>
  </p:notesMasterIdLst>
  <p:sldIdLst>
    <p:sldId id="549" r:id="rId3"/>
    <p:sldId id="615" r:id="rId4"/>
    <p:sldId id="616" r:id="rId5"/>
    <p:sldId id="588" r:id="rId6"/>
    <p:sldId id="491" r:id="rId7"/>
    <p:sldId id="589" r:id="rId8"/>
    <p:sldId id="442" r:id="rId9"/>
    <p:sldId id="609" r:id="rId10"/>
    <p:sldId id="591" r:id="rId11"/>
    <p:sldId id="329" r:id="rId12"/>
    <p:sldId id="330" r:id="rId13"/>
    <p:sldId id="592" r:id="rId14"/>
    <p:sldId id="619" r:id="rId15"/>
    <p:sldId id="595" r:id="rId16"/>
    <p:sldId id="409" r:id="rId17"/>
    <p:sldId id="594" r:id="rId18"/>
    <p:sldId id="610" r:id="rId19"/>
    <p:sldId id="607" r:id="rId20"/>
    <p:sldId id="603" r:id="rId21"/>
    <p:sldId id="401" r:id="rId22"/>
    <p:sldId id="375" r:id="rId23"/>
    <p:sldId id="402" r:id="rId24"/>
    <p:sldId id="337" r:id="rId25"/>
    <p:sldId id="613" r:id="rId26"/>
    <p:sldId id="621" r:id="rId27"/>
    <p:sldId id="620" r:id="rId28"/>
    <p:sldId id="622" r:id="rId29"/>
    <p:sldId id="614" r:id="rId30"/>
    <p:sldId id="617" r:id="rId31"/>
    <p:sldId id="618" r:id="rId32"/>
    <p:sldId id="612" r:id="rId33"/>
  </p:sldIdLst>
  <p:sldSz cx="9144000" cy="6858000" type="screen4x3"/>
  <p:notesSz cx="7772400" cy="10058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63800"/>
    <a:srgbClr val="FF00FF"/>
    <a:srgbClr val="FF0C06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A6E5D-FEFC-46FC-A9BB-9448E74ABB55}" v="210" dt="2021-08-14T06:19:28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3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85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8BC28103-06C5-4095-A95C-4A4D681FAE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1250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663D502-EA94-41D2-BA2C-A7107D0C83B7}" type="slidenum">
              <a:rPr lang="en-US"/>
              <a:pPr/>
              <a:t>23</a:t>
            </a:fld>
            <a:endParaRPr lang="en-US"/>
          </a:p>
        </p:txBody>
      </p:sp>
      <p:sp>
        <p:nvSpPr>
          <p:cNvPr id="3584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 smtClean="0">
                <a:cs typeface="+mn-cs"/>
              </a:rPr>
              <a:t>GGGGG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186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 smtClean="0">
                <a:cs typeface="+mn-cs"/>
              </a:rPr>
              <a:t>GGGGG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0782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6278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2640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26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A5B4228-C222-48DE-8B7C-15AC76EFFECB}" type="slidenum">
              <a:rPr lang="en-US"/>
              <a:pPr/>
              <a:t>7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A5B4228-C222-48DE-8B7C-15AC76EFFECB}" type="slidenum">
              <a:rPr lang="en-US"/>
              <a:pPr/>
              <a:t>8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C7DB47BB-84BC-490B-A7A1-F62812E2F318}" type="slidenum">
              <a:rPr lang="en-US"/>
              <a:pPr/>
              <a:t>10</a:t>
            </a:fld>
            <a:endParaRPr lang="en-US"/>
          </a:p>
        </p:txBody>
      </p:sp>
      <p:sp>
        <p:nvSpPr>
          <p:cNvPr id="2969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E758A5B5-D9F7-4ADF-8307-01C9A21ED375}" type="slidenum">
              <a:rPr lang="en-US"/>
              <a:pPr/>
              <a:t>11</a:t>
            </a:fld>
            <a:endParaRPr lang="en-US"/>
          </a:p>
        </p:txBody>
      </p:sp>
      <p:sp>
        <p:nvSpPr>
          <p:cNvPr id="3072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9DEEC6A3-61FB-4B0A-9F49-0EDB08D909BA}" type="slidenum">
              <a:rPr lang="en-US"/>
              <a:pPr/>
              <a:t>15</a:t>
            </a:fld>
            <a:endParaRPr lang="en-US"/>
          </a:p>
        </p:txBody>
      </p:sp>
      <p:sp>
        <p:nvSpPr>
          <p:cNvPr id="3379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9DEEC6A3-61FB-4B0A-9F49-0EDB08D909BA}" type="slidenum">
              <a:rPr lang="en-US"/>
              <a:pPr/>
              <a:t>17</a:t>
            </a:fld>
            <a:endParaRPr lang="en-US"/>
          </a:p>
        </p:txBody>
      </p:sp>
      <p:sp>
        <p:nvSpPr>
          <p:cNvPr id="3379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672DA-81D9-49DA-BE9D-4E168877C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672DB-44CA-47F0-8C78-01ED94C65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93410-605F-48AF-88A3-CC4D1ADC9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623829E1-682D-48E4-850B-3CAA63B1829E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1DAB390-F168-4319-8E4D-F63F0B97E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C5E5895-90A5-4F83-A883-1A161897B2C2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97ACEB98-DF95-4D2F-8499-D366C6B57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62EB1124-2BC3-48C8-A106-32FCBAFE231F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2FCE2F9F-0426-4764-B3A5-66E372529D6D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6A80EA8D-1CD0-4C96-AA7F-98B63300CA6E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42C2BCD-420A-4062-AFC7-6164C57C3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0F0FDBDB-2C38-4D95-9963-880A2808B7EF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DB1FD097-357C-4A2C-A6FC-AB6B4154E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46F97E-6DF1-4CBF-8D95-390833E03284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BD185426-8989-42AA-A39A-2231726ED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207A1C7A-825D-4BE4-8CE8-06B6A3185C0D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B79E189-901B-4158-B499-03D3ACBC5F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F830C15-C557-4F24-8F3B-DB4B891B9602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695884-641D-4B91-8941-2C7A693798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D0B2F-2BEA-47EF-9E74-70AC22623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CF0C147-8745-4B79-BC1B-6CC86189874B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5DF8F6DE-1A8C-4658-AC21-E9700210B7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40366C8-E6E1-44ED-8FF7-3102789A3E9A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0A8FA08-E4C8-4BB2-A7C0-C24562272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DAF4E58-35F6-4F9D-90DB-BAF9630AC365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BBA735B-82BA-4BE7-A8F7-C16EF07558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2F908-0E1A-4E91-87ED-17B1F7ED3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CD486-2BEB-4A3F-8649-15B8F1FC55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4EE52-6BA9-4936-AD70-2E66E1EDA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B5718-AD8C-40AE-940B-12DDCAE0F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BDE5F-24C4-47BD-B0CF-FD865E76F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F2045-D1F6-4D59-BAE1-E04C1ED4D3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17703-E6B5-44E6-A35E-652C7BCFC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5FD6DFF9-A27A-4619-8907-9FA1FD9D09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133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FFFFFF"/>
                </a:solidFill>
              </a:defRPr>
            </a:lvl1pPr>
          </a:lstStyle>
          <a:p>
            <a:fld id="{AFC2C173-EC77-4210-9AD4-A856C777EE55}" type="datetime2">
              <a:rPr lang="en-US"/>
              <a:pPr/>
              <a:t>Saturday, November 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>
              <a:defRPr sz="1400" b="1">
                <a:solidFill>
                  <a:srgbClr val="FFFFFF"/>
                </a:solidFill>
              </a:defRPr>
            </a:lvl1pPr>
          </a:lstStyle>
          <a:p>
            <a:fld id="{3F825B09-F2B1-4E92-9CA2-A8813786CD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FR" sz="4000" i="1" cap="none" dirty="0">
                <a:ea typeface="ＭＳ Ｐゴシック" pitchFamily="34" charset="-128"/>
              </a:rPr>
              <a:t/>
            </a:r>
            <a:br>
              <a:rPr lang="fr-FR" sz="4000" i="1" cap="none" dirty="0">
                <a:ea typeface="ＭＳ Ｐゴシック" pitchFamily="34" charset="-128"/>
              </a:rPr>
            </a:br>
            <a:r>
              <a:rPr lang="fr-FR" sz="4000" b="1" cap="none" dirty="0">
                <a:latin typeface="Arial Narrow" pitchFamily="34" charset="0"/>
                <a:ea typeface="ＭＳ Ｐゴシック" pitchFamily="34" charset="-128"/>
              </a:rPr>
              <a:t>Dimanche </a:t>
            </a:r>
            <a:r>
              <a:rPr lang="" sz="4000" b="1" cap="none" dirty="0" smtClean="0">
                <a:latin typeface="Arial Narrow" pitchFamily="34" charset="0"/>
                <a:ea typeface="ＭＳ Ｐゴシック" pitchFamily="34" charset="-128"/>
              </a:rPr>
              <a:t>5</a:t>
            </a:r>
            <a:r>
              <a:rPr lang="fr-FR" sz="4000" b="1" cap="none" dirty="0" smtClean="0">
                <a:latin typeface="Arial Narrow" pitchFamily="34" charset="0"/>
                <a:ea typeface="ＭＳ Ｐゴシック" pitchFamily="34" charset="-128"/>
              </a:rPr>
              <a:t> </a:t>
            </a:r>
            <a:r>
              <a:rPr lang="" sz="4000" b="1" cap="none" dirty="0" smtClean="0">
                <a:latin typeface="Arial Narrow" pitchFamily="34" charset="0"/>
                <a:ea typeface="ＭＳ Ｐゴシック" pitchFamily="34" charset="-128"/>
              </a:rPr>
              <a:t>Novembre </a:t>
            </a:r>
            <a:r>
              <a:rPr lang="fr-FR" sz="4000" b="1" cap="none" dirty="0" smtClean="0">
                <a:latin typeface="Arial Narrow" pitchFamily="34" charset="0"/>
                <a:ea typeface="ＭＳ Ｐゴシック" pitchFamily="34" charset="-128"/>
              </a:rPr>
              <a:t>20</a:t>
            </a:r>
            <a:r>
              <a:rPr lang="" sz="4000" b="1" cap="none" dirty="0" smtClean="0">
                <a:latin typeface="Arial Narrow" pitchFamily="34" charset="0"/>
                <a:ea typeface="ＭＳ Ｐゴシック" pitchFamily="34" charset="-128"/>
              </a:rPr>
              <a:t>23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 smtClean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762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</a:rPr>
              <a:t>LITURGIE DE LA PAROLE  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7504" y="1196752"/>
            <a:ext cx="9144000" cy="590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i="1" dirty="0">
                <a:solidFill>
                  <a:srgbClr val="292934"/>
                </a:solidFill>
              </a:rPr>
              <a:t>Première lecture </a:t>
            </a:r>
            <a:r>
              <a:rPr lang="en-US" sz="2800" b="1" dirty="0">
                <a:solidFill>
                  <a:srgbClr val="292934"/>
                </a:solidFill>
              </a:rPr>
              <a:t>: </a:t>
            </a:r>
            <a:endParaRPr lang="" sz="2800" b="1" dirty="0">
              <a:solidFill>
                <a:schemeClr val="tx1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</a:rPr>
              <a:t>Lecture du livre du prophète Malachie </a:t>
            </a:r>
            <a:r>
              <a:rPr lang="pl-PL" dirty="0" smtClean="0">
                <a:solidFill>
                  <a:schemeClr val="tx1"/>
                </a:solidFill>
              </a:rPr>
              <a:t>(Ml 1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pl-PL" dirty="0" smtClean="0">
                <a:solidFill>
                  <a:schemeClr val="tx1"/>
                </a:solidFill>
              </a:rPr>
              <a:t>14b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pl-PL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pl-PL" dirty="0" smtClean="0">
                <a:solidFill>
                  <a:schemeClr val="tx1"/>
                </a:solidFill>
              </a:rPr>
              <a:t>2b.8-10)</a:t>
            </a:r>
            <a:endParaRPr lang="fr-FR" dirty="0">
              <a:solidFill>
                <a:schemeClr val="tx1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i="1" dirty="0">
              <a:solidFill>
                <a:srgbClr val="292934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i="1" dirty="0" err="1">
                <a:solidFill>
                  <a:srgbClr val="292934"/>
                </a:solidFill>
              </a:rPr>
              <a:t>Psaume</a:t>
            </a:r>
            <a:r>
              <a:rPr lang="en-US" sz="2800" b="1" i="1" dirty="0">
                <a:solidFill>
                  <a:srgbClr val="292934"/>
                </a:solidFill>
              </a:rPr>
              <a:t> </a:t>
            </a:r>
            <a:r>
              <a:rPr lang="en-GB" sz="2800" b="1" i="1" dirty="0" smtClean="0">
                <a:solidFill>
                  <a:srgbClr val="292934"/>
                </a:solidFill>
              </a:rPr>
              <a:t>130</a:t>
            </a:r>
            <a:r>
              <a:rPr lang="en-US" sz="3600" b="1" i="1" dirty="0">
                <a:solidFill>
                  <a:srgbClr val="262699"/>
                </a:solidFill>
                <a:latin typeface="Baskerville Old Face" pitchFamily="18" charset="0"/>
                <a:cs typeface="Times New Roman" pitchFamily="18" charset="0"/>
              </a:rPr>
              <a:t> </a:t>
            </a: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" sz="2800" b="1" i="1" dirty="0" smtClean="0">
                <a:solidFill>
                  <a:schemeClr val="tx1"/>
                </a:solidFill>
                <a:latin typeface="Baskerville Old Face" pitchFamily="18" charset="0"/>
                <a:cs typeface="Times New Roman" pitchFamily="18" charset="0"/>
              </a:rPr>
              <a:t>“</a:t>
            </a:r>
            <a:r>
              <a:rPr lang="fr-FR" sz="2800" b="1" dirty="0" smtClean="0">
                <a:solidFill>
                  <a:schemeClr val="tx1"/>
                </a:solidFill>
              </a:rPr>
              <a:t>Garde mon âme dans la paix</a:t>
            </a:r>
            <a:br>
              <a:rPr lang="fr-FR" sz="2800" b="1" dirty="0" smtClean="0">
                <a:solidFill>
                  <a:schemeClr val="tx1"/>
                </a:solidFill>
              </a:rPr>
            </a:br>
            <a:r>
              <a:rPr lang="fr-FR" sz="2800" b="1" dirty="0" smtClean="0">
                <a:solidFill>
                  <a:schemeClr val="tx1"/>
                </a:solidFill>
              </a:rPr>
              <a:t>près de toi, Seigneur</a:t>
            </a:r>
            <a:r>
              <a:rPr lang="fr-FR" b="1" dirty="0" smtClean="0">
                <a:solidFill>
                  <a:schemeClr val="tx1"/>
                </a:solidFill>
              </a:rPr>
              <a:t>.</a:t>
            </a:r>
            <a:r>
              <a:rPr lang="en-US" altLang="en-US" b="1" i="1" dirty="0" smtClean="0">
                <a:solidFill>
                  <a:schemeClr val="tx1"/>
                </a:solidFill>
                <a:latin typeface="Baskerville Old Face" pitchFamily="18" charset="0"/>
                <a:cs typeface="Times New Roman" pitchFamily="18" charset="0"/>
              </a:rPr>
              <a:t>”</a:t>
            </a:r>
            <a:endParaRPr lang="en-US" altLang="ja-JP" b="1" i="1" dirty="0">
              <a:solidFill>
                <a:schemeClr val="tx1"/>
              </a:solidFill>
              <a:latin typeface="Baskerville Old Face" pitchFamily="18" charset="0"/>
              <a:cs typeface="Times New Roman" pitchFamily="18" charset="0"/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000" dirty="0">
                <a:solidFill>
                  <a:schemeClr val="tx1"/>
                </a:solidFill>
                <a:cs typeface="Times New Roman" pitchFamily="18" charset="0"/>
              </a:rPr>
              <a:t> </a:t>
            </a: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i="1" dirty="0" err="1">
                <a:solidFill>
                  <a:srgbClr val="292934"/>
                </a:solidFill>
                <a:cs typeface="Times New Roman" pitchFamily="18" charset="0"/>
              </a:rPr>
              <a:t>Deuxième</a:t>
            </a:r>
            <a:r>
              <a:rPr lang="en-US" sz="2800" b="1" i="1" dirty="0">
                <a:solidFill>
                  <a:srgbClr val="292934"/>
                </a:solidFill>
                <a:cs typeface="Times New Roman" pitchFamily="18" charset="0"/>
              </a:rPr>
              <a:t> lecture </a:t>
            </a:r>
            <a:r>
              <a:rPr lang="en-US" sz="2800" b="1" dirty="0">
                <a:solidFill>
                  <a:srgbClr val="292934"/>
                </a:solidFill>
                <a:cs typeface="Times New Roman" pitchFamily="18" charset="0"/>
              </a:rPr>
              <a:t>: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Lecture de la première lettre de saint Paul à Timothée</a:t>
            </a:r>
            <a:r>
              <a:rPr lang="" dirty="0" smtClean="0">
                <a:solidFill>
                  <a:schemeClr val="tx1"/>
                </a:solidFill>
              </a:rPr>
              <a:t>. 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(1 Th 2, 7b-9.13)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</a:rPr>
              <a:t>LITURGIE DE LA PAROLE   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90741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D63800"/>
                </a:solidFill>
              </a:rPr>
              <a:t>ALLELUIA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« Vous n’avez qu’un seul Père, celui qui est aux cieux ;</a:t>
            </a:r>
            <a:b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vous n'avez qu'un seul maître, le Christ. »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fr-FR" sz="2800" b="1" dirty="0">
                <a:solidFill>
                  <a:schemeClr val="tx1"/>
                </a:solidFill>
                <a:cs typeface="Times New Roman" pitchFamily="18" charset="0"/>
              </a:rPr>
              <a:t>Évangile : </a:t>
            </a:r>
            <a:endParaRPr lang="fr-FR" sz="28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« Ils disent et ne font pas » (Mt 23, 1-12)	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b="1" dirty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créateur </a:t>
            </a:r>
            <a:r>
              <a:rPr lang="fr-FR" sz="2700" dirty="0">
                <a:latin typeface="+mj-lt"/>
              </a:rPr>
              <a:t>du ciel et de la terre </a:t>
            </a:r>
            <a:r>
              <a:rPr lang="fr-FR" sz="2700" dirty="0" smtClean="0">
                <a:latin typeface="+mj-lt"/>
              </a:rPr>
              <a:t>; </a:t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et </a:t>
            </a:r>
            <a:r>
              <a:rPr lang="fr-FR" sz="2700" dirty="0">
                <a:latin typeface="+mj-lt"/>
              </a:rPr>
              <a:t>en Jésus-Christ, son Fils unique, notre Seigneur,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qui </a:t>
            </a:r>
            <a:r>
              <a:rPr lang="fr-FR" sz="2700" dirty="0">
                <a:latin typeface="+mj-lt"/>
              </a:rPr>
              <a:t>a été conçu du Saint-Esprit,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né de la Vierge Marie, a souffert sous Ponce Pilate, a été crucifié, est mort et a été enseveli,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descendu aux enfers, le troisième jour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ressuscité des morts, est monté aux cieux,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assis à la droite de Dieu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d’où </a:t>
            </a:r>
            <a:r>
              <a:rPr lang="fr-FR" sz="2700" dirty="0">
                <a:latin typeface="+mj-lt"/>
              </a:rPr>
              <a:t>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000" b="1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3000" b="1" dirty="0">
                <a:solidFill>
                  <a:srgbClr val="FF6600"/>
                </a:solidFill>
                <a:ea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6600"/>
                </a:solidFill>
                <a:ea typeface="Times New Roman" pitchFamily="18" charset="0"/>
              </a:rPr>
              <a:t>Universelle</a:t>
            </a:r>
            <a:endParaRPr lang="en-US" sz="3000" b="1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400">
              <a:solidFill>
                <a:srgbClr val="000000"/>
              </a:solidFill>
            </a:endParaRPr>
          </a:p>
        </p:txBody>
      </p:sp>
      <p:pic>
        <p:nvPicPr>
          <p:cNvPr id="58371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9792" y="3429000"/>
            <a:ext cx="3486447" cy="316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969450" y="1577529"/>
            <a:ext cx="72011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sz="3200" dirty="0" smtClean="0">
                <a:solidFill>
                  <a:schemeClr val="tx1"/>
                </a:solidFill>
              </a:rPr>
              <a:t>Seigneur écoute nous,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Seigneur exauce nous !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000" b="1" dirty="0" err="1" smtClean="0">
                <a:solidFill>
                  <a:srgbClr val="FF6600"/>
                </a:solidFill>
                <a:ea typeface="Times New Roman" pitchFamily="18" charset="0"/>
              </a:rPr>
              <a:t>Offertoire</a:t>
            </a:r>
            <a:endParaRPr lang="en-US" sz="3000" b="1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400">
              <a:solidFill>
                <a:srgbClr val="000000"/>
              </a:solidFill>
            </a:endParaRPr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969450" y="1577529"/>
            <a:ext cx="7201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sz="3200" dirty="0" smtClean="0">
                <a:solidFill>
                  <a:schemeClr val="tx1"/>
                </a:solidFill>
              </a:rPr>
              <a:t> </a:t>
            </a:r>
            <a:endParaRPr lang="en-GB" sz="3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832" y="4077072"/>
            <a:ext cx="2723580" cy="244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69450" y="1577529"/>
            <a:ext cx="72011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sz="2800" i="1" dirty="0" smtClean="0">
                <a:solidFill>
                  <a:schemeClr val="tx1"/>
                </a:solidFill>
              </a:rPr>
              <a:t>Ô prends mon âme, prends la Seigneur</a:t>
            </a:r>
            <a:br>
              <a:rPr lang="fr-FR" sz="2800" i="1" dirty="0" smtClean="0">
                <a:solidFill>
                  <a:schemeClr val="tx1"/>
                </a:solidFill>
              </a:rPr>
            </a:br>
            <a:r>
              <a:rPr lang="fr-FR" sz="2800" i="1" dirty="0" smtClean="0">
                <a:solidFill>
                  <a:schemeClr val="tx1"/>
                </a:solidFill>
              </a:rPr>
              <a:t>et que ta flamme brule en mon cœur.</a:t>
            </a:r>
            <a:endParaRPr lang="en-GB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266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692150"/>
            <a:ext cx="8221414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700" b="1" dirty="0">
                <a:solidFill>
                  <a:srgbClr val="D63800"/>
                </a:solidFill>
                <a:cs typeface="Arial Unicode MS" charset="0"/>
              </a:rPr>
              <a:t>SANCTUS</a:t>
            </a:r>
            <a:r>
              <a:rPr lang="en-US" sz="2700" dirty="0">
                <a:solidFill>
                  <a:srgbClr val="D63800"/>
                </a:solidFill>
                <a:cs typeface="Arial Unicode MS" charset="0"/>
              </a:rPr>
              <a:t> (Messe d</a:t>
            </a:r>
            <a:r>
              <a:rPr lang="" sz="2700" dirty="0">
                <a:solidFill>
                  <a:srgbClr val="D63800"/>
                </a:solidFill>
                <a:cs typeface="Arial Unicode MS" charset="0"/>
              </a:rPr>
              <a:t>e </a:t>
            </a:r>
            <a:r>
              <a:rPr lang="" sz="2700" dirty="0" smtClean="0">
                <a:solidFill>
                  <a:srgbClr val="D63800"/>
                </a:solidFill>
                <a:cs typeface="Arial Unicode MS" charset="0"/>
              </a:rPr>
              <a:t>St Jean</a:t>
            </a:r>
            <a:r>
              <a:rPr lang="en-US" sz="2700" dirty="0" smtClean="0">
                <a:solidFill>
                  <a:srgbClr val="D63800"/>
                </a:solidFill>
                <a:cs typeface="Arial Unicode MS" charset="0"/>
              </a:rPr>
              <a:t>)</a:t>
            </a:r>
            <a:endParaRPr lang="en-US" sz="2700" dirty="0">
              <a:solidFill>
                <a:srgbClr val="D63800"/>
              </a:solidFill>
              <a:cs typeface="Arial Unicode MS" charset="0"/>
            </a:endParaRPr>
          </a:p>
          <a:p>
            <a:pPr algn="ctr"/>
            <a:r>
              <a:rPr lang="" sz="3200" b="1" i="1" dirty="0">
                <a:solidFill>
                  <a:schemeClr val="tx1"/>
                </a:solidFill>
                <a:cs typeface="Arial Unicode MS" charset="0"/>
              </a:rPr>
              <a:t/>
            </a:r>
            <a:br>
              <a:rPr lang="" sz="3200" b="1" i="1" dirty="0">
                <a:solidFill>
                  <a:schemeClr val="tx1"/>
                </a:solidFill>
                <a:cs typeface="Arial Unicode MS" charset="0"/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Sanctus, Sanctus, Sanctus,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err="1" smtClean="0">
                <a:solidFill>
                  <a:schemeClr val="tx1"/>
                </a:solidFill>
              </a:rPr>
              <a:t>Dominus</a:t>
            </a:r>
            <a:r>
              <a:rPr lang="fr-FR" sz="3200" b="1" dirty="0" smtClean="0">
                <a:solidFill>
                  <a:schemeClr val="tx1"/>
                </a:solidFill>
              </a:rPr>
              <a:t> Deus </a:t>
            </a:r>
            <a:r>
              <a:rPr lang="fr-FR" sz="3200" b="1" dirty="0" err="1" smtClean="0">
                <a:solidFill>
                  <a:schemeClr val="tx1"/>
                </a:solidFill>
              </a:rPr>
              <a:t>Sabaoth</a:t>
            </a:r>
            <a:r>
              <a:rPr lang="fr-FR" sz="3200" b="1" dirty="0" smtClean="0">
                <a:solidFill>
                  <a:schemeClr val="tx1"/>
                </a:solidFill>
              </a:rPr>
              <a:t> !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err="1" smtClean="0">
                <a:solidFill>
                  <a:schemeClr val="tx1"/>
                </a:solidFill>
              </a:rPr>
              <a:t>Pleni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</a:rPr>
              <a:t>sunt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</a:rPr>
              <a:t>caeli</a:t>
            </a:r>
            <a:r>
              <a:rPr lang="fr-FR" sz="3200" dirty="0" smtClean="0">
                <a:solidFill>
                  <a:schemeClr val="tx1"/>
                </a:solidFill>
              </a:rPr>
              <a:t> et terra, gloria tua.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Hosanna, hosanna, hosanna, in </a:t>
            </a:r>
            <a:r>
              <a:rPr lang="fr-FR" sz="3200" b="1" dirty="0" err="1" smtClean="0">
                <a:solidFill>
                  <a:schemeClr val="tx1"/>
                </a:solidFill>
              </a:rPr>
              <a:t>excelsis</a:t>
            </a:r>
            <a:r>
              <a:rPr lang="fr-FR" sz="3200" b="1" dirty="0" smtClean="0">
                <a:solidFill>
                  <a:schemeClr val="tx1"/>
                </a:solidFill>
              </a:rPr>
              <a:t> !</a:t>
            </a:r>
          </a:p>
          <a:p>
            <a:pPr algn="ctr"/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Benedictus qui </a:t>
            </a:r>
            <a:r>
              <a:rPr lang="fr-FR" sz="3200" dirty="0" err="1" smtClean="0">
                <a:solidFill>
                  <a:schemeClr val="tx1"/>
                </a:solidFill>
              </a:rPr>
              <a:t>venit</a:t>
            </a:r>
            <a:r>
              <a:rPr lang="fr-FR" sz="3200" dirty="0" smtClean="0">
                <a:solidFill>
                  <a:schemeClr val="tx1"/>
                </a:solidFill>
              </a:rPr>
              <a:t> in nomine </a:t>
            </a:r>
            <a:r>
              <a:rPr lang="fr-FR" sz="3200" dirty="0" err="1" smtClean="0">
                <a:solidFill>
                  <a:schemeClr val="tx1"/>
                </a:solidFill>
              </a:rPr>
              <a:t>Domini</a:t>
            </a:r>
            <a:r>
              <a:rPr lang="fr-FR" sz="3200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Hosanna, hosanna, hosanna, in </a:t>
            </a:r>
            <a:r>
              <a:rPr lang="fr-FR" sz="3200" b="1" dirty="0" err="1" smtClean="0">
                <a:solidFill>
                  <a:schemeClr val="tx1"/>
                </a:solidFill>
              </a:rPr>
              <a:t>excelsis</a:t>
            </a:r>
            <a:r>
              <a:rPr lang="fr-FR" sz="3200" b="1" dirty="0" smtClean="0">
                <a:solidFill>
                  <a:schemeClr val="tx1"/>
                </a:solidFill>
              </a:rPr>
              <a:t> !</a:t>
            </a: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dirty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dirty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u="sng" dirty="0">
                <a:solidFill>
                  <a:srgbClr val="D63800"/>
                </a:solidFill>
                <a:cs typeface="Arial Unicode MS" charset="0"/>
              </a:rPr>
              <a:t>LITURGIE EUCHARISTIQUE</a:t>
            </a:r>
            <a:r>
              <a:rPr lang="en-US" sz="2400" b="1" dirty="0">
                <a:solidFill>
                  <a:srgbClr val="D63800"/>
                </a:solidFill>
                <a:cs typeface="Arial Unicode MS" charset="0"/>
              </a:rPr>
              <a:t>  </a:t>
            </a:r>
          </a:p>
        </p:txBody>
      </p:sp>
    </p:spTree>
    <p:extLst>
      <p:ext uri="{BB962C8B-B14F-4D97-AF65-F5344CB8AC3E}">
        <p14:creationId xmlns="" xmlns:p14="http://schemas.microsoft.com/office/powerpoint/2010/main" val="567271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Chantez, priez, célébrez le Seigneur (1/2)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le Seigneur !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accueille, peuples du monde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son Nom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dans sa maison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1- Il a fait le ciel et la terre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Eternel est son amour !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Façonné l’homme à son image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 Eternel est son amour !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50825" y="837754"/>
            <a:ext cx="8497888" cy="57595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Notre Père qui es aux cieux, </a:t>
            </a:r>
            <a:endParaRPr lang="" sz="3200" dirty="0">
              <a:solidFill>
                <a:schemeClr val="tx1"/>
              </a:solidFill>
            </a:endParaRP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ton Nom soit sanctifié,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ton règne vienne;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ta volonté soit faite,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sur la terre comme au ciel.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Donne-nous aujourd</a:t>
            </a:r>
            <a:r>
              <a:rPr lang="fr-FR" altLang="en-US" sz="3200" dirty="0">
                <a:solidFill>
                  <a:schemeClr val="tx1"/>
                </a:solidFill>
              </a:rPr>
              <a:t>’</a:t>
            </a:r>
            <a:r>
              <a:rPr lang="fr-FR" sz="3200" dirty="0">
                <a:solidFill>
                  <a:schemeClr val="tx1"/>
                </a:solidFill>
              </a:rPr>
              <a:t>hui notre pain de ce jour, Pardonne-nous nos offenses,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comme nous pardonnons aussi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à ceux qui nous ont offensés.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2"/>
                </a:solidFill>
              </a:rPr>
              <a:t>Et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>
                <a:solidFill>
                  <a:schemeClr val="tx2"/>
                </a:solidFill>
              </a:rPr>
              <a:t>ne nous laisse pas entrer en tentation,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mais délivre-nous du mal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  <a:br>
              <a:rPr lang="fr-FR" sz="3200" dirty="0" smtClean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-242888"/>
            <a:ext cx="8229600" cy="99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71685" name="TextBox 1"/>
          <p:cNvSpPr txBox="1">
            <a:spLocks noChangeArrowheads="1"/>
          </p:cNvSpPr>
          <p:nvPr/>
        </p:nvSpPr>
        <p:spPr bwMode="auto">
          <a:xfrm>
            <a:off x="106213" y="406871"/>
            <a:ext cx="60499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D63800"/>
                </a:solidFill>
              </a:rPr>
              <a:t>Notre </a:t>
            </a:r>
            <a:r>
              <a:rPr lang="en-US" sz="3200" dirty="0" err="1" smtClean="0">
                <a:solidFill>
                  <a:srgbClr val="D63800"/>
                </a:solidFill>
              </a:rPr>
              <a:t>Père</a:t>
            </a:r>
            <a:endParaRPr lang="en-US" sz="3200" dirty="0">
              <a:solidFill>
                <a:srgbClr val="D63800"/>
              </a:solidFill>
            </a:endParaRPr>
          </a:p>
          <a:p>
            <a:endParaRPr lang="en-US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Hosanna, </a:t>
            </a:r>
            <a:r>
              <a:rPr lang="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 au </a:t>
            </a:r>
            <a:r>
              <a:rPr lang="fr-FR" dirty="0">
                <a:solidFill>
                  <a:schemeClr val="tx1"/>
                </a:solidFill>
              </a:rPr>
              <a:t>plus haut des cieux 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0992" y="332656"/>
            <a:ext cx="9073008" cy="820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r>
              <a:rPr lang="fr-FR" sz="2800" b="1" dirty="0">
                <a:solidFill>
                  <a:srgbClr val="D63800"/>
                </a:solidFill>
              </a:rPr>
              <a:t>Agnus Dei</a:t>
            </a:r>
            <a:r>
              <a:rPr lang="fr-FR" sz="2800" dirty="0">
                <a:solidFill>
                  <a:srgbClr val="D63800"/>
                </a:solidFill>
              </a:rPr>
              <a:t> </a:t>
            </a:r>
            <a:r>
              <a:rPr lang="en-US" sz="2800" dirty="0" smtClean="0">
                <a:solidFill>
                  <a:srgbClr val="D63800"/>
                </a:solidFill>
                <a:cs typeface="Arial Unicode MS" charset="0"/>
              </a:rPr>
              <a:t>(</a:t>
            </a:r>
            <a:r>
              <a:rPr lang="en-US" sz="2800" dirty="0" err="1" smtClean="0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800" dirty="0" smtClean="0">
                <a:solidFill>
                  <a:srgbClr val="D63800"/>
                </a:solidFill>
                <a:cs typeface="Arial Unicode MS" charset="0"/>
              </a:rPr>
              <a:t> d</a:t>
            </a:r>
            <a:r>
              <a:rPr lang="" sz="2800" dirty="0" smtClean="0">
                <a:solidFill>
                  <a:srgbClr val="D63800"/>
                </a:solidFill>
                <a:cs typeface="Arial Unicode MS" charset="0"/>
              </a:rPr>
              <a:t>e St Jean</a:t>
            </a:r>
            <a:r>
              <a:rPr lang="en-US" sz="2800" dirty="0" smtClean="0">
                <a:solidFill>
                  <a:srgbClr val="D63800"/>
                </a:solidFill>
                <a:cs typeface="Arial Unicode MS" charset="0"/>
              </a:rPr>
              <a:t>)</a:t>
            </a:r>
            <a:endParaRPr lang="en-GB" sz="2800" dirty="0">
              <a:solidFill>
                <a:srgbClr val="D63800"/>
              </a:solidFill>
            </a:endParaRPr>
          </a:p>
          <a:p>
            <a:pPr algn="ctr"/>
            <a:r>
              <a:rPr lang="" sz="2800" dirty="0">
                <a:solidFill>
                  <a:schemeClr val="tx1"/>
                </a:solidFill>
              </a:rPr>
              <a:t/>
            </a:r>
            <a:br>
              <a:rPr lang="" sz="2800" dirty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Agnus Dei qui </a:t>
            </a:r>
            <a:r>
              <a:rPr lang="fr-FR" sz="2800" dirty="0" err="1" smtClean="0">
                <a:solidFill>
                  <a:schemeClr val="tx1"/>
                </a:solidFill>
              </a:rPr>
              <a:t>tollis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peccata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mundi</a:t>
            </a:r>
            <a:r>
              <a:rPr lang="fr-FR" sz="2800" dirty="0" smtClean="0">
                <a:solidFill>
                  <a:schemeClr val="tx1"/>
                </a:solidFill>
              </a:rPr>
              <a:t>, 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miserere </a:t>
            </a:r>
            <a:r>
              <a:rPr lang="fr-FR" sz="2800" dirty="0" err="1" smtClean="0">
                <a:solidFill>
                  <a:schemeClr val="tx1"/>
                </a:solidFill>
              </a:rPr>
              <a:t>nobis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Agnus Dei qui </a:t>
            </a:r>
            <a:r>
              <a:rPr lang="fr-FR" sz="2800" dirty="0" err="1" smtClean="0">
                <a:solidFill>
                  <a:schemeClr val="tx1"/>
                </a:solidFill>
              </a:rPr>
              <a:t>tollis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peccata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mundi</a:t>
            </a:r>
            <a:r>
              <a:rPr lang="fr-FR" sz="2800" dirty="0" smtClean="0">
                <a:solidFill>
                  <a:schemeClr val="tx1"/>
                </a:solidFill>
              </a:rPr>
              <a:t>, 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err="1" smtClean="0">
                <a:solidFill>
                  <a:schemeClr val="tx1"/>
                </a:solidFill>
              </a:rPr>
              <a:t>misere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nobis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Agnus Dei qui </a:t>
            </a:r>
            <a:r>
              <a:rPr lang="fr-FR" sz="2800" dirty="0" err="1" smtClean="0">
                <a:solidFill>
                  <a:schemeClr val="tx1"/>
                </a:solidFill>
              </a:rPr>
              <a:t>tollis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peccata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mundi</a:t>
            </a:r>
            <a:r>
              <a:rPr lang="fr-FR" sz="2800" dirty="0" smtClean="0">
                <a:solidFill>
                  <a:schemeClr val="tx1"/>
                </a:solidFill>
              </a:rPr>
              <a:t>, 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dona </a:t>
            </a:r>
            <a:r>
              <a:rPr lang="fr-FR" sz="2800" dirty="0" err="1" smtClean="0">
                <a:solidFill>
                  <a:schemeClr val="tx1"/>
                </a:solidFill>
              </a:rPr>
              <a:t>nobis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pacem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 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Hosanna, </a:t>
            </a:r>
            <a:r>
              <a:rPr lang="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 au </a:t>
            </a:r>
            <a:r>
              <a:rPr lang="fr-FR" dirty="0">
                <a:solidFill>
                  <a:schemeClr val="tx1"/>
                </a:solidFill>
              </a:rPr>
              <a:t>plus haut des cieux 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</a:t>
            </a:r>
            <a:r>
              <a:rPr lang="fr-FR" sz="2400" i="1" dirty="0" smtClean="0">
                <a:solidFill>
                  <a:srgbClr val="D2533C"/>
                </a:solidFill>
              </a:rPr>
              <a:t>Seigneur</a:t>
            </a:r>
            <a:r>
              <a:rPr lang="zh-CN" alt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1</a:t>
            </a:r>
            <a:r>
              <a:rPr lang="fr-FR" sz="2400" b="1" dirty="0" smtClean="0">
                <a:solidFill>
                  <a:srgbClr val="D2533C"/>
                </a:solidFill>
              </a:rPr>
              <a:t>/3)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1-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Le pain que nous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mangeons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L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e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vin que nous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buvons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c'est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ton corps et ton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sang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nous livres ta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vie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nous ouvres ton cœur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</a:t>
            </a:r>
            <a:r>
              <a:rPr lang="fr-FR" sz="2400" i="1" dirty="0" smtClean="0">
                <a:solidFill>
                  <a:srgbClr val="D2533C"/>
                </a:solidFill>
              </a:rPr>
              <a:t>Seigneur</a:t>
            </a:r>
            <a:r>
              <a:rPr lang="zh-CN" alt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2</a:t>
            </a:r>
            <a:r>
              <a:rPr lang="fr-FR" sz="2400" b="1" dirty="0" smtClean="0">
                <a:solidFill>
                  <a:srgbClr val="D2533C"/>
                </a:solidFill>
              </a:rPr>
              <a:t>/3)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2- Par le don de ta vie 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désires aujourd'hui 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Reposer en nos cœurs ! 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Brûlé de charité, Assoiffé d'être aimé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805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</a:t>
            </a:r>
            <a:r>
              <a:rPr lang="fr-FR" sz="2400" i="1" dirty="0" smtClean="0">
                <a:solidFill>
                  <a:srgbClr val="D2533C"/>
                </a:solidFill>
              </a:rPr>
              <a:t>Seigneur</a:t>
            </a:r>
            <a:r>
              <a:rPr lang="zh-CN" alt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3</a:t>
            </a:r>
            <a:r>
              <a:rPr lang="fr-FR" sz="2400" b="1" dirty="0" smtClean="0">
                <a:solidFill>
                  <a:srgbClr val="D2533C"/>
                </a:solidFill>
              </a:rPr>
              <a:t>/3)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</a:rPr>
              <a:t>3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 - Unis à ton Amour, 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nous veux pour toujours</a:t>
            </a:r>
            <a:r>
              <a:rPr lang="fr-FR" sz="3200" dirty="0" smtClean="0">
                <a:solidFill>
                  <a:srgbClr val="000000"/>
                </a:solidFill>
                <a:cs typeface="LucidaGrande" charset="0"/>
              </a:rPr>
              <a:t> 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Ostensoirs du Sauveur, </a:t>
            </a:r>
            <a:r>
              <a:rPr lang="fr-FR" sz="3200" dirty="0" smtClean="0">
                <a:solidFill>
                  <a:srgbClr val="000000"/>
                </a:solidFill>
                <a:cs typeface="LucidaGrande" charset="0"/>
              </a:rPr>
              <a:t> </a:t>
            </a:r>
            <a:br>
              <a:rPr lang="fr-FR" sz="3200" dirty="0" smtClean="0">
                <a:solidFill>
                  <a:srgbClr val="000000"/>
                </a:solidFill>
                <a:cs typeface="LucidaGrande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En notre humanité, Tu rejoins l'égaré</a:t>
            </a:r>
            <a:r>
              <a:rPr lang="fr-FR" sz="3200" dirty="0" smtClean="0">
                <a:solidFill>
                  <a:srgbClr val="000000"/>
                </a:solidFill>
                <a:cs typeface="LucidaGrande" charset="0"/>
              </a:rPr>
              <a:t/>
            </a:r>
            <a:br>
              <a:rPr lang="fr-FR" sz="3200" dirty="0" smtClean="0">
                <a:solidFill>
                  <a:srgbClr val="000000"/>
                </a:solidFill>
                <a:cs typeface="LucidaGrande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23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Hosanna, </a:t>
            </a:r>
            <a:r>
              <a:rPr lang="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 au </a:t>
            </a:r>
            <a:r>
              <a:rPr lang="fr-FR" dirty="0">
                <a:solidFill>
                  <a:schemeClr val="tx1"/>
                </a:solidFill>
              </a:rPr>
              <a:t>plus haut des cieux 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 smtClean="0">
                <a:solidFill>
                  <a:srgbClr val="000000"/>
                </a:solidFill>
              </a:rPr>
              <a:t>La </a:t>
            </a:r>
            <a:r>
              <a:rPr lang="fr-FR" sz="3200" dirty="0">
                <a:solidFill>
                  <a:srgbClr val="000000"/>
                </a:solidFill>
              </a:rPr>
              <a:t>première en </a:t>
            </a:r>
            <a:r>
              <a:rPr lang="fr-FR" sz="3200" dirty="0" smtClean="0">
                <a:solidFill>
                  <a:srgbClr val="000000"/>
                </a:solidFill>
              </a:rPr>
              <a:t>chemin, Marie </a:t>
            </a:r>
            <a:r>
              <a:rPr lang="fr-FR" sz="3200" dirty="0">
                <a:solidFill>
                  <a:srgbClr val="000000"/>
                </a:solidFill>
              </a:rPr>
              <a:t>tu nous entraîne 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A</a:t>
            </a: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>
                <a:solidFill>
                  <a:srgbClr val="000000"/>
                </a:solidFill>
              </a:rPr>
              <a:t>risquer notre </a:t>
            </a:r>
            <a:r>
              <a:rPr lang="fr-FR" sz="3200" dirty="0" smtClean="0">
                <a:solidFill>
                  <a:srgbClr val="000000"/>
                </a:solidFill>
              </a:rPr>
              <a:t>« oui », aux </a:t>
            </a:r>
            <a:r>
              <a:rPr lang="fr-FR" sz="3200" dirty="0">
                <a:solidFill>
                  <a:srgbClr val="000000"/>
                </a:solidFill>
              </a:rPr>
              <a:t>imprévus de </a:t>
            </a:r>
            <a:r>
              <a:rPr lang="fr-FR" sz="3200" dirty="0" smtClean="0">
                <a:solidFill>
                  <a:srgbClr val="000000"/>
                </a:solidFill>
              </a:rPr>
              <a:t>Dieu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Et voici qu'est semé </a:t>
            </a:r>
            <a:r>
              <a:rPr lang="fr-FR" sz="3200" dirty="0" smtClean="0">
                <a:solidFill>
                  <a:srgbClr val="000000"/>
                </a:solidFill>
              </a:rPr>
              <a:t>en </a:t>
            </a:r>
            <a:r>
              <a:rPr lang="fr-FR" sz="3200" dirty="0">
                <a:solidFill>
                  <a:srgbClr val="000000"/>
                </a:solidFill>
              </a:rPr>
              <a:t>l'argile </a:t>
            </a:r>
            <a:r>
              <a:rPr lang="fr-FR" sz="3200" dirty="0" smtClean="0">
                <a:solidFill>
                  <a:srgbClr val="000000"/>
                </a:solidFill>
              </a:rPr>
              <a:t>incertaine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</a:t>
            </a:r>
            <a:r>
              <a:rPr lang="fr-FR" sz="3200" dirty="0" smtClean="0">
                <a:solidFill>
                  <a:srgbClr val="000000"/>
                </a:solidFill>
              </a:rPr>
              <a:t>e </a:t>
            </a:r>
            <a:r>
              <a:rPr lang="fr-FR" sz="3200" dirty="0">
                <a:solidFill>
                  <a:srgbClr val="000000"/>
                </a:solidFill>
              </a:rPr>
              <a:t>notre humanité, </a:t>
            </a:r>
            <a:r>
              <a:rPr lang="fr-FR" sz="3200" dirty="0" smtClean="0">
                <a:solidFill>
                  <a:srgbClr val="000000"/>
                </a:solidFill>
              </a:rPr>
              <a:t>Jésus-Christ</a:t>
            </a:r>
            <a:r>
              <a:rPr lang="fr-FR" sz="3200" dirty="0">
                <a:solidFill>
                  <a:srgbClr val="000000"/>
                </a:solidFill>
              </a:rPr>
              <a:t>, F</a:t>
            </a:r>
            <a:r>
              <a:rPr lang="fr-FR" sz="3200" dirty="0" smtClean="0">
                <a:solidFill>
                  <a:srgbClr val="000000"/>
                </a:solidFill>
              </a:rPr>
              <a:t>ils </a:t>
            </a:r>
            <a:r>
              <a:rPr lang="fr-FR" sz="3200" dirty="0">
                <a:solidFill>
                  <a:srgbClr val="000000"/>
                </a:solidFill>
              </a:rPr>
              <a:t>de Dieu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1/2)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Chantez, priez, célébrez le Seigneur (2/2)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le Seigneur !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accueille, peuples du monde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son Nom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dans sa maison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2- Il combla Marie de sa grâce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Eternel est son amour !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Il se fit chair parmi les hommes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 Eternel est son amour !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avec l'Eglise en </a:t>
            </a:r>
            <a:r>
              <a:rPr lang="fr-FR" sz="3200" dirty="0" smtClean="0">
                <a:solidFill>
                  <a:srgbClr val="000000"/>
                </a:solidFill>
              </a:rPr>
              <a:t>marche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Dès les commencements, tu appelles </a:t>
            </a:r>
            <a:r>
              <a:rPr lang="fr-FR" sz="3200" dirty="0" smtClean="0">
                <a:solidFill>
                  <a:srgbClr val="000000"/>
                </a:solidFill>
              </a:rPr>
              <a:t>l'Esprit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En ce monde, aujourd'hui, assure notre </a:t>
            </a:r>
            <a:r>
              <a:rPr lang="fr-FR" sz="3200" dirty="0" smtClean="0">
                <a:solidFill>
                  <a:srgbClr val="000000"/>
                </a:solidFill>
              </a:rPr>
              <a:t>marche </a:t>
            </a:r>
            <a:r>
              <a:rPr lang="fr-FR" sz="3200" dirty="0">
                <a:solidFill>
                  <a:srgbClr val="000000"/>
                </a:solidFill>
              </a:rPr>
              <a:t>Que grandisse le corps </a:t>
            </a:r>
            <a:r>
              <a:rPr lang="fr-FR" sz="3200" dirty="0" smtClean="0">
                <a:solidFill>
                  <a:srgbClr val="000000"/>
                </a:solidFill>
              </a:rPr>
              <a:t/>
            </a:r>
            <a:br>
              <a:rPr lang="fr-FR" sz="3200" dirty="0" smtClean="0">
                <a:solidFill>
                  <a:srgbClr val="000000"/>
                </a:solidFill>
              </a:rPr>
            </a:br>
            <a:r>
              <a:rPr lang="fr-FR" sz="3200" dirty="0" smtClean="0">
                <a:solidFill>
                  <a:srgbClr val="000000"/>
                </a:solidFill>
              </a:rPr>
              <a:t>de </a:t>
            </a:r>
            <a:r>
              <a:rPr lang="fr-FR" sz="3200" dirty="0">
                <a:solidFill>
                  <a:srgbClr val="000000"/>
                </a:solidFill>
              </a:rPr>
              <a:t>ton Fils, Jésus-Christ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2/2)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36906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i="1" cap="none" dirty="0" smtClean="0">
                <a:ea typeface="ＭＳ Ｐゴシック" pitchFamily="34" charset="-128"/>
              </a:rPr>
              <a:t>Bon </a:t>
            </a:r>
            <a:r>
              <a:rPr lang="en-GB" sz="4000" i="1" cap="none" dirty="0" err="1" smtClean="0">
                <a:ea typeface="ＭＳ Ｐゴシック" pitchFamily="34" charset="-128"/>
              </a:rPr>
              <a:t>dimanche</a:t>
            </a:r>
            <a:r>
              <a:rPr lang="en-GB" sz="4000" i="1" cap="none" dirty="0" smtClean="0">
                <a:ea typeface="ＭＳ Ｐゴシック" pitchFamily="34" charset="-128"/>
              </a:rPr>
              <a:t> à </a:t>
            </a:r>
            <a:r>
              <a:rPr lang="en-GB" sz="4000" i="1" cap="none" dirty="0" err="1" smtClean="0">
                <a:ea typeface="ＭＳ Ｐゴシック" pitchFamily="34" charset="-128"/>
              </a:rPr>
              <a:t>tous</a:t>
            </a:r>
            <a:r>
              <a:rPr lang="en-GB" sz="4000" i="1" cap="none" dirty="0" smtClean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 smtClean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Kyrie </a:t>
            </a:r>
            <a:r>
              <a:rPr lang="en-GB" sz="3200" dirty="0" err="1" smtClean="0">
                <a:solidFill>
                  <a:schemeClr val="tx1"/>
                </a:solidFill>
              </a:rPr>
              <a:t>eleison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eleison</a:t>
            </a:r>
            <a:r>
              <a:rPr lang="en-GB" sz="3200" dirty="0" smtClean="0">
                <a:solidFill>
                  <a:schemeClr val="tx1"/>
                </a:solidFill>
              </a:rPr>
              <a:t> ! </a:t>
            </a: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err="1" smtClean="0">
                <a:solidFill>
                  <a:schemeClr val="tx1"/>
                </a:solidFill>
              </a:rPr>
              <a:t>Christe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eleison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eleison</a:t>
            </a:r>
            <a:r>
              <a:rPr lang="en-GB" sz="3200" dirty="0" smtClean="0">
                <a:solidFill>
                  <a:schemeClr val="tx1"/>
                </a:solidFill>
              </a:rPr>
              <a:t> ! </a:t>
            </a: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Kyrie </a:t>
            </a:r>
            <a:r>
              <a:rPr lang="en-GB" sz="3200" dirty="0" err="1" smtClean="0">
                <a:solidFill>
                  <a:schemeClr val="tx1"/>
                </a:solidFill>
              </a:rPr>
              <a:t>eleison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eleison</a:t>
            </a:r>
            <a:r>
              <a:rPr lang="en-GB" sz="3200" dirty="0" smtClean="0">
                <a:solidFill>
                  <a:schemeClr val="tx1"/>
                </a:solidFill>
              </a:rPr>
              <a:t> ! </a:t>
            </a: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>
                <a:solidFill>
                  <a:srgbClr val="D63800"/>
                </a:solidFill>
              </a:rPr>
              <a:t>KYRIE </a:t>
            </a:r>
            <a:r>
              <a:rPr lang="" sz="3200" dirty="0">
                <a:solidFill>
                  <a:srgbClr val="D63800"/>
                </a:solidFill>
              </a:rPr>
              <a:t>(Messe de </a:t>
            </a:r>
            <a:r>
              <a:rPr lang="" sz="3200" dirty="0" smtClean="0">
                <a:solidFill>
                  <a:srgbClr val="D63800"/>
                </a:solidFill>
              </a:rPr>
              <a:t>St Jean)</a:t>
            </a:r>
            <a:endParaRPr lang="en-GB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79512" y="1124744"/>
            <a:ext cx="89644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000" b="1" dirty="0" smtClean="0">
                <a:solidFill>
                  <a:schemeClr val="tx1"/>
                </a:solidFill>
              </a:rPr>
              <a:t>Gloria, gloria, in </a:t>
            </a:r>
            <a:r>
              <a:rPr lang="fr-FR" sz="3000" b="1" dirty="0" err="1" smtClean="0">
                <a:solidFill>
                  <a:schemeClr val="tx1"/>
                </a:solidFill>
              </a:rPr>
              <a:t>excelsis</a:t>
            </a:r>
            <a:r>
              <a:rPr lang="fr-FR" sz="3000" b="1" dirty="0" smtClean="0">
                <a:solidFill>
                  <a:schemeClr val="tx1"/>
                </a:solidFill>
              </a:rPr>
              <a:t> Deo ! (bis</a:t>
            </a:r>
            <a:r>
              <a:rPr lang="fr-FR" sz="3000" b="1" dirty="0">
                <a:solidFill>
                  <a:schemeClr val="tx1"/>
                </a:solidFill>
              </a:rPr>
              <a:t>)</a:t>
            </a:r>
            <a:endParaRPr lang="en-GB" sz="3000" dirty="0">
              <a:solidFill>
                <a:schemeClr val="tx1"/>
              </a:solidFill>
            </a:endParaRPr>
          </a:p>
          <a:p>
            <a:r>
              <a:rPr lang="fr-FR" sz="3000" b="1" dirty="0">
                <a:solidFill>
                  <a:schemeClr val="tx1"/>
                </a:solidFill>
              </a:rPr>
              <a:t> </a:t>
            </a:r>
            <a:endParaRPr lang="en-GB" sz="3000" dirty="0">
              <a:solidFill>
                <a:schemeClr val="tx1"/>
              </a:solidFill>
            </a:endParaRPr>
          </a:p>
          <a:p>
            <a:r>
              <a:rPr lang="fr-FR" sz="2700" dirty="0" smtClean="0">
                <a:solidFill>
                  <a:schemeClr val="tx1"/>
                </a:solidFill>
              </a:rPr>
              <a:t>Et paix sur la Terre aux hommes qu’il aime </a:t>
            </a:r>
            <a:br>
              <a:rPr lang="fr-FR" sz="2700" dirty="0" smtClean="0">
                <a:solidFill>
                  <a:schemeClr val="tx1"/>
                </a:solidFill>
              </a:rPr>
            </a:br>
            <a:r>
              <a:rPr lang="fr-FR" sz="2700" dirty="0" smtClean="0">
                <a:solidFill>
                  <a:schemeClr val="tx1"/>
                </a:solidFill>
              </a:rPr>
              <a:t>Nous te louons, nous te bénissons,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nous t’adorons, nous te glorifions, </a:t>
            </a:r>
            <a:br>
              <a:rPr lang="fr-FR" sz="2700" dirty="0" smtClean="0">
                <a:solidFill>
                  <a:schemeClr val="tx1"/>
                </a:solidFill>
              </a:rPr>
            </a:br>
            <a:r>
              <a:rPr lang="fr-FR" sz="2700" dirty="0" smtClean="0">
                <a:solidFill>
                  <a:schemeClr val="tx1"/>
                </a:solidFill>
              </a:rPr>
              <a:t>nous te rendons grâce pour ton immense gloire.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Seigneur Dieu, Roi du ciel, </a:t>
            </a:r>
          </a:p>
          <a:p>
            <a:endParaRPr lang="fr-FR" sz="3000" dirty="0" smtClean="0">
              <a:solidFill>
                <a:schemeClr val="tx1"/>
              </a:solidFill>
            </a:endParaRPr>
          </a:p>
          <a:p>
            <a:endParaRPr lang="en-GB" sz="3000" dirty="0"/>
          </a:p>
          <a:p>
            <a:endParaRPr lang="en-US" sz="3000" i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984" y="404664"/>
            <a:ext cx="7365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 smtClean="0">
                <a:solidFill>
                  <a:srgbClr val="D63800"/>
                </a:solidFill>
              </a:rPr>
              <a:t>GLORIA </a:t>
            </a:r>
            <a:r>
              <a:rPr lang="" sz="3200" dirty="0" smtClean="0">
                <a:solidFill>
                  <a:srgbClr val="D63800"/>
                </a:solidFill>
              </a:rPr>
              <a:t>(Messe de St Jean)</a:t>
            </a:r>
            <a:endParaRPr lang="en-GB" sz="3200" dirty="0" smtClean="0">
              <a:solidFill>
                <a:srgbClr val="D63800"/>
              </a:solidFill>
            </a:endParaRPr>
          </a:p>
          <a:p>
            <a:endParaRPr lang="en-GB" sz="3200" b="1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79512" y="1124744"/>
            <a:ext cx="89644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000" b="1" dirty="0" smtClean="0">
                <a:solidFill>
                  <a:schemeClr val="tx1"/>
                </a:solidFill>
              </a:rPr>
              <a:t>Gloria, gloria, in </a:t>
            </a:r>
            <a:r>
              <a:rPr lang="fr-FR" sz="3000" b="1" dirty="0" err="1" smtClean="0">
                <a:solidFill>
                  <a:schemeClr val="tx1"/>
                </a:solidFill>
              </a:rPr>
              <a:t>excelsis</a:t>
            </a:r>
            <a:r>
              <a:rPr lang="fr-FR" sz="3000" b="1" dirty="0" smtClean="0">
                <a:solidFill>
                  <a:schemeClr val="tx1"/>
                </a:solidFill>
              </a:rPr>
              <a:t> Deo ! (bis</a:t>
            </a:r>
            <a:r>
              <a:rPr lang="fr-FR" sz="3000" b="1" dirty="0">
                <a:solidFill>
                  <a:schemeClr val="tx1"/>
                </a:solidFill>
              </a:rPr>
              <a:t>)</a:t>
            </a:r>
            <a:endParaRPr lang="en-GB" sz="3000" dirty="0">
              <a:solidFill>
                <a:schemeClr val="tx1"/>
              </a:solidFill>
            </a:endParaRPr>
          </a:p>
          <a:p>
            <a:r>
              <a:rPr lang="fr-FR" sz="3000" b="1" dirty="0">
                <a:solidFill>
                  <a:schemeClr val="tx1"/>
                </a:solidFill>
              </a:rPr>
              <a:t> </a:t>
            </a:r>
            <a:endParaRPr lang="en-GB" sz="3000" dirty="0">
              <a:solidFill>
                <a:schemeClr val="tx1"/>
              </a:solidFill>
            </a:endParaRPr>
          </a:p>
          <a:p>
            <a:r>
              <a:rPr lang="fr-FR" sz="2700" dirty="0" smtClean="0">
                <a:solidFill>
                  <a:schemeClr val="tx1"/>
                </a:solidFill>
              </a:rPr>
              <a:t>Dieu le Père tout-puissant. </a:t>
            </a:r>
            <a:br>
              <a:rPr lang="fr-FR" sz="2700" dirty="0" smtClean="0">
                <a:solidFill>
                  <a:schemeClr val="tx1"/>
                </a:solidFill>
              </a:rPr>
            </a:br>
            <a:r>
              <a:rPr lang="fr-FR" sz="2700" dirty="0" smtClean="0">
                <a:solidFill>
                  <a:schemeClr val="tx1"/>
                </a:solidFill>
              </a:rPr>
              <a:t>Seigneur, Fils unique, Jésus-Christ,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Seigneur Dieu, Agneau de Dieu, le Fils du Père. 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Toi qui enlèves le péché du monde, prends pitié de nous.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Toi qui enlèves le péché du monde, reçois notre prière.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Toi qui es assis à la droite du Père, prends pitié de nous. </a:t>
            </a:r>
          </a:p>
          <a:p>
            <a:endParaRPr lang="fr-FR" sz="2700" dirty="0" smtClean="0">
              <a:solidFill>
                <a:schemeClr val="tx1"/>
              </a:solidFill>
            </a:endParaRPr>
          </a:p>
          <a:p>
            <a:r>
              <a:rPr lang="fr-FR" sz="2700" dirty="0" smtClean="0">
                <a:solidFill>
                  <a:schemeClr val="tx1"/>
                </a:solidFill>
              </a:rPr>
              <a:t>Car Toi seul es saint, Toi seul es Seigneur, </a:t>
            </a:r>
            <a:br>
              <a:rPr lang="fr-FR" sz="2700" dirty="0" smtClean="0">
                <a:solidFill>
                  <a:schemeClr val="tx1"/>
                </a:solidFill>
              </a:rPr>
            </a:br>
            <a:r>
              <a:rPr lang="fr-FR" sz="2700" dirty="0" smtClean="0">
                <a:solidFill>
                  <a:schemeClr val="tx1"/>
                </a:solidFill>
              </a:rPr>
              <a:t>Toi seul es le Très-Haut : </a:t>
            </a:r>
          </a:p>
          <a:p>
            <a:r>
              <a:rPr lang="fr-FR" sz="2700" dirty="0" smtClean="0">
                <a:solidFill>
                  <a:schemeClr val="tx1"/>
                </a:solidFill>
              </a:rPr>
              <a:t>Jésus-Christ, avec le  Saint-Esprit </a:t>
            </a:r>
            <a:br>
              <a:rPr lang="fr-FR" sz="2700" dirty="0" smtClean="0">
                <a:solidFill>
                  <a:schemeClr val="tx1"/>
                </a:solidFill>
              </a:rPr>
            </a:br>
            <a:r>
              <a:rPr lang="fr-FR" sz="2700" dirty="0" smtClean="0">
                <a:solidFill>
                  <a:schemeClr val="tx1"/>
                </a:solidFill>
              </a:rPr>
              <a:t>dans la gloire de Dieu le Père. Amen. </a:t>
            </a:r>
          </a:p>
          <a:p>
            <a:r>
              <a:rPr lang="fr-FR" sz="3000" dirty="0"/>
              <a:t> </a:t>
            </a:r>
            <a:endParaRPr lang="en-GB" sz="3000" dirty="0"/>
          </a:p>
          <a:p>
            <a:endParaRPr lang="en-US" sz="3000" i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984" y="404664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>
                <a:solidFill>
                  <a:srgbClr val="D63800"/>
                </a:solidFill>
              </a:rPr>
              <a:t>GLORIA</a:t>
            </a:r>
            <a:endParaRPr lang="en-GB" sz="3200" b="1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39325</TotalTime>
  <Words>372</Words>
  <Application>Microsoft Office PowerPoint</Application>
  <PresentationFormat>On-screen Show (4:3)</PresentationFormat>
  <Paragraphs>167</Paragraphs>
  <Slides>31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1_Office Theme</vt:lpstr>
      <vt:lpstr>Clarity</vt:lpstr>
      <vt:lpstr> Dimanche 5 Novembre 2023</vt:lpstr>
      <vt:lpstr>Entrée: Chantez, priez, célébrez le Seigneur (1/2)</vt:lpstr>
      <vt:lpstr>Entrée: Chantez, priez, célébrez le Seigneur (2/2)</vt:lpstr>
      <vt:lpstr>Slide 4</vt:lpstr>
      <vt:lpstr>Slide 5</vt:lpstr>
      <vt:lpstr>Slide 6</vt:lpstr>
      <vt:lpstr>Slide 7</vt:lpstr>
      <vt:lpstr>Slide 8</vt:lpstr>
      <vt:lpstr>Slide 9</vt:lpstr>
      <vt:lpstr>LITURGIE DE LA PAROLE  </vt:lpstr>
      <vt:lpstr>LITURGIE DE LA PAROLE   </vt:lpstr>
      <vt:lpstr>Slide 12</vt:lpstr>
      <vt:lpstr>Slide 13</vt:lpstr>
      <vt:lpstr>Slide 14</vt:lpstr>
      <vt:lpstr>Prière Universelle</vt:lpstr>
      <vt:lpstr>Slide 16</vt:lpstr>
      <vt:lpstr>Offertoire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248</cp:revision>
  <cp:lastPrinted>2018-05-13T00:38:21Z</cp:lastPrinted>
  <dcterms:created xsi:type="dcterms:W3CDTF">1601-01-01T00:00:00Z</dcterms:created>
  <dcterms:modified xsi:type="dcterms:W3CDTF">2023-11-04T11:40:01Z</dcterms:modified>
</cp:coreProperties>
</file>