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1"/>
  </p:notesMasterIdLst>
  <p:handoutMasterIdLst>
    <p:handoutMasterId r:id="rId32"/>
  </p:handoutMasterIdLst>
  <p:sldIdLst>
    <p:sldId id="256" r:id="rId2"/>
    <p:sldId id="604" r:id="rId3"/>
    <p:sldId id="605" r:id="rId4"/>
    <p:sldId id="606" r:id="rId5"/>
    <p:sldId id="607" r:id="rId6"/>
    <p:sldId id="608" r:id="rId7"/>
    <p:sldId id="609" r:id="rId8"/>
    <p:sldId id="610" r:id="rId9"/>
    <p:sldId id="347" r:id="rId10"/>
    <p:sldId id="611" r:id="rId11"/>
    <p:sldId id="388" r:id="rId12"/>
    <p:sldId id="267" r:id="rId13"/>
    <p:sldId id="554" r:id="rId14"/>
    <p:sldId id="612" r:id="rId15"/>
    <p:sldId id="613" r:id="rId16"/>
    <p:sldId id="614" r:id="rId17"/>
    <p:sldId id="355" r:id="rId18"/>
    <p:sldId id="615" r:id="rId19"/>
    <p:sldId id="616" r:id="rId20"/>
    <p:sldId id="455" r:id="rId21"/>
    <p:sldId id="598" r:id="rId22"/>
    <p:sldId id="599" r:id="rId23"/>
    <p:sldId id="600" r:id="rId24"/>
    <p:sldId id="617" r:id="rId25"/>
    <p:sldId id="618" r:id="rId26"/>
    <p:sldId id="619" r:id="rId27"/>
    <p:sldId id="620" r:id="rId28"/>
    <p:sldId id="621" r:id="rId29"/>
    <p:sldId id="60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3"/>
    <p:restoredTop sz="94704"/>
  </p:normalViewPr>
  <p:slideViewPr>
    <p:cSldViewPr snapToGrid="0" snapToObjects="1">
      <p:cViewPr varScale="1">
        <p:scale>
          <a:sx n="62" d="100"/>
          <a:sy n="62" d="100"/>
        </p:scale>
        <p:origin x="-720" y="-72"/>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2022/8/22</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22/08/2022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 xmlns:p14="http://schemas.microsoft.com/office/powerpoint/2010/main"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2000049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27DBCE9-C635-47E8-9760-B5759BDB7365}" type="slidenum">
              <a:rPr lang="en-US"/>
              <a:pPr/>
              <a:t>21</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27DBCE9-C635-47E8-9760-B5759BDB7365}" type="slidenum">
              <a:rPr lang="en-US"/>
              <a:pPr/>
              <a:t>22</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27DBCE9-C635-47E8-9760-B5759BDB7365}" type="slidenum">
              <a:rPr lang="en-US"/>
              <a:pPr/>
              <a:t>23</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25</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754521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26</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406515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27</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273799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28</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831121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2000049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5</a:t>
            </a:fld>
            <a:endParaRPr lang="en-US"/>
          </a:p>
        </p:txBody>
      </p:sp>
      <p:sp>
        <p:nvSpPr>
          <p:cNvPr id="2662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388712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6</a:t>
            </a:fld>
            <a:endParaRPr lang="en-US"/>
          </a:p>
        </p:txBody>
      </p:sp>
      <p:sp>
        <p:nvSpPr>
          <p:cNvPr id="27649"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154889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7</a:t>
            </a:fld>
            <a:endParaRPr lang="en-US"/>
          </a:p>
        </p:txBody>
      </p:sp>
      <p:sp>
        <p:nvSpPr>
          <p:cNvPr id="27649"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577521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13</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397844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15</a:t>
            </a:fld>
            <a:endParaRPr lang="en-US"/>
          </a:p>
        </p:txBody>
      </p:sp>
      <p:sp>
        <p:nvSpPr>
          <p:cNvPr id="34817"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875850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19</a:t>
            </a:fld>
            <a:endParaRPr lang="en-US"/>
          </a:p>
        </p:txBody>
      </p:sp>
      <p:sp>
        <p:nvSpPr>
          <p:cNvPr id="35841"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299842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20</a:t>
            </a:fld>
            <a:endParaRPr lang="fr-FR" altLang="fr-FR"/>
          </a:p>
        </p:txBody>
      </p:sp>
    </p:spTree>
    <p:extLst>
      <p:ext uri="{BB962C8B-B14F-4D97-AF65-F5344CB8AC3E}">
        <p14:creationId xmlns="" xmlns:p14="http://schemas.microsoft.com/office/powerpoint/2010/main" val="4271294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Monday, August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Monday, August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Monday, August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Monday, August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Monday, August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Monday, August 22, 2022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Monday, August 22, 2022</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Monday, August 22, 2022</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Monday, August 22, 2022</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Monday, August 22, 2022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Monday, August 22, 2022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Monday, August 22, 2022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 sz="4000" b="1" cap="small" dirty="0" smtClean="0">
                <a:latin typeface="Arial Narrow" panose="020B0606020202030204" pitchFamily="34" charset="0"/>
              </a:rPr>
              <a:t>Dimanche </a:t>
            </a:r>
            <a:r>
              <a:rPr lang="" sz="4000" b="1" cap="small" dirty="0" smtClean="0">
                <a:latin typeface="Arial Narrow" panose="020B0606020202030204" pitchFamily="34" charset="0"/>
              </a:rPr>
              <a:t>15</a:t>
            </a:r>
            <a:r>
              <a:rPr lang="fr-FR" sz="4000" b="1" cap="small" dirty="0" smtClean="0">
                <a:latin typeface="Arial Narrow" panose="020B0606020202030204" pitchFamily="34" charset="0"/>
              </a:rPr>
              <a:t> O</a:t>
            </a:r>
            <a:r>
              <a:rPr lang="en-US" altLang="zh-CN" sz="4000" b="1" cap="small" dirty="0" err="1" smtClean="0">
                <a:latin typeface="Arial Narrow" panose="020B0606020202030204" pitchFamily="34" charset="0"/>
              </a:rPr>
              <a:t>ctobre</a:t>
            </a:r>
            <a:r>
              <a:rPr lang="fr-FR" sz="4000" b="1" cap="small" dirty="0" smtClean="0">
                <a:latin typeface="Arial Narrow" panose="020B0606020202030204" pitchFamily="34" charset="0"/>
              </a:rPr>
              <a:t> </a:t>
            </a:r>
            <a:r>
              <a:rPr lang="fr-FR" sz="4000" b="1" cap="small" dirty="0" smtClean="0">
                <a:latin typeface="Arial Narrow" panose="020B0606020202030204" pitchFamily="34" charset="0"/>
              </a:rPr>
              <a:t>20</a:t>
            </a:r>
            <a:r>
              <a:rPr lang="" sz="4000" b="1" cap="small" dirty="0" smtClean="0">
                <a:latin typeface="Arial Narrow" panose="020B0606020202030204" pitchFamily="34" charset="0"/>
              </a:rPr>
              <a:t>23</a:t>
            </a:r>
            <a:endParaRPr lang="en-US" sz="4000" b="1" cap="small" dirty="0">
              <a:latin typeface="Arial Narrow" panose="020B0606020202030204" pitchFamily="34" charset="0"/>
            </a:endParaRPr>
          </a:p>
        </p:txBody>
      </p:sp>
      <p:sp>
        <p:nvSpPr>
          <p:cNvPr id="4" name="Rectangle 3">
            <a:extLst>
              <a:ext uri="{FF2B5EF4-FFF2-40B4-BE49-F238E27FC236}">
                <a16:creationId xmlns="" xmlns:a16="http://schemas.microsoft.com/office/drawing/2014/main"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 xmlns:a16="http://schemas.microsoft.com/office/drawing/2014/main" id="{C510730D-0D46-4067-BA24-D13FADB03F72}"/>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874000" y="5195888"/>
            <a:ext cx="812800" cy="101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2"/>
          <p:cNvSpPr>
            <a:spLocks noGrp="1"/>
          </p:cNvSpPr>
          <p:nvPr>
            <p:ph type="subTitle" idx="1"/>
          </p:nvPr>
        </p:nvSpPr>
        <p:spPr>
          <a:xfrm>
            <a:off x="0" y="3405673"/>
            <a:ext cx="9143999" cy="1852127"/>
          </a:xfrm>
        </p:spPr>
        <p:txBody>
          <a:bodyPr>
            <a:normAutofit/>
          </a:bodyPr>
          <a:lstStyle/>
          <a:p>
            <a:pPr algn="ctr"/>
            <a:r>
              <a:rPr lang="" sz="3600" b="1" cap="small" dirty="0" smtClean="0">
                <a:latin typeface="Arial Narrow" panose="020B0606020202030204" pitchFamily="34" charset="0"/>
              </a:rPr>
              <a:t>28</a:t>
            </a:r>
            <a:r>
              <a:rPr lang="fr-FR" sz="3600" b="1" cap="small" baseline="30000" dirty="0" err="1" smtClean="0">
                <a:latin typeface="Arial Narrow" panose="020B0606020202030204" pitchFamily="34" charset="0"/>
              </a:rPr>
              <a:t>ème</a:t>
            </a:r>
            <a:r>
              <a:rPr lang="fr-FR" sz="3600" b="1" cap="small" dirty="0" smtClean="0">
                <a:latin typeface="Arial Narrow" panose="020B0606020202030204" pitchFamily="34" charset="0"/>
              </a:rPr>
              <a:t> </a:t>
            </a:r>
            <a:r>
              <a:rPr lang="fr-FR" sz="3600" b="1" cap="small" dirty="0">
                <a:latin typeface="Arial Narrow" panose="020B0606020202030204" pitchFamily="34" charset="0"/>
              </a:rPr>
              <a:t>Dimanche du temps ordinaire</a:t>
            </a:r>
            <a:endParaRPr lang="fr-FR" sz="3600" i="1" cap="small" dirty="0">
              <a:latin typeface="Arial Narrow" panose="020B0606020202030204" pitchFamily="34" charset="0"/>
            </a:endParaRPr>
          </a:p>
          <a:p>
            <a:pPr algn="ctr"/>
            <a:endParaRPr lang="en-US" sz="3600" cap="small" dirty="0"/>
          </a:p>
        </p:txBody>
      </p:sp>
    </p:spTree>
    <p:extLst>
      <p:ext uri="{BB962C8B-B14F-4D97-AF65-F5344CB8AC3E}">
        <p14:creationId xmlns="" xmlns:p14="http://schemas.microsoft.com/office/powerpoint/2010/main" val="2440663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319571"/>
            <a:ext cx="863499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700" dirty="0">
                <a:latin typeface="+mj-lt"/>
              </a:rPr>
              <a:t>Je crois en Dieu, le Père tout-puissant, </a:t>
            </a:r>
            <a:r>
              <a:rPr lang="fr-FR" sz="2700" dirty="0" smtClean="0">
                <a:latin typeface="+mj-lt"/>
              </a:rPr>
              <a:t/>
            </a:r>
            <a:br>
              <a:rPr lang="fr-FR" sz="2700" dirty="0" smtClean="0">
                <a:latin typeface="+mj-lt"/>
              </a:rPr>
            </a:br>
            <a:r>
              <a:rPr lang="fr-FR" sz="2700" dirty="0" smtClean="0">
                <a:latin typeface="+mj-lt"/>
              </a:rPr>
              <a:t>créateur </a:t>
            </a:r>
            <a:r>
              <a:rPr lang="fr-FR" sz="2700" dirty="0">
                <a:latin typeface="+mj-lt"/>
              </a:rPr>
              <a:t>du ciel et de la terre </a:t>
            </a:r>
            <a:r>
              <a:rPr lang="fr-FR" sz="2700" dirty="0" smtClean="0">
                <a:latin typeface="+mj-lt"/>
              </a:rPr>
              <a:t>; </a:t>
            </a:r>
            <a:br>
              <a:rPr lang="fr-FR" sz="2700" dirty="0" smtClean="0">
                <a:latin typeface="+mj-lt"/>
              </a:rPr>
            </a:br>
            <a:r>
              <a:rPr lang="fr-FR" sz="2700" dirty="0" smtClean="0">
                <a:latin typeface="+mj-lt"/>
              </a:rPr>
              <a:t>et </a:t>
            </a:r>
            <a:r>
              <a:rPr lang="fr-FR" sz="2700" dirty="0">
                <a:latin typeface="+mj-lt"/>
              </a:rPr>
              <a:t>en Jésus-Christ, son Fils unique, notre Seigneur, </a:t>
            </a:r>
            <a:r>
              <a:rPr lang="fr-FR" sz="2700" dirty="0" smtClean="0">
                <a:latin typeface="+mj-lt"/>
              </a:rPr>
              <a:t/>
            </a:r>
            <a:br>
              <a:rPr lang="fr-FR" sz="2700" dirty="0" smtClean="0">
                <a:latin typeface="+mj-lt"/>
              </a:rPr>
            </a:br>
            <a:r>
              <a:rPr lang="fr-FR" sz="2700" dirty="0" smtClean="0">
                <a:latin typeface="+mj-lt"/>
              </a:rPr>
              <a:t>qui </a:t>
            </a:r>
            <a:r>
              <a:rPr lang="fr-FR" sz="2700" dirty="0">
                <a:latin typeface="+mj-lt"/>
              </a:rPr>
              <a:t>a été conçu du Saint-Esprit,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né de la Vierge Marie, a souffert sous Ponce Pilate, a été crucifié, est mort et a été enseveli,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descendu aux enfers, le troisième jour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ressuscité des morts, est monté aux cieux,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assis à la droite de Dieu le Père tout-puissant, </a:t>
            </a:r>
            <a:r>
              <a:rPr lang="fr-FR" sz="2700" dirty="0" smtClean="0">
                <a:latin typeface="+mj-lt"/>
              </a:rPr>
              <a:t/>
            </a:r>
            <a:br>
              <a:rPr lang="fr-FR" sz="2700" dirty="0" smtClean="0">
                <a:latin typeface="+mj-lt"/>
              </a:rPr>
            </a:br>
            <a:r>
              <a:rPr lang="fr-FR" sz="2700" dirty="0" smtClean="0">
                <a:latin typeface="+mj-lt"/>
              </a:rPr>
              <a:t>d’où </a:t>
            </a:r>
            <a:r>
              <a:rPr lang="fr-FR" sz="2700" dirty="0">
                <a:latin typeface="+mj-lt"/>
              </a:rPr>
              <a:t>il viendra juger les vivants et les morts.</a:t>
            </a:r>
          </a:p>
          <a:p>
            <a:pPr marL="0" indent="0">
              <a:buNone/>
            </a:pPr>
            <a:r>
              <a:rPr lang="fr-FR" sz="2700" dirty="0">
                <a:latin typeface="+mj-lt"/>
              </a:rPr>
              <a:t>Je crois en l’Esprit-Saint, à la sainte Église catholique, à la communion des saints, à la rémission des péchés, à la résurrection de la chair, à la vie éternelle. Amen.</a:t>
            </a:r>
            <a:endParaRPr lang="en-US" sz="2700" dirty="0">
              <a:latin typeface="+mj-lt"/>
            </a:endParaRPr>
          </a:p>
        </p:txBody>
      </p:sp>
    </p:spTree>
    <p:extLst>
      <p:ext uri="{BB962C8B-B14F-4D97-AF65-F5344CB8AC3E}">
        <p14:creationId xmlns="" xmlns:p14="http://schemas.microsoft.com/office/powerpoint/2010/main" val="2438030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304001"/>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a:t>
            </a:r>
            <a:endParaRPr lang="en-US" sz="3200" dirty="0">
              <a:latin typeface="Arial Narrow" panose="020B0606020202030204" pitchFamily="34" charset="0"/>
            </a:endParaRPr>
          </a:p>
        </p:txBody>
      </p:sp>
      <p:sp>
        <p:nvSpPr>
          <p:cNvPr id="3" name="Content Placeholder 2">
            <a:extLst>
              <a:ext uri="{FF2B5EF4-FFF2-40B4-BE49-F238E27FC236}">
                <a16:creationId xmlns="" xmlns:a16="http://schemas.microsoft.com/office/drawing/2014/main" id="{28861068-F00F-479C-8D89-6C8D0B97461F}"/>
              </a:ext>
            </a:extLst>
          </p:cNvPr>
          <p:cNvSpPr txBox="1">
            <a:spLocks/>
          </p:cNvSpPr>
          <p:nvPr/>
        </p:nvSpPr>
        <p:spPr>
          <a:xfrm>
            <a:off x="777923" y="1492370"/>
            <a:ext cx="9428888" cy="3147869"/>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i="1" dirty="0" smtClean="0">
                <a:latin typeface="+mj-lt"/>
              </a:rPr>
              <a:t>Pour les hommes et pour les femmes</a:t>
            </a:r>
          </a:p>
          <a:p>
            <a:r>
              <a:rPr lang="fr-FR" sz="3200" b="1" i="1" dirty="0" smtClean="0">
                <a:latin typeface="+mj-lt"/>
              </a:rPr>
              <a:t>pour les enfants de la Terre</a:t>
            </a:r>
          </a:p>
          <a:p>
            <a:r>
              <a:rPr lang="fr-FR" sz="3200" b="1" i="1" dirty="0" smtClean="0">
                <a:latin typeface="+mj-lt"/>
              </a:rPr>
              <a:t>ton Eglise qui t’acclame</a:t>
            </a:r>
          </a:p>
          <a:p>
            <a:r>
              <a:rPr lang="fr-FR" sz="3200" b="1" i="1" dirty="0" smtClean="0">
                <a:latin typeface="+mj-lt"/>
              </a:rPr>
              <a:t>vient te confier sa prière </a:t>
            </a:r>
          </a:p>
          <a:p>
            <a:r>
              <a:rPr lang="fr-FR" sz="3200" b="1" i="1" dirty="0" smtClean="0">
                <a:latin typeface="+mj-lt"/>
              </a:rPr>
              <a:t> </a:t>
            </a:r>
          </a:p>
        </p:txBody>
      </p:sp>
    </p:spTree>
    <p:extLst>
      <p:ext uri="{BB962C8B-B14F-4D97-AF65-F5344CB8AC3E}">
        <p14:creationId xmlns="" xmlns:p14="http://schemas.microsoft.com/office/powerpoint/2010/main" val="2713357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79650" y="368490"/>
            <a:ext cx="188669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smtClean="0">
                <a:solidFill>
                  <a:srgbClr val="D2533C"/>
                </a:solidFill>
              </a:rPr>
              <a:t>Offertoire</a:t>
            </a:r>
          </a:p>
        </p:txBody>
      </p:sp>
    </p:spTree>
    <p:extLst>
      <p:ext uri="{BB962C8B-B14F-4D97-AF65-F5344CB8AC3E}">
        <p14:creationId xmlns=""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9512" y="1095822"/>
            <a:ext cx="8856984" cy="554461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cs typeface="Arial Unicode MS" charset="0"/>
              </a:rPr>
              <a:t>Saint, Saint, Saint  le Seigneur, Dieu de l’univers </a:t>
            </a:r>
            <a:r>
              <a:rPr lang="fr-FR" sz="3200" b="1"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smtClean="0">
                <a:solidFill>
                  <a:schemeClr val="tx1"/>
                </a:solidFill>
                <a:cs typeface="Arial Unicode MS" charset="0"/>
              </a:rPr>
              <a:t>Le </a:t>
            </a:r>
            <a:r>
              <a:rPr lang="fr-FR" sz="3200" dirty="0">
                <a:solidFill>
                  <a:schemeClr val="tx1"/>
                </a:solidFill>
                <a:cs typeface="Arial Unicode MS" charset="0"/>
              </a:rPr>
              <a:t>ciel et la terre sont remplis de ta Gloire</a:t>
            </a:r>
            <a:r>
              <a:rPr lang="fr-FR" sz="3200" dirty="0" smtClean="0">
                <a:solidFill>
                  <a:schemeClr val="tx1"/>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smtClean="0">
                <a:solidFill>
                  <a:schemeClr val="tx1"/>
                </a:solidFill>
                <a:cs typeface="Arial Unicode MS" charset="0"/>
              </a:rPr>
              <a:t>Hosanna</a:t>
            </a:r>
            <a:r>
              <a:rPr lang="fr-FR" sz="3200" b="1" dirty="0">
                <a:solidFill>
                  <a:schemeClr val="tx1"/>
                </a:solidFill>
                <a:cs typeface="Arial Unicode MS" charset="0"/>
              </a:rPr>
              <a:t>, hosanna au plus haut des cieux ! </a:t>
            </a:r>
            <a:endParaRPr lang="fr-FR" sz="3200" b="1"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smtClean="0">
                <a:solidFill>
                  <a:schemeClr val="tx1"/>
                </a:solidFill>
                <a:cs typeface="Arial Unicode MS" charset="0"/>
              </a:rPr>
              <a:t>Béni </a:t>
            </a:r>
            <a:r>
              <a:rPr lang="fr-FR" sz="3200" dirty="0">
                <a:solidFill>
                  <a:schemeClr val="tx1"/>
                </a:solidFill>
                <a:cs typeface="Arial Unicode MS" charset="0"/>
              </a:rPr>
              <a:t>soit celui qui vient au nom du </a:t>
            </a:r>
            <a:r>
              <a:rPr lang="fr-FR" sz="3200" dirty="0" smtClean="0">
                <a:solidFill>
                  <a:schemeClr val="tx1"/>
                </a:solidFill>
                <a:cs typeface="Arial Unicode MS" charset="0"/>
              </a:rPr>
              <a:t>Seigneur</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smtClean="0">
                <a:solidFill>
                  <a:schemeClr val="tx1"/>
                </a:solidFill>
                <a:cs typeface="Arial Unicode MS" charset="0"/>
              </a:rPr>
              <a:t>Hosanna</a:t>
            </a:r>
            <a:r>
              <a:rPr lang="fr-FR" sz="3200" b="1" dirty="0">
                <a:solidFill>
                  <a:schemeClr val="tx1"/>
                </a:solidFill>
                <a:cs typeface="Arial Unicode MS" charset="0"/>
              </a:rPr>
              <a:t>, hosanna au plus haut des cieux ! </a:t>
            </a:r>
            <a:endParaRPr lang="fr-FR" sz="3200" b="1" dirty="0" smtClean="0">
              <a:solidFill>
                <a:srgbClr val="292934"/>
              </a:solidFill>
              <a:cs typeface="Arial Unicode MS" charset="0"/>
            </a:endParaRPr>
          </a:p>
        </p:txBody>
      </p:sp>
      <p:sp>
        <p:nvSpPr>
          <p:cNvPr id="5"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63800"/>
                </a:solidFill>
                <a:cs typeface="Arial Unicode MS" charset="0"/>
              </a:rPr>
              <a:t>Sanctus : </a:t>
            </a:r>
            <a:r>
              <a:rPr lang="en-US" sz="2400" i="1" dirty="0" err="1" smtClean="0">
                <a:solidFill>
                  <a:srgbClr val="D63800"/>
                </a:solidFill>
                <a:cs typeface="Arial Unicode MS" charset="0"/>
              </a:rPr>
              <a:t>Messe</a:t>
            </a:r>
            <a:r>
              <a:rPr lang="en-US" sz="2400" i="1" dirty="0" smtClean="0">
                <a:solidFill>
                  <a:srgbClr val="D63800"/>
                </a:solidFill>
                <a:cs typeface="Arial Unicode MS" charset="0"/>
              </a:rPr>
              <a:t> de Shanghai</a:t>
            </a:r>
            <a:endParaRPr lang="en-US" sz="2400" i="1" dirty="0">
              <a:solidFill>
                <a:srgbClr val="D63800"/>
              </a:solidFill>
              <a:cs typeface="Arial Unicode MS" charset="0"/>
            </a:endParaRPr>
          </a:p>
        </p:txBody>
      </p:sp>
    </p:spTree>
    <p:extLst>
      <p:ext uri="{BB962C8B-B14F-4D97-AF65-F5344CB8AC3E}">
        <p14:creationId xmlns:p14="http://schemas.microsoft.com/office/powerpoint/2010/main" xmlns="" val="94186813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endParaRPr lang="fr-FR" sz="3200" dirty="0" smtClean="0">
              <a:solidFill>
                <a:schemeClr val="tx1"/>
              </a:solidFill>
              <a:latin typeface="+mn-lt"/>
            </a:endParaRPr>
          </a:p>
          <a:p>
            <a:pPr algn="ctr"/>
            <a:r>
              <a:rPr lang="fr-FR" sz="3200" dirty="0" smtClean="0">
                <a:solidFill>
                  <a:schemeClr val="tx1"/>
                </a:solidFill>
                <a:latin typeface="+mn-lt"/>
              </a:rPr>
              <a:t>que </a:t>
            </a:r>
            <a:r>
              <a:rPr lang="fr-FR" sz="3200" dirty="0">
                <a:solidFill>
                  <a:schemeClr val="tx1"/>
                </a:solidFill>
                <a:latin typeface="+mn-lt"/>
              </a:rPr>
              <a:t>ton Nom soit sanctifié, </a:t>
            </a:r>
            <a:r>
              <a:rPr lang="fr-FR" sz="3200" dirty="0" smtClean="0">
                <a:solidFill>
                  <a:schemeClr val="tx1"/>
                </a:solidFill>
                <a:latin typeface="+mn-lt"/>
              </a:rPr>
              <a:t>que </a:t>
            </a:r>
            <a:r>
              <a:rPr lang="fr-FR" sz="3200" dirty="0">
                <a:solidFill>
                  <a:schemeClr val="tx1"/>
                </a:solidFill>
                <a:latin typeface="+mn-lt"/>
              </a:rPr>
              <a:t>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r>
              <a:rPr lang="fr-FR" sz="3200" dirty="0" smtClean="0">
                <a:solidFill>
                  <a:schemeClr val="tx1"/>
                </a:solidFill>
                <a:latin typeface="+mn-lt"/>
              </a:rPr>
              <a:t>.</a:t>
            </a:r>
            <a:br>
              <a:rPr lang="fr-FR" sz="3200" dirty="0" smtClean="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a:t>
            </a:r>
            <a:r>
              <a:rPr lang="fr-FR" sz="3200" dirty="0" smtClean="0">
                <a:solidFill>
                  <a:schemeClr val="tx1"/>
                </a:solidFill>
                <a:latin typeface="+mn-lt"/>
              </a:rPr>
              <a:t>puissance et </a:t>
            </a:r>
            <a:r>
              <a:rPr lang="fr-FR" sz="3200" dirty="0">
                <a:solidFill>
                  <a:schemeClr val="tx1"/>
                </a:solidFill>
                <a:latin typeface="+mn-lt"/>
              </a:rPr>
              <a:t>la gloire, pour les siècles des siècles, </a:t>
            </a:r>
            <a:endParaRPr lang="fr-FR" sz="3200" dirty="0" smtClean="0">
              <a:solidFill>
                <a:schemeClr val="tx1"/>
              </a:solidFill>
              <a:latin typeface="+mn-lt"/>
            </a:endParaRPr>
          </a:p>
          <a:p>
            <a:pPr algn="ctr"/>
            <a:r>
              <a:rPr lang="fr-FR" sz="3200" dirty="0" smtClean="0">
                <a:solidFill>
                  <a:schemeClr val="tx1"/>
                </a:solidFill>
                <a:latin typeface="+mn-lt"/>
              </a:rPr>
              <a:t>Amen</a:t>
            </a:r>
            <a:r>
              <a:rPr lang="fr-FR" sz="3200" dirty="0">
                <a:solidFill>
                  <a:schemeClr val="tx1"/>
                </a:solidFill>
                <a:latin typeface="+mn-lt"/>
              </a:rPr>
              <a:t>.</a:t>
            </a:r>
          </a:p>
        </p:txBody>
      </p:sp>
    </p:spTree>
    <p:extLst>
      <p:ext uri="{BB962C8B-B14F-4D97-AF65-F5344CB8AC3E}">
        <p14:creationId xmlns="" xmlns:p14="http://schemas.microsoft.com/office/powerpoint/2010/main" val="1347618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855662"/>
            <a:ext cx="8331200" cy="61737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r>
              <a:rPr lang="fr-FR" sz="3200" dirty="0" smtClean="0"/>
              <a:t>Agneau de Dieu, Toi qui enlèves le péché du monde, prends pitié de nous.</a:t>
            </a:r>
          </a:p>
          <a:p>
            <a:pPr algn="ctr"/>
            <a:endParaRPr lang="fr-FR" sz="3200" dirty="0" smtClean="0"/>
          </a:p>
          <a:p>
            <a:pPr algn="ctr"/>
            <a:r>
              <a:rPr lang="fr-FR" sz="3200" dirty="0" smtClean="0"/>
              <a:t>Agneau de Dieu, Toi qui enlèves le péché du monde, prends pitié de nous. </a:t>
            </a:r>
          </a:p>
          <a:p>
            <a:pPr algn="ctr"/>
            <a:endParaRPr lang="fr-FR" sz="3200" dirty="0" smtClean="0"/>
          </a:p>
          <a:p>
            <a:pPr algn="ctr"/>
            <a:r>
              <a:rPr lang="fr-FR" sz="3200" dirty="0" smtClean="0"/>
              <a:t>Agneau de Dieu, Toi qui enlèves le péché du monde, donne-nous la paix.</a:t>
            </a:r>
            <a:endParaRPr lang="fr-FR" sz="3200" b="1"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63800"/>
                </a:solidFill>
                <a:cs typeface="Arial Unicode MS" charset="0"/>
              </a:rPr>
              <a:t>Agneau de Dieu: </a:t>
            </a:r>
            <a:r>
              <a:rPr lang="fr-FR" sz="2400" i="1" dirty="0" smtClean="0">
                <a:solidFill>
                  <a:srgbClr val="D63800"/>
                </a:solidFill>
                <a:cs typeface="Arial Unicode MS" charset="0"/>
              </a:rPr>
              <a:t>Messe du Shanghai</a:t>
            </a:r>
            <a:endParaRPr lang="fr-FR" sz="2400" i="1" dirty="0">
              <a:solidFill>
                <a:srgbClr val="D63800"/>
              </a:solidFill>
              <a:cs typeface="Arial Unicode MS" charset="0"/>
            </a:endParaRPr>
          </a:p>
        </p:txBody>
      </p:sp>
    </p:spTree>
    <p:extLst>
      <p:ext uri="{BB962C8B-B14F-4D97-AF65-F5344CB8AC3E}">
        <p14:creationId xmlns:p14="http://schemas.microsoft.com/office/powerpoint/2010/main" xmlns="" val="9160236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Chantez, priez, célébrez le Seigneur (1/2)</a:t>
            </a:r>
          </a:p>
        </p:txBody>
      </p:sp>
      <p:sp>
        <p:nvSpPr>
          <p:cNvPr id="5122" name="Rectangle 2"/>
          <p:cNvSpPr>
            <a:spLocks noChangeArrowheads="1"/>
          </p:cNvSpPr>
          <p:nvPr/>
        </p:nvSpPr>
        <p:spPr bwMode="auto">
          <a:xfrm>
            <a:off x="563885" y="114297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b="1" dirty="0" smtClean="0">
                <a:solidFill>
                  <a:schemeClr val="tx1"/>
                </a:solidFill>
              </a:rPr>
              <a:t>Chantez, priez, célébrez le Seigneur !</a:t>
            </a:r>
            <a:br>
              <a:rPr lang="fr-FR" sz="3200" b="1" dirty="0" smtClean="0">
                <a:solidFill>
                  <a:schemeClr val="tx1"/>
                </a:solidFill>
              </a:rPr>
            </a:br>
            <a:r>
              <a:rPr lang="fr-FR" sz="3200" b="1" dirty="0" smtClean="0">
                <a:solidFill>
                  <a:schemeClr val="tx1"/>
                </a:solidFill>
              </a:rPr>
              <a:t>Dieu nous accueille, peuples du monde</a:t>
            </a:r>
          </a:p>
          <a:p>
            <a:pPr algn="ctr"/>
            <a:r>
              <a:rPr lang="fr-FR" sz="3200" b="1" dirty="0" smtClean="0">
                <a:solidFill>
                  <a:schemeClr val="tx1"/>
                </a:solidFill>
              </a:rPr>
              <a:t>Chantez, priez, célébrez son Nom </a:t>
            </a:r>
            <a:br>
              <a:rPr lang="fr-FR" sz="3200" b="1" dirty="0" smtClean="0">
                <a:solidFill>
                  <a:schemeClr val="tx1"/>
                </a:solidFill>
              </a:rPr>
            </a:br>
            <a:r>
              <a:rPr lang="fr-FR" sz="3200" b="1" dirty="0" smtClean="0">
                <a:solidFill>
                  <a:schemeClr val="tx1"/>
                </a:solidFill>
              </a:rPr>
              <a:t>Dieu nous accueille dans sa maison </a:t>
            </a:r>
            <a:endParaRPr lang="fr-FR" sz="3200" b="1" dirty="0">
              <a:solidFill>
                <a:schemeClr val="tx1"/>
              </a:solidFill>
            </a:endParaRPr>
          </a:p>
          <a:p>
            <a:pPr algn="ctr"/>
            <a:endParaRPr lang="fr-FR" sz="3200" dirty="0" smtClean="0">
              <a:solidFill>
                <a:schemeClr val="tx1"/>
              </a:solidFill>
            </a:endParaRPr>
          </a:p>
          <a:p>
            <a:pPr algn="ctr"/>
            <a:r>
              <a:rPr lang="fr-FR" sz="3200" dirty="0" smtClean="0">
                <a:solidFill>
                  <a:schemeClr val="tx1"/>
                </a:solidFill>
              </a:rPr>
              <a:t>1- Il a fait le ciel et la terre</a:t>
            </a:r>
            <a:br>
              <a:rPr lang="fr-FR" sz="3200" dirty="0" smtClean="0">
                <a:solidFill>
                  <a:schemeClr val="tx1"/>
                </a:solidFill>
              </a:rPr>
            </a:br>
            <a:r>
              <a:rPr lang="fr-FR" sz="3200" b="1" dirty="0" smtClean="0">
                <a:solidFill>
                  <a:schemeClr val="tx1"/>
                </a:solidFill>
              </a:rPr>
              <a:t>Eternel est son amour !</a:t>
            </a:r>
            <a:r>
              <a:rPr lang="fr-FR" sz="3200" dirty="0" smtClean="0">
                <a:solidFill>
                  <a:schemeClr val="tx1"/>
                </a:solidFill>
              </a:rPr>
              <a:t/>
            </a:r>
            <a:br>
              <a:rPr lang="fr-FR" sz="3200" dirty="0" smtClean="0">
                <a:solidFill>
                  <a:schemeClr val="tx1"/>
                </a:solidFill>
              </a:rPr>
            </a:br>
            <a:r>
              <a:rPr lang="fr-FR" sz="3200" dirty="0" smtClean="0">
                <a:solidFill>
                  <a:schemeClr val="tx1"/>
                </a:solidFill>
              </a:rPr>
              <a:t>Façonné l’homme à son image</a:t>
            </a:r>
            <a:br>
              <a:rPr lang="fr-FR" sz="3200" dirty="0" smtClean="0">
                <a:solidFill>
                  <a:schemeClr val="tx1"/>
                </a:solidFill>
              </a:rPr>
            </a:br>
            <a:r>
              <a:rPr lang="fr-FR" sz="3200" b="1" dirty="0" smtClean="0">
                <a:solidFill>
                  <a:schemeClr val="tx1"/>
                </a:solidFill>
              </a:rPr>
              <a:t> Eternel est son amour !</a:t>
            </a:r>
            <a:endParaRPr lang="fr-FR" sz="3200" dirty="0" smtClean="0">
              <a:solidFill>
                <a:schemeClr val="tx1"/>
              </a:solidFill>
            </a:endParaRPr>
          </a:p>
          <a:p>
            <a:pPr algn="ct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t> </a:t>
            </a:r>
          </a:p>
          <a:p>
            <a:pPr algn="just" eaLnBrk="1" hangingPunct="1">
              <a:spcBef>
                <a:spcPct val="20000"/>
              </a:spcBef>
              <a:buClr>
                <a:schemeClr val="accent1"/>
              </a:buClr>
              <a:buSzPct val="85000"/>
              <a:buFont typeface="Arial" charset="0"/>
              <a:buNone/>
            </a:pPr>
            <a:r>
              <a:rPr lang="ja-JP" altLang="fr-FR" sz="2500" smtClean="0">
                <a:latin typeface="Microsoft YaHei" pitchFamily="34" charset="-122"/>
                <a:ea typeface="Microsoft YaHei" pitchFamily="34" charset="-122"/>
                <a:cs typeface="Segoe UI Historic" pitchFamily="34" charset="0"/>
              </a:rPr>
              <a:t>友情提示：只有己经初领圣体的</a:t>
            </a:r>
            <a:r>
              <a:rPr lang="zh-CN" altLang="en-US" sz="2500" dirty="0" smtClean="0">
                <a:latin typeface="Microsoft YaHei" pitchFamily="34" charset="-122"/>
                <a:ea typeface="Microsoft YaHei" pitchFamily="34" charset="-122"/>
                <a:cs typeface="Segoe UI Historic" pitchFamily="34" charset="0"/>
              </a:rPr>
              <a:t>基督徒</a:t>
            </a:r>
            <a:r>
              <a:rPr lang="ja-JP" altLang="fr-FR" sz="2500" smtClean="0">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smtClean="0">
                <a:latin typeface="Microsoft YaHei" pitchFamily="34" charset="-122"/>
                <a:ea typeface="Microsoft YaHei" pitchFamily="34" charset="-122"/>
                <a:cs typeface="Segoe UI Historic" pitchFamily="34" charset="0"/>
              </a:rPr>
              <a:t>X </a:t>
            </a:r>
            <a:r>
              <a:rPr lang="ja-JP" altLang="fr-FR" sz="2500" smtClean="0">
                <a:latin typeface="Microsoft YaHei" pitchFamily="34" charset="-122"/>
                <a:ea typeface="Microsoft YaHei" pitchFamily="34" charset="-122"/>
                <a:cs typeface="Segoe UI Historic" pitchFamily="34" charset="0"/>
              </a:rPr>
              <a:t>形，置于胸前，前往接受祝福。</a:t>
            </a:r>
            <a:endParaRPr lang="fr-FR" altLang="ja-JP" sz="2500" dirty="0" smtClean="0">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smtClean="0"/>
              <a:t> </a:t>
            </a:r>
            <a:endParaRPr lang="ja-JP" altLang="fr-FR" sz="500"/>
          </a:p>
          <a:p>
            <a:pPr algn="just" eaLnBrk="1" hangingPunct="1">
              <a:spcBef>
                <a:spcPts val="600"/>
              </a:spcBef>
              <a:buClr>
                <a:schemeClr val="accent1"/>
              </a:buClr>
              <a:buSzPct val="85000"/>
              <a:buFont typeface="Arial" charset="0"/>
              <a:buNone/>
            </a:pPr>
            <a:r>
              <a:rPr lang="fr-FR" altLang="fr-FR" sz="2500" dirty="0" err="1" smtClean="0"/>
              <a:t>Please</a:t>
            </a:r>
            <a:r>
              <a:rPr lang="fr-FR" altLang="fr-FR" sz="2500" dirty="0" smtClean="0"/>
              <a:t> </a:t>
            </a:r>
            <a:r>
              <a:rPr lang="fr-FR" altLang="fr-FR" sz="2500" dirty="0" err="1" smtClean="0"/>
              <a:t>be</a:t>
            </a:r>
            <a:r>
              <a:rPr lang="fr-FR" altLang="fr-FR" sz="2500" dirty="0" smtClean="0"/>
              <a:t> </a:t>
            </a:r>
            <a:r>
              <a:rPr lang="fr-FR" altLang="fr-FR" sz="2500" dirty="0" err="1" smtClean="0"/>
              <a:t>reminded</a:t>
            </a:r>
            <a:r>
              <a:rPr lang="fr-FR" altLang="fr-FR" sz="2500" dirty="0" smtClean="0"/>
              <a:t> </a:t>
            </a:r>
            <a:r>
              <a:rPr lang="fr-FR" altLang="fr-FR" sz="2500" dirty="0" err="1" smtClean="0"/>
              <a:t>that</a:t>
            </a:r>
            <a:r>
              <a:rPr lang="fr-FR" altLang="fr-FR" sz="2500" dirty="0" smtClean="0"/>
              <a:t> </a:t>
            </a:r>
            <a:r>
              <a:rPr lang="fr-FR" altLang="fr-FR" sz="2500" dirty="0" err="1" smtClean="0"/>
              <a:t>only</a:t>
            </a:r>
            <a:r>
              <a:rPr lang="fr-FR" altLang="fr-FR" sz="2500" dirty="0" smtClean="0"/>
              <a:t> </a:t>
            </a:r>
            <a:r>
              <a:rPr lang="fr-FR" altLang="fr-FR" sz="2500" dirty="0" err="1" smtClean="0"/>
              <a:t>baptized</a:t>
            </a:r>
            <a:r>
              <a:rPr lang="fr-FR" altLang="fr-FR" sz="2500" dirty="0" smtClean="0"/>
              <a:t> </a:t>
            </a:r>
            <a:r>
              <a:rPr lang="fr-FR" altLang="fr-FR" sz="2500" dirty="0" err="1" smtClean="0"/>
              <a:t>christians</a:t>
            </a:r>
            <a:r>
              <a:rPr lang="fr-FR" altLang="fr-FR" sz="2500" dirty="0" smtClean="0"/>
              <a:t> </a:t>
            </a:r>
            <a:r>
              <a:rPr lang="fr-FR" altLang="fr-FR" sz="2500" dirty="0" err="1" smtClean="0"/>
              <a:t>who</a:t>
            </a:r>
            <a:r>
              <a:rPr lang="fr-FR" altLang="fr-FR" sz="2500" dirty="0" smtClean="0"/>
              <a:t> have </a:t>
            </a:r>
            <a:r>
              <a:rPr lang="fr-FR" altLang="fr-FR" sz="2500" dirty="0" err="1" smtClean="0"/>
              <a:t>received</a:t>
            </a:r>
            <a:r>
              <a:rPr lang="fr-FR" altLang="fr-FR" sz="2500" dirty="0" smtClean="0"/>
              <a:t> First </a:t>
            </a:r>
            <a:r>
              <a:rPr lang="fr-FR" altLang="fr-FR" sz="2500" dirty="0" err="1" smtClean="0"/>
              <a:t>Holy</a:t>
            </a:r>
            <a:r>
              <a:rPr lang="fr-FR" altLang="fr-FR" sz="2500" dirty="0" smtClean="0"/>
              <a:t> Communion </a:t>
            </a:r>
            <a:r>
              <a:rPr lang="fr-FR" altLang="fr-FR" sz="2500" dirty="0" err="1" smtClean="0"/>
              <a:t>may</a:t>
            </a:r>
            <a:r>
              <a:rPr lang="fr-FR" altLang="fr-FR" sz="2500" dirty="0" smtClean="0"/>
              <a:t> </a:t>
            </a:r>
            <a:r>
              <a:rPr lang="fr-FR" altLang="fr-FR" sz="2500" dirty="0" err="1" smtClean="0"/>
              <a:t>receive</a:t>
            </a:r>
            <a:r>
              <a:rPr lang="fr-FR" altLang="fr-FR" sz="2500" dirty="0" smtClean="0"/>
              <a:t> </a:t>
            </a:r>
            <a:r>
              <a:rPr lang="fr-FR" altLang="fr-FR" sz="2500" dirty="0" err="1" smtClean="0"/>
              <a:t>Holy</a:t>
            </a:r>
            <a:r>
              <a:rPr lang="fr-FR" altLang="fr-FR" sz="2500" dirty="0" smtClean="0"/>
              <a:t> Communion. If </a:t>
            </a:r>
            <a:r>
              <a:rPr lang="fr-FR" altLang="fr-FR" sz="2500" dirty="0" err="1" smtClean="0"/>
              <a:t>you</a:t>
            </a:r>
            <a:r>
              <a:rPr lang="fr-FR" altLang="fr-FR" sz="2500" dirty="0" smtClean="0"/>
              <a:t> have not </a:t>
            </a:r>
            <a:r>
              <a:rPr lang="fr-FR" altLang="fr-FR" sz="2500" dirty="0" err="1" smtClean="0"/>
              <a:t>received</a:t>
            </a:r>
            <a:r>
              <a:rPr lang="fr-FR" altLang="fr-FR" sz="2500" dirty="0" smtClean="0"/>
              <a:t> First </a:t>
            </a:r>
            <a:r>
              <a:rPr lang="fr-FR" altLang="fr-FR" sz="2500" dirty="0" err="1" smtClean="0"/>
              <a:t>Holy</a:t>
            </a:r>
            <a:r>
              <a:rPr lang="fr-FR" altLang="fr-FR" sz="2500" dirty="0" smtClean="0"/>
              <a:t> Communion, </a:t>
            </a:r>
            <a:r>
              <a:rPr lang="fr-FR" altLang="fr-FR" sz="2500" dirty="0" err="1" smtClean="0"/>
              <a:t>you</a:t>
            </a:r>
            <a:r>
              <a:rPr lang="fr-FR" altLang="fr-FR" sz="2500" dirty="0" smtClean="0"/>
              <a:t> </a:t>
            </a:r>
            <a:r>
              <a:rPr lang="fr-FR" altLang="fr-FR" sz="2500" dirty="0" err="1" smtClean="0"/>
              <a:t>may</a:t>
            </a:r>
            <a:r>
              <a:rPr lang="fr-FR" altLang="fr-FR" sz="2500" dirty="0" smtClean="0"/>
              <a:t> </a:t>
            </a:r>
            <a:r>
              <a:rPr lang="fr-FR" altLang="fr-FR" sz="2500" dirty="0" err="1" smtClean="0"/>
              <a:t>approach</a:t>
            </a:r>
            <a:r>
              <a:rPr lang="fr-FR" altLang="fr-FR" sz="2500" dirty="0" smtClean="0"/>
              <a:t> the alter </a:t>
            </a:r>
            <a:r>
              <a:rPr lang="fr-FR" altLang="fr-FR" sz="2500" dirty="0" err="1" smtClean="0"/>
              <a:t>with</a:t>
            </a:r>
            <a:r>
              <a:rPr lang="fr-FR" altLang="fr-FR" sz="2500" dirty="0" smtClean="0"/>
              <a:t> </a:t>
            </a:r>
            <a:r>
              <a:rPr lang="fr-FR" altLang="fr-FR" sz="2500" dirty="0" err="1" smtClean="0"/>
              <a:t>your</a:t>
            </a:r>
            <a:r>
              <a:rPr lang="fr-FR" altLang="fr-FR" sz="2500" dirty="0" smtClean="0"/>
              <a:t> hands </a:t>
            </a:r>
            <a:r>
              <a:rPr lang="fr-FR" altLang="fr-FR" sz="2500" dirty="0" err="1" smtClean="0"/>
              <a:t>folded</a:t>
            </a:r>
            <a:r>
              <a:rPr lang="fr-FR" altLang="fr-FR" sz="2500" dirty="0" smtClean="0"/>
              <a:t> </a:t>
            </a:r>
            <a:r>
              <a:rPr lang="fr-FR" altLang="fr-FR" sz="2500" dirty="0" err="1" smtClean="0"/>
              <a:t>across</a:t>
            </a:r>
            <a:r>
              <a:rPr lang="fr-FR" altLang="fr-FR" sz="2500" dirty="0" smtClean="0"/>
              <a:t> the </a:t>
            </a:r>
            <a:r>
              <a:rPr lang="fr-FR" altLang="fr-FR" sz="2500" dirty="0" err="1" smtClean="0"/>
              <a:t>chest</a:t>
            </a:r>
            <a:r>
              <a:rPr lang="fr-FR" altLang="fr-FR" sz="2500" dirty="0" smtClean="0"/>
              <a:t> in an X in </a:t>
            </a:r>
            <a:r>
              <a:rPr lang="fr-FR" altLang="fr-FR" sz="2500" dirty="0" err="1" smtClean="0"/>
              <a:t>order</a:t>
            </a:r>
            <a:r>
              <a:rPr lang="fr-FR" altLang="fr-FR" sz="2500" dirty="0" smtClean="0"/>
              <a:t> to </a:t>
            </a:r>
            <a:r>
              <a:rPr lang="fr-FR" altLang="fr-FR" sz="2500" dirty="0" err="1" smtClean="0"/>
              <a:t>receive</a:t>
            </a:r>
            <a:r>
              <a:rPr lang="fr-FR" altLang="fr-FR" sz="2500" dirty="0" smtClean="0"/>
              <a:t> a blessing. </a:t>
            </a:r>
            <a:endParaRPr lang="fr-FR" altLang="fr-FR" sz="2500" dirty="0"/>
          </a:p>
        </p:txBody>
      </p:sp>
    </p:spTree>
    <p:extLst>
      <p:ext uri="{BB962C8B-B14F-4D97-AF65-F5344CB8AC3E}">
        <p14:creationId xmlns="" xmlns:p14="http://schemas.microsoft.com/office/powerpoint/2010/main" val="3634172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fontScale="90000"/>
          </a:bodyPr>
          <a:lstStyle/>
          <a:p>
            <a:pPr algn="ctr"/>
            <a:r>
              <a:rPr lang="fr-FR" sz="3200" dirty="0" smtClean="0">
                <a:latin typeface="+mn-lt"/>
              </a:rPr>
              <a:t/>
            </a:r>
            <a:br>
              <a:rPr lang="fr-FR" sz="3200" dirty="0" smtClean="0">
                <a:latin typeface="+mn-lt"/>
              </a:rPr>
            </a:br>
            <a:r>
              <a:rPr lang="fr-FR" sz="3200" dirty="0" smtClean="0">
                <a:solidFill>
                  <a:schemeClr val="tx1"/>
                </a:solidFill>
                <a:latin typeface="+mn-lt"/>
              </a:rPr>
              <a:t>1</a:t>
            </a:r>
            <a:r>
              <a:rPr lang="fr-FR" sz="3200" dirty="0">
                <a:solidFill>
                  <a:schemeClr val="tx1"/>
                </a:solidFill>
                <a:latin typeface="+mn-lt"/>
              </a:rPr>
              <a:t>. Laisserons-nous à notre table </a:t>
            </a:r>
            <a:br>
              <a:rPr lang="fr-FR" sz="3200" dirty="0">
                <a:solidFill>
                  <a:schemeClr val="tx1"/>
                </a:solidFill>
                <a:latin typeface="+mn-lt"/>
              </a:rPr>
            </a:br>
            <a:r>
              <a:rPr lang="fr-FR" sz="3200" dirty="0">
                <a:solidFill>
                  <a:schemeClr val="tx1"/>
                </a:solidFill>
                <a:latin typeface="+mn-lt"/>
              </a:rPr>
              <a:t>un peu de place à l'étranger? </a:t>
            </a:r>
            <a:r>
              <a:rPr lang="en-GB" sz="3200" dirty="0">
                <a:solidFill>
                  <a:schemeClr val="tx1"/>
                </a:solidFill>
                <a:latin typeface="+mn-lt"/>
              </a:rPr>
              <a:t/>
            </a:r>
            <a:br>
              <a:rPr lang="en-GB" sz="3200" dirty="0">
                <a:solidFill>
                  <a:schemeClr val="tx1"/>
                </a:solidFill>
                <a:latin typeface="+mn-lt"/>
              </a:rPr>
            </a:br>
            <a:r>
              <a:rPr lang="fr-FR" sz="3200" dirty="0">
                <a:solidFill>
                  <a:schemeClr val="tx1"/>
                </a:solidFill>
                <a:latin typeface="+mn-lt"/>
              </a:rPr>
              <a:t>Trouvera-t-il quand il viendra </a:t>
            </a:r>
            <a:br>
              <a:rPr lang="fr-FR" sz="3200" dirty="0">
                <a:solidFill>
                  <a:schemeClr val="tx1"/>
                </a:solidFill>
                <a:latin typeface="+mn-lt"/>
              </a:rPr>
            </a:br>
            <a:r>
              <a:rPr lang="fr-FR" sz="3200" dirty="0">
                <a:solidFill>
                  <a:schemeClr val="tx1"/>
                </a:solidFill>
                <a:latin typeface="+mn-lt"/>
              </a:rPr>
              <a:t>un peu de pain et d'amitié? </a:t>
            </a:r>
            <a:r>
              <a:rPr lang="en-GB" sz="3200" dirty="0">
                <a:solidFill>
                  <a:schemeClr val="tx1"/>
                </a:solidFill>
                <a:latin typeface="+mn-lt"/>
              </a:rPr>
              <a:t/>
            </a:r>
            <a:br>
              <a:rPr lang="en-GB" sz="3200" dirty="0">
                <a:solidFill>
                  <a:schemeClr val="tx1"/>
                </a:solidFill>
                <a:latin typeface="+mn-lt"/>
              </a:rPr>
            </a:br>
            <a:r>
              <a:rPr lang="fr-FR" sz="3200" dirty="0">
                <a:solidFill>
                  <a:schemeClr val="tx1"/>
                </a:solidFill>
                <a:latin typeface="+mn-lt"/>
              </a:rPr>
              <a:t> </a:t>
            </a:r>
            <a:r>
              <a:rPr lang="en-GB" sz="3200" dirty="0">
                <a:solidFill>
                  <a:schemeClr val="tx1"/>
                </a:solidFill>
                <a:latin typeface="+mn-lt"/>
              </a:rPr>
              <a:t/>
            </a:r>
            <a:br>
              <a:rPr lang="en-GB" sz="3200" dirty="0">
                <a:solidFill>
                  <a:schemeClr val="tx1"/>
                </a:solidFill>
                <a:latin typeface="+mn-lt"/>
              </a:rPr>
            </a:br>
            <a:r>
              <a:rPr lang="fr-FR" sz="3200" b="1" dirty="0">
                <a:solidFill>
                  <a:schemeClr val="tx1"/>
                </a:solidFill>
                <a:latin typeface="+mn-lt"/>
              </a:rPr>
              <a:t>Ne laissons pas mourir la terre, </a:t>
            </a:r>
            <a:br>
              <a:rPr lang="fr-FR" sz="3200" b="1" dirty="0">
                <a:solidFill>
                  <a:schemeClr val="tx1"/>
                </a:solidFill>
                <a:latin typeface="+mn-lt"/>
              </a:rPr>
            </a:br>
            <a:r>
              <a:rPr lang="fr-FR" sz="3200" b="1" dirty="0">
                <a:solidFill>
                  <a:schemeClr val="tx1"/>
                </a:solidFill>
                <a:latin typeface="+mn-lt"/>
              </a:rPr>
              <a:t>ne laissons pas mourir le feu.</a:t>
            </a:r>
            <a:r>
              <a:rPr lang="en-GB" sz="3200" dirty="0">
                <a:solidFill>
                  <a:schemeClr val="tx1"/>
                </a:solidFill>
                <a:latin typeface="+mn-lt"/>
              </a:rPr>
              <a:t/>
            </a:r>
            <a:br>
              <a:rPr lang="en-GB" sz="3200" dirty="0">
                <a:solidFill>
                  <a:schemeClr val="tx1"/>
                </a:solidFill>
                <a:latin typeface="+mn-lt"/>
              </a:rPr>
            </a:br>
            <a:r>
              <a:rPr lang="fr-FR" sz="3200" b="1" dirty="0">
                <a:solidFill>
                  <a:schemeClr val="tx1"/>
                </a:solidFill>
                <a:latin typeface="+mn-lt"/>
              </a:rPr>
              <a:t>Tendons nos mains vers la lumière </a:t>
            </a:r>
            <a:br>
              <a:rPr lang="fr-FR" sz="3200" b="1" dirty="0">
                <a:solidFill>
                  <a:schemeClr val="tx1"/>
                </a:solidFill>
                <a:latin typeface="+mn-lt"/>
              </a:rPr>
            </a:br>
            <a:r>
              <a:rPr lang="fr-FR" sz="3200" b="1" dirty="0">
                <a:solidFill>
                  <a:schemeClr val="tx1"/>
                </a:solidFill>
                <a:latin typeface="+mn-lt"/>
              </a:rPr>
              <a:t>pour accueillir le don de Dieu,</a:t>
            </a:r>
            <a:r>
              <a:rPr lang="en-GB" sz="3200" dirty="0">
                <a:solidFill>
                  <a:schemeClr val="tx1"/>
                </a:solidFill>
                <a:latin typeface="+mn-lt"/>
              </a:rPr>
              <a:t/>
            </a:r>
            <a:br>
              <a:rPr lang="en-GB" sz="3200" dirty="0">
                <a:solidFill>
                  <a:schemeClr val="tx1"/>
                </a:solidFill>
                <a:latin typeface="+mn-lt"/>
              </a:rPr>
            </a:br>
            <a:r>
              <a:rPr lang="fr-FR" sz="3200" b="1" dirty="0" smtClean="0">
                <a:solidFill>
                  <a:schemeClr val="tx1"/>
                </a:solidFill>
                <a:latin typeface="+mn-lt"/>
              </a:rPr>
              <a:t>pour </a:t>
            </a:r>
            <a:r>
              <a:rPr lang="fr-FR" sz="3200" b="1" dirty="0">
                <a:solidFill>
                  <a:schemeClr val="tx1"/>
                </a:solidFill>
                <a:latin typeface="+mn-lt"/>
              </a:rPr>
              <a:t>accueillir le don de Dieu.</a:t>
            </a:r>
            <a:r>
              <a:rPr lang="en-GB" sz="3200" dirty="0"/>
              <a:t/>
            </a:r>
            <a:br>
              <a:rPr lang="en-GB" sz="3200" dirty="0"/>
            </a:br>
            <a:r>
              <a:rPr lang="fr-FR" sz="3200" dirty="0"/>
              <a:t> </a:t>
            </a:r>
            <a:r>
              <a:rPr lang="en-GB" sz="3200" dirty="0"/>
              <a:t/>
            </a:r>
            <a:br>
              <a:rPr lang="en-GB" sz="3200" dirty="0"/>
            </a:br>
            <a:endParaRPr lang="en-US"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(1/3)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fontScale="90000"/>
          </a:bodyPr>
          <a:lstStyle/>
          <a:p>
            <a:pPr algn="ctr"/>
            <a:r>
              <a:rPr lang="fr-FR" sz="3200" dirty="0" smtClean="0">
                <a:solidFill>
                  <a:schemeClr val="tx1"/>
                </a:solidFill>
              </a:rPr>
              <a:t/>
            </a:r>
            <a:br>
              <a:rPr lang="fr-FR" sz="3200" dirty="0" smtClean="0">
                <a:solidFill>
                  <a:schemeClr val="tx1"/>
                </a:solidFill>
              </a:rPr>
            </a:br>
            <a:r>
              <a:rPr lang="fr-FR" sz="3200" dirty="0" smtClean="0">
                <a:solidFill>
                  <a:schemeClr val="tx1"/>
                </a:solidFill>
              </a:rPr>
              <a:t>2</a:t>
            </a:r>
            <a:r>
              <a:rPr lang="fr-FR" sz="3200" dirty="0">
                <a:solidFill>
                  <a:schemeClr val="tx1"/>
                </a:solidFill>
              </a:rPr>
              <a:t>. Laisserons-nous à nos paroles </a:t>
            </a:r>
            <a:br>
              <a:rPr lang="fr-FR" sz="3200" dirty="0">
                <a:solidFill>
                  <a:schemeClr val="tx1"/>
                </a:solidFill>
              </a:rPr>
            </a:br>
            <a:r>
              <a:rPr lang="" sz="3200" dirty="0">
                <a:solidFill>
                  <a:schemeClr val="tx1"/>
                </a:solidFill>
              </a:rPr>
              <a:t>u</a:t>
            </a:r>
            <a:r>
              <a:rPr lang="fr-FR" sz="3200" dirty="0">
                <a:solidFill>
                  <a:schemeClr val="tx1"/>
                </a:solidFill>
              </a:rPr>
              <a:t>n peu de temps à l'étranger?</a:t>
            </a:r>
            <a:br>
              <a:rPr lang="fr-FR" sz="3200" dirty="0">
                <a:solidFill>
                  <a:schemeClr val="tx1"/>
                </a:solidFill>
              </a:rPr>
            </a:br>
            <a:r>
              <a:rPr lang="en-GB" sz="3200" dirty="0">
                <a:solidFill>
                  <a:schemeClr val="tx1"/>
                </a:solidFill>
              </a:rPr>
              <a:t>T</a:t>
            </a:r>
            <a:r>
              <a:rPr lang="fr-FR" sz="3200" dirty="0">
                <a:solidFill>
                  <a:schemeClr val="tx1"/>
                </a:solidFill>
              </a:rPr>
              <a:t>rouvera-t-il quand il viendra </a:t>
            </a:r>
            <a:br>
              <a:rPr lang="fr-FR" sz="3200" dirty="0">
                <a:solidFill>
                  <a:schemeClr val="tx1"/>
                </a:solidFill>
              </a:rPr>
            </a:br>
            <a:r>
              <a:rPr lang="fr-FR" sz="3200" dirty="0">
                <a:solidFill>
                  <a:schemeClr val="tx1"/>
                </a:solidFill>
              </a:rPr>
              <a:t>un cœur ouvert pour l'écouter?</a:t>
            </a:r>
            <a:br>
              <a:rPr lang="fr-FR" sz="3200" dirty="0">
                <a:solidFill>
                  <a:schemeClr val="tx1"/>
                </a:solidFill>
              </a:rPr>
            </a:br>
            <a:r>
              <a:rPr lang="en-GB" sz="3200" dirty="0">
                <a:solidFill>
                  <a:schemeClr val="tx1"/>
                </a:solidFill>
              </a:rPr>
              <a:t> </a:t>
            </a:r>
            <a:r>
              <a:rPr lang="fr-FR" sz="3200" dirty="0">
                <a:solidFill>
                  <a:schemeClr val="tx1"/>
                </a:solidFill>
              </a:rPr>
              <a:t> </a:t>
            </a:r>
            <a:r>
              <a:rPr lang="fr-FR" sz="3200" dirty="0">
                <a:solidFill>
                  <a:schemeClr val="tx1"/>
                </a:solidFill>
                <a:latin typeface="+mn-lt"/>
              </a:rPr>
              <a:t/>
            </a:r>
            <a:br>
              <a:rPr lang="fr-FR" sz="3200" dirty="0">
                <a:solidFill>
                  <a:schemeClr val="tx1"/>
                </a:solidFill>
                <a:latin typeface="+mn-lt"/>
              </a:rPr>
            </a:br>
            <a:r>
              <a:rPr lang="fr-FR" sz="3200" b="1" dirty="0" smtClean="0">
                <a:solidFill>
                  <a:schemeClr val="tx1"/>
                </a:solidFill>
              </a:rPr>
              <a:t>Ne laissons pas mourir la terre, </a:t>
            </a:r>
            <a:br>
              <a:rPr lang="fr-FR" sz="3200" b="1" dirty="0" smtClean="0">
                <a:solidFill>
                  <a:schemeClr val="tx1"/>
                </a:solidFill>
              </a:rPr>
            </a:br>
            <a:r>
              <a:rPr lang="fr-FR" sz="3200" b="1" dirty="0" smtClean="0">
                <a:solidFill>
                  <a:schemeClr val="tx1"/>
                </a:solidFill>
              </a:rPr>
              <a:t>ne laissons pas mourir le feu.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Tendons nos mains vers la lumière </a:t>
            </a:r>
            <a:br>
              <a:rPr lang="fr-FR" sz="3200" b="1" dirty="0" smtClean="0">
                <a:solidFill>
                  <a:schemeClr val="tx1"/>
                </a:solidFill>
              </a:rPr>
            </a:br>
            <a:r>
              <a:rPr lang="fr-FR" sz="3200" b="1" dirty="0" smtClean="0">
                <a:solidFill>
                  <a:schemeClr val="tx1"/>
                </a:solidFill>
              </a:rPr>
              <a:t>pour accueillir le don de Dieu,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pour accueillir le don de Dieu.</a:t>
            </a:r>
            <a:r>
              <a:rPr lang="en-GB" sz="3200" dirty="0" smtClean="0">
                <a:solidFill>
                  <a:schemeClr val="tx1"/>
                </a:solidFill>
              </a:rPr>
              <a:t/>
            </a:r>
            <a:br>
              <a:rPr lang="en-GB" sz="3200" dirty="0" smtClean="0">
                <a:solidFill>
                  <a:schemeClr val="tx1"/>
                </a:solidFill>
              </a:rPr>
            </a:br>
            <a:r>
              <a:rPr lang="fr-FR" sz="3200" dirty="0" smtClean="0"/>
              <a:t> </a:t>
            </a:r>
            <a:endParaRPr lang="en-GB"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(2/3)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2"/>
            <a:ext cx="8494712" cy="5527823"/>
          </a:xfrm>
        </p:spPr>
        <p:txBody>
          <a:bodyPr>
            <a:normAutofit fontScale="90000"/>
          </a:bodyPr>
          <a:lstStyle/>
          <a:p>
            <a:pPr algn="ctr"/>
            <a:r>
              <a:rPr lang="fr-FR" sz="3200" dirty="0">
                <a:latin typeface="+mn-lt"/>
              </a:rPr>
              <a:t> </a:t>
            </a:r>
            <a:r>
              <a:rPr lang="en-GB" sz="3200" dirty="0">
                <a:latin typeface="+mn-lt"/>
              </a:rPr>
              <a:t/>
            </a:r>
            <a:br>
              <a:rPr lang="en-GB" sz="3200" dirty="0">
                <a:latin typeface="+mn-lt"/>
              </a:rPr>
            </a:br>
            <a:r>
              <a:rPr lang="fr-FR" sz="3200" dirty="0">
                <a:solidFill>
                  <a:schemeClr val="tx1"/>
                </a:solidFill>
                <a:latin typeface="+mn-lt"/>
              </a:rPr>
              <a:t>3. Laisserons-nous à nos églises </a:t>
            </a:r>
            <a:br>
              <a:rPr lang="fr-FR" sz="3200" dirty="0">
                <a:solidFill>
                  <a:schemeClr val="tx1"/>
                </a:solidFill>
                <a:latin typeface="+mn-lt"/>
              </a:rPr>
            </a:br>
            <a:r>
              <a:rPr lang="fr-FR" sz="3200" dirty="0">
                <a:solidFill>
                  <a:schemeClr val="tx1"/>
                </a:solidFill>
                <a:latin typeface="+mn-lt"/>
              </a:rPr>
              <a:t>un peu d'espace à l'étranger?</a:t>
            </a:r>
            <a:r>
              <a:rPr lang="en-GB" sz="3200" dirty="0">
                <a:solidFill>
                  <a:schemeClr val="tx1"/>
                </a:solidFill>
                <a:latin typeface="+mn-lt"/>
              </a:rPr>
              <a:t/>
            </a:r>
            <a:br>
              <a:rPr lang="en-GB" sz="3200" dirty="0">
                <a:solidFill>
                  <a:schemeClr val="tx1"/>
                </a:solidFill>
                <a:latin typeface="+mn-lt"/>
              </a:rPr>
            </a:br>
            <a:r>
              <a:rPr lang="fr-FR" sz="3200" dirty="0">
                <a:solidFill>
                  <a:schemeClr val="tx1"/>
                </a:solidFill>
                <a:latin typeface="+mn-lt"/>
              </a:rPr>
              <a:t>Trouvera-t-il quand il viendra </a:t>
            </a:r>
            <a:br>
              <a:rPr lang="fr-FR" sz="3200" dirty="0">
                <a:solidFill>
                  <a:schemeClr val="tx1"/>
                </a:solidFill>
                <a:latin typeface="+mn-lt"/>
              </a:rPr>
            </a:br>
            <a:r>
              <a:rPr lang="fr-FR" sz="3200" dirty="0">
                <a:solidFill>
                  <a:schemeClr val="tx1"/>
                </a:solidFill>
                <a:latin typeface="+mn-lt"/>
              </a:rPr>
              <a:t>des cœurs de pauvres et d'affamés? </a:t>
            </a:r>
            <a:r>
              <a:rPr lang="fr-FR" sz="3200" b="1" dirty="0">
                <a:solidFill>
                  <a:schemeClr val="tx1"/>
                </a:solidFill>
              </a:rPr>
              <a:t/>
            </a:r>
            <a:br>
              <a:rPr lang="fr-FR" sz="3200" b="1" dirty="0">
                <a:solidFill>
                  <a:schemeClr val="tx1"/>
                </a:solidFill>
              </a:rPr>
            </a:br>
            <a:r>
              <a:rPr lang="fr-FR" sz="3200" b="1" dirty="0">
                <a:solidFill>
                  <a:schemeClr val="tx1"/>
                </a:solidFill>
              </a:rPr>
              <a:t> </a:t>
            </a:r>
            <a:br>
              <a:rPr lang="fr-FR" sz="3200" b="1" dirty="0">
                <a:solidFill>
                  <a:schemeClr val="tx1"/>
                </a:solidFill>
              </a:rPr>
            </a:br>
            <a:r>
              <a:rPr lang="fr-FR" sz="3200" b="1" dirty="0" smtClean="0">
                <a:solidFill>
                  <a:schemeClr val="tx1"/>
                </a:solidFill>
              </a:rPr>
              <a:t>Ne laissons pas mourir la terre, </a:t>
            </a:r>
            <a:br>
              <a:rPr lang="fr-FR" sz="3200" b="1" dirty="0" smtClean="0">
                <a:solidFill>
                  <a:schemeClr val="tx1"/>
                </a:solidFill>
              </a:rPr>
            </a:br>
            <a:r>
              <a:rPr lang="fr-FR" sz="3200" b="1" dirty="0" smtClean="0">
                <a:solidFill>
                  <a:schemeClr val="tx1"/>
                </a:solidFill>
              </a:rPr>
              <a:t>ne laissons pas mourir le feu.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Tendons nos mains vers la lumière </a:t>
            </a:r>
            <a:br>
              <a:rPr lang="fr-FR" sz="3200" b="1" dirty="0" smtClean="0">
                <a:solidFill>
                  <a:schemeClr val="tx1"/>
                </a:solidFill>
              </a:rPr>
            </a:br>
            <a:r>
              <a:rPr lang="fr-FR" sz="3200" b="1" dirty="0" smtClean="0">
                <a:solidFill>
                  <a:schemeClr val="tx1"/>
                </a:solidFill>
              </a:rPr>
              <a:t>pour accueillir le don de Dieu,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pour accueillir le don de Dieu.</a:t>
            </a:r>
            <a:r>
              <a:rPr lang="en-GB" sz="3200" dirty="0" smtClean="0"/>
              <a:t/>
            </a:r>
            <a:br>
              <a:rPr lang="en-GB" sz="3200" dirty="0" smtClean="0"/>
            </a:br>
            <a:r>
              <a:rPr lang="fr-FR" sz="3200" dirty="0" smtClean="0"/>
              <a:t> </a:t>
            </a:r>
            <a:r>
              <a:rPr lang="fr-FR" sz="3200" b="1" dirty="0"/>
              <a:t> </a:t>
            </a:r>
            <a:r>
              <a:rPr lang="en-GB" sz="3200" dirty="0"/>
              <a:t/>
            </a:r>
            <a:br>
              <a:rPr lang="en-GB" sz="3200" dirty="0"/>
            </a:br>
            <a:r>
              <a:rPr lang="fr-FR" sz="3200" dirty="0"/>
              <a:t/>
            </a:r>
            <a:br>
              <a:rPr lang="fr-FR" sz="3200" dirty="0"/>
            </a:br>
            <a:r>
              <a:rPr lang="en-GB" sz="3200" dirty="0"/>
              <a:t> </a:t>
            </a:r>
            <a:r>
              <a:rPr lang="fr-FR" sz="3200" b="1" dirty="0"/>
              <a:t> </a:t>
            </a:r>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a:solidFill>
                  <a:srgbClr val="D63800"/>
                </a:solidFill>
              </a:rPr>
              <a:t>   </a:t>
            </a:r>
            <a:r>
              <a:rPr lang="fr-FR" b="1" dirty="0">
                <a:solidFill>
                  <a:srgbClr val="D63800"/>
                </a:solidFill>
              </a:rPr>
              <a:t>Laisserons-nous à notre table</a:t>
            </a:r>
            <a:r>
              <a:rPr lang="" b="1">
                <a:solidFill>
                  <a:srgbClr val="D63800"/>
                </a:solidFill>
              </a:rPr>
              <a:t> (3/3)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1/4)</a:t>
            </a:r>
            <a:r>
              <a:rPr lang="fr-FR" sz="2400" dirty="0" smtClean="0">
                <a:solidFill>
                  <a:srgbClr val="D2533C"/>
                </a:solidFill>
              </a:rPr>
              <a:t> </a:t>
            </a:r>
          </a:p>
        </p:txBody>
      </p:sp>
      <p:sp>
        <p:nvSpPr>
          <p:cNvPr id="5" name="Shape 203"/>
          <p:cNvSpPr/>
          <p:nvPr/>
        </p:nvSpPr>
        <p:spPr>
          <a:xfrm>
            <a:off x="609600" y="1494493"/>
            <a:ext cx="8077200" cy="421384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spcBef>
                <a:spcPts val="500"/>
              </a:spcBef>
              <a:defRPr sz="2200"/>
            </a:pPr>
            <a:r>
              <a:rPr sz="3200" dirty="0">
                <a:solidFill>
                  <a:schemeClr val="tx1"/>
                </a:solidFill>
              </a:rPr>
              <a:t>1- De toi seigneur nous attendons la vie,</a:t>
            </a:r>
            <a:br>
              <a:rPr sz="3200" dirty="0">
                <a:solidFill>
                  <a:schemeClr val="tx1"/>
                </a:solidFill>
              </a:rPr>
            </a:br>
            <a:r>
              <a:rPr sz="3200" dirty="0">
                <a:solidFill>
                  <a:schemeClr val="accent6"/>
                </a:solidFill>
              </a:rPr>
              <a:t> </a:t>
            </a:r>
            <a:r>
              <a:rPr sz="3200" i="1" dirty="0">
                <a:solidFill>
                  <a:schemeClr val="accent6">
                    <a:lumMod val="75000"/>
                  </a:schemeClr>
                </a:solidFill>
              </a:rPr>
              <a:t>Que ma bouche chante ta louange</a:t>
            </a:r>
            <a:r>
              <a:rPr sz="3200" i="1" dirty="0">
                <a:solidFill>
                  <a:schemeClr val="tx1"/>
                </a:solidFill>
              </a:rPr>
              <a:t/>
            </a:r>
            <a:br>
              <a:rPr sz="3200" i="1" dirty="0">
                <a:solidFill>
                  <a:schemeClr val="tx1"/>
                </a:solidFill>
              </a:rPr>
            </a:br>
            <a:r>
              <a:rPr sz="3200" dirty="0">
                <a:solidFill>
                  <a:schemeClr val="tx1"/>
                </a:solidFill>
              </a:rPr>
              <a:t> Tu es pour nous un rempart un appui,</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r>
              <a:rPr sz="3200" i="1" dirty="0">
                <a:solidFill>
                  <a:schemeClr val="tx1"/>
                </a:solidFill>
              </a:rPr>
              <a:t/>
            </a:r>
            <a:br>
              <a:rPr sz="3200" i="1" dirty="0">
                <a:solidFill>
                  <a:schemeClr val="tx1"/>
                </a:solidFill>
              </a:rPr>
            </a:br>
            <a:r>
              <a:rPr sz="3200" dirty="0">
                <a:solidFill>
                  <a:schemeClr val="tx1"/>
                </a:solidFill>
              </a:rPr>
              <a:t> La joie du cœur viens de toi </a:t>
            </a:r>
            <a:r>
              <a:rPr lang="fr-FR" sz="3200" dirty="0" smtClean="0">
                <a:solidFill>
                  <a:schemeClr val="tx1"/>
                </a:solidFill>
              </a:rPr>
              <a:t>ô </a:t>
            </a:r>
            <a:r>
              <a:rPr sz="3200" dirty="0" smtClean="0">
                <a:solidFill>
                  <a:schemeClr val="tx1"/>
                </a:solidFill>
              </a:rPr>
              <a:t>Seigneur</a:t>
            </a:r>
            <a:r>
              <a:rPr sz="3200" dirty="0">
                <a:solidFill>
                  <a:schemeClr val="tx1"/>
                </a:solidFill>
              </a:rPr>
              <a:t>,</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r>
              <a:rPr sz="3200" i="1" dirty="0">
                <a:solidFill>
                  <a:schemeClr val="tx1"/>
                </a:solidFill>
              </a:rPr>
              <a:t/>
            </a:r>
            <a:br>
              <a:rPr sz="3200" i="1" dirty="0">
                <a:solidFill>
                  <a:schemeClr val="tx1"/>
                </a:solidFill>
              </a:rPr>
            </a:br>
            <a:r>
              <a:rPr sz="3200" dirty="0">
                <a:solidFill>
                  <a:schemeClr val="tx1"/>
                </a:solidFill>
              </a:rPr>
              <a:t> Notre confiance est dans ton nom très saint</a:t>
            </a:r>
            <a:br>
              <a:rPr sz="3200" dirty="0">
                <a:solidFill>
                  <a:schemeClr val="tx1"/>
                </a:solidFill>
              </a:rPr>
            </a:br>
            <a:r>
              <a:rPr sz="3200" dirty="0">
                <a:solidFill>
                  <a:schemeClr val="tx1"/>
                </a:solidFill>
              </a:rPr>
              <a:t> </a:t>
            </a:r>
            <a:r>
              <a:rPr sz="3200" i="1" dirty="0">
                <a:solidFill>
                  <a:schemeClr val="accent6">
                    <a:lumMod val="75000"/>
                  </a:schemeClr>
                </a:solidFill>
              </a:rPr>
              <a:t>Que ma bouche... </a:t>
            </a:r>
            <a:endParaRPr sz="32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25</a:t>
            </a:fld>
            <a:endParaRPr lang="en-US"/>
          </a:p>
        </p:txBody>
      </p:sp>
    </p:spTree>
    <p:extLst>
      <p:ext uri="{BB962C8B-B14F-4D97-AF65-F5344CB8AC3E}">
        <p14:creationId xmlns="" xmlns:p14="http://schemas.microsoft.com/office/powerpoint/2010/main" val="2596116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5" name="Shape 203"/>
          <p:cNvSpPr/>
          <p:nvPr/>
        </p:nvSpPr>
        <p:spPr>
          <a:xfrm>
            <a:off x="609600" y="1494493"/>
            <a:ext cx="8077200" cy="263854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lgn="ctr">
              <a:spcBef>
                <a:spcPts val="500"/>
              </a:spcBef>
              <a:defRPr sz="2200" b="1"/>
            </a:pPr>
            <a:r>
              <a:rPr sz="3200" dirty="0" smtClean="0">
                <a:solidFill>
                  <a:schemeClr val="accent6">
                    <a:lumMod val="75000"/>
                  </a:schemeClr>
                </a:solidFill>
              </a:rPr>
              <a:t>Sois </a:t>
            </a:r>
            <a:r>
              <a:rPr sz="3200" dirty="0">
                <a:solidFill>
                  <a:schemeClr val="accent6">
                    <a:lumMod val="75000"/>
                  </a:schemeClr>
                </a:solidFill>
              </a:rPr>
              <a:t>loué Seigneur pour ta </a:t>
            </a:r>
            <a:r>
              <a:rPr sz="3200" dirty="0" smtClean="0">
                <a:solidFill>
                  <a:schemeClr val="accent6">
                    <a:lumMod val="75000"/>
                  </a:schemeClr>
                </a:solidFill>
              </a:rPr>
              <a:t>grandeur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Sois loué pour tous tes bienfaits </a:t>
            </a:r>
          </a:p>
          <a:p>
            <a:pPr marL="182879" indent="-182879" algn="ctr">
              <a:spcBef>
                <a:spcPts val="500"/>
              </a:spcBef>
              <a:defRPr sz="2200" b="1"/>
            </a:pPr>
            <a:r>
              <a:rPr sz="3200" dirty="0">
                <a:solidFill>
                  <a:schemeClr val="accent6">
                    <a:lumMod val="75000"/>
                  </a:schemeClr>
                </a:solidFill>
              </a:rPr>
              <a:t>Gloire à toi Seigneur tu es </a:t>
            </a:r>
            <a:r>
              <a:rPr sz="3200" dirty="0" smtClean="0">
                <a:solidFill>
                  <a:schemeClr val="accent6">
                    <a:lumMod val="75000"/>
                  </a:schemeClr>
                </a:solidFill>
              </a:rPr>
              <a:t>vainqueur</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Ton amour inonde nos </a:t>
            </a:r>
            <a:r>
              <a:rPr sz="3200" dirty="0" smtClean="0">
                <a:solidFill>
                  <a:schemeClr val="accent6">
                    <a:lumMod val="75000"/>
                  </a:schemeClr>
                </a:solidFill>
              </a:rPr>
              <a:t>cœurs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Que ma bouche chante ta </a:t>
            </a:r>
            <a:r>
              <a:rPr sz="3200" dirty="0" smtClean="0">
                <a:solidFill>
                  <a:schemeClr val="accent6">
                    <a:lumMod val="75000"/>
                  </a:schemeClr>
                </a:solidFill>
              </a:rPr>
              <a:t>louange</a:t>
            </a:r>
            <a:r>
              <a:rPr lang="en-US" sz="3200" dirty="0" smtClean="0">
                <a:solidFill>
                  <a:schemeClr val="accent6">
                    <a:lumMod val="75000"/>
                  </a:schemeClr>
                </a:solidFill>
              </a:rPr>
              <a:t> !</a:t>
            </a:r>
            <a:endParaRPr sz="3200" dirty="0">
              <a:solidFill>
                <a:schemeClr val="accent6">
                  <a:lumMod val="75000"/>
                </a:schemeClr>
              </a:solidFill>
            </a:endParaRPr>
          </a:p>
        </p:txBody>
      </p:sp>
      <p:sp>
        <p:nvSpPr>
          <p:cNvPr id="6"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2/4)</a:t>
            </a:r>
            <a:r>
              <a:rPr lang="fr-FR" sz="2400" dirty="0" smtClean="0">
                <a:solidFill>
                  <a:srgbClr val="D2533C"/>
                </a:solidFill>
              </a:rPr>
              <a:t>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26</a:t>
            </a:fld>
            <a:endParaRPr lang="en-US"/>
          </a:p>
        </p:txBody>
      </p:sp>
    </p:spTree>
    <p:extLst>
      <p:ext uri="{BB962C8B-B14F-4D97-AF65-F5344CB8AC3E}">
        <p14:creationId xmlns="" xmlns:p14="http://schemas.microsoft.com/office/powerpoint/2010/main" val="952746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3/4)</a:t>
            </a:r>
            <a:r>
              <a:rPr lang="fr-FR" sz="2400" dirty="0" smtClean="0">
                <a:solidFill>
                  <a:srgbClr val="D2533C"/>
                </a:solidFill>
              </a:rPr>
              <a:t> </a:t>
            </a:r>
          </a:p>
        </p:txBody>
      </p:sp>
      <p:sp>
        <p:nvSpPr>
          <p:cNvPr id="5" name="Shape 203"/>
          <p:cNvSpPr/>
          <p:nvPr/>
        </p:nvSpPr>
        <p:spPr>
          <a:xfrm>
            <a:off x="609600" y="1494493"/>
            <a:ext cx="8077200" cy="375590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spcBef>
                <a:spcPts val="500"/>
              </a:spcBef>
              <a:defRPr sz="2200"/>
            </a:pPr>
            <a:r>
              <a:rPr lang="en-US" sz="3200" dirty="0">
                <a:solidFill>
                  <a:schemeClr val="tx1"/>
                </a:solidFill>
              </a:rPr>
              <a:t>2</a:t>
            </a:r>
            <a:r>
              <a:rPr sz="3200" dirty="0" smtClean="0">
                <a:solidFill>
                  <a:schemeClr val="tx1"/>
                </a:solidFill>
              </a:rPr>
              <a:t>- </a:t>
            </a:r>
            <a:r>
              <a:rPr lang="en-US" sz="3200" dirty="0">
                <a:solidFill>
                  <a:schemeClr val="tx1"/>
                </a:solidFill>
              </a:rPr>
              <a:t>Seigneur, tu as éclairé notre </a:t>
            </a:r>
            <a:r>
              <a:rPr lang="en-US" sz="3200" dirty="0" smtClean="0">
                <a:solidFill>
                  <a:schemeClr val="tx1"/>
                </a:solidFill>
              </a:rPr>
              <a:t>nuit,</a:t>
            </a:r>
            <a:r>
              <a:rPr sz="3200" dirty="0">
                <a:solidFill>
                  <a:schemeClr val="tx1"/>
                </a:solidFill>
              </a:rPr>
              <a:t/>
            </a:r>
            <a:br>
              <a:rPr sz="3200" dirty="0">
                <a:solidFill>
                  <a:schemeClr val="tx1"/>
                </a:solidFill>
              </a:rPr>
            </a:br>
            <a:r>
              <a:rPr sz="3200" dirty="0">
                <a:solidFill>
                  <a:schemeClr val="accent6"/>
                </a:solidFill>
              </a:rPr>
              <a:t> </a:t>
            </a:r>
            <a:r>
              <a:rPr sz="3200" i="1" dirty="0">
                <a:solidFill>
                  <a:schemeClr val="accent6">
                    <a:lumMod val="75000"/>
                  </a:schemeClr>
                </a:solidFill>
              </a:rPr>
              <a:t>Que ma bouche chante ta louange</a:t>
            </a:r>
            <a:r>
              <a:rPr sz="3200" i="1" dirty="0">
                <a:solidFill>
                  <a:schemeClr val="tx1"/>
                </a:solidFill>
              </a:rPr>
              <a:t/>
            </a:r>
            <a:br>
              <a:rPr sz="3200" i="1" dirty="0">
                <a:solidFill>
                  <a:schemeClr val="tx1"/>
                </a:solidFill>
              </a:rPr>
            </a:br>
            <a:r>
              <a:rPr sz="3200" dirty="0">
                <a:solidFill>
                  <a:schemeClr val="tx1"/>
                </a:solidFill>
              </a:rPr>
              <a:t> </a:t>
            </a:r>
            <a:r>
              <a:rPr lang="en-US" sz="3200" dirty="0">
                <a:solidFill>
                  <a:schemeClr val="tx1"/>
                </a:solidFill>
              </a:rPr>
              <a:t>Tu es lumière et clarté sur nos pas,</a:t>
            </a:r>
            <a:r>
              <a:rPr sz="3200" dirty="0">
                <a:solidFill>
                  <a:schemeClr val="tx1"/>
                </a:solidFill>
              </a:rPr>
              <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r>
              <a:rPr sz="3200" i="1" dirty="0">
                <a:solidFill>
                  <a:schemeClr val="tx1"/>
                </a:solidFill>
              </a:rPr>
              <a:t/>
            </a:r>
            <a:br>
              <a:rPr sz="3200" i="1" dirty="0">
                <a:solidFill>
                  <a:schemeClr val="tx1"/>
                </a:solidFill>
              </a:rPr>
            </a:br>
            <a:r>
              <a:rPr lang="en-US" sz="3200" dirty="0" err="1">
                <a:solidFill>
                  <a:schemeClr val="tx1"/>
                </a:solidFill>
              </a:rPr>
              <a:t>Tu</a:t>
            </a:r>
            <a:r>
              <a:rPr lang="en-US" sz="3200" dirty="0">
                <a:solidFill>
                  <a:schemeClr val="tx1"/>
                </a:solidFill>
              </a:rPr>
              <a:t> </a:t>
            </a:r>
            <a:r>
              <a:rPr lang="en-US" sz="3200" dirty="0" err="1">
                <a:solidFill>
                  <a:schemeClr val="tx1"/>
                </a:solidFill>
              </a:rPr>
              <a:t>affermis</a:t>
            </a:r>
            <a:r>
              <a:rPr lang="en-US" sz="3200" dirty="0">
                <a:solidFill>
                  <a:schemeClr val="tx1"/>
                </a:solidFill>
              </a:rPr>
              <a:t> </a:t>
            </a:r>
            <a:r>
              <a:rPr lang="en-US" sz="3200" dirty="0" err="1">
                <a:solidFill>
                  <a:schemeClr val="tx1"/>
                </a:solidFill>
              </a:rPr>
              <a:t>nos</a:t>
            </a:r>
            <a:r>
              <a:rPr lang="en-US" sz="3200" dirty="0">
                <a:solidFill>
                  <a:schemeClr val="tx1"/>
                </a:solidFill>
              </a:rPr>
              <a:t> mains pour le combat,</a:t>
            </a:r>
            <a:r>
              <a:rPr sz="3200" dirty="0">
                <a:solidFill>
                  <a:schemeClr val="tx1"/>
                </a:solidFill>
              </a:rPr>
              <a:t/>
            </a:r>
            <a:br>
              <a:rPr sz="3200" dirty="0">
                <a:solidFill>
                  <a:schemeClr val="tx1"/>
                </a:solidFill>
              </a:rPr>
            </a:br>
            <a:r>
              <a:rPr sz="3200" dirty="0">
                <a:solidFill>
                  <a:schemeClr val="accent6"/>
                </a:solidFill>
              </a:rPr>
              <a:t> </a:t>
            </a:r>
            <a:r>
              <a:rPr sz="3200" i="1" dirty="0">
                <a:solidFill>
                  <a:schemeClr val="accent6"/>
                </a:solidFill>
              </a:rPr>
              <a:t>Que ma bouche... </a:t>
            </a:r>
            <a:r>
              <a:rPr sz="3200" i="1" dirty="0">
                <a:solidFill>
                  <a:schemeClr val="accent6">
                    <a:lumMod val="75000"/>
                  </a:schemeClr>
                </a:solidFill>
              </a:rPr>
              <a:t/>
            </a:r>
            <a:br>
              <a:rPr sz="3200" i="1" dirty="0">
                <a:solidFill>
                  <a:schemeClr val="accent6">
                    <a:lumMod val="75000"/>
                  </a:schemeClr>
                </a:solidFill>
              </a:rPr>
            </a:br>
            <a:r>
              <a:rPr lang="en-US" sz="3200" dirty="0">
                <a:solidFill>
                  <a:schemeClr val="accent6">
                    <a:lumMod val="75000"/>
                  </a:schemeClr>
                </a:solidFill>
              </a:rPr>
              <a:t>Seigneur </a:t>
            </a:r>
            <a:r>
              <a:rPr lang="en-US" sz="3200" dirty="0" err="1">
                <a:solidFill>
                  <a:schemeClr val="tx1"/>
                </a:solidFill>
              </a:rPr>
              <a:t>tu</a:t>
            </a:r>
            <a:r>
              <a:rPr lang="en-US" sz="3200" dirty="0">
                <a:solidFill>
                  <a:schemeClr val="tx1"/>
                </a:solidFill>
              </a:rPr>
              <a:t> nous fortifies </a:t>
            </a:r>
            <a:r>
              <a:rPr lang="en-US" sz="3200" dirty="0" err="1">
                <a:solidFill>
                  <a:schemeClr val="tx1"/>
                </a:solidFill>
              </a:rPr>
              <a:t>dans</a:t>
            </a:r>
            <a:r>
              <a:rPr lang="en-US" sz="3200" dirty="0">
                <a:solidFill>
                  <a:schemeClr val="tx1"/>
                </a:solidFill>
              </a:rPr>
              <a:t> la </a:t>
            </a:r>
            <a:r>
              <a:rPr lang="en-US" sz="3200" dirty="0" err="1">
                <a:solidFill>
                  <a:schemeClr val="tx1"/>
                </a:solidFill>
              </a:rPr>
              <a:t>foi</a:t>
            </a:r>
            <a:r>
              <a:rPr lang="en-US" sz="3200" dirty="0">
                <a:solidFill>
                  <a:schemeClr val="tx1"/>
                </a:solidFill>
              </a:rPr>
              <a:t> </a:t>
            </a:r>
            <a:r>
              <a:rPr lang="en-US" sz="3200" dirty="0" smtClean="0">
                <a:solidFill>
                  <a:schemeClr val="tx1"/>
                </a:solidFill>
              </a:rPr>
              <a:t>!</a:t>
            </a:r>
            <a:r>
              <a:rPr sz="3200" dirty="0">
                <a:solidFill>
                  <a:schemeClr val="tx1"/>
                </a:solidFill>
              </a:rPr>
              <a:t/>
            </a:r>
            <a:br>
              <a:rPr sz="3200" dirty="0">
                <a:solidFill>
                  <a:schemeClr val="tx1"/>
                </a:solidFill>
              </a:rPr>
            </a:br>
            <a:r>
              <a:rPr sz="3200" dirty="0">
                <a:solidFill>
                  <a:schemeClr val="tx1"/>
                </a:solidFill>
              </a:rPr>
              <a:t> </a:t>
            </a:r>
            <a:r>
              <a:rPr sz="3200" i="1" dirty="0">
                <a:solidFill>
                  <a:schemeClr val="accent6">
                    <a:lumMod val="75000"/>
                  </a:schemeClr>
                </a:solidFill>
              </a:rPr>
              <a:t>Que ma bouche... </a:t>
            </a:r>
            <a:endParaRPr sz="32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27</a:t>
            </a:fld>
            <a:endParaRPr lang="en-US"/>
          </a:p>
        </p:txBody>
      </p:sp>
    </p:spTree>
    <p:extLst>
      <p:ext uri="{BB962C8B-B14F-4D97-AF65-F5344CB8AC3E}">
        <p14:creationId xmlns="" xmlns:p14="http://schemas.microsoft.com/office/powerpoint/2010/main" val="13677002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5" name="Shape 203"/>
          <p:cNvSpPr/>
          <p:nvPr/>
        </p:nvSpPr>
        <p:spPr>
          <a:xfrm>
            <a:off x="609600" y="1494493"/>
            <a:ext cx="8077200" cy="263854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lgn="ctr">
              <a:spcBef>
                <a:spcPts val="500"/>
              </a:spcBef>
              <a:defRPr sz="2200" b="1"/>
            </a:pPr>
            <a:r>
              <a:rPr sz="3200" dirty="0" smtClean="0">
                <a:solidFill>
                  <a:schemeClr val="accent6">
                    <a:lumMod val="75000"/>
                  </a:schemeClr>
                </a:solidFill>
              </a:rPr>
              <a:t>Sois </a:t>
            </a:r>
            <a:r>
              <a:rPr sz="3200" dirty="0">
                <a:solidFill>
                  <a:schemeClr val="accent6">
                    <a:lumMod val="75000"/>
                  </a:schemeClr>
                </a:solidFill>
              </a:rPr>
              <a:t>loué Seigneur pour ta </a:t>
            </a:r>
            <a:r>
              <a:rPr sz="3200" dirty="0" smtClean="0">
                <a:solidFill>
                  <a:schemeClr val="accent6">
                    <a:lumMod val="75000"/>
                  </a:schemeClr>
                </a:solidFill>
              </a:rPr>
              <a:t>grandeur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Sois loué pour tous tes bienfaits </a:t>
            </a:r>
          </a:p>
          <a:p>
            <a:pPr marL="182879" indent="-182879" algn="ctr">
              <a:spcBef>
                <a:spcPts val="500"/>
              </a:spcBef>
              <a:defRPr sz="2200" b="1"/>
            </a:pPr>
            <a:r>
              <a:rPr sz="3200" dirty="0">
                <a:solidFill>
                  <a:schemeClr val="accent6">
                    <a:lumMod val="75000"/>
                  </a:schemeClr>
                </a:solidFill>
              </a:rPr>
              <a:t>Gloire à toi Seigneur tu es </a:t>
            </a:r>
            <a:r>
              <a:rPr sz="3200" dirty="0" smtClean="0">
                <a:solidFill>
                  <a:schemeClr val="accent6">
                    <a:lumMod val="75000"/>
                  </a:schemeClr>
                </a:solidFill>
              </a:rPr>
              <a:t>vainqueur</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Ton amour inonde nos </a:t>
            </a:r>
            <a:r>
              <a:rPr sz="3200" dirty="0" smtClean="0">
                <a:solidFill>
                  <a:schemeClr val="accent6">
                    <a:lumMod val="75000"/>
                  </a:schemeClr>
                </a:solidFill>
              </a:rPr>
              <a:t>cœurs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Que ma bouche chante ta </a:t>
            </a:r>
            <a:r>
              <a:rPr sz="3200" dirty="0" smtClean="0">
                <a:solidFill>
                  <a:schemeClr val="accent6">
                    <a:lumMod val="75000"/>
                  </a:schemeClr>
                </a:solidFill>
              </a:rPr>
              <a:t>louange</a:t>
            </a:r>
            <a:r>
              <a:rPr lang="en-US" sz="3200" dirty="0" smtClean="0">
                <a:solidFill>
                  <a:schemeClr val="accent6">
                    <a:lumMod val="75000"/>
                  </a:schemeClr>
                </a:solidFill>
              </a:rPr>
              <a:t> !</a:t>
            </a:r>
            <a:endParaRPr sz="3200" dirty="0">
              <a:solidFill>
                <a:schemeClr val="accent6">
                  <a:lumMod val="75000"/>
                </a:schemeClr>
              </a:solidFill>
            </a:endParaRPr>
          </a:p>
        </p:txBody>
      </p:sp>
      <p:sp>
        <p:nvSpPr>
          <p:cNvPr id="6"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4/4)</a:t>
            </a:r>
            <a:r>
              <a:rPr lang="fr-FR" sz="2400" dirty="0" smtClean="0">
                <a:solidFill>
                  <a:srgbClr val="D2533C"/>
                </a:solidFill>
              </a:rPr>
              <a:t>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28</a:t>
            </a:fld>
            <a:endParaRPr lang="en-US"/>
          </a:p>
        </p:txBody>
      </p:sp>
    </p:spTree>
    <p:extLst>
      <p:ext uri="{BB962C8B-B14F-4D97-AF65-F5344CB8AC3E}">
        <p14:creationId xmlns="" xmlns:p14="http://schemas.microsoft.com/office/powerpoint/2010/main" val="14834959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smtClean="0">
                <a:ea typeface="ＭＳ Ｐゴシック" pitchFamily="34" charset="-128"/>
              </a:rPr>
              <a:t>Bon </a:t>
            </a:r>
            <a:r>
              <a:rPr lang="en-GB" sz="4000" b="1" i="1" cap="none" dirty="0" err="1" smtClean="0">
                <a:ea typeface="ＭＳ Ｐゴシック" pitchFamily="34" charset="-128"/>
              </a:rPr>
              <a:t>dimanche</a:t>
            </a:r>
            <a:r>
              <a:rPr lang="en-GB" sz="4000" b="1" i="1" cap="none" dirty="0" smtClean="0">
                <a:ea typeface="ＭＳ Ｐゴシック" pitchFamily="34" charset="-128"/>
              </a:rPr>
              <a:t> à </a:t>
            </a:r>
            <a:r>
              <a:rPr lang="en-GB" sz="4000" b="1" i="1" cap="none" dirty="0" err="1" smtClean="0">
                <a:ea typeface="ＭＳ Ｐゴシック" pitchFamily="34" charset="-128"/>
              </a:rPr>
              <a:t>tous</a:t>
            </a:r>
            <a:r>
              <a:rPr lang="en-GB" sz="4000" b="1" i="1" cap="none" dirty="0" smtClean="0">
                <a:ea typeface="ＭＳ Ｐゴシック" pitchFamily="34" charset="-128"/>
              </a:rPr>
              <a:t> !</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smtClean="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Chantez, priez, célébrez le Seigneur (2/2)</a:t>
            </a:r>
          </a:p>
        </p:txBody>
      </p:sp>
      <p:sp>
        <p:nvSpPr>
          <p:cNvPr id="5122" name="Rectangle 2"/>
          <p:cNvSpPr>
            <a:spLocks noChangeArrowheads="1"/>
          </p:cNvSpPr>
          <p:nvPr/>
        </p:nvSpPr>
        <p:spPr bwMode="auto">
          <a:xfrm>
            <a:off x="563885" y="1142975"/>
            <a:ext cx="8256587" cy="502232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b="1" dirty="0" smtClean="0">
                <a:solidFill>
                  <a:schemeClr val="tx1"/>
                </a:solidFill>
              </a:rPr>
              <a:t>Chantez, priez, célébrez le Seigneur !</a:t>
            </a:r>
            <a:br>
              <a:rPr lang="fr-FR" sz="3200" b="1" dirty="0" smtClean="0">
                <a:solidFill>
                  <a:schemeClr val="tx1"/>
                </a:solidFill>
              </a:rPr>
            </a:br>
            <a:r>
              <a:rPr lang="fr-FR" sz="3200" b="1" dirty="0" smtClean="0">
                <a:solidFill>
                  <a:schemeClr val="tx1"/>
                </a:solidFill>
              </a:rPr>
              <a:t>Dieu nous accueille peuples du monde</a:t>
            </a:r>
          </a:p>
          <a:p>
            <a:pPr algn="ctr"/>
            <a:r>
              <a:rPr lang="fr-FR" sz="3200" b="1" dirty="0" smtClean="0">
                <a:solidFill>
                  <a:schemeClr val="tx1"/>
                </a:solidFill>
              </a:rPr>
              <a:t>Chantez, priez, célébrez son Nom </a:t>
            </a:r>
            <a:br>
              <a:rPr lang="fr-FR" sz="3200" b="1" dirty="0" smtClean="0">
                <a:solidFill>
                  <a:schemeClr val="tx1"/>
                </a:solidFill>
              </a:rPr>
            </a:br>
            <a:r>
              <a:rPr lang="fr-FR" sz="3200" b="1" dirty="0" smtClean="0">
                <a:solidFill>
                  <a:schemeClr val="tx1"/>
                </a:solidFill>
              </a:rPr>
              <a:t>Dieu nous accueille dans sa maison </a:t>
            </a:r>
            <a:endParaRPr lang="fr-FR" sz="3200" b="1" dirty="0">
              <a:solidFill>
                <a:schemeClr val="tx1"/>
              </a:solidFill>
            </a:endParaRPr>
          </a:p>
          <a:p>
            <a:pPr algn="ctr"/>
            <a:endParaRPr lang="fr-FR" sz="3200" dirty="0" smtClean="0">
              <a:solidFill>
                <a:schemeClr val="tx1"/>
              </a:solidFill>
            </a:endParaRPr>
          </a:p>
          <a:p>
            <a:pPr algn="ctr"/>
            <a:r>
              <a:rPr lang="fr-FR" sz="3200" dirty="0" smtClean="0">
                <a:solidFill>
                  <a:schemeClr val="tx1"/>
                </a:solidFill>
              </a:rPr>
              <a:t>2- Il combla Marie de sa grâce</a:t>
            </a:r>
            <a:br>
              <a:rPr lang="fr-FR" sz="3200" dirty="0" smtClean="0">
                <a:solidFill>
                  <a:schemeClr val="tx1"/>
                </a:solidFill>
              </a:rPr>
            </a:br>
            <a:r>
              <a:rPr lang="fr-FR" sz="3200" b="1" dirty="0" smtClean="0">
                <a:solidFill>
                  <a:schemeClr val="tx1"/>
                </a:solidFill>
              </a:rPr>
              <a:t>Eternel est son amour !</a:t>
            </a:r>
            <a:r>
              <a:rPr lang="fr-FR" sz="3200" dirty="0" smtClean="0">
                <a:solidFill>
                  <a:schemeClr val="tx1"/>
                </a:solidFill>
              </a:rPr>
              <a:t/>
            </a:r>
            <a:br>
              <a:rPr lang="fr-FR" sz="3200" dirty="0" smtClean="0">
                <a:solidFill>
                  <a:schemeClr val="tx1"/>
                </a:solidFill>
              </a:rPr>
            </a:br>
            <a:r>
              <a:rPr lang="fr-FR" sz="3200" dirty="0" smtClean="0">
                <a:solidFill>
                  <a:schemeClr val="tx1"/>
                </a:solidFill>
              </a:rPr>
              <a:t> Il se fit chair parmi les hommes </a:t>
            </a:r>
            <a:br>
              <a:rPr lang="fr-FR" sz="3200" dirty="0" smtClean="0">
                <a:solidFill>
                  <a:schemeClr val="tx1"/>
                </a:solidFill>
              </a:rPr>
            </a:br>
            <a:r>
              <a:rPr lang="fr-FR" sz="3200" b="1" dirty="0" smtClean="0">
                <a:solidFill>
                  <a:schemeClr val="tx1"/>
                </a:solidFill>
              </a:rPr>
              <a:t> Eternel est son amour !</a:t>
            </a:r>
            <a:endParaRPr lang="fr-FR" sz="3200" dirty="0" smtClean="0">
              <a:solidFill>
                <a:schemeClr val="tx1"/>
              </a:solidFill>
            </a:endParaRPr>
          </a:p>
          <a:p>
            <a:pPr algn="ct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298826"/>
            <a:ext cx="8229600" cy="648494"/>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smtClean="0">
                <a:solidFill>
                  <a:srgbClr val="D2533C"/>
                </a:solidFill>
              </a:rPr>
              <a:t>Kyrié</a:t>
            </a:r>
            <a:r>
              <a:rPr lang="en-US" sz="2400" b="1" i="1" dirty="0" smtClean="0">
                <a:solidFill>
                  <a:srgbClr val="D2533C"/>
                </a:solidFill>
              </a:rPr>
              <a:t>: </a:t>
            </a:r>
            <a:r>
              <a:rPr lang="en-US" sz="2400" i="1" dirty="0" err="1" smtClean="0">
                <a:solidFill>
                  <a:srgbClr val="D2533C"/>
                </a:solidFill>
              </a:rPr>
              <a:t>Messe</a:t>
            </a:r>
            <a:r>
              <a:rPr lang="en-US" sz="2400" i="1" dirty="0" smtClean="0">
                <a:solidFill>
                  <a:srgbClr val="D2533C"/>
                </a:solidFill>
              </a:rPr>
              <a:t> de Shanghai</a:t>
            </a:r>
          </a:p>
        </p:txBody>
      </p:sp>
      <p:sp>
        <p:nvSpPr>
          <p:cNvPr id="7170" name="Rectangle 2"/>
          <p:cNvSpPr>
            <a:spLocks noChangeArrowheads="1"/>
          </p:cNvSpPr>
          <p:nvPr/>
        </p:nvSpPr>
        <p:spPr bwMode="auto">
          <a:xfrm>
            <a:off x="827584" y="1124744"/>
            <a:ext cx="7803580" cy="46805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a:solidFill>
                  <a:srgbClr val="292934"/>
                </a:solidFill>
                <a:cs typeface="Arial Unicode MS" charset="0"/>
              </a:rPr>
              <a:t>Seigneur, </a:t>
            </a:r>
            <a:r>
              <a:rPr lang="en-US" sz="3400" dirty="0" err="1">
                <a:solidFill>
                  <a:srgbClr val="292934"/>
                </a:solidFill>
                <a:cs typeface="Arial Unicode MS" charset="0"/>
              </a:rPr>
              <a:t>prends</a:t>
            </a:r>
            <a:r>
              <a:rPr lang="en-US" sz="3400" dirty="0">
                <a:solidFill>
                  <a:srgbClr val="292934"/>
                </a:solidFill>
                <a:cs typeface="Arial Unicode MS" charset="0"/>
              </a:rPr>
              <a:t> </a:t>
            </a:r>
            <a:r>
              <a:rPr lang="en-US" sz="3400" dirty="0" err="1" smtClean="0">
                <a:solidFill>
                  <a:srgbClr val="292934"/>
                </a:solidFill>
                <a:cs typeface="Arial Unicode MS" charset="0"/>
              </a:rPr>
              <a:t>pitié</a:t>
            </a:r>
            <a:r>
              <a:rPr lang="en-US" sz="3400" dirty="0">
                <a:solidFill>
                  <a:srgbClr val="292934"/>
                </a:solidFill>
                <a:cs typeface="Arial Unicode MS" charset="0"/>
              </a:rPr>
              <a:t> </a:t>
            </a:r>
            <a:r>
              <a:rPr lang="en-US" sz="3400" dirty="0" smtClean="0">
                <a:solidFill>
                  <a:srgbClr val="292934"/>
                </a:solidFill>
                <a:cs typeface="Arial Unicode MS" charset="0"/>
              </a:rPr>
              <a:t>(</a:t>
            </a:r>
            <a:r>
              <a:rPr lang="en-US" sz="3400" dirty="0" err="1" smtClean="0">
                <a:solidFill>
                  <a:srgbClr val="292934"/>
                </a:solidFill>
                <a:cs typeface="Arial Unicode MS" charset="0"/>
              </a:rPr>
              <a:t>bis</a:t>
            </a:r>
            <a:r>
              <a:rPr lang="en-US" sz="3400" dirty="0" smtClean="0">
                <a:solidFill>
                  <a:srgbClr val="292934"/>
                </a:solidFill>
                <a:cs typeface="Arial Unicode MS" charset="0"/>
              </a:rPr>
              <a:t>)</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smtClean="0">
                <a:solidFill>
                  <a:srgbClr val="292934"/>
                </a:solidFill>
                <a:cs typeface="Arial Unicode MS" charset="0"/>
              </a:rPr>
              <a:t>Seigneur</a:t>
            </a:r>
            <a:r>
              <a:rPr lang="en-US" sz="3400" dirty="0">
                <a:solidFill>
                  <a:srgbClr val="292934"/>
                </a:solidFill>
                <a:cs typeface="Arial Unicode MS" charset="0"/>
              </a:rPr>
              <a:t>, </a:t>
            </a:r>
            <a:r>
              <a:rPr lang="en-US" sz="3400" dirty="0" err="1">
                <a:solidFill>
                  <a:srgbClr val="292934"/>
                </a:solidFill>
                <a:cs typeface="Arial Unicode MS" charset="0"/>
              </a:rPr>
              <a:t>prends</a:t>
            </a:r>
            <a:r>
              <a:rPr lang="en-US" sz="3400" dirty="0">
                <a:solidFill>
                  <a:srgbClr val="292934"/>
                </a:solidFill>
                <a:cs typeface="Arial Unicode MS" charset="0"/>
              </a:rPr>
              <a:t> </a:t>
            </a:r>
            <a:r>
              <a:rPr lang="en-US" sz="3400" dirty="0" err="1">
                <a:solidFill>
                  <a:srgbClr val="292934"/>
                </a:solidFill>
                <a:cs typeface="Arial Unicode MS" charset="0"/>
              </a:rPr>
              <a:t>pitié</a:t>
            </a:r>
            <a:r>
              <a:rPr lang="en-US" sz="3400" dirty="0">
                <a:solidFill>
                  <a:srgbClr val="292934"/>
                </a:solidFill>
                <a:cs typeface="Arial Unicode MS" charset="0"/>
              </a:rPr>
              <a:t> de </a:t>
            </a:r>
            <a:r>
              <a:rPr lang="en-US" sz="3400" dirty="0" smtClean="0">
                <a:solidFill>
                  <a:srgbClr val="292934"/>
                </a:solidFill>
                <a:cs typeface="Arial Unicode MS" charset="0"/>
              </a:rPr>
              <a:t>nous</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err="1" smtClean="0">
                <a:solidFill>
                  <a:srgbClr val="292934"/>
                </a:solidFill>
                <a:cs typeface="Arial Unicode MS" charset="0"/>
              </a:rPr>
              <a:t>Ô</a:t>
            </a:r>
            <a:r>
              <a:rPr lang="en-US" sz="3400" dirty="0" smtClean="0">
                <a:solidFill>
                  <a:srgbClr val="292934"/>
                </a:solidFill>
                <a:cs typeface="Arial Unicode MS" charset="0"/>
              </a:rPr>
              <a:t> </a:t>
            </a:r>
            <a:r>
              <a:rPr lang="en-US" sz="3400" dirty="0">
                <a:solidFill>
                  <a:srgbClr val="292934"/>
                </a:solidFill>
                <a:cs typeface="Arial Unicode MS" charset="0"/>
              </a:rPr>
              <a:t>Christ, </a:t>
            </a:r>
            <a:r>
              <a:rPr lang="en-US" sz="3400" dirty="0" err="1">
                <a:solidFill>
                  <a:srgbClr val="292934"/>
                </a:solidFill>
                <a:cs typeface="Arial Unicode MS" charset="0"/>
              </a:rPr>
              <a:t>prends</a:t>
            </a:r>
            <a:r>
              <a:rPr lang="en-US" sz="3400" dirty="0">
                <a:solidFill>
                  <a:srgbClr val="292934"/>
                </a:solidFill>
                <a:cs typeface="Arial Unicode MS" charset="0"/>
              </a:rPr>
              <a:t> </a:t>
            </a:r>
            <a:r>
              <a:rPr lang="en-US" sz="3400" dirty="0" err="1" smtClean="0">
                <a:solidFill>
                  <a:srgbClr val="292934"/>
                </a:solidFill>
                <a:cs typeface="Arial Unicode MS" charset="0"/>
              </a:rPr>
              <a:t>pitié</a:t>
            </a:r>
            <a:r>
              <a:rPr lang="en-US" sz="3400" dirty="0" smtClean="0">
                <a:solidFill>
                  <a:srgbClr val="292934"/>
                </a:solidFill>
                <a:cs typeface="Arial Unicode MS" charset="0"/>
              </a:rPr>
              <a:t> (</a:t>
            </a:r>
            <a:r>
              <a:rPr lang="en-US" sz="3400" dirty="0" err="1" smtClean="0">
                <a:solidFill>
                  <a:srgbClr val="292934"/>
                </a:solidFill>
                <a:cs typeface="Arial Unicode MS" charset="0"/>
              </a:rPr>
              <a:t>bis</a:t>
            </a:r>
            <a:r>
              <a:rPr lang="en-US" sz="3400" dirty="0" smtClean="0">
                <a:solidFill>
                  <a:srgbClr val="292934"/>
                </a:solidFill>
                <a:cs typeface="Arial Unicode MS" charset="0"/>
              </a:rPr>
              <a:t>)</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err="1" smtClean="0">
                <a:solidFill>
                  <a:srgbClr val="292934"/>
                </a:solidFill>
                <a:cs typeface="Arial Unicode MS" charset="0"/>
              </a:rPr>
              <a:t>Ô</a:t>
            </a:r>
            <a:r>
              <a:rPr lang="en-US" sz="3400" dirty="0" smtClean="0">
                <a:solidFill>
                  <a:srgbClr val="292934"/>
                </a:solidFill>
                <a:cs typeface="Arial Unicode MS" charset="0"/>
              </a:rPr>
              <a:t> </a:t>
            </a:r>
            <a:r>
              <a:rPr lang="en-US" sz="3400" dirty="0">
                <a:solidFill>
                  <a:srgbClr val="292934"/>
                </a:solidFill>
                <a:cs typeface="Arial Unicode MS" charset="0"/>
              </a:rPr>
              <a:t>Christ, </a:t>
            </a:r>
            <a:r>
              <a:rPr lang="en-US" sz="3400" dirty="0" err="1">
                <a:solidFill>
                  <a:srgbClr val="292934"/>
                </a:solidFill>
                <a:cs typeface="Arial Unicode MS" charset="0"/>
              </a:rPr>
              <a:t>prends</a:t>
            </a:r>
            <a:r>
              <a:rPr lang="en-US" sz="3400" dirty="0">
                <a:solidFill>
                  <a:srgbClr val="292934"/>
                </a:solidFill>
                <a:cs typeface="Arial Unicode MS" charset="0"/>
              </a:rPr>
              <a:t> </a:t>
            </a:r>
            <a:r>
              <a:rPr lang="en-US" sz="3400" dirty="0" err="1">
                <a:solidFill>
                  <a:srgbClr val="292934"/>
                </a:solidFill>
                <a:cs typeface="Arial Unicode MS" charset="0"/>
              </a:rPr>
              <a:t>pitié</a:t>
            </a:r>
            <a:r>
              <a:rPr lang="en-US" sz="3400" dirty="0">
                <a:solidFill>
                  <a:srgbClr val="292934"/>
                </a:solidFill>
                <a:cs typeface="Arial Unicode MS" charset="0"/>
              </a:rPr>
              <a:t> de </a:t>
            </a:r>
            <a:r>
              <a:rPr lang="en-US" sz="3400" dirty="0" smtClean="0">
                <a:solidFill>
                  <a:srgbClr val="292934"/>
                </a:solidFill>
                <a:cs typeface="Arial Unicode MS" charset="0"/>
              </a:rPr>
              <a:t>nous</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smtClean="0">
                <a:solidFill>
                  <a:srgbClr val="292934"/>
                </a:solidFill>
                <a:cs typeface="Arial Unicode MS" charset="0"/>
              </a:rPr>
              <a:t>Seigneur</a:t>
            </a:r>
            <a:r>
              <a:rPr lang="en-US" sz="3400" dirty="0">
                <a:solidFill>
                  <a:srgbClr val="292934"/>
                </a:solidFill>
                <a:cs typeface="Arial Unicode MS" charset="0"/>
              </a:rPr>
              <a:t>, </a:t>
            </a:r>
            <a:r>
              <a:rPr lang="en-US" sz="3400" dirty="0" err="1">
                <a:solidFill>
                  <a:srgbClr val="292934"/>
                </a:solidFill>
                <a:cs typeface="Arial Unicode MS" charset="0"/>
              </a:rPr>
              <a:t>prends</a:t>
            </a:r>
            <a:r>
              <a:rPr lang="en-US" sz="3400" dirty="0">
                <a:solidFill>
                  <a:srgbClr val="292934"/>
                </a:solidFill>
                <a:cs typeface="Arial Unicode MS" charset="0"/>
              </a:rPr>
              <a:t> </a:t>
            </a:r>
            <a:r>
              <a:rPr lang="en-US" sz="3400" dirty="0" err="1">
                <a:solidFill>
                  <a:srgbClr val="292934"/>
                </a:solidFill>
                <a:cs typeface="Arial Unicode MS" charset="0"/>
              </a:rPr>
              <a:t>pitié</a:t>
            </a:r>
            <a:r>
              <a:rPr lang="en-US" sz="3400" dirty="0">
                <a:solidFill>
                  <a:srgbClr val="292934"/>
                </a:solidFill>
                <a:cs typeface="Arial Unicode MS" charset="0"/>
              </a:rPr>
              <a:t> </a:t>
            </a:r>
            <a:r>
              <a:rPr lang="en-US" sz="3400" dirty="0" smtClean="0">
                <a:solidFill>
                  <a:srgbClr val="292934"/>
                </a:solidFill>
                <a:cs typeface="Arial Unicode MS" charset="0"/>
              </a:rPr>
              <a:t>(</a:t>
            </a:r>
            <a:r>
              <a:rPr lang="en-US" sz="3400" dirty="0" err="1" smtClean="0">
                <a:solidFill>
                  <a:srgbClr val="292934"/>
                </a:solidFill>
                <a:cs typeface="Arial Unicode MS" charset="0"/>
              </a:rPr>
              <a:t>bis</a:t>
            </a:r>
            <a:r>
              <a:rPr lang="en-US" sz="3400" dirty="0">
                <a:solidFill>
                  <a:srgbClr val="292934"/>
                </a:solidFill>
                <a:cs typeface="Arial Unicode MS" charset="0"/>
              </a:rPr>
              <a:t>)</a:t>
            </a: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smtClean="0">
                <a:solidFill>
                  <a:srgbClr val="292934"/>
                </a:solidFill>
                <a:cs typeface="Arial Unicode MS" charset="0"/>
              </a:rPr>
              <a:t>Seigneur</a:t>
            </a:r>
            <a:r>
              <a:rPr lang="en-US" sz="3400" dirty="0">
                <a:solidFill>
                  <a:srgbClr val="292934"/>
                </a:solidFill>
                <a:cs typeface="Arial Unicode MS" charset="0"/>
              </a:rPr>
              <a:t>, </a:t>
            </a:r>
            <a:r>
              <a:rPr lang="en-US" sz="3400" dirty="0" err="1">
                <a:solidFill>
                  <a:srgbClr val="292934"/>
                </a:solidFill>
                <a:cs typeface="Arial Unicode MS" charset="0"/>
              </a:rPr>
              <a:t>prends</a:t>
            </a:r>
            <a:r>
              <a:rPr lang="en-US" sz="3400" dirty="0">
                <a:solidFill>
                  <a:srgbClr val="292934"/>
                </a:solidFill>
                <a:cs typeface="Arial Unicode MS" charset="0"/>
              </a:rPr>
              <a:t> </a:t>
            </a:r>
            <a:r>
              <a:rPr lang="en-US" sz="3400" dirty="0" err="1">
                <a:solidFill>
                  <a:srgbClr val="292934"/>
                </a:solidFill>
                <a:cs typeface="Arial Unicode MS" charset="0"/>
              </a:rPr>
              <a:t>pitié</a:t>
            </a:r>
            <a:r>
              <a:rPr lang="en-US" sz="3400" dirty="0">
                <a:solidFill>
                  <a:srgbClr val="292934"/>
                </a:solidFill>
                <a:cs typeface="Arial Unicode MS" charset="0"/>
              </a:rPr>
              <a:t> de nous</a:t>
            </a:r>
          </a:p>
        </p:txBody>
      </p:sp>
    </p:spTree>
    <p:extLst>
      <p:ext uri="{BB962C8B-B14F-4D97-AF65-F5344CB8AC3E}">
        <p14:creationId xmlns="" xmlns:p14="http://schemas.microsoft.com/office/powerpoint/2010/main" val="5861186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Shanghai (1/2) </a:t>
            </a:r>
          </a:p>
        </p:txBody>
      </p:sp>
      <p:sp>
        <p:nvSpPr>
          <p:cNvPr id="8194" name="Rectangle 2"/>
          <p:cNvSpPr>
            <a:spLocks noChangeArrowheads="1"/>
          </p:cNvSpPr>
          <p:nvPr/>
        </p:nvSpPr>
        <p:spPr bwMode="auto">
          <a:xfrm>
            <a:off x="395288" y="836612"/>
            <a:ext cx="8641208"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smtClean="0">
                <a:solidFill>
                  <a:srgbClr val="292934"/>
                </a:solidFill>
                <a:cs typeface="Arial Unicode MS" charset="0"/>
              </a:rPr>
              <a:t>Gloire à Dieu au plus haut des cieux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smtClean="0">
                <a:solidFill>
                  <a:srgbClr val="292934"/>
                </a:solidFill>
                <a:cs typeface="Arial Unicode MS" charset="0"/>
              </a:rPr>
              <a:t>Et paix sur la terre aux homme qu’Il aime (bis)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Nous Te louons, nous Te bénissons, nous T’adorons, nous Te glorifions, nous Te rendons grâce, pour ton immense Gloire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Seigneur Dieu, Roi du ciel, le Père tout-puissant.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Seigneur Fils unique, Jésus Christ, Seigneur Dieu, Agneau de Dieu, le Fils du Père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000" dirty="0">
              <a:solidFill>
                <a:srgbClr val="292934"/>
              </a:solidFill>
              <a:cs typeface="Arial Unicode MS" charset="0"/>
            </a:endParaRPr>
          </a:p>
        </p:txBody>
      </p:sp>
    </p:spTree>
    <p:extLst>
      <p:ext uri="{BB962C8B-B14F-4D97-AF65-F5344CB8AC3E}">
        <p14:creationId xmlns="" xmlns:p14="http://schemas.microsoft.com/office/powerpoint/2010/main" val="19765918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Shanghai (2/2) </a:t>
            </a:r>
          </a:p>
        </p:txBody>
      </p:sp>
      <p:sp>
        <p:nvSpPr>
          <p:cNvPr id="8194" name="Rectangle 2"/>
          <p:cNvSpPr>
            <a:spLocks noChangeArrowheads="1"/>
          </p:cNvSpPr>
          <p:nvPr/>
        </p:nvSpPr>
        <p:spPr bwMode="auto">
          <a:xfrm>
            <a:off x="395288" y="836612"/>
            <a:ext cx="8569200"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au plus haut des cieux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Et paix sur la terre aux homme qu’Il aime (bis)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smtClean="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Toi qui enlèves le péché du monde, reçois notre prière ; Toi qui es assis à la droite du Père, prends pitié de nous.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Car Toi seul es saint, Toi seul es Seigneur, Toi seul es le Très-Haut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Jésus Christ, avec le Saint-Esprit dans la gloire de Dieu le Père.</a:t>
            </a:r>
            <a:endParaRPr lang="fr-FR" sz="3000" dirty="0">
              <a:solidFill>
                <a:srgbClr val="292934"/>
              </a:solidFill>
              <a:cs typeface="Arial Unicode MS" charset="0"/>
            </a:endParaRPr>
          </a:p>
        </p:txBody>
      </p:sp>
    </p:spTree>
    <p:extLst>
      <p:ext uri="{BB962C8B-B14F-4D97-AF65-F5344CB8AC3E}">
        <p14:creationId xmlns="" xmlns:p14="http://schemas.microsoft.com/office/powerpoint/2010/main" val="126543155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6143" y="483079"/>
            <a:ext cx="8624560" cy="609024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fr-FR" sz="2600" i="1" dirty="0">
              <a:solidFill>
                <a:schemeClr val="tx2"/>
              </a:solidFill>
              <a:latin typeface="Arial Narrow" panose="020B0606020202030204" pitchFamily="34" charset="0"/>
            </a:endParaRPr>
          </a:p>
        </p:txBody>
      </p:sp>
      <p:sp>
        <p:nvSpPr>
          <p:cNvPr id="3" name="Rectangle 1">
            <a:extLst>
              <a:ext uri="{FF2B5EF4-FFF2-40B4-BE49-F238E27FC236}">
                <a16:creationId xmlns="" xmlns:a16="http://schemas.microsoft.com/office/drawing/2014/main" id="{B7C3900D-7C04-4168-A16B-4F5909D720AE}"/>
              </a:ext>
            </a:extLst>
          </p:cNvPr>
          <p:cNvSpPr>
            <a:spLocks noGrp="1" noChangeArrowheads="1"/>
          </p:cNvSpPr>
          <p:nvPr>
            <p:ph type="title"/>
          </p:nvPr>
        </p:nvSpPr>
        <p:spPr>
          <a:xfrm>
            <a:off x="226142" y="51454"/>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
        <p:nvSpPr>
          <p:cNvPr id="5" name="Rectangle 4"/>
          <p:cNvSpPr/>
          <p:nvPr/>
        </p:nvSpPr>
        <p:spPr>
          <a:xfrm>
            <a:off x="388189" y="850982"/>
            <a:ext cx="8462514" cy="923330"/>
          </a:xfrm>
          <a:prstGeom prst="rect">
            <a:avLst/>
          </a:prstGeom>
        </p:spPr>
        <p:txBody>
          <a:bodyPr wrap="square">
            <a:spAutoFit/>
          </a:bodyPr>
          <a:lstStyle/>
          <a:p>
            <a:r>
              <a:rPr lang="fr-FR" b="1" cap="all" dirty="0" smtClean="0"/>
              <a:t>PREMIÈRE LECTURE</a:t>
            </a:r>
          </a:p>
          <a:p>
            <a:r>
              <a:rPr lang="fr-FR" b="1" dirty="0" smtClean="0"/>
              <a:t>« Le Seigneur préparera un festin ; </a:t>
            </a:r>
            <a:br>
              <a:rPr lang="fr-FR" b="1" dirty="0" smtClean="0"/>
            </a:br>
            <a:r>
              <a:rPr lang="fr-FR" b="1" dirty="0" smtClean="0"/>
              <a:t>il essuiera les larmes sur tous les visages » (Is 25, 6-10a)</a:t>
            </a:r>
            <a:endParaRPr lang="fr-FR" b="1" dirty="0"/>
          </a:p>
        </p:txBody>
      </p:sp>
      <p:sp>
        <p:nvSpPr>
          <p:cNvPr id="10" name="Rectangle 9"/>
          <p:cNvSpPr/>
          <p:nvPr/>
        </p:nvSpPr>
        <p:spPr>
          <a:xfrm>
            <a:off x="388190" y="2006264"/>
            <a:ext cx="8462514" cy="923330"/>
          </a:xfrm>
          <a:prstGeom prst="rect">
            <a:avLst/>
          </a:prstGeom>
        </p:spPr>
        <p:txBody>
          <a:bodyPr wrap="square">
            <a:spAutoFit/>
          </a:bodyPr>
          <a:lstStyle/>
          <a:p>
            <a:r>
              <a:rPr lang="fr-FR" b="1" cap="all" dirty="0" smtClean="0"/>
              <a:t>PSAUME</a:t>
            </a:r>
          </a:p>
          <a:p>
            <a:r>
              <a:rPr lang="fr-FR" b="1" dirty="0" smtClean="0"/>
              <a:t>J’habiterai la maison du Seigneur</a:t>
            </a:r>
            <a:br>
              <a:rPr lang="fr-FR" b="1" dirty="0" smtClean="0"/>
            </a:br>
            <a:r>
              <a:rPr lang="fr-FR" b="1" dirty="0" smtClean="0"/>
              <a:t>pour la durée de mes jours.</a:t>
            </a:r>
            <a:r>
              <a:rPr lang="fr-FR" dirty="0" smtClean="0"/>
              <a:t> (Ps 22, 6cd)</a:t>
            </a:r>
          </a:p>
        </p:txBody>
      </p:sp>
      <p:sp>
        <p:nvSpPr>
          <p:cNvPr id="11" name="Rectangle 10"/>
          <p:cNvSpPr/>
          <p:nvPr/>
        </p:nvSpPr>
        <p:spPr>
          <a:xfrm>
            <a:off x="388191" y="3229113"/>
            <a:ext cx="8203718" cy="646331"/>
          </a:xfrm>
          <a:prstGeom prst="rect">
            <a:avLst/>
          </a:prstGeom>
        </p:spPr>
        <p:txBody>
          <a:bodyPr wrap="square">
            <a:spAutoFit/>
          </a:bodyPr>
          <a:lstStyle/>
          <a:p>
            <a:r>
              <a:rPr lang="fr-FR" b="1" cap="all" dirty="0" smtClean="0"/>
              <a:t>DEUXIÈME LECTURE</a:t>
            </a:r>
          </a:p>
          <a:p>
            <a:r>
              <a:rPr lang="fr-FR" b="1" dirty="0" smtClean="0"/>
              <a:t>« Je peux tout en celui qui me donne la force » (Ph 4, 12-14.19-20)</a:t>
            </a:r>
            <a:endParaRPr lang="fr-FR" b="1" dirty="0"/>
          </a:p>
        </p:txBody>
      </p:sp>
      <p:sp>
        <p:nvSpPr>
          <p:cNvPr id="12" name="Rectangle 11"/>
          <p:cNvSpPr/>
          <p:nvPr/>
        </p:nvSpPr>
        <p:spPr>
          <a:xfrm>
            <a:off x="388189" y="4143514"/>
            <a:ext cx="8203720" cy="1477328"/>
          </a:xfrm>
          <a:prstGeom prst="rect">
            <a:avLst/>
          </a:prstGeom>
        </p:spPr>
        <p:txBody>
          <a:bodyPr wrap="square">
            <a:spAutoFit/>
          </a:bodyPr>
          <a:lstStyle/>
          <a:p>
            <a:r>
              <a:rPr lang="fr-FR" b="1" dirty="0" smtClean="0"/>
              <a:t>Alléluia. Alléluia.</a:t>
            </a:r>
            <a:r>
              <a:rPr lang="fr-FR" dirty="0" smtClean="0"/>
              <a:t/>
            </a:r>
            <a:br>
              <a:rPr lang="fr-FR" dirty="0" smtClean="0"/>
            </a:br>
            <a:r>
              <a:rPr lang="fr-FR" dirty="0" smtClean="0"/>
              <a:t>Que le Père de notre Seigneur Jésus Christ </a:t>
            </a:r>
            <a:br>
              <a:rPr lang="fr-FR" dirty="0" smtClean="0"/>
            </a:br>
            <a:r>
              <a:rPr lang="fr-FR" dirty="0" smtClean="0"/>
              <a:t>ouvre à sa lumière les yeux de notre cœur,</a:t>
            </a:r>
            <a:br>
              <a:rPr lang="fr-FR" dirty="0" smtClean="0"/>
            </a:br>
            <a:r>
              <a:rPr lang="fr-FR" dirty="0" smtClean="0"/>
              <a:t>pour que nous percevions l’espérance que donne son appel. </a:t>
            </a:r>
            <a:br>
              <a:rPr lang="fr-FR" dirty="0" smtClean="0"/>
            </a:br>
            <a:r>
              <a:rPr lang="fr-FR" b="1" dirty="0" smtClean="0"/>
              <a:t>Alléluia!</a:t>
            </a:r>
            <a:endParaRPr lang="en-GB" dirty="0"/>
          </a:p>
        </p:txBody>
      </p:sp>
      <p:sp>
        <p:nvSpPr>
          <p:cNvPr id="13" name="Rectangle 12"/>
          <p:cNvSpPr/>
          <p:nvPr/>
        </p:nvSpPr>
        <p:spPr>
          <a:xfrm>
            <a:off x="388191" y="5718238"/>
            <a:ext cx="8203717" cy="646331"/>
          </a:xfrm>
          <a:prstGeom prst="rect">
            <a:avLst/>
          </a:prstGeom>
        </p:spPr>
        <p:txBody>
          <a:bodyPr wrap="square">
            <a:spAutoFit/>
          </a:bodyPr>
          <a:lstStyle/>
          <a:p>
            <a:r>
              <a:rPr lang="fr-FR" b="1" cap="all" dirty="0" smtClean="0"/>
              <a:t>ÉVANGILE</a:t>
            </a:r>
          </a:p>
          <a:p>
            <a:r>
              <a:rPr lang="fr-FR" b="1" dirty="0" smtClean="0"/>
              <a:t>« Tous ceux que vous trouverez, invitez-les à la noce » (Mt 22, 1-14)</a:t>
            </a:r>
            <a:endParaRPr lang="fr-FR" b="1" dirty="0"/>
          </a:p>
        </p:txBody>
      </p:sp>
    </p:spTree>
    <p:extLst>
      <p:ext uri="{BB962C8B-B14F-4D97-AF65-F5344CB8AC3E}">
        <p14:creationId xmlns="" xmlns:p14="http://schemas.microsoft.com/office/powerpoint/2010/main" val="1486765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1671</TotalTime>
  <Words>703</Words>
  <Application>Microsoft Office PowerPoint</Application>
  <PresentationFormat>全屏显示(4:3)</PresentationFormat>
  <Paragraphs>199</Paragraphs>
  <Slides>29</Slides>
  <Notes>16</Notes>
  <HiddenSlides>0</HiddenSlides>
  <MMClips>0</MMClips>
  <ScaleCrop>false</ScaleCrop>
  <HeadingPairs>
    <vt:vector size="4" baseType="variant">
      <vt:variant>
        <vt:lpstr>主题</vt:lpstr>
      </vt:variant>
      <vt:variant>
        <vt:i4>1</vt:i4>
      </vt:variant>
      <vt:variant>
        <vt:lpstr>幻灯片标题</vt:lpstr>
      </vt:variant>
      <vt:variant>
        <vt:i4>29</vt:i4>
      </vt:variant>
    </vt:vector>
  </HeadingPairs>
  <TitlesOfParts>
    <vt:vector size="30" baseType="lpstr">
      <vt:lpstr>Clarity</vt:lpstr>
      <vt:lpstr>Dimanche 15 Octobre 2023</vt:lpstr>
      <vt:lpstr>Entrée: Chantez, priez, célébrez le Seigneur (1/2)</vt:lpstr>
      <vt:lpstr>Entrée: Chantez, priez, célébrez le Seigneur (2/2)</vt:lpstr>
      <vt:lpstr>幻灯片 4</vt:lpstr>
      <vt:lpstr>Kyrié: Messe de Shanghai</vt:lpstr>
      <vt:lpstr>Gloria: Messe de Shanghai (1/2) </vt:lpstr>
      <vt:lpstr>Gloria: Messe de Shanghai (2/2) </vt:lpstr>
      <vt:lpstr>幻灯片 8</vt:lpstr>
      <vt:lpstr>LITURGIE DE LA PAROLE</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 1. Laisserons-nous à notre table  un peu de place à l'étranger?  Trouvera-t-il quand il viendra  un peu de pain et d'amitié?    Ne laissons pas mourir la terre,  ne laissons pas mourir le feu. Tendons nos mains vers la lumière  pour accueillir le don de Dieu, pour accueillir le don de Dieu.   </vt:lpstr>
      <vt:lpstr> 2. Laisserons-nous à nos paroles  un peu de temps à l'étranger? Trouvera-t-il quand il viendra  un cœur ouvert pour l'écouter?    Ne laissons pas mourir la terre,  ne laissons pas mourir le feu. Tendons nos mains vers la lumière  pour accueillir le don de Dieu, pour accueillir le don de Dieu.  </vt:lpstr>
      <vt:lpstr>  3. Laisserons-nous à nos églises  un peu d'espace à l'étranger? Trouvera-t-il quand il viendra  des cœurs de pauvres et d'affamés?    Ne laissons pas mourir la terre,  ne laissons pas mourir le feu. Tendons nos mains vers la lumière  pour accueillir le don de Dieu, pour accueillir le don de Dieu.       </vt:lpstr>
      <vt:lpstr>幻灯片 24</vt:lpstr>
      <vt:lpstr>幻灯片 25</vt:lpstr>
      <vt:lpstr>幻灯片 26</vt:lpstr>
      <vt:lpstr>幻灯片 27</vt:lpstr>
      <vt:lpstr>幻灯片 28</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123</cp:lastModifiedBy>
  <cp:revision>252</cp:revision>
  <dcterms:created xsi:type="dcterms:W3CDTF">2016-09-24T10:23:28Z</dcterms:created>
  <dcterms:modified xsi:type="dcterms:W3CDTF">2022-08-22T11:05:22Z</dcterms:modified>
</cp:coreProperties>
</file>