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0"/>
  </p:notesMasterIdLst>
  <p:sldIdLst>
    <p:sldId id="733" r:id="rId2"/>
    <p:sldId id="758" r:id="rId3"/>
    <p:sldId id="759" r:id="rId4"/>
    <p:sldId id="647" r:id="rId5"/>
    <p:sldId id="713" r:id="rId6"/>
    <p:sldId id="714" r:id="rId7"/>
    <p:sldId id="744" r:id="rId8"/>
    <p:sldId id="697" r:id="rId9"/>
    <p:sldId id="696" r:id="rId10"/>
    <p:sldId id="761" r:id="rId11"/>
    <p:sldId id="707" r:id="rId12"/>
    <p:sldId id="767" r:id="rId13"/>
    <p:sldId id="769" r:id="rId14"/>
    <p:sldId id="762" r:id="rId15"/>
    <p:sldId id="678" r:id="rId16"/>
    <p:sldId id="766" r:id="rId17"/>
    <p:sldId id="732" r:id="rId18"/>
    <p:sldId id="765" r:id="rId19"/>
    <p:sldId id="699" r:id="rId20"/>
    <p:sldId id="764" r:id="rId21"/>
    <p:sldId id="770" r:id="rId22"/>
    <p:sldId id="771" r:id="rId23"/>
    <p:sldId id="772" r:id="rId24"/>
    <p:sldId id="773" r:id="rId25"/>
    <p:sldId id="774" r:id="rId26"/>
    <p:sldId id="763" r:id="rId27"/>
    <p:sldId id="775" r:id="rId28"/>
    <p:sldId id="77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FC4DB"/>
    <a:srgbClr val="EBD3B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940279-5B8D-4CAF-ADC4-98EE925CCC9D}" v="1" dt="2023-09-23T16:02:09.5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46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ve, Alexis" userId="ffbf6180-c42a-4933-8a0e-1d689da3bc23" providerId="ADAL" clId="{E6940279-5B8D-4CAF-ADC4-98EE925CCC9D}"/>
    <pc:docChg chg="addSld delSld modSld">
      <pc:chgData name="Herve, Alexis" userId="ffbf6180-c42a-4933-8a0e-1d689da3bc23" providerId="ADAL" clId="{E6940279-5B8D-4CAF-ADC4-98EE925CCC9D}" dt="2023-09-23T16:12:12.984" v="168" actId="20577"/>
      <pc:docMkLst>
        <pc:docMk/>
      </pc:docMkLst>
      <pc:sldChg chg="modSp mod">
        <pc:chgData name="Herve, Alexis" userId="ffbf6180-c42a-4933-8a0e-1d689da3bc23" providerId="ADAL" clId="{E6940279-5B8D-4CAF-ADC4-98EE925CCC9D}" dt="2023-09-23T16:12:12.984" v="168" actId="20577"/>
        <pc:sldMkLst>
          <pc:docMk/>
          <pc:sldMk cId="2827703327" sldId="617"/>
        </pc:sldMkLst>
        <pc:spChg chg="mod">
          <ac:chgData name="Herve, Alexis" userId="ffbf6180-c42a-4933-8a0e-1d689da3bc23" providerId="ADAL" clId="{E6940279-5B8D-4CAF-ADC4-98EE925CCC9D}" dt="2023-09-23T16:00:07.820" v="19" actId="20577"/>
          <ac:spMkLst>
            <pc:docMk/>
            <pc:sldMk cId="2827703327" sldId="617"/>
            <ac:spMk id="2" creationId="{00000000-0000-0000-0000-000000000000}"/>
          </ac:spMkLst>
        </pc:spChg>
        <pc:spChg chg="mod">
          <ac:chgData name="Herve, Alexis" userId="ffbf6180-c42a-4933-8a0e-1d689da3bc23" providerId="ADAL" clId="{E6940279-5B8D-4CAF-ADC4-98EE925CCC9D}" dt="2023-09-23T16:12:12.984" v="168" actId="20577"/>
          <ac:spMkLst>
            <pc:docMk/>
            <pc:sldMk cId="2827703327" sldId="617"/>
            <ac:spMk id="3" creationId="{00000000-0000-0000-0000-000000000000}"/>
          </ac:spMkLst>
        </pc:spChg>
      </pc:sldChg>
      <pc:sldChg chg="modSp mod">
        <pc:chgData name="Herve, Alexis" userId="ffbf6180-c42a-4933-8a0e-1d689da3bc23" providerId="ADAL" clId="{E6940279-5B8D-4CAF-ADC4-98EE925CCC9D}" dt="2023-09-23T16:02:12.206" v="40" actId="20577"/>
        <pc:sldMkLst>
          <pc:docMk/>
          <pc:sldMk cId="3200210507" sldId="684"/>
        </pc:sldMkLst>
        <pc:spChg chg="mod">
          <ac:chgData name="Herve, Alexis" userId="ffbf6180-c42a-4933-8a0e-1d689da3bc23" providerId="ADAL" clId="{E6940279-5B8D-4CAF-ADC4-98EE925CCC9D}" dt="2023-09-23T16:02:03.539" v="38" actId="20577"/>
          <ac:spMkLst>
            <pc:docMk/>
            <pc:sldMk cId="3200210507" sldId="684"/>
            <ac:spMk id="2" creationId="{00000000-0000-0000-0000-000000000000}"/>
          </ac:spMkLst>
        </pc:spChg>
        <pc:spChg chg="mod">
          <ac:chgData name="Herve, Alexis" userId="ffbf6180-c42a-4933-8a0e-1d689da3bc23" providerId="ADAL" clId="{E6940279-5B8D-4CAF-ADC4-98EE925CCC9D}" dt="2023-09-23T16:02:12.206" v="40" actId="20577"/>
          <ac:spMkLst>
            <pc:docMk/>
            <pc:sldMk cId="3200210507" sldId="684"/>
            <ac:spMk id="5" creationId="{00000000-0000-0000-0000-000000000000}"/>
          </ac:spMkLst>
        </pc:spChg>
      </pc:sldChg>
      <pc:sldChg chg="del">
        <pc:chgData name="Herve, Alexis" userId="ffbf6180-c42a-4933-8a0e-1d689da3bc23" providerId="ADAL" clId="{E6940279-5B8D-4CAF-ADC4-98EE925CCC9D}" dt="2023-09-23T16:02:22.834" v="41" actId="47"/>
        <pc:sldMkLst>
          <pc:docMk/>
          <pc:sldMk cId="1334971138" sldId="685"/>
        </pc:sldMkLst>
      </pc:sldChg>
      <pc:sldChg chg="del">
        <pc:chgData name="Herve, Alexis" userId="ffbf6180-c42a-4933-8a0e-1d689da3bc23" providerId="ADAL" clId="{E6940279-5B8D-4CAF-ADC4-98EE925CCC9D}" dt="2023-09-23T16:02:22.834" v="41" actId="47"/>
        <pc:sldMkLst>
          <pc:docMk/>
          <pc:sldMk cId="2977048069" sldId="686"/>
        </pc:sldMkLst>
      </pc:sldChg>
      <pc:sldChg chg="modSp mod">
        <pc:chgData name="Herve, Alexis" userId="ffbf6180-c42a-4933-8a0e-1d689da3bc23" providerId="ADAL" clId="{E6940279-5B8D-4CAF-ADC4-98EE925CCC9D}" dt="2023-09-23T16:10:41.531" v="110" actId="20577"/>
        <pc:sldMkLst>
          <pc:docMk/>
          <pc:sldMk cId="2231769836" sldId="696"/>
        </pc:sldMkLst>
        <pc:spChg chg="mod">
          <ac:chgData name="Herve, Alexis" userId="ffbf6180-c42a-4933-8a0e-1d689da3bc23" providerId="ADAL" clId="{E6940279-5B8D-4CAF-ADC4-98EE925CCC9D}" dt="2023-09-23T16:10:41.531" v="110" actId="20577"/>
          <ac:spMkLst>
            <pc:docMk/>
            <pc:sldMk cId="2231769836" sldId="696"/>
            <ac:spMk id="4" creationId="{00000000-0000-0000-0000-000000000000}"/>
          </ac:spMkLst>
        </pc:spChg>
      </pc:sldChg>
      <pc:sldChg chg="modSp mod">
        <pc:chgData name="Herve, Alexis" userId="ffbf6180-c42a-4933-8a0e-1d689da3bc23" providerId="ADAL" clId="{E6940279-5B8D-4CAF-ADC4-98EE925CCC9D}" dt="2023-09-23T16:06:23.071" v="97" actId="20577"/>
        <pc:sldMkLst>
          <pc:docMk/>
          <pc:sldMk cId="2159268794" sldId="697"/>
        </pc:sldMkLst>
        <pc:spChg chg="mod">
          <ac:chgData name="Herve, Alexis" userId="ffbf6180-c42a-4933-8a0e-1d689da3bc23" providerId="ADAL" clId="{E6940279-5B8D-4CAF-ADC4-98EE925CCC9D}" dt="2023-09-23T16:06:23.071" v="97" actId="20577"/>
          <ac:spMkLst>
            <pc:docMk/>
            <pc:sldMk cId="2159268794" sldId="697"/>
            <ac:spMk id="4" creationId="{00000000-0000-0000-0000-000000000000}"/>
          </ac:spMkLst>
        </pc:spChg>
      </pc:sldChg>
      <pc:sldChg chg="modSp add mod">
        <pc:chgData name="Herve, Alexis" userId="ffbf6180-c42a-4933-8a0e-1d689da3bc23" providerId="ADAL" clId="{E6940279-5B8D-4CAF-ADC4-98EE925CCC9D}" dt="2023-09-23T16:03:09.258" v="50" actId="20577"/>
        <pc:sldMkLst>
          <pc:docMk/>
          <pc:sldMk cId="646750460" sldId="705"/>
        </pc:sldMkLst>
        <pc:spChg chg="mod">
          <ac:chgData name="Herve, Alexis" userId="ffbf6180-c42a-4933-8a0e-1d689da3bc23" providerId="ADAL" clId="{E6940279-5B8D-4CAF-ADC4-98EE925CCC9D}" dt="2023-09-23T16:03:09.258" v="50" actId="20577"/>
          <ac:spMkLst>
            <pc:docMk/>
            <pc:sldMk cId="646750460" sldId="705"/>
            <ac:spMk id="5" creationId="{00000000-0000-0000-0000-000000000000}"/>
          </ac:spMkLst>
        </pc:spChg>
      </pc:sldChg>
      <pc:sldChg chg="modSp add mod">
        <pc:chgData name="Herve, Alexis" userId="ffbf6180-c42a-4933-8a0e-1d689da3bc23" providerId="ADAL" clId="{E6940279-5B8D-4CAF-ADC4-98EE925CCC9D}" dt="2023-09-23T16:02:55.483" v="47" actId="20577"/>
        <pc:sldMkLst>
          <pc:docMk/>
          <pc:sldMk cId="4197745216" sldId="706"/>
        </pc:sldMkLst>
        <pc:spChg chg="mod">
          <ac:chgData name="Herve, Alexis" userId="ffbf6180-c42a-4933-8a0e-1d689da3bc23" providerId="ADAL" clId="{E6940279-5B8D-4CAF-ADC4-98EE925CCC9D}" dt="2023-09-23T16:02:34.427" v="44" actId="20577"/>
          <ac:spMkLst>
            <pc:docMk/>
            <pc:sldMk cId="4197745216" sldId="706"/>
            <ac:spMk id="2" creationId="{00000000-0000-0000-0000-000000000000}"/>
          </ac:spMkLst>
        </pc:spChg>
        <pc:spChg chg="mod">
          <ac:chgData name="Herve, Alexis" userId="ffbf6180-c42a-4933-8a0e-1d689da3bc23" providerId="ADAL" clId="{E6940279-5B8D-4CAF-ADC4-98EE925CCC9D}" dt="2023-09-23T16:02:55.483" v="47" actId="20577"/>
          <ac:spMkLst>
            <pc:docMk/>
            <pc:sldMk cId="4197745216" sldId="706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2820B-0842-2148-BFD2-8841B28375AB}" type="datetimeFigureOut">
              <a:rPr lang="fr-FR" smtClean="0"/>
              <a:pPr/>
              <a:t>07/10/2023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B1725-74BF-6347-8242-CA107353125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05962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0049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76471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82157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29259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sz="1200" b="1" i="1" smtClean="0">
              <a:solidFill>
                <a:srgbClr val="D2533C"/>
              </a:solidFill>
            </a:endParaRPr>
          </a:p>
          <a:p>
            <a:r>
              <a:rPr lang="fr-FR" sz="1200" b="1" i="1" smtClean="0">
                <a:solidFill>
                  <a:srgbClr val="D2533C"/>
                </a:solidFill>
              </a:rPr>
              <a:t>Nous te</a:t>
            </a:r>
            <a:r>
              <a:rPr lang="fr-FR" sz="1200" i="1" smtClean="0">
                <a:solidFill>
                  <a:srgbClr val="D2533C"/>
                </a:solidFill>
              </a:rPr>
              <a:t> saluons, ô toi, Notre Dam</a:t>
            </a:r>
            <a:r>
              <a:rPr lang="" b="1" smtClean="0"/>
              <a:t>e</a:t>
            </a:r>
            <a:r>
              <a:rPr lang="fr-FR" b="1" dirty="0" smtClean="0"/>
              <a:t>,</a:t>
            </a:r>
          </a:p>
          <a:p>
            <a:r>
              <a:rPr lang="fr-FR" b="1" dirty="0" smtClean="0"/>
              <a:t>Marie Vierge Sainte que drape le </a:t>
            </a:r>
            <a:r>
              <a:rPr lang="fr-FR" dirty="0" smtClean="0"/>
              <a:t>s</a:t>
            </a:r>
            <a:r>
              <a:rPr lang="fr-FR" b="1" dirty="0" smtClean="0"/>
              <a:t>oleil,</a:t>
            </a:r>
          </a:p>
          <a:p>
            <a:r>
              <a:rPr lang="fr-FR" b="1" dirty="0" smtClean="0"/>
              <a:t>Couronnée d’étoiles, la lune est </a:t>
            </a:r>
            <a:r>
              <a:rPr lang="fr-FR" dirty="0" smtClean="0"/>
              <a:t>s</a:t>
            </a:r>
            <a:r>
              <a:rPr lang="fr-FR" b="1" dirty="0" smtClean="0"/>
              <a:t>ous tes pas,</a:t>
            </a:r>
          </a:p>
          <a:p>
            <a:r>
              <a:rPr lang="fr-FR" b="1" dirty="0" smtClean="0"/>
              <a:t>En toi nous est donnée l’aurore d</a:t>
            </a:r>
            <a:r>
              <a:rPr lang="fr-FR" dirty="0" smtClean="0"/>
              <a:t>u</a:t>
            </a:r>
            <a:r>
              <a:rPr lang="fr-FR" b="1" dirty="0" smtClean="0"/>
              <a:t> Salut.</a:t>
            </a:r>
          </a:p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Marie, Ève nouvelle et joie de t</a:t>
            </a:r>
            <a:r>
              <a:rPr lang="fr-FR" dirty="0" smtClean="0"/>
              <a:t>on Seigneur,</a:t>
            </a:r>
          </a:p>
          <a:p>
            <a:r>
              <a:rPr lang="fr-FR" dirty="0" smtClean="0"/>
              <a:t>Tu as donné naissance à Jésus le Sauveur.</a:t>
            </a:r>
          </a:p>
          <a:p>
            <a:r>
              <a:rPr lang="fr-FR" dirty="0" smtClean="0"/>
              <a:t>Par toi nous sont ouvertes, les portes du jardin.</a:t>
            </a:r>
          </a:p>
          <a:p>
            <a:r>
              <a:rPr lang="fr-FR" dirty="0" smtClean="0"/>
              <a:t>Guide-nous en chemin, Étoile du matin.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="" xmlns:p14="http://schemas.microsoft.com/office/powerpoint/2010/main" val="20009657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r-FR" b="1" dirty="0" smtClean="0"/>
              <a:t>Nous te saluons, ô toi, Notre Dame,</a:t>
            </a:r>
            <a:endParaRPr lang="fr-FR" dirty="0" smtClean="0"/>
          </a:p>
          <a:p>
            <a:r>
              <a:rPr lang="fr-FR" b="1" dirty="0" smtClean="0"/>
              <a:t>Marie Vierge Sainte que drape le soleil,</a:t>
            </a:r>
            <a:endParaRPr lang="fr-FR" dirty="0" smtClean="0"/>
          </a:p>
          <a:p>
            <a:r>
              <a:rPr lang="fr-FR" b="1" dirty="0" smtClean="0"/>
              <a:t>Couronnée d’étoiles, la lune est sous tes pas,</a:t>
            </a:r>
            <a:endParaRPr lang="fr-FR" dirty="0" smtClean="0"/>
          </a:p>
          <a:p>
            <a:r>
              <a:rPr lang="fr-FR" b="1" dirty="0" smtClean="0"/>
              <a:t>En toi nous est donnée l’aurore du Salut.</a:t>
            </a:r>
            <a:endParaRPr lang="fr-FR" dirty="0" smtClean="0"/>
          </a:p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Marie, Ève nouvelle et joie de ton Seigneur,</a:t>
            </a:r>
          </a:p>
          <a:p>
            <a:r>
              <a:rPr lang="fr-FR" dirty="0" smtClean="0"/>
              <a:t>Tu as donné naissance à Jésus le Sauveur.</a:t>
            </a:r>
          </a:p>
          <a:p>
            <a:r>
              <a:rPr lang="fr-FR" dirty="0" smtClean="0"/>
              <a:t>Par toi nous sont ouvertes, les portes du jardin.</a:t>
            </a:r>
          </a:p>
          <a:p>
            <a:r>
              <a:rPr lang="fr-FR" dirty="0" smtClean="0"/>
              <a:t>Guide-nous en chemin, Étoile du matin.</a:t>
            </a:r>
          </a:p>
          <a:p>
            <a:pPr>
              <a:defRPr/>
            </a:pPr>
            <a:endParaRPr lang="en-US" dirty="0" smtClean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7585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6AD7811-4846-534F-B9B2-45C2DD9EA4D0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457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457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0049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7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303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1699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EE9E079-2CF1-2C43-9B20-E1B4393468DB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3481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481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1250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3424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1021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210236" y="694171"/>
            <a:ext cx="4437529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7295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Saturday, October 7,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Saturday, October 7,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Saturday, October 7,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Saturday, October 7,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Saturday, October 7,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Saturday, October 7,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Saturday, October 7, 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Saturday, October 7,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Saturday, October 7,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Saturday, October 7,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Saturday, October 7,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Saturday, October 7,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sz="4000" i="1" cap="small" dirty="0"/>
              <a:t/>
            </a:r>
            <a:br>
              <a:rPr lang="fr-FR" sz="4000" i="1" cap="small" dirty="0"/>
            </a:br>
            <a:r>
              <a:rPr lang="fr-FR" sz="4000" b="1" cap="small" dirty="0" smtClean="0">
                <a:latin typeface="Arial Narrow" panose="020B0606020202030204" pitchFamily="34" charset="0"/>
              </a:rPr>
              <a:t/>
            </a:r>
            <a:br>
              <a:rPr lang="fr-FR" sz="4000" b="1" cap="small" dirty="0" smtClean="0">
                <a:latin typeface="Arial Narrow" panose="020B0606020202030204" pitchFamily="34" charset="0"/>
              </a:rPr>
            </a:br>
            <a:r>
              <a:rPr lang="fr-FR" sz="4000" b="1" cap="small" dirty="0" smtClean="0">
                <a:latin typeface="Arial Narrow" panose="020B0606020202030204" pitchFamily="34" charset="0"/>
              </a:rPr>
              <a:t>Dimanche </a:t>
            </a:r>
            <a:r>
              <a:rPr lang="" sz="4000" b="1" cap="small" smtClean="0">
                <a:latin typeface="Arial Narrow" panose="020B0606020202030204" pitchFamily="34" charset="0"/>
              </a:rPr>
              <a:t>8</a:t>
            </a:r>
            <a:r>
              <a:rPr lang="fr-FR" sz="4000" b="1" cap="small" dirty="0" smtClean="0">
                <a:latin typeface="Arial Narrow" panose="020B0606020202030204" pitchFamily="34" charset="0"/>
              </a:rPr>
              <a:t> </a:t>
            </a:r>
            <a:r>
              <a:rPr lang="en-US" altLang="zh-CN" sz="4000" b="1" cap="small" dirty="0" err="1" smtClean="0">
                <a:latin typeface="Arial Narrow" panose="020B0606020202030204" pitchFamily="34" charset="0"/>
              </a:rPr>
              <a:t>Octobre</a:t>
            </a:r>
            <a:r>
              <a:rPr lang="fr-FR" sz="4000" b="1" cap="small" dirty="0" smtClean="0">
                <a:latin typeface="Arial Narrow" panose="020B0606020202030204" pitchFamily="34" charset="0"/>
              </a:rPr>
              <a:t> 20</a:t>
            </a:r>
            <a:r>
              <a:rPr lang="" sz="4000" b="1" cap="small" dirty="0" smtClean="0">
                <a:latin typeface="Arial Narrow" panose="020B0606020202030204" pitchFamily="34" charset="0"/>
              </a:rPr>
              <a:t>23</a:t>
            </a:r>
            <a:endParaRPr lang="en-US" sz="4000" b="1" cap="small" dirty="0">
              <a:latin typeface="Arial Narrow" panose="020B0606020202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673"/>
            <a:ext cx="9143999" cy="1852127"/>
          </a:xfrm>
        </p:spPr>
        <p:txBody>
          <a:bodyPr>
            <a:normAutofit/>
          </a:bodyPr>
          <a:lstStyle/>
          <a:p>
            <a:pPr algn="ctr"/>
            <a:r>
              <a:rPr lang="" sz="3600" b="1" cap="small" dirty="0" smtClean="0">
                <a:latin typeface="Arial Narrow" panose="020B0606020202030204" pitchFamily="34" charset="0"/>
              </a:rPr>
              <a:t>2</a:t>
            </a:r>
            <a:r>
              <a:rPr lang="" sz="3600" b="1" cap="small" smtClean="0">
                <a:latin typeface="Arial Narrow" panose="020B0606020202030204" pitchFamily="34" charset="0"/>
              </a:rPr>
              <a:t>7</a:t>
            </a:r>
            <a:r>
              <a:rPr lang="fr-FR" sz="3600" b="1" cap="small" baseline="30000" dirty="0" err="1" smtClean="0">
                <a:latin typeface="Arial Narrow" panose="020B0606020202030204" pitchFamily="34" charset="0"/>
              </a:rPr>
              <a:t>ème</a:t>
            </a:r>
            <a:r>
              <a:rPr lang="fr-FR" sz="3600" b="1" cap="small" dirty="0" smtClean="0">
                <a:latin typeface="Arial Narrow" panose="020B0606020202030204" pitchFamily="34" charset="0"/>
              </a:rPr>
              <a:t> </a:t>
            </a:r>
            <a:r>
              <a:rPr lang="fr-FR" sz="3600" b="1" cap="small" dirty="0">
                <a:latin typeface="Arial Narrow" panose="020B0606020202030204" pitchFamily="34" charset="0"/>
              </a:rPr>
              <a:t>Dimanche du temps ordinaire</a:t>
            </a:r>
            <a:endParaRPr lang="fr-FR" sz="3600" i="1" cap="small" dirty="0">
              <a:latin typeface="Arial Narrow" panose="020B0606020202030204" pitchFamily="34" charset="0"/>
            </a:endParaRPr>
          </a:p>
          <a:p>
            <a:pPr algn="ctr"/>
            <a:endParaRPr lang="en-US" sz="3600" cap="small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36096" y="6211888"/>
            <a:ext cx="3250704" cy="36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/>
          <a:p>
            <a:pPr algn="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dirty="0" err="1">
                <a:solidFill>
                  <a:srgbClr val="292934"/>
                </a:solidFill>
                <a:cs typeface="Arial Unicode MS" charset="0"/>
              </a:rPr>
              <a:t>Paroisse</a:t>
            </a:r>
            <a:r>
              <a:rPr lang="en-US" dirty="0">
                <a:solidFill>
                  <a:srgbClr val="292934"/>
                </a:solidFill>
                <a:cs typeface="Arial Unicode MS" charset="0"/>
              </a:rPr>
              <a:t> St </a:t>
            </a:r>
            <a:r>
              <a:rPr lang="en-US" dirty="0" smtClean="0">
                <a:solidFill>
                  <a:srgbClr val="292934"/>
                </a:solidFill>
                <a:cs typeface="Arial Unicode MS" charset="0"/>
              </a:rPr>
              <a:t>Michel Shanghai</a:t>
            </a:r>
            <a:endParaRPr lang="en-US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0663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0120" y="166264"/>
            <a:ext cx="4977441" cy="659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36136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5233" y="-103517"/>
            <a:ext cx="8445084" cy="69615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Credo</a:t>
            </a:r>
            <a:r>
              <a:rPr lang="fr-FR" sz="2800" i="1" dirty="0">
                <a:latin typeface="Arial Narrow" panose="020B0606020202030204" pitchFamily="34" charset="0"/>
              </a:rPr>
              <a:t> </a:t>
            </a:r>
            <a:r>
              <a:rPr lang="fr-FR" sz="2800" dirty="0">
                <a:latin typeface="Arial Narrow" panose="020B0606020202030204" pitchFamily="34" charset="0"/>
              </a:rPr>
              <a:t>: </a:t>
            </a:r>
          </a:p>
          <a:p>
            <a:pPr marL="0" indent="0">
              <a:buNone/>
            </a:pPr>
            <a:r>
              <a:rPr lang="fr-FR" sz="2800" dirty="0">
                <a:latin typeface="+mj-lt"/>
              </a:rPr>
              <a:t>Je crois en Dieu, le Père tout-puissant, </a:t>
            </a:r>
            <a:r>
              <a:rPr lang="fr-FR" sz="2800" dirty="0" smtClean="0">
                <a:latin typeface="+mj-lt"/>
              </a:rPr>
              <a:t/>
            </a:r>
            <a:br>
              <a:rPr lang="fr-FR" sz="2800" dirty="0" smtClean="0">
                <a:latin typeface="+mj-lt"/>
              </a:rPr>
            </a:br>
            <a:r>
              <a:rPr lang="fr-FR" sz="2800" dirty="0" smtClean="0">
                <a:latin typeface="+mj-lt"/>
              </a:rPr>
              <a:t>créateur </a:t>
            </a:r>
            <a:r>
              <a:rPr lang="fr-FR" sz="2800" dirty="0">
                <a:latin typeface="+mj-lt"/>
              </a:rPr>
              <a:t>du ciel et de la terre </a:t>
            </a:r>
            <a:r>
              <a:rPr lang="fr-FR" sz="2800" dirty="0" smtClean="0">
                <a:latin typeface="+mj-lt"/>
              </a:rPr>
              <a:t>; et </a:t>
            </a:r>
            <a:r>
              <a:rPr lang="fr-FR" sz="2800" dirty="0">
                <a:latin typeface="+mj-lt"/>
              </a:rPr>
              <a:t>en Jésus-Christ, son Fils unique, notre Seigneur, qui a été conçu du Saint-Esprit, est né de la Vierge Marie, a souffert sous Ponce Pilate, a été crucifié, est mort et a été enseveli, est descendu aux enfers, le troisième jour est ressuscité des morts, est monté aux cieux, est assis à la droite de Dieu le Père tout-puissant, d’où il viendra juger les vivants et les morts.</a:t>
            </a:r>
          </a:p>
          <a:p>
            <a:pPr marL="0" indent="0">
              <a:buNone/>
            </a:pPr>
            <a:r>
              <a:rPr lang="fr-FR" sz="2800" dirty="0">
                <a:latin typeface="+mj-lt"/>
              </a:rPr>
              <a:t>Je crois en l’Esprit-Saint, à la sainte Église catholique, à la communion des saints, à la rémission des péchés, à la résurrection de la chair, à la vie éternelle. Amen.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8030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5660" y="263057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Prière </a:t>
            </a:r>
            <a:r>
              <a:rPr lang="fr-FR" sz="28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universelle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861068-F00F-479C-8D89-6C8D0B97461F}"/>
              </a:ext>
            </a:extLst>
          </p:cNvPr>
          <p:cNvSpPr txBox="1">
            <a:spLocks/>
          </p:cNvSpPr>
          <p:nvPr/>
        </p:nvSpPr>
        <p:spPr>
          <a:xfrm>
            <a:off x="1473357" y="1492370"/>
            <a:ext cx="8733453" cy="45999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 b="1" i="1" dirty="0" smtClean="0">
                <a:latin typeface="+mj-lt"/>
              </a:rPr>
              <a:t>Seigneur, écoute-nous !</a:t>
            </a:r>
          </a:p>
          <a:p>
            <a:r>
              <a:rPr lang="fr-FR" sz="3200" b="1" i="1" dirty="0" smtClean="0">
                <a:latin typeface="+mj-lt"/>
              </a:rPr>
              <a:t> </a:t>
            </a:r>
          </a:p>
          <a:p>
            <a:r>
              <a:rPr lang="fr-FR" sz="3200" b="1" i="1" dirty="0" smtClean="0">
                <a:latin typeface="+mj-lt"/>
              </a:rPr>
              <a:t>Seigneur, exauce-nous !</a:t>
            </a:r>
            <a:endParaRPr lang="fr-FR" sz="3200" b="1" i="1" dirty="0">
              <a:latin typeface="+mj-lt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xmlns="" id="{AAD348FE-F4AE-45F0-B727-9793CC41A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3838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/>
              <a:t>Paroisse St Michel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xmlns="" id="{4CA90A40-EF60-4979-B76C-4CE118C84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13357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45660" y="931654"/>
            <a:ext cx="8829546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000" b="1" dirty="0" smtClean="0">
                <a:latin typeface="Arial Narrow" pitchFamily="34" charset="0"/>
              </a:rPr>
              <a:t>Aimer c’est tout donner, aimer c’est tout donner,</a:t>
            </a:r>
            <a:br>
              <a:rPr lang="fr-FR" sz="3000" b="1" dirty="0" smtClean="0">
                <a:latin typeface="Arial Narrow" pitchFamily="34" charset="0"/>
              </a:rPr>
            </a:br>
            <a:r>
              <a:rPr lang="fr-FR" sz="3000" b="1" dirty="0" smtClean="0">
                <a:latin typeface="Arial Narrow" pitchFamily="34" charset="0"/>
              </a:rPr>
              <a:t>Aimer c’est tout donner et se donner </a:t>
            </a:r>
            <a:r>
              <a:rPr lang="fr-FR" sz="3000" b="1" dirty="0" smtClean="0">
                <a:latin typeface="Arial Narrow" pitchFamily="34" charset="0"/>
              </a:rPr>
              <a:t>soi-même</a:t>
            </a:r>
            <a:endParaRPr lang="" sz="3000" b="1" smtClean="0">
              <a:latin typeface="Arial Narrow" pitchFamily="34" charset="0"/>
            </a:endParaRPr>
          </a:p>
          <a:p>
            <a:pPr algn="ctr"/>
            <a:endParaRPr lang="fr-FR" sz="1000" dirty="0" smtClean="0">
              <a:latin typeface="Arial Narrow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3000" b="1" dirty="0" smtClean="0">
                <a:latin typeface="Arial Narrow" pitchFamily="34" charset="0"/>
              </a:rPr>
              <a:t>1.</a:t>
            </a:r>
            <a:r>
              <a:rPr lang="fr-FR" sz="3000" dirty="0" smtClean="0">
                <a:latin typeface="Arial Narrow" pitchFamily="34" charset="0"/>
              </a:rPr>
              <a:t> Quand je parlerais les langues des hommes et des anges,</a:t>
            </a:r>
            <a:br>
              <a:rPr lang="fr-FR" sz="3000" dirty="0" smtClean="0">
                <a:latin typeface="Arial Narrow" pitchFamily="34" charset="0"/>
              </a:rPr>
            </a:br>
            <a:r>
              <a:rPr lang="fr-FR" sz="3000" dirty="0" smtClean="0">
                <a:latin typeface="Arial Narrow" pitchFamily="34" charset="0"/>
              </a:rPr>
              <a:t>Si je n’ai pas l’Amour, je suis comme l’airain qui sonne</a:t>
            </a:r>
            <a:br>
              <a:rPr lang="fr-FR" sz="3000" dirty="0" smtClean="0">
                <a:latin typeface="Arial Narrow" pitchFamily="34" charset="0"/>
              </a:rPr>
            </a:br>
            <a:r>
              <a:rPr lang="fr-FR" sz="3000" dirty="0" smtClean="0">
                <a:latin typeface="Arial Narrow" pitchFamily="34" charset="0"/>
              </a:rPr>
              <a:t>Ou la cymbale qui retentit.</a:t>
            </a:r>
            <a:r>
              <a:rPr lang="" sz="3000" dirty="0" smtClean="0">
                <a:latin typeface="Arial Narrow" pitchFamily="34" charset="0"/>
              </a:rPr>
              <a:t> </a:t>
            </a:r>
            <a:r>
              <a:rPr lang="" sz="3000" b="1" dirty="0" smtClean="0">
                <a:solidFill>
                  <a:srgbClr val="C00000"/>
                </a:solidFill>
                <a:latin typeface="Arial Narrow" pitchFamily="34" charset="0"/>
              </a:rPr>
              <a:t>R</a:t>
            </a:r>
            <a:endParaRPr lang="fr-FR" sz="30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3000" b="1" dirty="0" smtClean="0">
                <a:latin typeface="Arial Narrow" pitchFamily="34" charset="0"/>
              </a:rPr>
              <a:t>2.</a:t>
            </a:r>
            <a:r>
              <a:rPr lang="fr-FR" sz="3000" dirty="0" smtClean="0">
                <a:latin typeface="Arial Narrow" pitchFamily="34" charset="0"/>
              </a:rPr>
              <a:t> Si je prophétisais et connaissais tous les mystères,</a:t>
            </a:r>
            <a:br>
              <a:rPr lang="fr-FR" sz="3000" dirty="0" smtClean="0">
                <a:latin typeface="Arial Narrow" pitchFamily="34" charset="0"/>
              </a:rPr>
            </a:br>
            <a:r>
              <a:rPr lang="fr-FR" sz="3000" dirty="0" smtClean="0">
                <a:latin typeface="Arial Narrow" pitchFamily="34" charset="0"/>
              </a:rPr>
              <a:t>Si j’avais la foi à transporter les montagnes</a:t>
            </a:r>
            <a:br>
              <a:rPr lang="fr-FR" sz="3000" dirty="0" smtClean="0">
                <a:latin typeface="Arial Narrow" pitchFamily="34" charset="0"/>
              </a:rPr>
            </a:br>
            <a:r>
              <a:rPr lang="fr-FR" sz="3000" dirty="0" smtClean="0">
                <a:latin typeface="Arial Narrow" pitchFamily="34" charset="0"/>
              </a:rPr>
              <a:t>Sans l’amour je ne suis rien</a:t>
            </a:r>
            <a:r>
              <a:rPr lang="" sz="3000" dirty="0" smtClean="0">
                <a:latin typeface="Arial Narrow" pitchFamily="34" charset="0"/>
              </a:rPr>
              <a:t>. </a:t>
            </a:r>
            <a:r>
              <a:rPr lang="" sz="3000" b="1" dirty="0" smtClean="0">
                <a:solidFill>
                  <a:srgbClr val="C00000"/>
                </a:solidFill>
                <a:latin typeface="Arial Narrow" pitchFamily="34" charset="0"/>
              </a:rPr>
              <a:t>R</a:t>
            </a:r>
            <a:endParaRPr lang="fr-FR" sz="3000" dirty="0" smtClean="0">
              <a:latin typeface="Arial Narrow" pitchFamily="34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3000" b="1" dirty="0" smtClean="0">
                <a:latin typeface="Arial Narrow" pitchFamily="34" charset="0"/>
              </a:rPr>
              <a:t>3.</a:t>
            </a:r>
            <a:r>
              <a:rPr lang="fr-FR" sz="3000" dirty="0" smtClean="0">
                <a:latin typeface="Arial Narrow" pitchFamily="34" charset="0"/>
              </a:rPr>
              <a:t> Quand je distribuerai ce que je possède en aumône</a:t>
            </a:r>
            <a:br>
              <a:rPr lang="fr-FR" sz="3000" dirty="0" smtClean="0">
                <a:latin typeface="Arial Narrow" pitchFamily="34" charset="0"/>
              </a:rPr>
            </a:br>
            <a:r>
              <a:rPr lang="fr-FR" sz="3000" dirty="0" smtClean="0">
                <a:latin typeface="Arial Narrow" pitchFamily="34" charset="0"/>
              </a:rPr>
              <a:t>Et si je livrerai mon corps à brûler dans les flammes</a:t>
            </a:r>
            <a:br>
              <a:rPr lang="fr-FR" sz="3000" dirty="0" smtClean="0">
                <a:latin typeface="Arial Narrow" pitchFamily="34" charset="0"/>
              </a:rPr>
            </a:br>
            <a:r>
              <a:rPr lang="fr-FR" sz="3000" dirty="0" smtClean="0">
                <a:latin typeface="Arial Narrow" pitchFamily="34" charset="0"/>
              </a:rPr>
              <a:t>Cela ne me sert de rien.</a:t>
            </a:r>
            <a:r>
              <a:rPr lang="" sz="3000" dirty="0" smtClean="0">
                <a:latin typeface="Arial Narrow" pitchFamily="34" charset="0"/>
              </a:rPr>
              <a:t> </a:t>
            </a:r>
            <a:r>
              <a:rPr lang="" sz="3000" b="1" dirty="0" smtClean="0">
                <a:solidFill>
                  <a:srgbClr val="C00000"/>
                </a:solidFill>
                <a:latin typeface="Arial Narrow" pitchFamily="34" charset="0"/>
              </a:rPr>
              <a:t>R</a:t>
            </a:r>
            <a:endParaRPr lang="fr-FR" sz="3000" dirty="0">
              <a:latin typeface="Arial Narrow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45660" y="263057"/>
            <a:ext cx="8829546" cy="1738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" sz="2800" b="1" i="1" smtClean="0">
                <a:solidFill>
                  <a:schemeClr val="tx2"/>
                </a:solidFill>
                <a:latin typeface="Arial Narrow" panose="020B0606020202030204" pitchFamily="34" charset="0"/>
              </a:rPr>
              <a:t>Offertoire: Aimer c’est tout donner (Ste Therese)</a:t>
            </a:r>
            <a:endParaRPr lang="en-US" sz="3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98146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0120" y="166264"/>
            <a:ext cx="4977441" cy="659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36136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41540" y="692150"/>
            <a:ext cx="8375410" cy="6265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700" b="1" i="1" dirty="0">
                <a:solidFill>
                  <a:srgbClr val="D63800"/>
                </a:solidFill>
                <a:cs typeface="Arial Unicode MS" charset="0"/>
              </a:rPr>
              <a:t>Sanctus</a:t>
            </a:r>
            <a:r>
              <a:rPr lang="en-US" sz="2700" i="1" dirty="0">
                <a:solidFill>
                  <a:srgbClr val="D63800"/>
                </a:solidFill>
                <a:cs typeface="Arial Unicode MS" charset="0"/>
              </a:rPr>
              <a:t> (</a:t>
            </a:r>
            <a:r>
              <a:rPr lang="en-US" sz="2700" i="1" dirty="0" err="1">
                <a:solidFill>
                  <a:srgbClr val="D63800"/>
                </a:solidFill>
                <a:cs typeface="Arial Unicode MS" charset="0"/>
              </a:rPr>
              <a:t>Messe</a:t>
            </a:r>
            <a:r>
              <a:rPr lang="en-US" sz="2700" i="1" dirty="0">
                <a:solidFill>
                  <a:srgbClr val="D63800"/>
                </a:solidFill>
                <a:cs typeface="Arial Unicode MS" charset="0"/>
              </a:rPr>
              <a:t> du </a:t>
            </a:r>
            <a:r>
              <a:rPr lang="en-US" sz="2700" i="1" dirty="0" err="1">
                <a:solidFill>
                  <a:srgbClr val="D63800"/>
                </a:solidFill>
                <a:cs typeface="Arial Unicode MS" charset="0"/>
              </a:rPr>
              <a:t>Peuple</a:t>
            </a:r>
            <a:r>
              <a:rPr lang="en-US" sz="2700" i="1" dirty="0">
                <a:solidFill>
                  <a:srgbClr val="D63800"/>
                </a:solidFill>
                <a:cs typeface="Arial Unicode MS" charset="0"/>
              </a:rPr>
              <a:t>)</a:t>
            </a: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b="1" i="1" dirty="0">
              <a:solidFill>
                <a:schemeClr val="tx1"/>
              </a:solidFill>
              <a:cs typeface="Arial Unicode MS" charset="0"/>
            </a:endParaRP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Saint ! Saint ! Saint le Seigneur, 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Dieu de l’univers ! (bis)</a:t>
            </a:r>
            <a:endParaRPr lang="en-US" sz="3200" dirty="0">
              <a:solidFill>
                <a:schemeClr val="tx1"/>
              </a:solidFill>
            </a:endParaRPr>
          </a:p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Le ciel et la terre sont remplis de ta Gloire.</a:t>
            </a:r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Hosanna,  au plus haut des cieux !</a:t>
            </a:r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Béni soit celui qui vient au nom du Seigneur,</a:t>
            </a:r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Hosanna au plus haut des cieux !</a:t>
            </a:r>
            <a:endParaRPr lang="en-US" sz="3200" dirty="0">
              <a:solidFill>
                <a:schemeClr val="tx1"/>
              </a:solidFill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b="1" dirty="0">
              <a:solidFill>
                <a:schemeClr val="tx1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b="1" dirty="0">
              <a:solidFill>
                <a:schemeClr val="tx1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700" dirty="0">
              <a:solidFill>
                <a:srgbClr val="292934"/>
              </a:solidFill>
              <a:cs typeface="Arial Unicode MS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68313" y="0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u="sng" dirty="0">
                <a:solidFill>
                  <a:srgbClr val="D63800"/>
                </a:solidFill>
                <a:cs typeface="Arial Unicode MS" charset="0"/>
              </a:rPr>
              <a:t>LITURGIE EUCHARISTIQUE</a:t>
            </a:r>
            <a:r>
              <a:rPr lang="en-US" sz="2400" b="1" dirty="0">
                <a:solidFill>
                  <a:srgbClr val="D63800"/>
                </a:solidFill>
                <a:cs typeface="Arial Unicode MS" charset="0"/>
              </a:rPr>
              <a:t>  </a:t>
            </a:r>
          </a:p>
        </p:txBody>
      </p:sp>
    </p:spTree>
    <p:extLst>
      <p:ext uri="{BB962C8B-B14F-4D97-AF65-F5344CB8AC3E}">
        <p14:creationId xmlns:p14="http://schemas.microsoft.com/office/powerpoint/2010/main" xmlns="" val="567271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0120" y="166264"/>
            <a:ext cx="4977441" cy="659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36136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50825" y="837754"/>
            <a:ext cx="8497888" cy="575959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Notre Père qui es aux cieux, </a:t>
            </a:r>
            <a:endParaRPr lang="" sz="3200" dirty="0">
              <a:solidFill>
                <a:schemeClr val="tx1"/>
              </a:solidFill>
            </a:endParaRP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que ton Nom soit sanctifié,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que ton règne vienne;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Que ta volonté soit faite,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sur la terre comme au ciel.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Donne-nous aujourd</a:t>
            </a:r>
            <a:r>
              <a:rPr lang="fr-FR" altLang="en-US" sz="3200" dirty="0">
                <a:solidFill>
                  <a:schemeClr val="tx1"/>
                </a:solidFill>
              </a:rPr>
              <a:t>’</a:t>
            </a:r>
            <a:r>
              <a:rPr lang="fr-FR" sz="3200" dirty="0">
                <a:solidFill>
                  <a:schemeClr val="tx1"/>
                </a:solidFill>
              </a:rPr>
              <a:t>hui notre pain de ce jour, Pardonne-nous nos offenses,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comme nous pardonnons aussi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à ceux qui nous ont offensés.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2"/>
                </a:solidFill>
              </a:rPr>
              <a:t>Et</a:t>
            </a:r>
            <a:r>
              <a:rPr lang="fr-FR" sz="3200" dirty="0">
                <a:solidFill>
                  <a:schemeClr val="tx1"/>
                </a:solidFill>
              </a:rPr>
              <a:t> </a:t>
            </a:r>
            <a:r>
              <a:rPr lang="fr-FR" sz="3200" dirty="0">
                <a:solidFill>
                  <a:schemeClr val="tx2"/>
                </a:solidFill>
              </a:rPr>
              <a:t>ne nous laisse pas entrer en tentation, </a:t>
            </a:r>
          </a:p>
          <a:p>
            <a:pPr algn="ctr" defTabSz="914400">
              <a:lnSpc>
                <a:spcPct val="90000"/>
              </a:lnSpc>
            </a:pPr>
            <a:r>
              <a:rPr lang="fr-FR" sz="3200" dirty="0">
                <a:solidFill>
                  <a:schemeClr val="tx1"/>
                </a:solidFill>
              </a:rPr>
              <a:t>mais délivre-nous du mal</a:t>
            </a:r>
            <a:r>
              <a:rPr lang="fr-FR" sz="3200" dirty="0" smtClean="0">
                <a:solidFill>
                  <a:schemeClr val="tx1"/>
                </a:solidFill>
              </a:rPr>
              <a:t>.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825" y="-242888"/>
            <a:ext cx="8229600" cy="990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71685" name="TextBox 1"/>
          <p:cNvSpPr txBox="1">
            <a:spLocks noChangeArrowheads="1"/>
          </p:cNvSpPr>
          <p:nvPr/>
        </p:nvSpPr>
        <p:spPr bwMode="auto">
          <a:xfrm>
            <a:off x="106213" y="406871"/>
            <a:ext cx="60499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D63800"/>
                </a:solidFill>
              </a:rPr>
              <a:t>Notre </a:t>
            </a:r>
            <a:r>
              <a:rPr lang="en-US" sz="3200" dirty="0" err="1" smtClean="0">
                <a:solidFill>
                  <a:srgbClr val="D63800"/>
                </a:solidFill>
              </a:rPr>
              <a:t>Père</a:t>
            </a:r>
            <a:endParaRPr lang="en-US" sz="3200" dirty="0">
              <a:solidFill>
                <a:srgbClr val="D63800"/>
              </a:solidFill>
            </a:endParaRPr>
          </a:p>
          <a:p>
            <a:endParaRPr lang="en-US" sz="32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0120" y="166264"/>
            <a:ext cx="4977441" cy="659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36136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855662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dirty="0"/>
              <a:t>Agneau de Dieu qui enlève le péché du monde, prends pitié de nous , </a:t>
            </a:r>
            <a:endParaRPr lang="" sz="3200" smtClean="0"/>
          </a:p>
          <a:p>
            <a:pPr algn="ctr"/>
            <a:r>
              <a:rPr lang="fr-FR" sz="3200" dirty="0" smtClean="0"/>
              <a:t>prends </a:t>
            </a:r>
            <a:r>
              <a:rPr lang="fr-FR" sz="3200" dirty="0"/>
              <a:t>pitié de nous. (bis)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Agneau de Dieu qui </a:t>
            </a:r>
            <a:r>
              <a:rPr lang="fr-FR" sz="3200" dirty="0" smtClean="0"/>
              <a:t>enlève </a:t>
            </a:r>
            <a:r>
              <a:rPr lang="fr-FR" sz="3200" dirty="0"/>
              <a:t>le péché du monde, donne-nous la paix , </a:t>
            </a:r>
            <a:endParaRPr lang="" sz="3200" smtClean="0"/>
          </a:p>
          <a:p>
            <a:pPr algn="ctr"/>
            <a:r>
              <a:rPr lang="fr-FR" sz="3200" dirty="0" smtClean="0"/>
              <a:t>donne-nous </a:t>
            </a:r>
            <a:r>
              <a:rPr lang="fr-FR" sz="3200" dirty="0"/>
              <a:t>la paix.</a:t>
            </a:r>
            <a:endParaRPr lang="fr-FR" sz="3200" b="1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fr-FR" sz="2400" i="1" dirty="0">
                <a:solidFill>
                  <a:srgbClr val="D63800"/>
                </a:solidFill>
                <a:cs typeface="Arial Unicode MS" charset="0"/>
              </a:rPr>
              <a:t>Messe du Peuple de Dieu</a:t>
            </a:r>
          </a:p>
        </p:txBody>
      </p:sp>
    </p:spTree>
    <p:extLst>
      <p:ext uri="{BB962C8B-B14F-4D97-AF65-F5344CB8AC3E}">
        <p14:creationId xmlns:p14="http://schemas.microsoft.com/office/powerpoint/2010/main" xmlns="" val="1327406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b="1" i="1" dirty="0" smtClean="0">
                <a:solidFill>
                  <a:srgbClr val="D2533C"/>
                </a:solidFill>
              </a:rPr>
              <a:t>Venez chantons notre dieu </a:t>
            </a:r>
            <a:r>
              <a:rPr lang="fr-FR" sz="2400" i="1" dirty="0" smtClean="0">
                <a:solidFill>
                  <a:srgbClr val="D2533C"/>
                </a:solidFill>
              </a:rPr>
              <a:t>(</a:t>
            </a:r>
            <a:r>
              <a:rPr lang="fr-FR" sz="2400" b="1" i="1" dirty="0" smtClean="0">
                <a:solidFill>
                  <a:srgbClr val="D2533C"/>
                </a:solidFill>
              </a:rPr>
              <a:t>1/3)</a:t>
            </a:r>
            <a:endParaRPr lang="fr-FR" sz="2400" b="1" i="1" dirty="0">
              <a:solidFill>
                <a:srgbClr val="D2533C"/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71472" y="714356"/>
            <a:ext cx="8256587" cy="509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Venez chantons notre Dieu, lui le roi des cieux !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Il est venu pour sauver l'humanité 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et nous donner la vie.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Exulte pour ton roi, Jérusalem danse de joie.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 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514350" indent="-514350" algn="ctr">
              <a:buAutoNum type="arabicPeriod"/>
            </a:pPr>
            <a:r>
              <a:rPr lang="fr-FR" sz="2800" dirty="0" smtClean="0">
                <a:solidFill>
                  <a:schemeClr val="tx1"/>
                </a:solidFill>
              </a:rPr>
              <a:t>Il est venu pour nous sauver du péché, </a:t>
            </a:r>
          </a:p>
          <a:p>
            <a:pPr marL="514350" indent="-514350" algn="ctr"/>
            <a:r>
              <a:rPr lang="fr-FR" sz="2800" dirty="0" smtClean="0">
                <a:solidFill>
                  <a:schemeClr val="tx1"/>
                </a:solidFill>
              </a:rPr>
              <a:t>Exulte, Jérusalem danse de joie.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Oui par sa mort, tous nous sommes libérés, Exulte, Jérusalem danse de joie.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 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0120" y="166264"/>
            <a:ext cx="4977441" cy="659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36136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Prenez et mangez </a:t>
            </a:r>
            <a:r>
              <a:rPr lang="fr-FR" sz="2400" i="1" dirty="0" smtClean="0">
                <a:solidFill>
                  <a:srgbClr val="D2533C"/>
                </a:solidFill>
              </a:rPr>
              <a:t>(</a:t>
            </a:r>
            <a:r>
              <a:rPr lang="fr-FR" sz="2400" dirty="0" smtClean="0">
                <a:solidFill>
                  <a:srgbClr val="D2533C"/>
                </a:solidFill>
              </a:rPr>
              <a:t>1/</a:t>
            </a:r>
            <a:r>
              <a:rPr lang="en-US" altLang="zh-CN" sz="2400" dirty="0" smtClean="0">
                <a:solidFill>
                  <a:srgbClr val="D2533C"/>
                </a:solidFill>
              </a:rPr>
              <a:t>4</a:t>
            </a:r>
            <a:r>
              <a:rPr lang="fr-FR" sz="2400" dirty="0" smtClean="0">
                <a:solidFill>
                  <a:srgbClr val="D2533C"/>
                </a:solidFill>
              </a:rPr>
              <a:t>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7544" y="1052736"/>
            <a:ext cx="8208912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Prenez </a:t>
            </a:r>
            <a:r>
              <a:rPr lang="fr-FR" sz="3200" b="1" dirty="0">
                <a:solidFill>
                  <a:schemeClr val="tx1"/>
                </a:solidFill>
              </a:rPr>
              <a:t>et </a:t>
            </a:r>
            <a:r>
              <a:rPr lang="fr-FR" sz="3200" b="1" dirty="0" smtClean="0">
                <a:solidFill>
                  <a:schemeClr val="tx1"/>
                </a:solidFill>
              </a:rPr>
              <a:t>mangez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C</a:t>
            </a:r>
            <a:r>
              <a:rPr lang="fr-FR" sz="3200" b="1" dirty="0" smtClean="0">
                <a:solidFill>
                  <a:schemeClr val="tx1"/>
                </a:solidFill>
              </a:rPr>
              <a:t>eci </a:t>
            </a:r>
            <a:r>
              <a:rPr lang="fr-FR" sz="3200" b="1" dirty="0">
                <a:solidFill>
                  <a:schemeClr val="tx1"/>
                </a:solidFill>
              </a:rPr>
              <a:t>est mon </a:t>
            </a:r>
            <a:r>
              <a:rPr lang="fr-FR" sz="3200" b="1" dirty="0" smtClean="0">
                <a:solidFill>
                  <a:schemeClr val="tx1"/>
                </a:solidFill>
              </a:rPr>
              <a:t>corps 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Prenez </a:t>
            </a:r>
            <a:r>
              <a:rPr lang="fr-FR" sz="3200" b="1" dirty="0">
                <a:solidFill>
                  <a:schemeClr val="tx1"/>
                </a:solidFill>
              </a:rPr>
              <a:t>et </a:t>
            </a:r>
            <a:r>
              <a:rPr lang="fr-FR" sz="3200" b="1" dirty="0" smtClean="0">
                <a:solidFill>
                  <a:schemeClr val="tx1"/>
                </a:solidFill>
              </a:rPr>
              <a:t>buvez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V</a:t>
            </a:r>
            <a:r>
              <a:rPr lang="fr-FR" sz="3200" b="1" dirty="0" smtClean="0">
                <a:solidFill>
                  <a:schemeClr val="tx1"/>
                </a:solidFill>
              </a:rPr>
              <a:t>oici </a:t>
            </a:r>
            <a:r>
              <a:rPr lang="fr-FR" sz="3200" b="1" dirty="0">
                <a:solidFill>
                  <a:schemeClr val="tx1"/>
                </a:solidFill>
              </a:rPr>
              <a:t>mon sang </a:t>
            </a:r>
            <a:r>
              <a:rPr lang="fr-FR" sz="3200" b="1" dirty="0" smtClean="0">
                <a:solidFill>
                  <a:schemeClr val="tx1"/>
                </a:solidFill>
              </a:rPr>
              <a:t>!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Ouvrez </a:t>
            </a:r>
            <a:r>
              <a:rPr lang="fr-FR" sz="3200" b="1" dirty="0">
                <a:solidFill>
                  <a:schemeClr val="tx1"/>
                </a:solidFill>
              </a:rPr>
              <a:t>vos </a:t>
            </a:r>
            <a:r>
              <a:rPr lang="fr-FR" sz="3200" b="1" dirty="0" smtClean="0">
                <a:solidFill>
                  <a:schemeClr val="tx1"/>
                </a:solidFill>
              </a:rPr>
              <a:t>cœurs !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 </a:t>
            </a:r>
            <a:r>
              <a:rPr lang="fr-FR" sz="3200" b="1" dirty="0">
                <a:solidFill>
                  <a:schemeClr val="tx1"/>
                </a:solidFill>
              </a:rPr>
              <a:t>Vous ne serez plus jamais seuls : </a:t>
            </a:r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Je </a:t>
            </a:r>
            <a:r>
              <a:rPr lang="fr-FR" sz="3200" b="1" dirty="0">
                <a:solidFill>
                  <a:schemeClr val="tx1"/>
                </a:solidFill>
              </a:rPr>
              <a:t>vous donne ma vie.</a:t>
            </a:r>
            <a:br>
              <a:rPr lang="fr-FR" sz="3200" b="1" dirty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7664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Prenez et mangez </a:t>
            </a:r>
            <a:r>
              <a:rPr lang="fr-FR" sz="2400" i="1" dirty="0" smtClean="0">
                <a:solidFill>
                  <a:srgbClr val="D2533C"/>
                </a:solidFill>
              </a:rPr>
              <a:t>(</a:t>
            </a:r>
            <a:r>
              <a:rPr lang="fr-FR" sz="2400" dirty="0" smtClean="0">
                <a:solidFill>
                  <a:srgbClr val="D2533C"/>
                </a:solidFill>
              </a:rPr>
              <a:t>2/</a:t>
            </a:r>
            <a:r>
              <a:rPr lang="en-US" altLang="zh-CN" sz="2400" dirty="0" smtClean="0">
                <a:solidFill>
                  <a:srgbClr val="D2533C"/>
                </a:solidFill>
              </a:rPr>
              <a:t>4</a:t>
            </a:r>
            <a:r>
              <a:rPr lang="fr-FR" sz="2400" dirty="0" smtClean="0">
                <a:solidFill>
                  <a:srgbClr val="D2533C"/>
                </a:solidFill>
              </a:rPr>
              <a:t>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11560" y="1052736"/>
            <a:ext cx="806489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1- </a:t>
            </a:r>
            <a:r>
              <a:rPr lang="fr-FR" sz="3200" dirty="0">
                <a:solidFill>
                  <a:schemeClr val="tx1"/>
                </a:solidFill>
              </a:rPr>
              <a:t>Demeurez en </a:t>
            </a:r>
            <a:r>
              <a:rPr lang="fr-FR" sz="3200" dirty="0" smtClean="0">
                <a:solidFill>
                  <a:schemeClr val="tx1"/>
                </a:solidFill>
              </a:rPr>
              <a:t>moi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C</a:t>
            </a:r>
            <a:r>
              <a:rPr lang="fr-FR" sz="3200" dirty="0" smtClean="0">
                <a:solidFill>
                  <a:schemeClr val="tx1"/>
                </a:solidFill>
              </a:rPr>
              <a:t>omme </a:t>
            </a:r>
            <a:r>
              <a:rPr lang="fr-FR" sz="3200" dirty="0">
                <a:solidFill>
                  <a:schemeClr val="tx1"/>
                </a:solidFill>
              </a:rPr>
              <a:t>je demeure en </a:t>
            </a:r>
            <a:r>
              <a:rPr lang="fr-FR" sz="3200" dirty="0" smtClean="0">
                <a:solidFill>
                  <a:schemeClr val="tx1"/>
                </a:solidFill>
              </a:rPr>
              <a:t>vous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Qui </a:t>
            </a:r>
            <a:r>
              <a:rPr lang="fr-FR" sz="3200" dirty="0">
                <a:solidFill>
                  <a:schemeClr val="tx1"/>
                </a:solidFill>
              </a:rPr>
              <a:t>demeure en mon </a:t>
            </a:r>
            <a:r>
              <a:rPr lang="fr-FR" sz="3200" dirty="0" smtClean="0">
                <a:solidFill>
                  <a:schemeClr val="tx1"/>
                </a:solidFill>
              </a:rPr>
              <a:t>amour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C</a:t>
            </a:r>
            <a:r>
              <a:rPr lang="fr-FR" sz="3200" dirty="0" smtClean="0">
                <a:solidFill>
                  <a:schemeClr val="tx1"/>
                </a:solidFill>
              </a:rPr>
              <a:t>elui-là </a:t>
            </a:r>
            <a:r>
              <a:rPr lang="fr-FR" sz="3200" dirty="0">
                <a:solidFill>
                  <a:schemeClr val="tx1"/>
                </a:solidFill>
              </a:rPr>
              <a:t>portera du </a:t>
            </a:r>
            <a:r>
              <a:rPr lang="fr-FR" sz="3200" dirty="0" smtClean="0">
                <a:solidFill>
                  <a:schemeClr val="tx1"/>
                </a:solidFill>
              </a:rPr>
              <a:t>fruit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Comme </a:t>
            </a:r>
            <a:r>
              <a:rPr lang="fr-FR" sz="3200" dirty="0">
                <a:solidFill>
                  <a:schemeClr val="tx1"/>
                </a:solidFill>
              </a:rPr>
              <a:t>Dieu, mon </a:t>
            </a:r>
            <a:r>
              <a:rPr lang="fr-FR" sz="3200" dirty="0" smtClean="0">
                <a:solidFill>
                  <a:schemeClr val="tx1"/>
                </a:solidFill>
              </a:rPr>
              <a:t>Père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A</a:t>
            </a:r>
            <a:r>
              <a:rPr lang="fr-FR" sz="3200" dirty="0" smtClean="0">
                <a:solidFill>
                  <a:schemeClr val="tx1"/>
                </a:solidFill>
              </a:rPr>
              <a:t>insi </a:t>
            </a:r>
            <a:r>
              <a:rPr lang="fr-FR" sz="3200" dirty="0">
                <a:solidFill>
                  <a:schemeClr val="tx1"/>
                </a:solidFill>
              </a:rPr>
              <a:t>je vous ai </a:t>
            </a:r>
            <a:r>
              <a:rPr lang="fr-FR" sz="3200" dirty="0" smtClean="0">
                <a:solidFill>
                  <a:schemeClr val="tx1"/>
                </a:solidFill>
              </a:rPr>
              <a:t>aimés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Gardez </a:t>
            </a:r>
            <a:r>
              <a:rPr lang="fr-FR" sz="3200" dirty="0">
                <a:solidFill>
                  <a:schemeClr val="tx1"/>
                </a:solidFill>
              </a:rPr>
              <a:t>mes </a:t>
            </a:r>
            <a:r>
              <a:rPr lang="fr-FR" sz="3200" dirty="0" smtClean="0">
                <a:solidFill>
                  <a:schemeClr val="tx1"/>
                </a:solidFill>
              </a:rPr>
              <a:t>paroles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V</a:t>
            </a:r>
            <a:r>
              <a:rPr lang="fr-FR" sz="3200" dirty="0" smtClean="0">
                <a:solidFill>
                  <a:schemeClr val="tx1"/>
                </a:solidFill>
              </a:rPr>
              <a:t>ous </a:t>
            </a:r>
            <a:r>
              <a:rPr lang="fr-FR" sz="3200" dirty="0">
                <a:solidFill>
                  <a:schemeClr val="tx1"/>
                </a:solidFill>
              </a:rPr>
              <a:t>recevrez ma joie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807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Prenez et mangez </a:t>
            </a:r>
            <a:r>
              <a:rPr lang="fr-FR" sz="2400" i="1" dirty="0" smtClean="0">
                <a:solidFill>
                  <a:srgbClr val="D2533C"/>
                </a:solidFill>
              </a:rPr>
              <a:t>(</a:t>
            </a:r>
            <a:r>
              <a:rPr lang="fr-FR" sz="2400" dirty="0" smtClean="0">
                <a:solidFill>
                  <a:srgbClr val="D2533C"/>
                </a:solidFill>
              </a:rPr>
              <a:t>3/7)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7544" y="1052736"/>
            <a:ext cx="8208912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Prenez </a:t>
            </a:r>
            <a:r>
              <a:rPr lang="fr-FR" sz="3200" b="1" dirty="0">
                <a:solidFill>
                  <a:schemeClr val="tx1"/>
                </a:solidFill>
              </a:rPr>
              <a:t>et </a:t>
            </a:r>
            <a:r>
              <a:rPr lang="fr-FR" sz="3200" b="1" dirty="0" smtClean="0">
                <a:solidFill>
                  <a:schemeClr val="tx1"/>
                </a:solidFill>
              </a:rPr>
              <a:t>mangez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C</a:t>
            </a:r>
            <a:r>
              <a:rPr lang="fr-FR" sz="3200" b="1" dirty="0" smtClean="0">
                <a:solidFill>
                  <a:schemeClr val="tx1"/>
                </a:solidFill>
              </a:rPr>
              <a:t>eci </a:t>
            </a:r>
            <a:r>
              <a:rPr lang="fr-FR" sz="3200" b="1" dirty="0">
                <a:solidFill>
                  <a:schemeClr val="tx1"/>
                </a:solidFill>
              </a:rPr>
              <a:t>est mon </a:t>
            </a:r>
            <a:r>
              <a:rPr lang="fr-FR" sz="3200" b="1" dirty="0" smtClean="0">
                <a:solidFill>
                  <a:schemeClr val="tx1"/>
                </a:solidFill>
              </a:rPr>
              <a:t>corps 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Prenez </a:t>
            </a:r>
            <a:r>
              <a:rPr lang="fr-FR" sz="3200" b="1" dirty="0">
                <a:solidFill>
                  <a:schemeClr val="tx1"/>
                </a:solidFill>
              </a:rPr>
              <a:t>et </a:t>
            </a:r>
            <a:r>
              <a:rPr lang="fr-FR" sz="3200" b="1" dirty="0" smtClean="0">
                <a:solidFill>
                  <a:schemeClr val="tx1"/>
                </a:solidFill>
              </a:rPr>
              <a:t>buvez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V</a:t>
            </a:r>
            <a:r>
              <a:rPr lang="fr-FR" sz="3200" b="1" dirty="0" smtClean="0">
                <a:solidFill>
                  <a:schemeClr val="tx1"/>
                </a:solidFill>
              </a:rPr>
              <a:t>oici </a:t>
            </a:r>
            <a:r>
              <a:rPr lang="fr-FR" sz="3200" b="1" dirty="0">
                <a:solidFill>
                  <a:schemeClr val="tx1"/>
                </a:solidFill>
              </a:rPr>
              <a:t>mon sang </a:t>
            </a:r>
            <a:r>
              <a:rPr lang="fr-FR" sz="3200" b="1" dirty="0" smtClean="0">
                <a:solidFill>
                  <a:schemeClr val="tx1"/>
                </a:solidFill>
              </a:rPr>
              <a:t>!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Ouvrez </a:t>
            </a:r>
            <a:r>
              <a:rPr lang="fr-FR" sz="3200" b="1" dirty="0">
                <a:solidFill>
                  <a:schemeClr val="tx1"/>
                </a:solidFill>
              </a:rPr>
              <a:t>vos </a:t>
            </a:r>
            <a:r>
              <a:rPr lang="fr-FR" sz="3200" b="1" dirty="0" smtClean="0">
                <a:solidFill>
                  <a:schemeClr val="tx1"/>
                </a:solidFill>
              </a:rPr>
              <a:t>cœurs !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 </a:t>
            </a:r>
            <a:r>
              <a:rPr lang="fr-FR" sz="3200" b="1" dirty="0">
                <a:solidFill>
                  <a:schemeClr val="tx1"/>
                </a:solidFill>
              </a:rPr>
              <a:t>Vous ne serez plus jamais seuls : </a:t>
            </a:r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Je </a:t>
            </a:r>
            <a:r>
              <a:rPr lang="fr-FR" sz="3200" b="1" dirty="0">
                <a:solidFill>
                  <a:schemeClr val="tx1"/>
                </a:solidFill>
              </a:rPr>
              <a:t>vous donne ma vie.</a:t>
            </a:r>
            <a:br>
              <a:rPr lang="fr-FR" sz="3200" b="1" dirty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5871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Prenez et mangez </a:t>
            </a:r>
            <a:r>
              <a:rPr lang="fr-FR" sz="2400" i="1" dirty="0" smtClean="0">
                <a:solidFill>
                  <a:srgbClr val="D2533C"/>
                </a:solidFill>
              </a:rPr>
              <a:t>(</a:t>
            </a:r>
            <a:r>
              <a:rPr lang="fr-FR" sz="2400" dirty="0" smtClean="0">
                <a:solidFill>
                  <a:srgbClr val="D2533C"/>
                </a:solidFill>
              </a:rPr>
              <a:t>4/7)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11560" y="1052736"/>
            <a:ext cx="806489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2- </a:t>
            </a:r>
            <a:r>
              <a:rPr lang="fr-FR" sz="3200" dirty="0">
                <a:solidFill>
                  <a:schemeClr val="tx1"/>
                </a:solidFill>
              </a:rPr>
              <a:t>Je vous ai choisis </a:t>
            </a:r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P</a:t>
            </a:r>
            <a:r>
              <a:rPr lang="fr-FR" sz="3200" dirty="0" smtClean="0">
                <a:solidFill>
                  <a:schemeClr val="tx1"/>
                </a:solidFill>
              </a:rPr>
              <a:t>our </a:t>
            </a:r>
            <a:r>
              <a:rPr lang="fr-FR" sz="3200" dirty="0">
                <a:solidFill>
                  <a:schemeClr val="tx1"/>
                </a:solidFill>
              </a:rPr>
              <a:t>que vous portiez du </a:t>
            </a:r>
            <a:r>
              <a:rPr lang="fr-FR" sz="3200" dirty="0" smtClean="0">
                <a:solidFill>
                  <a:schemeClr val="tx1"/>
                </a:solidFill>
              </a:rPr>
              <a:t>fruit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Gardez </a:t>
            </a:r>
            <a:r>
              <a:rPr lang="fr-FR" sz="3200" dirty="0">
                <a:solidFill>
                  <a:schemeClr val="tx1"/>
                </a:solidFill>
              </a:rPr>
              <a:t>mon commandement </a:t>
            </a:r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E</a:t>
            </a:r>
            <a:r>
              <a:rPr lang="fr-FR" sz="3200" dirty="0" smtClean="0">
                <a:solidFill>
                  <a:schemeClr val="tx1"/>
                </a:solidFill>
              </a:rPr>
              <a:t>t </a:t>
            </a:r>
            <a:r>
              <a:rPr lang="fr-FR" sz="3200" dirty="0">
                <a:solidFill>
                  <a:schemeClr val="tx1"/>
                </a:solidFill>
              </a:rPr>
              <a:t>vous demeurerez en </a:t>
            </a:r>
            <a:r>
              <a:rPr lang="fr-FR" sz="3200" dirty="0" smtClean="0">
                <a:solidFill>
                  <a:schemeClr val="tx1"/>
                </a:solidFill>
              </a:rPr>
              <a:t>moi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Comme </a:t>
            </a:r>
            <a:r>
              <a:rPr lang="fr-FR" sz="3200" dirty="0">
                <a:solidFill>
                  <a:schemeClr val="tx1"/>
                </a:solidFill>
              </a:rPr>
              <a:t>je vous </a:t>
            </a:r>
            <a:r>
              <a:rPr lang="fr-FR" sz="3200" dirty="0" smtClean="0">
                <a:solidFill>
                  <a:schemeClr val="tx1"/>
                </a:solidFill>
              </a:rPr>
              <a:t>aime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A</a:t>
            </a:r>
            <a:r>
              <a:rPr lang="fr-FR" sz="3200" dirty="0" smtClean="0">
                <a:solidFill>
                  <a:schemeClr val="tx1"/>
                </a:solidFill>
              </a:rPr>
              <a:t>imez-vous </a:t>
            </a:r>
            <a:r>
              <a:rPr lang="fr-FR" sz="3200" dirty="0">
                <a:solidFill>
                  <a:schemeClr val="tx1"/>
                </a:solidFill>
              </a:rPr>
              <a:t>d’un seul </a:t>
            </a:r>
            <a:r>
              <a:rPr lang="fr-FR" sz="3200" dirty="0" smtClean="0">
                <a:solidFill>
                  <a:schemeClr val="tx1"/>
                </a:solidFill>
              </a:rPr>
              <a:t>Esprit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Je </a:t>
            </a:r>
            <a:r>
              <a:rPr lang="fr-FR" sz="3200" dirty="0">
                <a:solidFill>
                  <a:schemeClr val="tx1"/>
                </a:solidFill>
              </a:rPr>
              <a:t>vous donne ma vie : </a:t>
            </a:r>
            <a:endParaRPr lang="fr-FR" sz="3200" dirty="0" smtClean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V</a:t>
            </a:r>
            <a:r>
              <a:rPr lang="fr-FR" sz="3200" dirty="0" smtClean="0">
                <a:solidFill>
                  <a:schemeClr val="tx1"/>
                </a:solidFill>
              </a:rPr>
              <a:t>ous </a:t>
            </a:r>
            <a:r>
              <a:rPr lang="fr-FR" sz="3200" dirty="0">
                <a:solidFill>
                  <a:schemeClr val="tx1"/>
                </a:solidFill>
              </a:rPr>
              <a:t>êtes mes amis !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9881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 smtClean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Prenez et mangez </a:t>
            </a:r>
            <a:r>
              <a:rPr lang="fr-FR" sz="2400" i="1" dirty="0" smtClean="0">
                <a:solidFill>
                  <a:srgbClr val="D2533C"/>
                </a:solidFill>
              </a:rPr>
              <a:t>(</a:t>
            </a:r>
            <a:r>
              <a:rPr lang="fr-FR" sz="2400" dirty="0">
                <a:solidFill>
                  <a:srgbClr val="D2533C"/>
                </a:solidFill>
              </a:rPr>
              <a:t>5</a:t>
            </a:r>
            <a:r>
              <a:rPr lang="fr-FR" sz="2400" dirty="0" smtClean="0">
                <a:solidFill>
                  <a:srgbClr val="D2533C"/>
                </a:solidFill>
              </a:rPr>
              <a:t>/7)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7544" y="1052736"/>
            <a:ext cx="8208912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Prenez </a:t>
            </a:r>
            <a:r>
              <a:rPr lang="fr-FR" sz="3200" b="1" dirty="0">
                <a:solidFill>
                  <a:schemeClr val="tx1"/>
                </a:solidFill>
              </a:rPr>
              <a:t>et </a:t>
            </a:r>
            <a:r>
              <a:rPr lang="fr-FR" sz="3200" b="1" dirty="0" smtClean="0">
                <a:solidFill>
                  <a:schemeClr val="tx1"/>
                </a:solidFill>
              </a:rPr>
              <a:t>mangez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C</a:t>
            </a:r>
            <a:r>
              <a:rPr lang="fr-FR" sz="3200" b="1" dirty="0" smtClean="0">
                <a:solidFill>
                  <a:schemeClr val="tx1"/>
                </a:solidFill>
              </a:rPr>
              <a:t>eci </a:t>
            </a:r>
            <a:r>
              <a:rPr lang="fr-FR" sz="3200" b="1" dirty="0">
                <a:solidFill>
                  <a:schemeClr val="tx1"/>
                </a:solidFill>
              </a:rPr>
              <a:t>est mon </a:t>
            </a:r>
            <a:r>
              <a:rPr lang="fr-FR" sz="3200" b="1" dirty="0" smtClean="0">
                <a:solidFill>
                  <a:schemeClr val="tx1"/>
                </a:solidFill>
              </a:rPr>
              <a:t>corps 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Prenez </a:t>
            </a:r>
            <a:r>
              <a:rPr lang="fr-FR" sz="3200" b="1" dirty="0">
                <a:solidFill>
                  <a:schemeClr val="tx1"/>
                </a:solidFill>
              </a:rPr>
              <a:t>et </a:t>
            </a:r>
            <a:r>
              <a:rPr lang="fr-FR" sz="3200" b="1" dirty="0" smtClean="0">
                <a:solidFill>
                  <a:schemeClr val="tx1"/>
                </a:solidFill>
              </a:rPr>
              <a:t>buvez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V</a:t>
            </a:r>
            <a:r>
              <a:rPr lang="fr-FR" sz="3200" b="1" dirty="0" smtClean="0">
                <a:solidFill>
                  <a:schemeClr val="tx1"/>
                </a:solidFill>
              </a:rPr>
              <a:t>oici </a:t>
            </a:r>
            <a:r>
              <a:rPr lang="fr-FR" sz="3200" b="1" dirty="0">
                <a:solidFill>
                  <a:schemeClr val="tx1"/>
                </a:solidFill>
              </a:rPr>
              <a:t>mon sang </a:t>
            </a:r>
            <a:r>
              <a:rPr lang="fr-FR" sz="3200" b="1" dirty="0" smtClean="0">
                <a:solidFill>
                  <a:schemeClr val="tx1"/>
                </a:solidFill>
              </a:rPr>
              <a:t>!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Ouvrez </a:t>
            </a:r>
            <a:r>
              <a:rPr lang="fr-FR" sz="3200" b="1" dirty="0">
                <a:solidFill>
                  <a:schemeClr val="tx1"/>
                </a:solidFill>
              </a:rPr>
              <a:t>vos </a:t>
            </a:r>
            <a:r>
              <a:rPr lang="fr-FR" sz="3200" b="1" dirty="0" smtClean="0">
                <a:solidFill>
                  <a:schemeClr val="tx1"/>
                </a:solidFill>
              </a:rPr>
              <a:t>cœurs !</a:t>
            </a: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 </a:t>
            </a:r>
            <a:r>
              <a:rPr lang="fr-FR" sz="3200" b="1" dirty="0">
                <a:solidFill>
                  <a:schemeClr val="tx1"/>
                </a:solidFill>
              </a:rPr>
              <a:t>Vous ne serez plus jamais seuls : </a:t>
            </a:r>
            <a:endParaRPr lang="fr-FR" sz="32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Je </a:t>
            </a:r>
            <a:r>
              <a:rPr lang="fr-FR" sz="3200" b="1" dirty="0">
                <a:solidFill>
                  <a:schemeClr val="tx1"/>
                </a:solidFill>
              </a:rPr>
              <a:t>vous donne ma vie.</a:t>
            </a:r>
            <a:br>
              <a:rPr lang="fr-FR" sz="3200" b="1" dirty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0579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0120" y="166264"/>
            <a:ext cx="4977441" cy="659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361366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i="1" dirty="0" smtClean="0">
                <a:solidFill>
                  <a:srgbClr val="D2533C"/>
                </a:solidFill>
              </a:rPr>
              <a:t>Sortie: </a:t>
            </a:r>
            <a:r>
              <a:rPr lang="fr-FR" sz="3200" i="1" dirty="0" smtClean="0">
                <a:solidFill>
                  <a:srgbClr val="D2533C"/>
                </a:solidFill>
              </a:rPr>
              <a:t>Couronnée d'étoiles (1</a:t>
            </a:r>
            <a:r>
              <a:rPr lang="" sz="3200" i="1" dirty="0" smtClean="0">
                <a:solidFill>
                  <a:srgbClr val="D2533C"/>
                </a:solidFill>
              </a:rPr>
              <a:t>)</a:t>
            </a:r>
            <a:r>
              <a:rPr lang="fr-FR" sz="3200" i="1" dirty="0" smtClean="0">
                <a:solidFill>
                  <a:srgbClr val="D2533C"/>
                </a:solidFill>
              </a:rPr>
              <a:t>: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1080000"/>
            <a:ext cx="9144000" cy="5421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" sz="3200" b="1" dirty="0" smtClean="0">
                <a:solidFill>
                  <a:schemeClr val="tx1"/>
                </a:solidFill>
              </a:rPr>
              <a:t>N</a:t>
            </a:r>
            <a:r>
              <a:rPr lang="fr-FR" sz="3200" b="1" dirty="0" err="1" smtClean="0">
                <a:solidFill>
                  <a:schemeClr val="tx1"/>
                </a:solidFill>
              </a:rPr>
              <a:t>ous</a:t>
            </a:r>
            <a:r>
              <a:rPr lang="fr-FR" sz="3200" b="1" dirty="0" smtClean="0">
                <a:solidFill>
                  <a:schemeClr val="tx1"/>
                </a:solidFill>
              </a:rPr>
              <a:t> t</a:t>
            </a:r>
            <a:r>
              <a:rPr lang="fr-FR" sz="3200" b="1" dirty="0">
                <a:solidFill>
                  <a:schemeClr val="tx1"/>
                </a:solidFill>
              </a:rPr>
              <a:t>e saluons, ô toi, Notre Dame,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Marie Vierge Sainte que drape le soleil,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Couronnée d’étoiles, la lune est sous tes pas,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En toi nous est donnée l’aurore du Salut.</a:t>
            </a:r>
          </a:p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Marie </a:t>
            </a:r>
            <a:r>
              <a:rPr lang="fr-FR" sz="3200" dirty="0">
                <a:solidFill>
                  <a:schemeClr val="tx1"/>
                </a:solidFill>
              </a:rPr>
              <a:t>Ève nouvelle et joie de ton Seigneur,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Tu as donné naissance à Jésus le Sauveur.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Par toi nous sont ouvertes, les portes du jardin.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Guide-nous en chemin, Étoile du matin.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 </a:t>
            </a:r>
            <a:endParaRPr lang="fr-FR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6912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i="1" dirty="0" smtClean="0">
                <a:solidFill>
                  <a:srgbClr val="D2533C"/>
                </a:solidFill>
              </a:rPr>
              <a:t>Sortie: </a:t>
            </a:r>
            <a:r>
              <a:rPr lang="fr-FR" sz="3200" i="1" dirty="0" smtClean="0">
                <a:solidFill>
                  <a:srgbClr val="D2533C"/>
                </a:solidFill>
              </a:rPr>
              <a:t>Couronnée d'étoiles (2):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1080000"/>
            <a:ext cx="9144000" cy="487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chemeClr val="tx1"/>
                </a:solidFill>
              </a:rPr>
              <a:t>Nous te saluons, ô toi, Notre Dame,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Marie Vierge Sainte que drape le soleil,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Couronnée d’étoiles, la lune est sous tes pas,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En toi nous est donnée l’aurore du Salut.</a:t>
            </a:r>
          </a:p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Tu es restée fidèle, mère au pied de la croix,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Soutiens </a:t>
            </a:r>
            <a:r>
              <a:rPr lang="fr-FR" sz="3200" dirty="0">
                <a:solidFill>
                  <a:schemeClr val="tx1"/>
                </a:solidFill>
              </a:rPr>
              <a:t>notre espérance et garde notre foi.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Du </a:t>
            </a:r>
            <a:r>
              <a:rPr lang="fr-FR" sz="3200" dirty="0">
                <a:solidFill>
                  <a:schemeClr val="tx1"/>
                </a:solidFill>
              </a:rPr>
              <a:t>côté de ton Fils, tu as puisé pour nous,</a:t>
            </a:r>
          </a:p>
          <a:p>
            <a:pPr algn="ctr"/>
            <a:r>
              <a:rPr lang="fr-FR" sz="3200" dirty="0" smtClean="0">
                <a:solidFill>
                  <a:schemeClr val="tx1"/>
                </a:solidFill>
              </a:rPr>
              <a:t>L’eau </a:t>
            </a:r>
            <a:r>
              <a:rPr lang="fr-FR" sz="3200" dirty="0">
                <a:solidFill>
                  <a:schemeClr val="tx1"/>
                </a:solidFill>
              </a:rPr>
              <a:t>et le sang versés qui sauvent du péché.</a:t>
            </a:r>
            <a:r>
              <a:rPr lang="fr-FR" sz="3200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636624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7571184" cy="6397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2533C"/>
                </a:solidFill>
              </a:rPr>
              <a:t>Entrée: </a:t>
            </a:r>
            <a:r>
              <a:rPr lang="fr-FR" sz="2400" b="1" i="1" dirty="0" smtClean="0">
                <a:solidFill>
                  <a:srgbClr val="D2533C"/>
                </a:solidFill>
              </a:rPr>
              <a:t>Venez chantons notre dieu </a:t>
            </a:r>
            <a:r>
              <a:rPr lang="fr-FR" sz="2400" i="1" dirty="0" smtClean="0">
                <a:solidFill>
                  <a:srgbClr val="D2533C"/>
                </a:solidFill>
              </a:rPr>
              <a:t>(</a:t>
            </a:r>
            <a:r>
              <a:rPr lang="fr-FR" sz="2400" b="1" i="1" dirty="0" smtClean="0">
                <a:solidFill>
                  <a:srgbClr val="D2533C"/>
                </a:solidFill>
              </a:rPr>
              <a:t>2/</a:t>
            </a:r>
            <a:r>
              <a:rPr lang="" sz="2400" b="1" i="1" smtClean="0">
                <a:solidFill>
                  <a:srgbClr val="D2533C"/>
                </a:solidFill>
              </a:rPr>
              <a:t>3</a:t>
            </a:r>
            <a:r>
              <a:rPr lang="fr-FR" sz="2400" b="1" i="1" dirty="0" smtClean="0">
                <a:solidFill>
                  <a:srgbClr val="D2533C"/>
                </a:solidFill>
              </a:rPr>
              <a:t>)</a:t>
            </a:r>
            <a:endParaRPr lang="fr-FR" sz="2400" b="1" i="1" dirty="0">
              <a:solidFill>
                <a:srgbClr val="D2533C"/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71472" y="714356"/>
            <a:ext cx="8256587" cy="509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Venez chantons notre Dieu, lui le roi des cieux !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Il est venu pour sauver l'humanité </a:t>
            </a: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et nous donner la vie.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Exulte pour ton roi, Jérusalem danse de joie.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 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2. Oui tous ensemble rejetons notre péché, </a:t>
            </a:r>
          </a:p>
          <a:p>
            <a:pPr marL="514350" indent="-514350" algn="ctr"/>
            <a:r>
              <a:rPr lang="fr-FR" sz="2800" dirty="0" smtClean="0">
                <a:solidFill>
                  <a:schemeClr val="tx1"/>
                </a:solidFill>
              </a:rPr>
              <a:t>Exulte, Jérusalem danse de joie.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Dans sa bonté, tous nous sommes pardonnés, Exulte, Jérusalem danse de joie.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F38442B1-72CE-BD4E-9104-E469D40793C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3720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>
                <a:latin typeface="Arial Narrow" panose="020B0606020202030204" pitchFamily="34" charset="0"/>
              </a:rPr>
              <a:t>Kyrie</a:t>
            </a:r>
            <a:r>
              <a:rPr lang="fr-FR" sz="2800" b="1" i="1" dirty="0"/>
              <a:t>: </a:t>
            </a:r>
            <a:r>
              <a:rPr lang="fr-FR" sz="2800" b="1" dirty="0"/>
              <a:t>Messe du Peuple de Dieu</a:t>
            </a:r>
            <a:endParaRPr lang="fr-FR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1373440"/>
            <a:ext cx="9142607" cy="20527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4000" b="1" dirty="0">
                <a:latin typeface="Arial Narrow"/>
                <a:cs typeface="Arial Narrow"/>
              </a:rPr>
              <a:t>Kyrie eleison </a:t>
            </a:r>
            <a:r>
              <a:rPr lang="fr-FR" sz="4000" dirty="0">
                <a:latin typeface="Arial Narrow"/>
                <a:cs typeface="Arial Narrow"/>
              </a:rPr>
              <a:t>(x4)</a:t>
            </a:r>
          </a:p>
          <a:p>
            <a:pPr marL="0" indent="0" algn="ctr">
              <a:buNone/>
            </a:pPr>
            <a:r>
              <a:rPr lang="fr-FR" sz="4000" b="1" dirty="0" err="1">
                <a:latin typeface="Arial Narrow"/>
                <a:cs typeface="Arial Narrow"/>
              </a:rPr>
              <a:t>Christe</a:t>
            </a:r>
            <a:r>
              <a:rPr lang="fr-FR" sz="4000" b="1" dirty="0">
                <a:latin typeface="Arial Narrow"/>
                <a:cs typeface="Arial Narrow"/>
              </a:rPr>
              <a:t> eleison </a:t>
            </a:r>
            <a:r>
              <a:rPr lang="fr-FR" sz="4000" dirty="0">
                <a:latin typeface="Arial Narrow"/>
                <a:cs typeface="Arial Narrow"/>
              </a:rPr>
              <a:t>(x4)</a:t>
            </a:r>
            <a:endParaRPr lang="fr-FR" sz="4000" b="1" dirty="0">
              <a:latin typeface="Arial Narrow"/>
              <a:cs typeface="Arial Narrow"/>
            </a:endParaRPr>
          </a:p>
          <a:p>
            <a:pPr marL="0" indent="0" algn="ctr">
              <a:buNone/>
            </a:pPr>
            <a:r>
              <a:rPr lang="fr-FR" sz="4000" b="1" dirty="0">
                <a:latin typeface="Arial Narrow"/>
                <a:cs typeface="Arial Narrow"/>
              </a:rPr>
              <a:t>Kyrie eleison </a:t>
            </a:r>
            <a:r>
              <a:rPr lang="fr-FR" sz="4000" dirty="0">
                <a:latin typeface="Arial Narrow"/>
                <a:cs typeface="Arial Narrow"/>
              </a:rPr>
              <a:t>(x4)</a:t>
            </a:r>
          </a:p>
          <a:p>
            <a:pPr marL="0" indent="0" algn="ctr">
              <a:buNone/>
            </a:pPr>
            <a:endParaRPr lang="en-US" sz="4000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2136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smtClean="0">
                <a:solidFill>
                  <a:srgbClr val="D2533C"/>
                </a:solidFill>
              </a:rPr>
              <a:t>Gloria: </a:t>
            </a:r>
            <a:r>
              <a:rPr lang="en-US" sz="2400" i="1" dirty="0" err="1" smtClean="0">
                <a:solidFill>
                  <a:srgbClr val="D2533C"/>
                </a:solidFill>
              </a:rPr>
              <a:t>Messe</a:t>
            </a:r>
            <a:r>
              <a:rPr lang="en-US" sz="2400" i="1" dirty="0" smtClean="0">
                <a:solidFill>
                  <a:srgbClr val="D2533C"/>
                </a:solidFill>
              </a:rPr>
              <a:t> du </a:t>
            </a:r>
            <a:r>
              <a:rPr lang="en-US" sz="2400" i="1" dirty="0" err="1" smtClean="0">
                <a:solidFill>
                  <a:srgbClr val="D2533C"/>
                </a:solidFill>
              </a:rPr>
              <a:t>Peuple</a:t>
            </a:r>
            <a:r>
              <a:rPr lang="en-US" sz="2400" i="1" dirty="0" smtClean="0">
                <a:solidFill>
                  <a:srgbClr val="D2533C"/>
                </a:solidFill>
              </a:rPr>
              <a:t> de </a:t>
            </a:r>
            <a:r>
              <a:rPr lang="en-US" sz="2400" i="1" dirty="0" err="1" smtClean="0">
                <a:solidFill>
                  <a:srgbClr val="D2533C"/>
                </a:solidFill>
              </a:rPr>
              <a:t>Dieu</a:t>
            </a:r>
            <a:r>
              <a:rPr lang="en-US" sz="2400" i="1" dirty="0" smtClean="0">
                <a:solidFill>
                  <a:srgbClr val="D2533C"/>
                </a:solidFill>
              </a:rPr>
              <a:t> (1/2)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51520" y="1097261"/>
            <a:ext cx="8640960" cy="5096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 smtClean="0">
                <a:solidFill>
                  <a:srgbClr val="292934"/>
                </a:solidFill>
                <a:cs typeface="Arial Unicode MS" charset="0"/>
              </a:rPr>
              <a:t>Gloire à Dieu, Gloire à Dieu</a:t>
            </a:r>
          </a:p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dirty="0" smtClean="0">
                <a:solidFill>
                  <a:srgbClr val="292934"/>
                </a:solidFill>
                <a:cs typeface="Arial Unicode MS" charset="0"/>
              </a:rPr>
              <a:t>Au plus haut des cieux ! (bis)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000" dirty="0" smtClean="0">
              <a:solidFill>
                <a:schemeClr val="accent2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 smtClean="0">
                <a:solidFill>
                  <a:srgbClr val="292934"/>
                </a:solidFill>
                <a:cs typeface="Arial Unicode MS" charset="0"/>
              </a:rPr>
              <a:t>Et paix sur la terre aux hommes qu’Il aime.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 smtClean="0">
                <a:solidFill>
                  <a:srgbClr val="292934"/>
                </a:solidFill>
                <a:cs typeface="Arial Unicode MS" charset="0"/>
              </a:rPr>
              <a:t>Nous Te louons, nous Te bénissons, </a:t>
            </a:r>
            <a:br>
              <a:rPr lang="fr-FR" sz="30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3000" dirty="0" smtClean="0">
                <a:solidFill>
                  <a:srgbClr val="292934"/>
                </a:solidFill>
                <a:cs typeface="Arial Unicode MS" charset="0"/>
              </a:rPr>
              <a:t>nous T’adorons, nous Te glorifions, </a:t>
            </a:r>
            <a:br>
              <a:rPr lang="fr-FR" sz="30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3000" dirty="0" smtClean="0">
                <a:solidFill>
                  <a:srgbClr val="292934"/>
                </a:solidFill>
                <a:cs typeface="Arial Unicode MS" charset="0"/>
              </a:rPr>
              <a:t>nous Te rendons grâce, pour ton immense Gloire,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dirty="0" smtClean="0">
                <a:solidFill>
                  <a:srgbClr val="292934"/>
                </a:solidFill>
                <a:cs typeface="Arial Unicode MS" charset="0"/>
              </a:rPr>
              <a:t>Seigneur Dieu, Roi du ciel, </a:t>
            </a:r>
            <a:br>
              <a:rPr lang="fr-FR" sz="30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3000" dirty="0" smtClean="0">
                <a:solidFill>
                  <a:srgbClr val="292934"/>
                </a:solidFill>
                <a:cs typeface="Arial Unicode MS" charset="0"/>
              </a:rPr>
              <a:t>Dieu le Père tout-puissant. </a:t>
            </a:r>
            <a:br>
              <a:rPr lang="fr-FR" sz="3000" dirty="0" smtClean="0">
                <a:solidFill>
                  <a:srgbClr val="292934"/>
                </a:solidFill>
                <a:cs typeface="Arial Unicode MS" charset="0"/>
              </a:rPr>
            </a:br>
            <a:endParaRPr lang="fr-FR" sz="3000" dirty="0" smtClean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9555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smtClean="0">
                <a:solidFill>
                  <a:srgbClr val="D2533C"/>
                </a:solidFill>
              </a:rPr>
              <a:t>Gloria: </a:t>
            </a:r>
            <a:r>
              <a:rPr lang="en-US" sz="2400" i="1" dirty="0" err="1" smtClean="0">
                <a:solidFill>
                  <a:srgbClr val="D2533C"/>
                </a:solidFill>
              </a:rPr>
              <a:t>Messe</a:t>
            </a:r>
            <a:r>
              <a:rPr lang="en-US" sz="2400" i="1" dirty="0" smtClean="0">
                <a:solidFill>
                  <a:srgbClr val="D2533C"/>
                </a:solidFill>
              </a:rPr>
              <a:t> du </a:t>
            </a:r>
            <a:r>
              <a:rPr lang="en-US" sz="2400" i="1" dirty="0" err="1" smtClean="0">
                <a:solidFill>
                  <a:srgbClr val="D2533C"/>
                </a:solidFill>
              </a:rPr>
              <a:t>Peuple</a:t>
            </a:r>
            <a:r>
              <a:rPr lang="en-US" sz="2400" i="1" dirty="0" smtClean="0">
                <a:solidFill>
                  <a:srgbClr val="D2533C"/>
                </a:solidFill>
              </a:rPr>
              <a:t> de </a:t>
            </a:r>
            <a:r>
              <a:rPr lang="en-US" sz="2400" i="1" dirty="0" err="1" smtClean="0">
                <a:solidFill>
                  <a:srgbClr val="D2533C"/>
                </a:solidFill>
              </a:rPr>
              <a:t>Dieu</a:t>
            </a:r>
            <a:r>
              <a:rPr lang="en-US" sz="2400" i="1" dirty="0" smtClean="0">
                <a:solidFill>
                  <a:srgbClr val="D2533C"/>
                </a:solidFill>
              </a:rPr>
              <a:t> (2/2)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9750" y="836612"/>
            <a:ext cx="8280722" cy="576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Seigneur Fils unique, Jésus Christ,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Seigneur Dieu, Agneau de Dieu, le Fils du Père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Toi qui enlèves le péché du monde, 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prends pitié de nous; 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Toi qui enlèves le péché du monde, 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reçois notre prière ; 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Toi qui es assis à la droite du Père, 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prends pitié de nous.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endParaRPr lang="fr-FR" sz="1600" dirty="0" smtClean="0">
              <a:solidFill>
                <a:srgbClr val="292934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Car Toi seul es saint, Toi seul es Seigneur, 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Toi seul es le Très-Haut :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Jésus Christ, avec le Saint-Esprit </a:t>
            </a:r>
            <a:br>
              <a:rPr lang="fr-FR" sz="2800" dirty="0" smtClean="0">
                <a:solidFill>
                  <a:srgbClr val="292934"/>
                </a:solidFill>
                <a:cs typeface="Arial Unicode MS" charset="0"/>
              </a:rPr>
            </a:br>
            <a:r>
              <a:rPr lang="fr-FR" sz="2800" dirty="0" smtClean="0">
                <a:solidFill>
                  <a:srgbClr val="292934"/>
                </a:solidFill>
                <a:cs typeface="Arial Unicode MS" charset="0"/>
              </a:rPr>
              <a:t>dans la gloire de Dieu le Père. Amen !</a:t>
            </a:r>
            <a:endParaRPr lang="fr-FR" sz="28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463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0120" y="166264"/>
            <a:ext cx="4977441" cy="659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36136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84672" y="603849"/>
            <a:ext cx="8652294" cy="58954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" sz="3200" b="1" i="1" dirty="0" smtClean="0">
                <a:solidFill>
                  <a:schemeClr val="tx2"/>
                </a:solidFill>
                <a:latin typeface="Arial Narrow"/>
                <a:cs typeface="Arial Narrow"/>
              </a:rPr>
              <a:t>1</a:t>
            </a:r>
            <a:r>
              <a:rPr lang="fr-FR" sz="3200" b="1" i="1" dirty="0" smtClean="0">
                <a:solidFill>
                  <a:schemeClr val="tx2"/>
                </a:solidFill>
                <a:latin typeface="Arial Narrow"/>
                <a:cs typeface="Arial Narrow"/>
              </a:rPr>
              <a:t>ère </a:t>
            </a:r>
            <a:r>
              <a:rPr lang="fr-FR" sz="3200" b="1" i="1" dirty="0">
                <a:solidFill>
                  <a:schemeClr val="tx2"/>
                </a:solidFill>
                <a:latin typeface="Arial Narrow"/>
                <a:cs typeface="Arial Narrow"/>
              </a:rPr>
              <a:t>lecture</a:t>
            </a:r>
            <a:r>
              <a:rPr lang="fr-FR" sz="3200" i="1" dirty="0">
                <a:solidFill>
                  <a:schemeClr val="tx2"/>
                </a:solidFill>
                <a:latin typeface="Arial Narrow"/>
                <a:cs typeface="Arial Narrow"/>
              </a:rPr>
              <a:t>: </a:t>
            </a:r>
            <a:r>
              <a:rPr lang="fr-FR" sz="3200" b="1" dirty="0" smtClean="0"/>
              <a:t>La vigne du Seigneur de l’univers, c’est la maison d’Israël (Is 5, 1-7)</a:t>
            </a:r>
          </a:p>
          <a:p>
            <a:pPr marL="0" indent="0">
              <a:buNone/>
            </a:pPr>
            <a:endParaRPr lang="fr-FR" sz="3200" dirty="0" smtClean="0"/>
          </a:p>
          <a:p>
            <a:pPr marL="0" indent="0">
              <a:buNone/>
            </a:pPr>
            <a:r>
              <a:rPr lang="fr-FR" sz="3200" b="1" i="1" dirty="0" smtClean="0">
                <a:solidFill>
                  <a:schemeClr val="tx2"/>
                </a:solidFill>
                <a:latin typeface="Arial Narrow"/>
                <a:cs typeface="Arial Narrow"/>
              </a:rPr>
              <a:t>Psaume </a:t>
            </a:r>
            <a:r>
              <a:rPr lang="" sz="3200" b="1" i="1" dirty="0" smtClean="0">
                <a:solidFill>
                  <a:schemeClr val="tx2"/>
                </a:solidFill>
                <a:latin typeface="Arial Narrow"/>
                <a:cs typeface="Arial Narrow"/>
              </a:rPr>
              <a:t>7</a:t>
            </a:r>
            <a:r>
              <a:rPr lang="" sz="3200" b="1" i="1" smtClean="0">
                <a:solidFill>
                  <a:schemeClr val="tx2"/>
                </a:solidFill>
                <a:latin typeface="Arial Narrow"/>
                <a:cs typeface="Arial Narrow"/>
              </a:rPr>
              <a:t>9</a:t>
            </a:r>
            <a:r>
              <a:rPr lang="fr-FR" sz="3200" b="1" i="1" dirty="0" smtClean="0">
                <a:solidFill>
                  <a:schemeClr val="tx2"/>
                </a:solidFill>
                <a:latin typeface="Arial Narrow"/>
                <a:cs typeface="Arial Narrow"/>
              </a:rPr>
              <a:t> (</a:t>
            </a:r>
            <a:r>
              <a:rPr lang="" sz="3200" b="1" i="1" dirty="0" smtClean="0">
                <a:solidFill>
                  <a:schemeClr val="tx2"/>
                </a:solidFill>
                <a:latin typeface="Arial Narrow"/>
                <a:cs typeface="Arial Narrow"/>
              </a:rPr>
              <a:t>8</a:t>
            </a:r>
            <a:r>
              <a:rPr lang="" sz="3200" b="1" i="1" smtClean="0">
                <a:solidFill>
                  <a:schemeClr val="tx2"/>
                </a:solidFill>
                <a:latin typeface="Arial Narrow"/>
                <a:cs typeface="Arial Narrow"/>
              </a:rPr>
              <a:t>0</a:t>
            </a:r>
            <a:r>
              <a:rPr lang="fr-FR" sz="3200" b="1" i="1" dirty="0" smtClean="0">
                <a:solidFill>
                  <a:schemeClr val="tx2"/>
                </a:solidFill>
                <a:latin typeface="Arial Narrow"/>
                <a:cs typeface="Arial Narrow"/>
              </a:rPr>
              <a:t>) </a:t>
            </a:r>
            <a:r>
              <a:rPr lang="fr-FR" sz="3200" b="1" i="1" dirty="0">
                <a:solidFill>
                  <a:schemeClr val="tx2"/>
                </a:solidFill>
                <a:latin typeface="Arial Narrow"/>
                <a:cs typeface="Arial Narrow"/>
              </a:rPr>
              <a:t>: </a:t>
            </a:r>
            <a:endParaRPr lang="" sz="3200" b="1" i="1" dirty="0" smtClean="0">
              <a:solidFill>
                <a:schemeClr val="tx2"/>
              </a:solidFill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fr-FR" sz="3200" b="1" dirty="0" smtClean="0"/>
              <a:t>R/ La vigne du Seigneur de l’univers,</a:t>
            </a:r>
            <a:br>
              <a:rPr lang="fr-FR" sz="3200" b="1" dirty="0" smtClean="0"/>
            </a:br>
            <a:r>
              <a:rPr lang="fr-FR" sz="3200" b="1" dirty="0" smtClean="0"/>
              <a:t>c’est la maison d’Israël.</a:t>
            </a:r>
            <a:r>
              <a:rPr lang="fr-FR" sz="3200" dirty="0" smtClean="0"/>
              <a:t> (cf. Is 5, 7a)</a:t>
            </a:r>
            <a:endParaRPr lang="" sz="3200" smtClean="0"/>
          </a:p>
          <a:p>
            <a:pPr marL="0" indent="0">
              <a:buNone/>
            </a:pPr>
            <a:endParaRPr lang="" sz="3200" smtClean="0"/>
          </a:p>
          <a:p>
            <a:pPr marL="0" indent="0">
              <a:buNone/>
            </a:pPr>
            <a:endParaRPr lang="fr-FR" sz="32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284672" y="4557932"/>
            <a:ext cx="86522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" sz="3200" b="1" i="1" smtClean="0">
                <a:solidFill>
                  <a:schemeClr val="tx2"/>
                </a:solidFill>
                <a:latin typeface="Arial Narrow"/>
                <a:cs typeface="Arial Narrow"/>
              </a:rPr>
              <a:t>2</a:t>
            </a:r>
            <a:r>
              <a:rPr lang="fr-FR" sz="3200" b="1" i="1" dirty="0" smtClean="0">
                <a:solidFill>
                  <a:schemeClr val="tx2"/>
                </a:solidFill>
                <a:latin typeface="Arial Narrow"/>
                <a:cs typeface="Arial Narrow"/>
              </a:rPr>
              <a:t>è</a:t>
            </a:r>
            <a:r>
              <a:rPr lang="" sz="3200" b="1" i="1" smtClean="0">
                <a:solidFill>
                  <a:schemeClr val="tx2"/>
                </a:solidFill>
                <a:latin typeface="Arial Narrow"/>
                <a:cs typeface="Arial Narrow"/>
              </a:rPr>
              <a:t>m</a:t>
            </a:r>
            <a:r>
              <a:rPr lang="fr-FR" sz="3200" b="1" i="1" dirty="0" smtClean="0">
                <a:solidFill>
                  <a:schemeClr val="tx2"/>
                </a:solidFill>
                <a:latin typeface="Arial Narrow"/>
                <a:cs typeface="Arial Narrow"/>
              </a:rPr>
              <a:t>e lecture</a:t>
            </a:r>
            <a:endParaRPr lang="" sz="3200" b="1" i="1" smtClean="0">
              <a:solidFill>
                <a:schemeClr val="tx2"/>
              </a:solidFill>
              <a:latin typeface="Arial Narrow"/>
              <a:cs typeface="Arial Narrow"/>
            </a:endParaRPr>
          </a:p>
          <a:p>
            <a:r>
              <a:rPr lang="fr-FR" sz="3200" b="1" dirty="0" smtClean="0">
                <a:latin typeface="Arial Narrow" pitchFamily="34" charset="0"/>
              </a:rPr>
              <a:t>« Mettez cela en pratique. Et le Dieu de la paix sera avec vous » (Ph 4, 6-9)</a:t>
            </a:r>
            <a:endParaRPr lang="fr-FR" sz="32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9268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50166" y="482000"/>
            <a:ext cx="8609161" cy="637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fr-FR" sz="3200" b="1" dirty="0" smtClean="0">
                <a:latin typeface="Arial Narrow" pitchFamily="34" charset="0"/>
              </a:rPr>
              <a:t>Alléluia</a:t>
            </a:r>
            <a:r>
              <a:rPr lang="fr-FR" sz="3200" b="1" dirty="0">
                <a:latin typeface="Arial Narrow" pitchFamily="34" charset="0"/>
              </a:rPr>
              <a:t>. Alléluia.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3200" dirty="0" smtClean="0"/>
              <a:t>C’est moi qui vous ai choisis,</a:t>
            </a:r>
            <a:br>
              <a:rPr lang="fr-FR" sz="3200" dirty="0" smtClean="0"/>
            </a:br>
            <a:r>
              <a:rPr lang="fr-FR" sz="3200" dirty="0" smtClean="0"/>
              <a:t>afin que vous alliez, que vous portiez du fruit,</a:t>
            </a:r>
            <a:br>
              <a:rPr lang="fr-FR" sz="3200" dirty="0" smtClean="0"/>
            </a:br>
            <a:r>
              <a:rPr lang="fr-FR" sz="3200" dirty="0" smtClean="0"/>
              <a:t>et que votre fruit demeure, dit le Seigneur. </a:t>
            </a:r>
            <a:r>
              <a:rPr lang="fr-FR" sz="3200" b="1" dirty="0" smtClean="0"/>
              <a:t>A</a:t>
            </a:r>
            <a:r>
              <a:rPr lang="fr-FR" sz="3200" b="1" dirty="0" smtClean="0">
                <a:latin typeface="Arial Narrow" pitchFamily="34" charset="0"/>
              </a:rPr>
              <a:t>lléluia.</a:t>
            </a:r>
            <a:endParaRPr lang="fr-FR" sz="3200" b="1" dirty="0">
              <a:latin typeface="Arial Narrow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fr-FR" sz="3200" b="1" dirty="0">
              <a:latin typeface="Arial Narrow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sz="3200" b="1" dirty="0">
                <a:solidFill>
                  <a:srgbClr val="D2533C"/>
                </a:solidFill>
                <a:latin typeface="Arial Narrow" pitchFamily="34" charset="0"/>
                <a:cs typeface="Arial Narrow"/>
              </a:rPr>
              <a:t>Evangile de Jésus Christ </a:t>
            </a:r>
            <a:r>
              <a:rPr lang="fr-FR" sz="3200" dirty="0">
                <a:latin typeface="Arial Narrow" pitchFamily="34" charset="0"/>
                <a:cs typeface="Arial Narrow"/>
              </a:rPr>
              <a:t>selon </a:t>
            </a:r>
          </a:p>
          <a:p>
            <a:pPr>
              <a:buNone/>
            </a:pPr>
            <a:r>
              <a:rPr lang="fr-FR" sz="3200" b="1" dirty="0" smtClean="0"/>
              <a:t>« Il louera la vigne à d’autres vignerons » (Mt 21, 33-43)</a:t>
            </a:r>
          </a:p>
          <a:p>
            <a:pPr marL="0" indent="0">
              <a:spcBef>
                <a:spcPts val="0"/>
              </a:spcBef>
              <a:buNone/>
            </a:pPr>
            <a:endParaRPr lang="fr-FR" sz="3200" b="1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17698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6425</TotalTime>
  <Words>844</Words>
  <Application>Microsoft Office PowerPoint</Application>
  <PresentationFormat>On-screen Show (4:3)</PresentationFormat>
  <Paragraphs>197</Paragraphs>
  <Slides>28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Clarity</vt:lpstr>
      <vt:lpstr>  Dimanche 8 Octobre 2023</vt:lpstr>
      <vt:lpstr>Entrée: Venez chantons notre dieu (1/3)</vt:lpstr>
      <vt:lpstr>Entrée: Venez chantons notre dieu (2/3)</vt:lpstr>
      <vt:lpstr>Kyrie: Messe du Peuple de Dieu</vt:lpstr>
      <vt:lpstr>Gloria: Messe du Peuple de Dieu (1/2)</vt:lpstr>
      <vt:lpstr>Gloria: Messe du Peuple de Dieu (2/2)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Sortie: Couronnée d'étoiles (1):</vt:lpstr>
      <vt:lpstr>Sortie: Couronnée d'étoiles (2):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Chants de Messe  25 Sept 2016</dc:title>
  <dc:creator>Sati Sai</dc:creator>
  <cp:lastModifiedBy>d</cp:lastModifiedBy>
  <cp:revision>366</cp:revision>
  <dcterms:created xsi:type="dcterms:W3CDTF">2016-09-24T10:23:28Z</dcterms:created>
  <dcterms:modified xsi:type="dcterms:W3CDTF">2023-10-07T04:39:40Z</dcterms:modified>
</cp:coreProperties>
</file>