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0"/>
  </p:notesMasterIdLst>
  <p:handoutMasterIdLst>
    <p:handoutMasterId r:id="rId31"/>
  </p:handoutMasterIdLst>
  <p:sldIdLst>
    <p:sldId id="256" r:id="rId2"/>
    <p:sldId id="590" r:id="rId3"/>
    <p:sldId id="591" r:id="rId4"/>
    <p:sldId id="592" r:id="rId5"/>
    <p:sldId id="543" r:id="rId6"/>
    <p:sldId id="593" r:id="rId7"/>
    <p:sldId id="594" r:id="rId8"/>
    <p:sldId id="595" r:id="rId9"/>
    <p:sldId id="569" r:id="rId10"/>
    <p:sldId id="347" r:id="rId11"/>
    <p:sldId id="570" r:id="rId12"/>
    <p:sldId id="388" r:id="rId13"/>
    <p:sldId id="267" r:id="rId14"/>
    <p:sldId id="554" r:id="rId15"/>
    <p:sldId id="575" r:id="rId16"/>
    <p:sldId id="596" r:id="rId17"/>
    <p:sldId id="571" r:id="rId18"/>
    <p:sldId id="355" r:id="rId19"/>
    <p:sldId id="574" r:id="rId20"/>
    <p:sldId id="597" r:id="rId21"/>
    <p:sldId id="455" r:id="rId22"/>
    <p:sldId id="598" r:id="rId23"/>
    <p:sldId id="599" r:id="rId24"/>
    <p:sldId id="600" r:id="rId25"/>
    <p:sldId id="572" r:id="rId26"/>
    <p:sldId id="601" r:id="rId27"/>
    <p:sldId id="602" r:id="rId28"/>
    <p:sldId id="60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varScale="1">
        <p:scale>
          <a:sx n="70" d="100"/>
          <a:sy n="70" d="100"/>
        </p:scale>
        <p:origin x="-1128" y="-90"/>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2023/9/16</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16/09/2023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xmlns=""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14503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21</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22</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23</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24</a:t>
            </a:fld>
            <a:endParaRPr lang="en-US"/>
          </a:p>
        </p:txBody>
      </p:sp>
      <p:sp>
        <p:nvSpPr>
          <p:cNvPr id="37889"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26</a:t>
            </a:fld>
            <a:endParaRPr lang="en-US"/>
          </a:p>
        </p:txBody>
      </p:sp>
      <p:sp>
        <p:nvSpPr>
          <p:cNvPr id="3788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464944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27</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904234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2042349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376024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6</a:t>
            </a:fld>
            <a:endParaRPr lang="en-US"/>
          </a:p>
        </p:txBody>
      </p:sp>
      <p:sp>
        <p:nvSpPr>
          <p:cNvPr id="26625"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05044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7</a:t>
            </a:fld>
            <a:endParaRPr lang="en-US"/>
          </a:p>
        </p:txBody>
      </p:sp>
      <p:sp>
        <p:nvSpPr>
          <p:cNvPr id="2764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721908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3C7F9B13-8368-4847-B9DE-A3906F8C13C1}" type="slidenum">
              <a:rPr lang="en-US"/>
              <a:pPr>
                <a:defRPr/>
              </a:pPr>
              <a:t>8</a:t>
            </a:fld>
            <a:endParaRPr lang="en-US"/>
          </a:p>
        </p:txBody>
      </p:sp>
      <p:sp>
        <p:nvSpPr>
          <p:cNvPr id="28673"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65398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14</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39784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16</a:t>
            </a:fld>
            <a:endParaRPr lang="en-US"/>
          </a:p>
        </p:txBody>
      </p:sp>
      <p:sp>
        <p:nvSpPr>
          <p:cNvPr id="34817"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82179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20</a:t>
            </a:fld>
            <a:endParaRPr lang="en-US"/>
          </a:p>
        </p:txBody>
      </p:sp>
      <p:sp>
        <p:nvSpPr>
          <p:cNvPr id="35841"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28345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Saturday, September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Saturday, September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Saturday, September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Saturday, September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Saturday, September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Saturday, September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Saturday, September 16, 2023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Saturday, September 16, 2023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Saturday, September 16, 2023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Saturday, September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Saturday, September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Saturday, September 16, 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smtClean="0">
                <a:latin typeface="Arial Narrow" panose="020B0606020202030204" pitchFamily="34" charset="0"/>
              </a:rPr>
              <a:t>Dimanche </a:t>
            </a:r>
            <a:r>
              <a:rPr lang="fr-FR" sz="4000" b="1" cap="small" dirty="0" smtClean="0">
                <a:latin typeface="Arial Narrow" panose="020B0606020202030204" pitchFamily="34" charset="0"/>
              </a:rPr>
              <a:t>1</a:t>
            </a:r>
            <a:r>
              <a:rPr lang="" sz="4000" b="1" cap="small" dirty="0" smtClean="0">
                <a:latin typeface="Arial Narrow" panose="020B0606020202030204" pitchFamily="34" charset="0"/>
              </a:rPr>
              <a:t>7</a:t>
            </a:r>
            <a:r>
              <a:rPr lang="fr-FR" sz="4000" b="1" cap="small" dirty="0" smtClean="0">
                <a:latin typeface="Arial Narrow" panose="020B0606020202030204" pitchFamily="34" charset="0"/>
              </a:rPr>
              <a:t> </a:t>
            </a:r>
            <a:r>
              <a:rPr lang="" altLang="zh-CN" sz="4000" b="1" cap="small" dirty="0" smtClean="0">
                <a:latin typeface="Arial Narrow" panose="020B0606020202030204" pitchFamily="34" charset="0"/>
              </a:rPr>
              <a:t>Sept</a:t>
            </a:r>
            <a:r>
              <a:rPr lang="en-US" altLang="zh-CN" sz="4000" b="1" cap="small" dirty="0" err="1" smtClean="0">
                <a:latin typeface="Arial Narrow" panose="020B0606020202030204" pitchFamily="34" charset="0"/>
              </a:rPr>
              <a:t>em</a:t>
            </a:r>
            <a:r>
              <a:rPr lang="fr-FR" sz="4000" b="1" cap="small" dirty="0" err="1" smtClean="0">
                <a:latin typeface="Arial Narrow" panose="020B0606020202030204" pitchFamily="34" charset="0"/>
              </a:rPr>
              <a:t>bre</a:t>
            </a:r>
            <a:r>
              <a:rPr lang="fr-FR" sz="4000" b="1" cap="small" dirty="0" smtClean="0">
                <a:latin typeface="Arial Narrow" panose="020B0606020202030204" pitchFamily="34" charset="0"/>
              </a:rPr>
              <a:t> 20</a:t>
            </a:r>
            <a:r>
              <a:rPr lang="" sz="4000" b="1" cap="small" dirty="0" smtClean="0">
                <a:latin typeface="Arial Narrow" panose="020B0606020202030204" pitchFamily="34" charset="0"/>
              </a:rPr>
              <a:t>23</a:t>
            </a:r>
            <a:endParaRPr lang="en-US" sz="4000" b="1" cap="small" dirty="0">
              <a:latin typeface="Arial Narrow" panose="020B0606020202030204" pitchFamily="34" charset="0"/>
            </a:endParaRPr>
          </a:p>
        </p:txBody>
      </p:sp>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xmlns=""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a16="http://schemas.microsoft.com/office/drawing/2014/main" xmlns="" id="{B7C3900D-7C04-4168-A16B-4F5909D720AE}"/>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388189" y="673558"/>
            <a:ext cx="8462514" cy="923330"/>
          </a:xfrm>
          <a:prstGeom prst="rect">
            <a:avLst/>
          </a:prstGeom>
        </p:spPr>
        <p:txBody>
          <a:bodyPr wrap="square">
            <a:spAutoFit/>
          </a:bodyPr>
          <a:lstStyle/>
          <a:p>
            <a:r>
              <a:rPr lang="fr-FR" b="1" cap="all" dirty="0" smtClean="0"/>
              <a:t>PREMIÈRE LECTURE</a:t>
            </a:r>
          </a:p>
          <a:p>
            <a:r>
              <a:rPr lang="fr-FR" b="1" dirty="0" smtClean="0"/>
              <a:t>« Pardonne à ton prochain le tort qu’il t’a fait ; alors, à ta prière, tes péchés seront remis » (Si 27, 30 – 28, 7)</a:t>
            </a:r>
            <a:endParaRPr lang="fr-FR" b="1" dirty="0"/>
          </a:p>
        </p:txBody>
      </p:sp>
      <p:sp>
        <p:nvSpPr>
          <p:cNvPr id="10" name="Rectangle 9"/>
          <p:cNvSpPr/>
          <p:nvPr/>
        </p:nvSpPr>
        <p:spPr>
          <a:xfrm>
            <a:off x="569342" y="1951672"/>
            <a:ext cx="8281361" cy="923330"/>
          </a:xfrm>
          <a:prstGeom prst="rect">
            <a:avLst/>
          </a:prstGeom>
        </p:spPr>
        <p:txBody>
          <a:bodyPr wrap="square">
            <a:spAutoFit/>
          </a:bodyPr>
          <a:lstStyle/>
          <a:p>
            <a:r>
              <a:rPr lang="fr-FR" b="1" cap="all" dirty="0" smtClean="0"/>
              <a:t>PSAUME</a:t>
            </a:r>
          </a:p>
          <a:p>
            <a:r>
              <a:rPr lang="fr-FR" b="1" dirty="0" smtClean="0"/>
              <a:t>Le Seigneur est tendresse et pitié,</a:t>
            </a:r>
            <a:br>
              <a:rPr lang="fr-FR" b="1" dirty="0" smtClean="0"/>
            </a:br>
            <a:r>
              <a:rPr lang="fr-FR" b="1" dirty="0" smtClean="0"/>
              <a:t>lent à la colère et plein d’amour.</a:t>
            </a:r>
            <a:r>
              <a:rPr lang="fr-FR" dirty="0" smtClean="0"/>
              <a:t> (Ps 102, 8)</a:t>
            </a:r>
            <a:endParaRPr lang="fr-FR" dirty="0" smtClean="0"/>
          </a:p>
        </p:txBody>
      </p:sp>
      <p:sp>
        <p:nvSpPr>
          <p:cNvPr id="11" name="Rectangle 10"/>
          <p:cNvSpPr/>
          <p:nvPr/>
        </p:nvSpPr>
        <p:spPr>
          <a:xfrm>
            <a:off x="569341" y="3174521"/>
            <a:ext cx="8022567" cy="646331"/>
          </a:xfrm>
          <a:prstGeom prst="rect">
            <a:avLst/>
          </a:prstGeom>
        </p:spPr>
        <p:txBody>
          <a:bodyPr wrap="square">
            <a:spAutoFit/>
          </a:bodyPr>
          <a:lstStyle/>
          <a:p>
            <a:r>
              <a:rPr lang="fr-FR" b="1" cap="all" dirty="0" smtClean="0"/>
              <a:t>DEUXIÈME LECTURE</a:t>
            </a:r>
          </a:p>
          <a:p>
            <a:r>
              <a:rPr lang="fr-FR" b="1" dirty="0" smtClean="0"/>
              <a:t>« Si nous vivons, si nous mourons, c’est pour le Seigneur » (</a:t>
            </a:r>
            <a:r>
              <a:rPr lang="fr-FR" b="1" dirty="0" err="1" smtClean="0"/>
              <a:t>Rm</a:t>
            </a:r>
            <a:r>
              <a:rPr lang="fr-FR" b="1" dirty="0" smtClean="0"/>
              <a:t> 14, 7-9)</a:t>
            </a:r>
            <a:endParaRPr lang="fr-FR" b="1" dirty="0"/>
          </a:p>
        </p:txBody>
      </p:sp>
      <p:sp>
        <p:nvSpPr>
          <p:cNvPr id="12" name="Rectangle 11"/>
          <p:cNvSpPr/>
          <p:nvPr/>
        </p:nvSpPr>
        <p:spPr>
          <a:xfrm>
            <a:off x="388189" y="4088922"/>
            <a:ext cx="7936302" cy="1200329"/>
          </a:xfrm>
          <a:prstGeom prst="rect">
            <a:avLst/>
          </a:prstGeom>
        </p:spPr>
        <p:txBody>
          <a:bodyPr wrap="square">
            <a:spAutoFit/>
          </a:bodyPr>
          <a:lstStyle/>
          <a:p>
            <a:r>
              <a:rPr lang="fr-FR" b="1" dirty="0" smtClean="0"/>
              <a:t>Alléluia. Alléluia.</a:t>
            </a:r>
            <a:r>
              <a:rPr lang="fr-FR" dirty="0" smtClean="0"/>
              <a:t/>
            </a:r>
            <a:br>
              <a:rPr lang="fr-FR" dirty="0" smtClean="0"/>
            </a:br>
            <a:r>
              <a:rPr lang="fr-FR" dirty="0" smtClean="0"/>
              <a:t>Je vous donne un commandement nouveau</a:t>
            </a:r>
            <a:r>
              <a:rPr lang="fr-FR" dirty="0" smtClean="0"/>
              <a:t>, dit </a:t>
            </a:r>
            <a:r>
              <a:rPr lang="fr-FR" dirty="0" smtClean="0"/>
              <a:t>le Seigneur </a:t>
            </a:r>
            <a:r>
              <a:rPr lang="fr-FR" dirty="0" smtClean="0"/>
              <a:t>: </a:t>
            </a:r>
            <a:br>
              <a:rPr lang="fr-FR" dirty="0" smtClean="0"/>
            </a:br>
            <a:r>
              <a:rPr lang="fr-FR" dirty="0" smtClean="0"/>
              <a:t>«</a:t>
            </a:r>
            <a:r>
              <a:rPr lang="fr-FR" dirty="0" smtClean="0"/>
              <a:t> Aimez-vous les uns les </a:t>
            </a:r>
            <a:r>
              <a:rPr lang="fr-FR" dirty="0" smtClean="0"/>
              <a:t>autres, comme </a:t>
            </a:r>
            <a:r>
              <a:rPr lang="fr-FR" dirty="0" smtClean="0"/>
              <a:t>je vous ai aimés. </a:t>
            </a:r>
            <a:r>
              <a:rPr lang="fr-FR" dirty="0" smtClean="0"/>
              <a:t>» </a:t>
            </a:r>
            <a:br>
              <a:rPr lang="fr-FR" dirty="0" smtClean="0"/>
            </a:br>
            <a:r>
              <a:rPr lang="fr-FR" b="1" dirty="0" smtClean="0"/>
              <a:t>Alléluia</a:t>
            </a:r>
            <a:r>
              <a:rPr lang="fr-FR" b="1" dirty="0" smtClean="0"/>
              <a:t>!</a:t>
            </a:r>
            <a:endParaRPr lang="en-GB" dirty="0"/>
          </a:p>
        </p:txBody>
      </p:sp>
      <p:sp>
        <p:nvSpPr>
          <p:cNvPr id="13" name="Rectangle 12"/>
          <p:cNvSpPr/>
          <p:nvPr/>
        </p:nvSpPr>
        <p:spPr>
          <a:xfrm>
            <a:off x="569340" y="5649998"/>
            <a:ext cx="7237565" cy="923330"/>
          </a:xfrm>
          <a:prstGeom prst="rect">
            <a:avLst/>
          </a:prstGeom>
        </p:spPr>
        <p:txBody>
          <a:bodyPr wrap="square">
            <a:spAutoFit/>
          </a:bodyPr>
          <a:lstStyle/>
          <a:p>
            <a:r>
              <a:rPr lang="fr-FR" b="1" cap="all" dirty="0" smtClean="0"/>
              <a:t>ÉVANGILE</a:t>
            </a:r>
          </a:p>
          <a:p>
            <a:r>
              <a:rPr lang="fr-FR" b="1" dirty="0" smtClean="0"/>
              <a:t>« Je ne te dis pas de pardonner jusqu’à sept fois, mais jusqu’à 70 fois sept fois » (Mt 18, 21-35)</a:t>
            </a:r>
            <a:endParaRPr lang="fr-FR" b="1" dirty="0"/>
          </a:p>
        </p:txBody>
      </p:sp>
    </p:spTree>
    <p:extLst>
      <p:ext uri="{BB962C8B-B14F-4D97-AF65-F5344CB8AC3E}">
        <p14:creationId xmlns:p14="http://schemas.microsoft.com/office/powerpoint/2010/main" xmlns="" val="148676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103517"/>
            <a:ext cx="863499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700" dirty="0">
                <a:latin typeface="+mj-lt"/>
              </a:rPr>
              <a:t>Je crois en Dieu, le Père tout-puissant, </a:t>
            </a:r>
            <a:r>
              <a:rPr lang="fr-FR" sz="2700" dirty="0" smtClean="0">
                <a:latin typeface="+mj-lt"/>
              </a:rPr>
              <a:t/>
            </a:r>
            <a:br>
              <a:rPr lang="fr-FR" sz="2700" dirty="0" smtClean="0">
                <a:latin typeface="+mj-lt"/>
              </a:rPr>
            </a:br>
            <a:r>
              <a:rPr lang="fr-FR" sz="2700" dirty="0" smtClean="0">
                <a:latin typeface="+mj-lt"/>
              </a:rPr>
              <a:t>créateur </a:t>
            </a:r>
            <a:r>
              <a:rPr lang="fr-FR" sz="2700" dirty="0">
                <a:latin typeface="+mj-lt"/>
              </a:rPr>
              <a:t>du ciel et de la terre </a:t>
            </a:r>
            <a:r>
              <a:rPr lang="fr-FR" sz="2700" dirty="0" smtClean="0">
                <a:latin typeface="+mj-lt"/>
              </a:rPr>
              <a:t>; </a:t>
            </a:r>
            <a:r>
              <a:rPr lang="fr-FR" sz="2700" dirty="0" smtClean="0">
                <a:latin typeface="+mj-lt"/>
              </a:rPr>
              <a:t/>
            </a:r>
            <a:br>
              <a:rPr lang="fr-FR" sz="2700" dirty="0" smtClean="0">
                <a:latin typeface="+mj-lt"/>
              </a:rPr>
            </a:br>
            <a:r>
              <a:rPr lang="fr-FR" sz="2700" dirty="0" smtClean="0">
                <a:latin typeface="+mj-lt"/>
              </a:rPr>
              <a:t>et </a:t>
            </a:r>
            <a:r>
              <a:rPr lang="fr-FR" sz="2700" dirty="0">
                <a:latin typeface="+mj-lt"/>
              </a:rPr>
              <a:t>en Jésus-Christ, son Fils unique, notre Seigneur, </a:t>
            </a:r>
            <a:r>
              <a:rPr lang="fr-FR" sz="2700" dirty="0" smtClean="0">
                <a:latin typeface="+mj-lt"/>
              </a:rPr>
              <a:t/>
            </a:r>
            <a:br>
              <a:rPr lang="fr-FR" sz="2700" dirty="0" smtClean="0">
                <a:latin typeface="+mj-lt"/>
              </a:rPr>
            </a:br>
            <a:r>
              <a:rPr lang="fr-FR" sz="2700" dirty="0" smtClean="0">
                <a:latin typeface="+mj-lt"/>
              </a:rPr>
              <a:t>qui </a:t>
            </a:r>
            <a:r>
              <a:rPr lang="fr-FR" sz="2700" dirty="0">
                <a:latin typeface="+mj-lt"/>
              </a:rPr>
              <a:t>a été conçu du Saint-Esprit,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né de la Vierge Marie, a souffert sous Ponce Pilate, a été crucifié, est mort et a été enseveli,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descendu aux enfers, le troisième jour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ressuscité des morts, est monté aux cieux,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assis à la droite de Dieu le Père tout-puissant, </a:t>
            </a:r>
            <a:r>
              <a:rPr lang="fr-FR" sz="2700" dirty="0" smtClean="0">
                <a:latin typeface="+mj-lt"/>
              </a:rPr>
              <a:t/>
            </a:r>
            <a:br>
              <a:rPr lang="fr-FR" sz="2700" dirty="0" smtClean="0">
                <a:latin typeface="+mj-lt"/>
              </a:rPr>
            </a:br>
            <a:r>
              <a:rPr lang="fr-FR" sz="2700" dirty="0" smtClean="0">
                <a:latin typeface="+mj-lt"/>
              </a:rPr>
              <a:t>d’où </a:t>
            </a:r>
            <a:r>
              <a:rPr lang="fr-FR" sz="2700" dirty="0">
                <a:latin typeface="+mj-lt"/>
              </a:rPr>
              <a:t>il viendra juger les vivants et les morts.</a:t>
            </a:r>
          </a:p>
          <a:p>
            <a:pPr marL="0" indent="0">
              <a:buNone/>
            </a:pPr>
            <a:r>
              <a:rPr lang="fr-FR" sz="2700" dirty="0">
                <a:latin typeface="+mj-lt"/>
              </a:rPr>
              <a:t>Je crois en l’Esprit-Saint, à la sainte Église catholique, à la communion des saints, à la rémission des péchés, à la résurrection de la chair, à la vie éternelle. Amen.</a:t>
            </a:r>
            <a:endParaRPr lang="en-US" sz="2700" dirty="0">
              <a:latin typeface="+mj-lt"/>
            </a:endParaRPr>
          </a:p>
        </p:txBody>
      </p:sp>
    </p:spTree>
    <p:extLst>
      <p:ext uri="{BB962C8B-B14F-4D97-AF65-F5344CB8AC3E}">
        <p14:creationId xmlns:p14="http://schemas.microsoft.com/office/powerpoint/2010/main" xmlns="" val="2438030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263057"/>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28861068-F00F-479C-8D89-6C8D0B97461F}"/>
              </a:ext>
            </a:extLst>
          </p:cNvPr>
          <p:cNvSpPr txBox="1">
            <a:spLocks/>
          </p:cNvSpPr>
          <p:nvPr/>
        </p:nvSpPr>
        <p:spPr>
          <a:xfrm>
            <a:off x="1473357" y="1492370"/>
            <a:ext cx="8733453"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smtClean="0">
                <a:latin typeface="+mj-lt"/>
              </a:rPr>
              <a:t>O Seigneur en ce jour,</a:t>
            </a:r>
          </a:p>
          <a:p>
            <a:r>
              <a:rPr lang="fr-FR" sz="3200" b="1" i="1" dirty="0" smtClean="0">
                <a:latin typeface="+mj-lt"/>
              </a:rPr>
              <a:t>Ecoute nos prières !</a:t>
            </a:r>
            <a:endParaRPr lang="fr-FR" sz="3200" b="1" i="1" dirty="0" smtClean="0">
              <a:latin typeface="+mj-lt"/>
            </a:endParaRPr>
          </a:p>
          <a:p>
            <a:r>
              <a:rPr lang="fr-FR" sz="3200" b="1" i="1" dirty="0" smtClean="0">
                <a:latin typeface="+mj-lt"/>
              </a:rPr>
              <a:t> </a:t>
            </a:r>
          </a:p>
        </p:txBody>
      </p:sp>
    </p:spTree>
    <p:extLst>
      <p:ext uri="{BB962C8B-B14F-4D97-AF65-F5344CB8AC3E}">
        <p14:creationId xmlns:p14="http://schemas.microsoft.com/office/powerpoint/2010/main" xmlns="" val="271335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650" y="368490"/>
            <a:ext cx="188669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smtClean="0">
                <a:solidFill>
                  <a:srgbClr val="D2533C"/>
                </a:solidFill>
              </a:rPr>
              <a:t>Offertoire</a:t>
            </a:r>
          </a:p>
        </p:txBody>
      </p:sp>
    </p:spTree>
    <p:extLst>
      <p:ext uri="{BB962C8B-B14F-4D97-AF65-F5344CB8AC3E}">
        <p14:creationId xmlns:p14="http://schemas.microsoft.com/office/powerpoint/2010/main" xmlns=""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39750" y="692150"/>
            <a:ext cx="8077200" cy="626524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63800"/>
                </a:solidFill>
                <a:cs typeface="Arial Unicode MS" charset="0"/>
              </a:rPr>
              <a:t>Sanctus : </a:t>
            </a:r>
            <a:r>
              <a:rPr lang="en-US" sz="2400" i="1" dirty="0" err="1" smtClean="0">
                <a:solidFill>
                  <a:srgbClr val="D63800"/>
                </a:solidFill>
                <a:cs typeface="Arial Unicode MS" charset="0"/>
              </a:rPr>
              <a:t>Messe</a:t>
            </a:r>
            <a:r>
              <a:rPr lang="en-US" sz="2400" i="1" dirty="0" smtClean="0">
                <a:solidFill>
                  <a:srgbClr val="D63800"/>
                </a:solidFill>
                <a:cs typeface="Arial Unicode MS" charset="0"/>
              </a:rPr>
              <a:t> de Saint Boniface</a:t>
            </a:r>
            <a:endParaRPr lang="en-US" sz="2400" i="1" dirty="0">
              <a:solidFill>
                <a:srgbClr val="D63800"/>
              </a:solidFill>
              <a:cs typeface="Arial Unicode MS" charset="0"/>
            </a:endParaRPr>
          </a:p>
        </p:txBody>
      </p:sp>
      <p:sp>
        <p:nvSpPr>
          <p:cNvPr id="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b="1" dirty="0" smtClean="0"/>
              <a:t>Sanctus</a:t>
            </a:r>
            <a:r>
              <a:rPr lang="fr-FR" sz="3200" b="1" dirty="0"/>
              <a:t>, Sanctus, Sanctus, Deus </a:t>
            </a:r>
            <a:r>
              <a:rPr lang="fr-FR" sz="3200" b="1" dirty="0" err="1"/>
              <a:t>Sabaoth</a:t>
            </a:r>
            <a:r>
              <a:rPr lang="fr-FR" sz="3200" b="1" dirty="0"/>
              <a:t> </a:t>
            </a:r>
            <a:endParaRPr lang="fr-FR" sz="3200" b="1" dirty="0" smtClean="0"/>
          </a:p>
          <a:p>
            <a:pPr algn="ctr"/>
            <a:endParaRPr lang="fr-FR" sz="3200" dirty="0"/>
          </a:p>
          <a:p>
            <a:pPr algn="ctr"/>
            <a:r>
              <a:rPr lang="fr-FR" sz="3200" dirty="0" err="1" smtClean="0"/>
              <a:t>Pleni</a:t>
            </a:r>
            <a:r>
              <a:rPr lang="fr-FR" sz="3200" dirty="0" smtClean="0"/>
              <a:t> </a:t>
            </a:r>
            <a:r>
              <a:rPr lang="fr-FR" sz="3200" dirty="0" err="1"/>
              <a:t>sunt</a:t>
            </a:r>
            <a:r>
              <a:rPr lang="fr-FR" sz="3200" dirty="0"/>
              <a:t> </a:t>
            </a:r>
            <a:r>
              <a:rPr lang="fr-FR" sz="3200" dirty="0" err="1"/>
              <a:t>coeli</a:t>
            </a:r>
            <a:r>
              <a:rPr lang="fr-FR" sz="3200" dirty="0"/>
              <a:t> et terra gloria </a:t>
            </a:r>
            <a:r>
              <a:rPr lang="fr-FR" sz="3200" dirty="0" smtClean="0"/>
              <a:t>tua</a:t>
            </a:r>
          </a:p>
          <a:p>
            <a:pPr algn="ctr"/>
            <a:r>
              <a:rPr lang="fr-FR" sz="3200" b="1" dirty="0" smtClean="0"/>
              <a:t>Hosanna </a:t>
            </a:r>
            <a:r>
              <a:rPr lang="fr-FR" sz="3200" b="1" dirty="0"/>
              <a:t>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a:t>
            </a:r>
            <a:r>
              <a:rPr lang="fr-FR" sz="3200" b="1" dirty="0" smtClean="0"/>
              <a:t>bis)</a:t>
            </a:r>
          </a:p>
          <a:p>
            <a:pPr algn="ctr"/>
            <a:endParaRPr lang="fr-FR" sz="3200" dirty="0"/>
          </a:p>
          <a:p>
            <a:pPr algn="ctr"/>
            <a:r>
              <a:rPr lang="fr-FR" sz="3200" dirty="0" smtClean="0"/>
              <a:t>Benedictus </a:t>
            </a:r>
            <a:r>
              <a:rPr lang="fr-FR" sz="3200" dirty="0"/>
              <a:t>qui </a:t>
            </a:r>
            <a:r>
              <a:rPr lang="fr-FR" sz="3200" dirty="0" err="1"/>
              <a:t>venit</a:t>
            </a:r>
            <a:r>
              <a:rPr lang="fr-FR" sz="3200" dirty="0"/>
              <a:t> in nomine </a:t>
            </a:r>
            <a:r>
              <a:rPr lang="fr-FR" sz="3200" dirty="0" err="1"/>
              <a:t>domini</a:t>
            </a:r>
            <a:r>
              <a:rPr lang="fr-FR" sz="3200" dirty="0"/>
              <a:t> </a:t>
            </a:r>
            <a:r>
              <a:rPr lang="fr-FR" sz="3200" b="1" dirty="0"/>
              <a:t>Hosanna 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(bis)</a:t>
            </a:r>
          </a:p>
        </p:txBody>
      </p:sp>
    </p:spTree>
    <p:extLst>
      <p:ext uri="{BB962C8B-B14F-4D97-AF65-F5344CB8AC3E}">
        <p14:creationId xmlns="" xmlns:p14="http://schemas.microsoft.com/office/powerpoint/2010/main" val="17898692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endParaRPr lang="fr-FR" sz="3200" dirty="0" smtClean="0">
              <a:solidFill>
                <a:schemeClr val="tx1"/>
              </a:solidFill>
              <a:latin typeface="+mn-lt"/>
            </a:endParaRPr>
          </a:p>
          <a:p>
            <a:pPr algn="ctr"/>
            <a:r>
              <a:rPr lang="fr-FR" sz="3200" dirty="0" smtClean="0">
                <a:solidFill>
                  <a:schemeClr val="tx1"/>
                </a:solidFill>
                <a:latin typeface="+mn-lt"/>
              </a:rPr>
              <a:t>que </a:t>
            </a:r>
            <a:r>
              <a:rPr lang="fr-FR" sz="3200" dirty="0">
                <a:solidFill>
                  <a:schemeClr val="tx1"/>
                </a:solidFill>
                <a:latin typeface="+mn-lt"/>
              </a:rPr>
              <a:t>ton Nom soit sanctifié, </a:t>
            </a:r>
            <a:r>
              <a:rPr lang="fr-FR" sz="3200" dirty="0" smtClean="0">
                <a:solidFill>
                  <a:schemeClr val="tx1"/>
                </a:solidFill>
                <a:latin typeface="+mn-lt"/>
              </a:rPr>
              <a:t>que </a:t>
            </a:r>
            <a:r>
              <a:rPr lang="fr-FR" sz="3200" dirty="0">
                <a:solidFill>
                  <a:schemeClr val="tx1"/>
                </a:solidFill>
                <a:latin typeface="+mn-lt"/>
              </a:rPr>
              <a:t>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r>
              <a:rPr lang="fr-FR" sz="3200" dirty="0" smtClean="0">
                <a:solidFill>
                  <a:schemeClr val="tx1"/>
                </a:solidFill>
                <a:latin typeface="+mn-lt"/>
              </a:rPr>
              <a:t>.</a:t>
            </a:r>
            <a:br>
              <a:rPr lang="fr-FR" sz="3200" dirty="0" smtClean="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a:t>
            </a:r>
            <a:r>
              <a:rPr lang="fr-FR" sz="3200" dirty="0" smtClean="0">
                <a:solidFill>
                  <a:schemeClr val="tx1"/>
                </a:solidFill>
                <a:latin typeface="+mn-lt"/>
              </a:rPr>
              <a:t>puissance et </a:t>
            </a:r>
            <a:r>
              <a:rPr lang="fr-FR" sz="3200" dirty="0">
                <a:solidFill>
                  <a:schemeClr val="tx1"/>
                </a:solidFill>
                <a:latin typeface="+mn-lt"/>
              </a:rPr>
              <a:t>la gloire, pour les siècles des siècles, </a:t>
            </a:r>
            <a:endParaRPr lang="fr-FR" sz="3200" dirty="0" smtClean="0">
              <a:solidFill>
                <a:schemeClr val="tx1"/>
              </a:solidFill>
              <a:latin typeface="+mn-lt"/>
            </a:endParaRPr>
          </a:p>
          <a:p>
            <a:pPr algn="ctr"/>
            <a:r>
              <a:rPr lang="fr-FR" sz="3200" dirty="0" smtClean="0">
                <a:solidFill>
                  <a:schemeClr val="tx1"/>
                </a:solidFill>
                <a:latin typeface="+mn-lt"/>
              </a:rPr>
              <a:t>Amen</a:t>
            </a:r>
            <a:r>
              <a:rPr lang="fr-FR" sz="3200" dirty="0">
                <a:solidFill>
                  <a:schemeClr val="tx1"/>
                </a:solidFill>
                <a:latin typeface="+mn-lt"/>
              </a:rPr>
              <a:t>.</a:t>
            </a:r>
          </a:p>
        </p:txBody>
      </p:sp>
    </p:spTree>
    <p:extLst>
      <p:ext uri="{BB962C8B-B14F-4D97-AF65-F5344CB8AC3E}">
        <p14:creationId xmlns:p14="http://schemas.microsoft.com/office/powerpoint/2010/main" xmlns="" val="1347618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smtClean="0">
                <a:solidFill>
                  <a:srgbClr val="D2533C"/>
                </a:solidFill>
              </a:rPr>
              <a:t>1/4):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smtClean="0">
                <a:solidFill>
                  <a:schemeClr val="tx1"/>
                </a:solidFill>
              </a:rPr>
              <a:t>1- </a:t>
            </a:r>
            <a:r>
              <a:rPr lang="fr-FR" sz="3200" dirty="0">
                <a:solidFill>
                  <a:schemeClr val="tx1"/>
                </a:solidFill>
              </a:rPr>
              <a:t>Ô quelle joie quand on m’a dit </a:t>
            </a:r>
            <a:r>
              <a:rPr lang="fr-FR" sz="3200" dirty="0" smtClean="0">
                <a:solidFill>
                  <a:schemeClr val="tx1"/>
                </a:solidFill>
              </a:rPr>
              <a:t>:</a:t>
            </a:r>
          </a:p>
          <a:p>
            <a:pPr algn="ctr"/>
            <a:r>
              <a:rPr lang="fr-FR" sz="3200" dirty="0" smtClean="0">
                <a:solidFill>
                  <a:schemeClr val="tx1"/>
                </a:solidFill>
              </a:rPr>
              <a:t>« </a:t>
            </a:r>
            <a:r>
              <a:rPr lang="fr-FR" sz="3200" dirty="0">
                <a:solidFill>
                  <a:schemeClr val="tx1"/>
                </a:solidFill>
              </a:rPr>
              <a:t>Approchons-nous de sa </a:t>
            </a:r>
            <a:r>
              <a:rPr lang="fr-FR" sz="3200" dirty="0" smtClean="0">
                <a:solidFill>
                  <a:schemeClr val="tx1"/>
                </a:solidFill>
              </a:rPr>
              <a:t>maison</a:t>
            </a:r>
          </a:p>
          <a:p>
            <a:pPr algn="ctr"/>
            <a:r>
              <a:rPr lang="fr-FR" sz="3200" dirty="0">
                <a:solidFill>
                  <a:schemeClr val="tx1"/>
                </a:solidFill>
              </a:rPr>
              <a:t>D</a:t>
            </a:r>
            <a:r>
              <a:rPr lang="fr-FR" sz="3200" dirty="0" smtClean="0">
                <a:solidFill>
                  <a:schemeClr val="tx1"/>
                </a:solidFill>
              </a:rPr>
              <a:t>ans </a:t>
            </a:r>
            <a:r>
              <a:rPr lang="fr-FR" sz="3200" dirty="0">
                <a:solidFill>
                  <a:schemeClr val="tx1"/>
                </a:solidFill>
              </a:rPr>
              <a:t>la cité du Dieu vivant ! »</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extLst>
      <p:ext uri="{BB962C8B-B14F-4D97-AF65-F5344CB8AC3E}">
        <p14:creationId xmlns:p14="http://schemas.microsoft.com/office/powerpoint/2010/main" xmlns="" val="758557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3"/>
            <a:ext cx="8331200" cy="53096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dirty="0" smtClean="0"/>
              <a:t>Agnus </a:t>
            </a:r>
            <a:r>
              <a:rPr lang="fr-FR" sz="3200" dirty="0"/>
              <a:t>Dei qui </a:t>
            </a:r>
            <a:r>
              <a:rPr lang="fr-FR" sz="3200" dirty="0" err="1"/>
              <a:t>tollis</a:t>
            </a:r>
            <a:r>
              <a:rPr lang="fr-FR" sz="3200" dirty="0"/>
              <a:t> </a:t>
            </a:r>
            <a:r>
              <a:rPr lang="fr-FR" sz="3200" dirty="0" err="1"/>
              <a:t>peccata</a:t>
            </a:r>
            <a:r>
              <a:rPr lang="fr-FR" sz="3200" dirty="0"/>
              <a:t> </a:t>
            </a:r>
            <a:r>
              <a:rPr lang="fr-FR" sz="3200" dirty="0" err="1" smtClean="0"/>
              <a:t>mundi</a:t>
            </a:r>
            <a:endParaRPr lang="fr-FR" sz="3200" dirty="0" smtClean="0"/>
          </a:p>
          <a:p>
            <a:pPr algn="ctr"/>
            <a:r>
              <a:rPr lang="fr-FR" sz="3200" dirty="0" smtClean="0"/>
              <a:t>Miserere </a:t>
            </a:r>
            <a:r>
              <a:rPr lang="fr-FR" sz="3200" dirty="0" err="1" smtClean="0"/>
              <a:t>nobis</a:t>
            </a:r>
            <a:endParaRPr lang="fr-FR" sz="3200" dirty="0" smtClean="0"/>
          </a:p>
          <a:p>
            <a:pPr algn="ctr"/>
            <a:endParaRPr lang="fr-FR" sz="3200" dirty="0"/>
          </a:p>
          <a:p>
            <a:pPr algn="ctr"/>
            <a:r>
              <a:rPr lang="fr-FR" sz="3200" dirty="0"/>
              <a:t>Agnus Dei qui </a:t>
            </a:r>
            <a:r>
              <a:rPr lang="fr-FR" sz="3200" dirty="0" err="1"/>
              <a:t>tollis</a:t>
            </a:r>
            <a:r>
              <a:rPr lang="fr-FR" sz="3200" dirty="0"/>
              <a:t> </a:t>
            </a:r>
            <a:r>
              <a:rPr lang="fr-FR" sz="3200" dirty="0" err="1"/>
              <a:t>peccata</a:t>
            </a:r>
            <a:r>
              <a:rPr lang="fr-FR" sz="3200" dirty="0"/>
              <a:t> </a:t>
            </a:r>
            <a:r>
              <a:rPr lang="fr-FR" sz="3200" dirty="0" err="1"/>
              <a:t>mundi</a:t>
            </a:r>
            <a:endParaRPr lang="fr-FR" sz="3200" dirty="0"/>
          </a:p>
          <a:p>
            <a:pPr algn="ctr"/>
            <a:r>
              <a:rPr lang="fr-FR" sz="3200" dirty="0"/>
              <a:t>Miserere </a:t>
            </a:r>
            <a:r>
              <a:rPr lang="fr-FR" sz="3200" dirty="0" err="1"/>
              <a:t>nobis</a:t>
            </a:r>
            <a:endParaRPr lang="fr-FR" sz="3200" dirty="0"/>
          </a:p>
          <a:p>
            <a:pPr algn="ctr"/>
            <a:endParaRPr lang="fr-FR" sz="3200" b="1" dirty="0" smtClean="0"/>
          </a:p>
          <a:p>
            <a:pPr algn="ctr"/>
            <a:r>
              <a:rPr lang="fr-FR" sz="3200" dirty="0" smtClean="0"/>
              <a:t>Agnus </a:t>
            </a:r>
            <a:r>
              <a:rPr lang="fr-FR" sz="3200" dirty="0"/>
              <a:t>Dei qui </a:t>
            </a:r>
            <a:r>
              <a:rPr lang="fr-FR" sz="3200" dirty="0" err="1"/>
              <a:t>tollis</a:t>
            </a:r>
            <a:r>
              <a:rPr lang="fr-FR" sz="3200" dirty="0"/>
              <a:t> </a:t>
            </a:r>
            <a:r>
              <a:rPr lang="fr-FR" sz="3200" dirty="0" err="1"/>
              <a:t>peccata</a:t>
            </a:r>
            <a:r>
              <a:rPr lang="fr-FR" sz="3200" dirty="0"/>
              <a:t> </a:t>
            </a:r>
            <a:r>
              <a:rPr lang="fr-FR" sz="3200" dirty="0" err="1"/>
              <a:t>mundi</a:t>
            </a:r>
            <a:r>
              <a:rPr lang="fr-FR" sz="3200" dirty="0"/>
              <a:t> </a:t>
            </a:r>
            <a:br>
              <a:rPr lang="fr-FR" sz="3200" dirty="0"/>
            </a:br>
            <a:r>
              <a:rPr lang="fr-FR" sz="3200" dirty="0" smtClean="0"/>
              <a:t>Dona </a:t>
            </a:r>
            <a:r>
              <a:rPr lang="fr-FR" sz="3200" dirty="0" err="1"/>
              <a:t>nobis</a:t>
            </a:r>
            <a:r>
              <a:rPr lang="fr-FR" sz="3200" dirty="0"/>
              <a:t> </a:t>
            </a:r>
            <a:r>
              <a:rPr lang="fr-FR" sz="3200" dirty="0" err="1"/>
              <a:t>pacem</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63800"/>
                </a:solidFill>
                <a:cs typeface="Arial Unicode MS" charset="0"/>
              </a:rPr>
              <a:t>Agneau de Dieu: </a:t>
            </a:r>
            <a:r>
              <a:rPr lang="fr-FR" sz="2400" i="1" dirty="0" smtClean="0">
                <a:solidFill>
                  <a:srgbClr val="D63800"/>
                </a:solidFill>
                <a:cs typeface="Arial Unicode MS" charset="0"/>
              </a:rPr>
              <a:t>Messe de Saint Boniface</a:t>
            </a:r>
            <a:endParaRPr lang="fr-FR" sz="2400" i="1" dirty="0">
              <a:solidFill>
                <a:srgbClr val="D63800"/>
              </a:solidFill>
              <a:cs typeface="Arial Unicode MS" charset="0"/>
            </a:endParaRPr>
          </a:p>
        </p:txBody>
      </p:sp>
    </p:spTree>
    <p:extLst>
      <p:ext uri="{BB962C8B-B14F-4D97-AF65-F5344CB8AC3E}">
        <p14:creationId xmlns="" xmlns:p14="http://schemas.microsoft.com/office/powerpoint/2010/main" val="15120162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t> </a:t>
            </a:r>
          </a:p>
          <a:p>
            <a:pPr algn="just" eaLnBrk="1" hangingPunct="1">
              <a:spcBef>
                <a:spcPct val="20000"/>
              </a:spcBef>
              <a:buClr>
                <a:schemeClr val="accent1"/>
              </a:buClr>
              <a:buSzPct val="85000"/>
              <a:buFont typeface="Arial" charset="0"/>
              <a:buNone/>
            </a:pPr>
            <a:r>
              <a:rPr lang="ja-JP" altLang="fr-FR" sz="2500"/>
              <a:t>友情提示：只有己经初领圣体的天主教教友才可以领受圣体。如果您这没有初领圣体，您可以双手交叉成 </a:t>
            </a:r>
            <a:r>
              <a:rPr lang="fr-FR" altLang="fr-FR" sz="2500" dirty="0"/>
              <a:t>X </a:t>
            </a:r>
            <a:r>
              <a:rPr lang="ja-JP" altLang="fr-FR" sz="2500"/>
              <a:t>形，置于胸前，前往接受祝福。</a:t>
            </a:r>
            <a:endParaRPr lang="fr-FR" altLang="ja-JP" sz="2500" dirty="0"/>
          </a:p>
          <a:p>
            <a:pPr algn="just" eaLnBrk="1" hangingPunct="1">
              <a:spcBef>
                <a:spcPct val="20000"/>
              </a:spcBef>
              <a:buClr>
                <a:schemeClr val="accent1"/>
              </a:buClr>
              <a:buSzPct val="85000"/>
              <a:buFont typeface="Arial" charset="0"/>
              <a:buNone/>
            </a:pPr>
            <a:r>
              <a:rPr lang="fr-FR" altLang="ja-JP" sz="500" dirty="0"/>
              <a:t> </a:t>
            </a:r>
            <a:endParaRPr lang="ja-JP" altLang="fr-FR" sz="500"/>
          </a:p>
          <a:p>
            <a:pPr algn="just" eaLnBrk="1" hangingPunct="1">
              <a:spcBef>
                <a:spcPts val="600"/>
              </a:spcBef>
              <a:buClr>
                <a:schemeClr val="accent1"/>
              </a:buClr>
              <a:buSzPct val="85000"/>
              <a:buFont typeface="Arial" charset="0"/>
              <a:buNone/>
            </a:pPr>
            <a:r>
              <a:rPr lang="fr-FR" altLang="fr-FR" sz="2500" dirty="0" err="1"/>
              <a:t>Please</a:t>
            </a:r>
            <a:r>
              <a:rPr lang="fr-FR" altLang="fr-FR" sz="2500" dirty="0"/>
              <a:t> </a:t>
            </a:r>
            <a:r>
              <a:rPr lang="fr-FR" altLang="fr-FR" sz="2500" dirty="0" err="1"/>
              <a:t>be</a:t>
            </a:r>
            <a:r>
              <a:rPr lang="fr-FR" altLang="fr-FR" sz="2500" dirty="0"/>
              <a:t> </a:t>
            </a:r>
            <a:r>
              <a:rPr lang="fr-FR" altLang="fr-FR" sz="2500" dirty="0" err="1"/>
              <a:t>reminded</a:t>
            </a:r>
            <a:r>
              <a:rPr lang="fr-FR" altLang="fr-FR" sz="2500" dirty="0"/>
              <a:t> </a:t>
            </a:r>
            <a:r>
              <a:rPr lang="fr-FR" altLang="fr-FR" sz="2500" dirty="0" err="1"/>
              <a:t>that</a:t>
            </a:r>
            <a:r>
              <a:rPr lang="fr-FR" altLang="fr-FR" sz="2500" dirty="0"/>
              <a:t> </a:t>
            </a:r>
            <a:r>
              <a:rPr lang="fr-FR" altLang="fr-FR" sz="2500" dirty="0" err="1"/>
              <a:t>only</a:t>
            </a:r>
            <a:r>
              <a:rPr lang="fr-FR" altLang="fr-FR" sz="2500" dirty="0"/>
              <a:t> </a:t>
            </a:r>
            <a:r>
              <a:rPr lang="fr-FR" altLang="fr-FR" sz="2500" dirty="0" err="1"/>
              <a:t>baptized</a:t>
            </a:r>
            <a:r>
              <a:rPr lang="fr-FR" altLang="fr-FR" sz="2500" dirty="0"/>
              <a:t> </a:t>
            </a:r>
            <a:r>
              <a:rPr lang="fr-FR" altLang="fr-FR" sz="2500" dirty="0" err="1" smtClean="0"/>
              <a:t>christians</a:t>
            </a:r>
            <a:r>
              <a:rPr lang="fr-FR" altLang="fr-FR" sz="2500" dirty="0" smtClean="0"/>
              <a:t> </a:t>
            </a:r>
            <a:r>
              <a:rPr lang="fr-FR" altLang="fr-FR" sz="2500" dirty="0" err="1" smtClean="0"/>
              <a:t>who</a:t>
            </a:r>
            <a:r>
              <a:rPr lang="fr-FR" altLang="fr-FR" sz="2500" dirty="0" smtClean="0"/>
              <a:t> </a:t>
            </a:r>
            <a:r>
              <a:rPr lang="fr-FR" altLang="fr-FR" sz="2500" dirty="0"/>
              <a:t>have </a:t>
            </a:r>
            <a:r>
              <a:rPr lang="fr-FR" altLang="fr-FR" sz="2500" dirty="0" err="1"/>
              <a:t>received</a:t>
            </a:r>
            <a:r>
              <a:rPr lang="fr-FR" altLang="fr-FR" sz="2500" dirty="0"/>
              <a:t> </a:t>
            </a:r>
            <a:r>
              <a:rPr lang="fr-FR" altLang="fr-FR" sz="2500" dirty="0" smtClean="0"/>
              <a:t>First </a:t>
            </a:r>
            <a:r>
              <a:rPr lang="fr-FR" altLang="fr-FR" sz="2500" dirty="0" err="1"/>
              <a:t>Holy</a:t>
            </a:r>
            <a:r>
              <a:rPr lang="fr-FR" altLang="fr-FR" sz="2500" dirty="0"/>
              <a:t> Communion </a:t>
            </a:r>
            <a:r>
              <a:rPr lang="fr-FR" altLang="fr-FR" sz="2500" dirty="0" err="1"/>
              <a:t>may</a:t>
            </a:r>
            <a:r>
              <a:rPr lang="fr-FR" altLang="fr-FR" sz="2500" dirty="0"/>
              <a:t> </a:t>
            </a:r>
            <a:r>
              <a:rPr lang="fr-FR" altLang="fr-FR" sz="2500" dirty="0" err="1"/>
              <a:t>receive</a:t>
            </a:r>
            <a:r>
              <a:rPr lang="fr-FR" altLang="fr-FR" sz="2500" dirty="0"/>
              <a:t> </a:t>
            </a:r>
            <a:r>
              <a:rPr lang="fr-FR" altLang="fr-FR" sz="2500" dirty="0" err="1"/>
              <a:t>Holy</a:t>
            </a:r>
            <a:r>
              <a:rPr lang="fr-FR" altLang="fr-FR" sz="2500" dirty="0"/>
              <a:t> Communion. If </a:t>
            </a:r>
            <a:r>
              <a:rPr lang="fr-FR" altLang="fr-FR" sz="2500" dirty="0" err="1"/>
              <a:t>you</a:t>
            </a:r>
            <a:r>
              <a:rPr lang="fr-FR" altLang="fr-FR" sz="2500" dirty="0"/>
              <a:t> have not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you</a:t>
            </a:r>
            <a:r>
              <a:rPr lang="fr-FR" altLang="fr-FR" sz="2500" dirty="0"/>
              <a:t> </a:t>
            </a:r>
            <a:r>
              <a:rPr lang="fr-FR" altLang="fr-FR" sz="2500" dirty="0" err="1"/>
              <a:t>may</a:t>
            </a:r>
            <a:r>
              <a:rPr lang="fr-FR" altLang="fr-FR" sz="2500" dirty="0"/>
              <a:t> </a:t>
            </a:r>
            <a:r>
              <a:rPr lang="fr-FR" altLang="fr-FR" sz="2500" dirty="0" err="1"/>
              <a:t>approach</a:t>
            </a:r>
            <a:r>
              <a:rPr lang="fr-FR" altLang="fr-FR" sz="2500" dirty="0"/>
              <a:t> the alter </a:t>
            </a:r>
            <a:r>
              <a:rPr lang="fr-FR" altLang="fr-FR" sz="2500" dirty="0" err="1"/>
              <a:t>with</a:t>
            </a:r>
            <a:r>
              <a:rPr lang="fr-FR" altLang="fr-FR" sz="2500" dirty="0"/>
              <a:t> </a:t>
            </a:r>
            <a:r>
              <a:rPr lang="fr-FR" altLang="fr-FR" sz="2500" dirty="0" err="1"/>
              <a:t>your</a:t>
            </a:r>
            <a:r>
              <a:rPr lang="fr-FR" altLang="fr-FR" sz="2500" dirty="0"/>
              <a:t> hands </a:t>
            </a:r>
            <a:r>
              <a:rPr lang="fr-FR" altLang="fr-FR" sz="2500" dirty="0" err="1"/>
              <a:t>folded</a:t>
            </a:r>
            <a:r>
              <a:rPr lang="fr-FR" altLang="fr-FR" sz="2500" dirty="0"/>
              <a:t> </a:t>
            </a:r>
            <a:r>
              <a:rPr lang="fr-FR" altLang="fr-FR" sz="2500" dirty="0" err="1"/>
              <a:t>across</a:t>
            </a:r>
            <a:r>
              <a:rPr lang="fr-FR" altLang="fr-FR" sz="2500" dirty="0"/>
              <a:t> the </a:t>
            </a:r>
            <a:r>
              <a:rPr lang="fr-FR" altLang="fr-FR" sz="2500" dirty="0" err="1"/>
              <a:t>chest</a:t>
            </a:r>
            <a:r>
              <a:rPr lang="fr-FR" altLang="fr-FR" sz="2500" dirty="0"/>
              <a:t> in an X in </a:t>
            </a:r>
            <a:r>
              <a:rPr lang="fr-FR" altLang="fr-FR" sz="2500" dirty="0" err="1"/>
              <a:t>order</a:t>
            </a:r>
            <a:r>
              <a:rPr lang="fr-FR" altLang="fr-FR" sz="2500" dirty="0"/>
              <a:t> to </a:t>
            </a:r>
            <a:r>
              <a:rPr lang="fr-FR" altLang="fr-FR" sz="2500" dirty="0" err="1"/>
              <a:t>receive</a:t>
            </a:r>
            <a:r>
              <a:rPr lang="fr-FR" altLang="fr-FR" sz="2500" dirty="0"/>
              <a:t> a blessing. </a:t>
            </a:r>
          </a:p>
        </p:txBody>
      </p:sp>
    </p:spTree>
    <p:extLst>
      <p:ext uri="{BB962C8B-B14F-4D97-AF65-F5344CB8AC3E}">
        <p14:creationId xmlns:p14="http://schemas.microsoft.com/office/powerpoint/2010/main" xmlns="" val="363417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fontScale="90000"/>
          </a:bodyPr>
          <a:lstStyle/>
          <a:p>
            <a:pPr algn="ctr"/>
            <a:r>
              <a:rPr lang="fr-FR" sz="3200" dirty="0" smtClean="0">
                <a:latin typeface="+mn-lt"/>
              </a:rPr>
              <a:t/>
            </a:r>
            <a:br>
              <a:rPr lang="fr-FR" sz="3200" dirty="0" smtClean="0">
                <a:latin typeface="+mn-lt"/>
              </a:rPr>
            </a:br>
            <a:r>
              <a:rPr lang="fr-FR" sz="3200" dirty="0" smtClean="0">
                <a:solidFill>
                  <a:schemeClr val="tx1"/>
                </a:solidFill>
                <a:latin typeface="+mn-lt"/>
              </a:rPr>
              <a:t>1</a:t>
            </a:r>
            <a:r>
              <a:rPr lang="fr-FR" sz="3200" dirty="0">
                <a:solidFill>
                  <a:schemeClr val="tx1"/>
                </a:solidFill>
                <a:latin typeface="+mn-lt"/>
              </a:rPr>
              <a:t>. Laisserons-nous à notre table </a:t>
            </a:r>
            <a:br>
              <a:rPr lang="fr-FR" sz="3200" dirty="0">
                <a:solidFill>
                  <a:schemeClr val="tx1"/>
                </a:solidFill>
                <a:latin typeface="+mn-lt"/>
              </a:rPr>
            </a:br>
            <a:r>
              <a:rPr lang="fr-FR" sz="3200" dirty="0">
                <a:solidFill>
                  <a:schemeClr val="tx1"/>
                </a:solidFill>
                <a:latin typeface="+mn-lt"/>
              </a:rPr>
              <a:t>un peu de place à l'étranger? </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Trouvera-t-il quand il viendra </a:t>
            </a:r>
            <a:br>
              <a:rPr lang="fr-FR" sz="3200" dirty="0">
                <a:solidFill>
                  <a:schemeClr val="tx1"/>
                </a:solidFill>
                <a:latin typeface="+mn-lt"/>
              </a:rPr>
            </a:br>
            <a:r>
              <a:rPr lang="fr-FR" sz="3200" dirty="0">
                <a:solidFill>
                  <a:schemeClr val="tx1"/>
                </a:solidFill>
                <a:latin typeface="+mn-lt"/>
              </a:rPr>
              <a:t>un peu de pain et d'amitié? </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 </a:t>
            </a:r>
            <a:r>
              <a:rPr lang="en-GB" sz="3200" dirty="0">
                <a:solidFill>
                  <a:schemeClr val="tx1"/>
                </a:solidFill>
                <a:latin typeface="+mn-lt"/>
              </a:rPr>
              <a:t/>
            </a:r>
            <a:br>
              <a:rPr lang="en-GB" sz="3200" dirty="0">
                <a:solidFill>
                  <a:schemeClr val="tx1"/>
                </a:solidFill>
                <a:latin typeface="+mn-lt"/>
              </a:rPr>
            </a:br>
            <a:r>
              <a:rPr lang="fr-FR" sz="3200" b="1" dirty="0">
                <a:solidFill>
                  <a:schemeClr val="tx1"/>
                </a:solidFill>
                <a:latin typeface="+mn-lt"/>
              </a:rPr>
              <a:t>Ne laissons pas mourir la terre, </a:t>
            </a:r>
            <a:br>
              <a:rPr lang="fr-FR" sz="3200" b="1" dirty="0">
                <a:solidFill>
                  <a:schemeClr val="tx1"/>
                </a:solidFill>
                <a:latin typeface="+mn-lt"/>
              </a:rPr>
            </a:br>
            <a:r>
              <a:rPr lang="fr-FR" sz="3200" b="1" dirty="0">
                <a:solidFill>
                  <a:schemeClr val="tx1"/>
                </a:solidFill>
                <a:latin typeface="+mn-lt"/>
              </a:rPr>
              <a:t>ne laissons pas mourir le feu.</a:t>
            </a:r>
            <a:r>
              <a:rPr lang="en-GB" sz="3200" dirty="0">
                <a:solidFill>
                  <a:schemeClr val="tx1"/>
                </a:solidFill>
                <a:latin typeface="+mn-lt"/>
              </a:rPr>
              <a:t/>
            </a:r>
            <a:br>
              <a:rPr lang="en-GB" sz="3200" dirty="0">
                <a:solidFill>
                  <a:schemeClr val="tx1"/>
                </a:solidFill>
                <a:latin typeface="+mn-lt"/>
              </a:rPr>
            </a:br>
            <a:r>
              <a:rPr lang="fr-FR" sz="3200" b="1" dirty="0">
                <a:solidFill>
                  <a:schemeClr val="tx1"/>
                </a:solidFill>
                <a:latin typeface="+mn-lt"/>
              </a:rPr>
              <a:t>Tendons nos mains vers la lumière </a:t>
            </a:r>
            <a:br>
              <a:rPr lang="fr-FR" sz="3200" b="1" dirty="0">
                <a:solidFill>
                  <a:schemeClr val="tx1"/>
                </a:solidFill>
                <a:latin typeface="+mn-lt"/>
              </a:rPr>
            </a:br>
            <a:r>
              <a:rPr lang="fr-FR" sz="3200" b="1" dirty="0">
                <a:solidFill>
                  <a:schemeClr val="tx1"/>
                </a:solidFill>
                <a:latin typeface="+mn-lt"/>
              </a:rPr>
              <a:t>pour accueillir le don de Dieu,</a:t>
            </a:r>
            <a:r>
              <a:rPr lang="en-GB" sz="3200" dirty="0">
                <a:solidFill>
                  <a:schemeClr val="tx1"/>
                </a:solidFill>
                <a:latin typeface="+mn-lt"/>
              </a:rPr>
              <a:t/>
            </a:r>
            <a:br>
              <a:rPr lang="en-GB" sz="3200" dirty="0">
                <a:solidFill>
                  <a:schemeClr val="tx1"/>
                </a:solidFill>
                <a:latin typeface="+mn-lt"/>
              </a:rPr>
            </a:br>
            <a:r>
              <a:rPr lang="fr-FR" sz="3200" b="1" dirty="0" smtClean="0">
                <a:solidFill>
                  <a:schemeClr val="tx1"/>
                </a:solidFill>
                <a:latin typeface="+mn-lt"/>
              </a:rPr>
              <a:t>pour </a:t>
            </a:r>
            <a:r>
              <a:rPr lang="fr-FR" sz="3200" b="1" dirty="0">
                <a:solidFill>
                  <a:schemeClr val="tx1"/>
                </a:solidFill>
                <a:latin typeface="+mn-lt"/>
              </a:rPr>
              <a:t>accueillir le don de Dieu.</a:t>
            </a:r>
            <a:r>
              <a:rPr lang="en-GB" sz="3200" dirty="0"/>
              <a:t/>
            </a:r>
            <a:br>
              <a:rPr lang="en-GB" sz="3200" dirty="0"/>
            </a:br>
            <a:r>
              <a:rPr lang="fr-FR" sz="3200" dirty="0"/>
              <a:t> </a:t>
            </a:r>
            <a:r>
              <a:rPr lang="en-GB" sz="3200" dirty="0"/>
              <a:t/>
            </a:r>
            <a:br>
              <a:rPr lang="en-GB" sz="3200" dirty="0"/>
            </a:b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(1/3)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fontScale="90000"/>
          </a:bodyPr>
          <a:lstStyle/>
          <a:p>
            <a:pPr algn="ctr"/>
            <a:r>
              <a:rPr lang="fr-FR" sz="3200" dirty="0" smtClean="0">
                <a:solidFill>
                  <a:schemeClr val="tx1"/>
                </a:solidFill>
              </a:rPr>
              <a:t/>
            </a:r>
            <a:br>
              <a:rPr lang="fr-FR" sz="3200" dirty="0" smtClean="0">
                <a:solidFill>
                  <a:schemeClr val="tx1"/>
                </a:solidFill>
              </a:rPr>
            </a:br>
            <a:r>
              <a:rPr lang="fr-FR" sz="3200" dirty="0" smtClean="0">
                <a:solidFill>
                  <a:schemeClr val="tx1"/>
                </a:solidFill>
              </a:rPr>
              <a:t>2</a:t>
            </a:r>
            <a:r>
              <a:rPr lang="fr-FR" sz="3200" dirty="0">
                <a:solidFill>
                  <a:schemeClr val="tx1"/>
                </a:solidFill>
              </a:rPr>
              <a:t>. Laisserons-nous à nos paroles </a:t>
            </a:r>
            <a:br>
              <a:rPr lang="fr-FR" sz="3200" dirty="0">
                <a:solidFill>
                  <a:schemeClr val="tx1"/>
                </a:solidFill>
              </a:rPr>
            </a:br>
            <a:r>
              <a:rPr lang="" sz="3200" dirty="0">
                <a:solidFill>
                  <a:schemeClr val="tx1"/>
                </a:solidFill>
              </a:rPr>
              <a:t>u</a:t>
            </a:r>
            <a:r>
              <a:rPr lang="fr-FR" sz="3200" dirty="0">
                <a:solidFill>
                  <a:schemeClr val="tx1"/>
                </a:solidFill>
              </a:rPr>
              <a:t>n peu de temps à l'étranger?</a:t>
            </a:r>
            <a:br>
              <a:rPr lang="fr-FR" sz="3200" dirty="0">
                <a:solidFill>
                  <a:schemeClr val="tx1"/>
                </a:solidFill>
              </a:rPr>
            </a:br>
            <a:r>
              <a:rPr lang="en-GB" sz="3200" dirty="0">
                <a:solidFill>
                  <a:schemeClr val="tx1"/>
                </a:solidFill>
              </a:rPr>
              <a:t>T</a:t>
            </a:r>
            <a:r>
              <a:rPr lang="fr-FR" sz="3200" dirty="0">
                <a:solidFill>
                  <a:schemeClr val="tx1"/>
                </a:solidFill>
              </a:rPr>
              <a:t>rouvera-t-il quand il viendra </a:t>
            </a:r>
            <a:br>
              <a:rPr lang="fr-FR" sz="3200" dirty="0">
                <a:solidFill>
                  <a:schemeClr val="tx1"/>
                </a:solidFill>
              </a:rPr>
            </a:br>
            <a:r>
              <a:rPr lang="fr-FR" sz="3200" dirty="0">
                <a:solidFill>
                  <a:schemeClr val="tx1"/>
                </a:solidFill>
              </a:rPr>
              <a:t>un cœur ouvert pour l'écouter?</a:t>
            </a:r>
            <a:br>
              <a:rPr lang="fr-FR" sz="3200" dirty="0">
                <a:solidFill>
                  <a:schemeClr val="tx1"/>
                </a:solidFill>
              </a:rPr>
            </a:br>
            <a:r>
              <a:rPr lang="en-GB" sz="3200" dirty="0">
                <a:solidFill>
                  <a:schemeClr val="tx1"/>
                </a:solidFill>
              </a:rPr>
              <a:t> </a:t>
            </a:r>
            <a:r>
              <a:rPr lang="fr-FR" sz="3200" dirty="0">
                <a:solidFill>
                  <a:schemeClr val="tx1"/>
                </a:solidFill>
              </a:rPr>
              <a:t> </a:t>
            </a:r>
            <a:r>
              <a:rPr lang="fr-FR" sz="3200" dirty="0">
                <a:solidFill>
                  <a:schemeClr val="tx1"/>
                </a:solidFill>
                <a:latin typeface="+mn-lt"/>
              </a:rPr>
              <a:t/>
            </a:r>
            <a:br>
              <a:rPr lang="fr-FR" sz="3200" dirty="0">
                <a:solidFill>
                  <a:schemeClr val="tx1"/>
                </a:solidFill>
                <a:latin typeface="+mn-lt"/>
              </a:rPr>
            </a:br>
            <a:r>
              <a:rPr lang="fr-FR" sz="3200" b="1" dirty="0" smtClean="0">
                <a:solidFill>
                  <a:schemeClr val="tx1"/>
                </a:solidFill>
              </a:rPr>
              <a:t>Ne laissons pas mourir la terre, </a:t>
            </a:r>
            <a:br>
              <a:rPr lang="fr-FR" sz="3200" b="1" dirty="0" smtClean="0">
                <a:solidFill>
                  <a:schemeClr val="tx1"/>
                </a:solidFill>
              </a:rPr>
            </a:br>
            <a:r>
              <a:rPr lang="fr-FR" sz="3200" b="1" dirty="0" smtClean="0">
                <a:solidFill>
                  <a:schemeClr val="tx1"/>
                </a:solidFill>
              </a:rPr>
              <a:t>ne laissons pas mourir le feu.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Tendons nos mains vers la lumière </a:t>
            </a:r>
            <a:br>
              <a:rPr lang="fr-FR" sz="3200" b="1"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dirty="0" smtClean="0"/>
              <a:t> </a:t>
            </a:r>
            <a:endParaRPr lang="en-GB"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(2/3)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2"/>
            <a:ext cx="8494712" cy="5527823"/>
          </a:xfrm>
        </p:spPr>
        <p:txBody>
          <a:bodyPr>
            <a:normAutofit fontScale="90000"/>
          </a:bodyPr>
          <a:lstStyle/>
          <a:p>
            <a:pPr algn="ctr"/>
            <a:r>
              <a:rPr lang="fr-FR" sz="3200" dirty="0">
                <a:latin typeface="+mn-lt"/>
              </a:rPr>
              <a:t> </a:t>
            </a:r>
            <a:r>
              <a:rPr lang="en-GB" sz="3200" dirty="0">
                <a:latin typeface="+mn-lt"/>
              </a:rPr>
              <a:t/>
            </a:r>
            <a:br>
              <a:rPr lang="en-GB" sz="3200" dirty="0">
                <a:latin typeface="+mn-lt"/>
              </a:rPr>
            </a:br>
            <a:r>
              <a:rPr lang="fr-FR" sz="3200" dirty="0">
                <a:solidFill>
                  <a:schemeClr val="tx1"/>
                </a:solidFill>
                <a:latin typeface="+mn-lt"/>
              </a:rPr>
              <a:t>3. Laisserons-nous à nos églises </a:t>
            </a:r>
            <a:br>
              <a:rPr lang="fr-FR" sz="3200" dirty="0">
                <a:solidFill>
                  <a:schemeClr val="tx1"/>
                </a:solidFill>
                <a:latin typeface="+mn-lt"/>
              </a:rPr>
            </a:br>
            <a:r>
              <a:rPr lang="fr-FR" sz="3200" dirty="0">
                <a:solidFill>
                  <a:schemeClr val="tx1"/>
                </a:solidFill>
                <a:latin typeface="+mn-lt"/>
              </a:rPr>
              <a:t>un peu d'espace à l'étranger?</a:t>
            </a:r>
            <a:r>
              <a:rPr lang="en-GB" sz="3200" dirty="0">
                <a:solidFill>
                  <a:schemeClr val="tx1"/>
                </a:solidFill>
                <a:latin typeface="+mn-lt"/>
              </a:rPr>
              <a:t/>
            </a:r>
            <a:br>
              <a:rPr lang="en-GB" sz="3200" dirty="0">
                <a:solidFill>
                  <a:schemeClr val="tx1"/>
                </a:solidFill>
                <a:latin typeface="+mn-lt"/>
              </a:rPr>
            </a:br>
            <a:r>
              <a:rPr lang="fr-FR" sz="3200" dirty="0">
                <a:solidFill>
                  <a:schemeClr val="tx1"/>
                </a:solidFill>
                <a:latin typeface="+mn-lt"/>
              </a:rPr>
              <a:t>Trouvera-t-il quand il viendra </a:t>
            </a:r>
            <a:br>
              <a:rPr lang="fr-FR" sz="3200" dirty="0">
                <a:solidFill>
                  <a:schemeClr val="tx1"/>
                </a:solidFill>
                <a:latin typeface="+mn-lt"/>
              </a:rPr>
            </a:br>
            <a:r>
              <a:rPr lang="fr-FR" sz="3200" dirty="0">
                <a:solidFill>
                  <a:schemeClr val="tx1"/>
                </a:solidFill>
                <a:latin typeface="+mn-lt"/>
              </a:rPr>
              <a:t>des cœurs de pauvres et d'affamés? </a:t>
            </a:r>
            <a:r>
              <a:rPr lang="fr-FR" sz="3200" b="1" dirty="0">
                <a:solidFill>
                  <a:schemeClr val="tx1"/>
                </a:solidFill>
              </a:rPr>
              <a:t/>
            </a:r>
            <a:br>
              <a:rPr lang="fr-FR" sz="3200" b="1" dirty="0">
                <a:solidFill>
                  <a:schemeClr val="tx1"/>
                </a:solidFill>
              </a:rPr>
            </a:br>
            <a:r>
              <a:rPr lang="fr-FR" sz="3200" b="1" dirty="0">
                <a:solidFill>
                  <a:schemeClr val="tx1"/>
                </a:solidFill>
              </a:rPr>
              <a:t> </a:t>
            </a:r>
            <a:br>
              <a:rPr lang="fr-FR" sz="3200" b="1" dirty="0">
                <a:solidFill>
                  <a:schemeClr val="tx1"/>
                </a:solidFill>
              </a:rPr>
            </a:br>
            <a:r>
              <a:rPr lang="fr-FR" sz="3200" b="1" dirty="0" smtClean="0">
                <a:solidFill>
                  <a:schemeClr val="tx1"/>
                </a:solidFill>
              </a:rPr>
              <a:t>Ne laissons pas mourir la terre, </a:t>
            </a:r>
            <a:br>
              <a:rPr lang="fr-FR" sz="3200" b="1" dirty="0" smtClean="0">
                <a:solidFill>
                  <a:schemeClr val="tx1"/>
                </a:solidFill>
              </a:rPr>
            </a:br>
            <a:r>
              <a:rPr lang="fr-FR" sz="3200" b="1" dirty="0" smtClean="0">
                <a:solidFill>
                  <a:schemeClr val="tx1"/>
                </a:solidFill>
              </a:rPr>
              <a:t>ne laissons pas mourir le feu.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Tendons nos mains vers la lumière </a:t>
            </a:r>
            <a:br>
              <a:rPr lang="fr-FR" sz="3200" b="1" dirty="0" smtClean="0">
                <a:solidFill>
                  <a:schemeClr val="tx1"/>
                </a:solidFill>
              </a:rPr>
            </a:br>
            <a:r>
              <a:rPr lang="fr-FR" sz="3200" b="1" dirty="0" smtClean="0">
                <a:solidFill>
                  <a:schemeClr val="tx1"/>
                </a:solidFill>
              </a:rPr>
              <a:t>pour accueillir le don de Dieu,</a:t>
            </a:r>
            <a:r>
              <a:rPr lang="en-GB" sz="3200" dirty="0" smtClean="0">
                <a:solidFill>
                  <a:schemeClr val="tx1"/>
                </a:solidFill>
              </a:rPr>
              <a:t/>
            </a:r>
            <a:br>
              <a:rPr lang="en-GB" sz="3200" dirty="0" smtClean="0">
                <a:solidFill>
                  <a:schemeClr val="tx1"/>
                </a:solidFill>
              </a:rPr>
            </a:br>
            <a:r>
              <a:rPr lang="fr-FR" sz="3200" b="1" dirty="0" smtClean="0">
                <a:solidFill>
                  <a:schemeClr val="tx1"/>
                </a:solidFill>
              </a:rPr>
              <a:t>pour accueillir le don de Dieu.</a:t>
            </a:r>
            <a:r>
              <a:rPr lang="en-GB" sz="3200" dirty="0" smtClean="0"/>
              <a:t/>
            </a:r>
            <a:br>
              <a:rPr lang="en-GB" sz="3200" dirty="0" smtClean="0"/>
            </a:br>
            <a:r>
              <a:rPr lang="fr-FR" sz="3200" dirty="0" smtClean="0"/>
              <a:t> </a:t>
            </a:r>
            <a:r>
              <a:rPr lang="fr-FR" sz="3200" b="1" dirty="0"/>
              <a:t> </a:t>
            </a:r>
            <a:r>
              <a:rPr lang="en-GB" sz="3200" dirty="0"/>
              <a:t/>
            </a:r>
            <a:br>
              <a:rPr lang="en-GB" sz="3200" dirty="0"/>
            </a:br>
            <a:r>
              <a:rPr lang="fr-FR" sz="3200" dirty="0"/>
              <a:t/>
            </a:r>
            <a:br>
              <a:rPr lang="fr-FR" sz="3200" dirty="0"/>
            </a:br>
            <a:r>
              <a:rPr lang="en-GB" sz="3200" dirty="0"/>
              <a:t> </a:t>
            </a:r>
            <a:r>
              <a:rPr lang="fr-FR" sz="3200" b="1" dirty="0"/>
              <a:t> </a:t>
            </a:r>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a:solidFill>
                  <a:srgbClr val="D63800"/>
                </a:solidFill>
              </a:rPr>
              <a:t>   </a:t>
            </a:r>
            <a:r>
              <a:rPr lang="fr-FR" b="1" dirty="0">
                <a:solidFill>
                  <a:srgbClr val="D63800"/>
                </a:solidFill>
              </a:rPr>
              <a:t>Laisserons-nous à notre table</a:t>
            </a:r>
            <a:r>
              <a:rPr lang="" b="1">
                <a:solidFill>
                  <a:srgbClr val="D63800"/>
                </a:solidFill>
              </a:rPr>
              <a:t> (3/3)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3528" y="990600"/>
            <a:ext cx="8639944" cy="5102696"/>
          </a:xfrm>
        </p:spPr>
        <p:txBody>
          <a:bodyPr/>
          <a:lstStyle/>
          <a:p>
            <a:pPr lvl="0" algn="ctr"/>
            <a:r>
              <a:rPr lang="fr-FR" sz="3600" b="1" dirty="0">
                <a:solidFill>
                  <a:schemeClr val="accent6"/>
                </a:solidFill>
              </a:rPr>
              <a:t>Tu es là au </a:t>
            </a:r>
            <a:r>
              <a:rPr lang="fr-FR" sz="3600" b="1" dirty="0" smtClean="0">
                <a:solidFill>
                  <a:schemeClr val="accent6"/>
                </a:solidFill>
              </a:rPr>
              <a:t>Cœur </a:t>
            </a:r>
            <a:r>
              <a:rPr lang="fr-FR" sz="3600" b="1" dirty="0">
                <a:solidFill>
                  <a:schemeClr val="accent6"/>
                </a:solidFill>
              </a:rPr>
              <a:t>de nos vies </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Et c’est toi qui nous fait vivre </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Tu es là au </a:t>
            </a:r>
            <a:r>
              <a:rPr lang="fr-FR" sz="3600" b="1" dirty="0" smtClean="0">
                <a:solidFill>
                  <a:schemeClr val="accent6"/>
                </a:solidFill>
              </a:rPr>
              <a:t>Cœur de </a:t>
            </a:r>
            <a:r>
              <a:rPr lang="fr-FR" sz="3600" b="1" dirty="0">
                <a:solidFill>
                  <a:schemeClr val="accent6"/>
                </a:solidFill>
              </a:rPr>
              <a:t>nos vies</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Bien vivant, O Jésus Christ</a:t>
            </a:r>
            <a:r>
              <a:rPr lang="fr-FR" sz="3600" b="1" strike="sngStrike" dirty="0"/>
              <a:t/>
            </a:r>
            <a:br>
              <a:rPr lang="fr-FR" sz="3600" b="1" strike="sngStrike" dirty="0"/>
            </a:br>
            <a:r>
              <a:rPr lang="fr-FR" sz="3600" b="1" dirty="0" smtClean="0"/>
              <a:t/>
            </a:r>
            <a:br>
              <a:rPr lang="fr-FR" sz="3600" b="1" dirty="0" smtClean="0"/>
            </a:br>
            <a:r>
              <a:rPr lang="fr-FR" sz="3600" dirty="0" smtClean="0"/>
              <a:t>1- Dans </a:t>
            </a:r>
            <a:r>
              <a:rPr lang="fr-FR" sz="3600" dirty="0"/>
              <a:t>le secret de nos </a:t>
            </a:r>
            <a:r>
              <a:rPr lang="fr-FR" sz="3600" dirty="0" smtClean="0"/>
              <a:t>tendresses</a:t>
            </a:r>
            <a:r>
              <a:rPr lang="fr-FR" sz="3600" dirty="0"/>
              <a:t/>
            </a:r>
            <a:br>
              <a:rPr lang="fr-FR" sz="3600" dirty="0"/>
            </a:br>
            <a:r>
              <a:rPr lang="fr-FR" sz="3600" dirty="0" smtClean="0"/>
              <a:t>Tu </a:t>
            </a:r>
            <a:r>
              <a:rPr lang="fr-FR" sz="3600" dirty="0"/>
              <a:t>es là</a:t>
            </a:r>
            <a:r>
              <a:rPr lang="fr-FR" sz="3600" strike="sngStrike" dirty="0"/>
              <a:t/>
            </a:r>
            <a:br>
              <a:rPr lang="fr-FR" sz="3600" strike="sngStrike" dirty="0"/>
            </a:br>
            <a:r>
              <a:rPr lang="fr-FR" sz="3600" dirty="0"/>
              <a:t>Dans les matins de nos </a:t>
            </a:r>
            <a:r>
              <a:rPr lang="fr-FR" sz="3600" dirty="0" smtClean="0"/>
              <a:t>promesses</a:t>
            </a:r>
            <a:br>
              <a:rPr lang="fr-FR" sz="3600" dirty="0" smtClean="0"/>
            </a:br>
            <a:r>
              <a:rPr lang="fr-FR" sz="3600" dirty="0" smtClean="0"/>
              <a:t>Tu es là</a:t>
            </a:r>
            <a:endParaRPr lang="fr-FR" sz="3600" strike="sngStrike" dirty="0"/>
          </a:p>
        </p:txBody>
      </p:sp>
      <p:sp>
        <p:nvSpPr>
          <p:cNvPr id="18434" name="Rectangle 2"/>
          <p:cNvSpPr>
            <a:spLocks noChangeArrowheads="1"/>
          </p:cNvSpPr>
          <p:nvPr/>
        </p:nvSpPr>
        <p:spPr bwMode="auto">
          <a:xfrm>
            <a:off x="457200" y="1435100"/>
            <a:ext cx="82296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6" name="Text Box 3"/>
          <p:cNvSpPr txBox="1">
            <a:spLocks noChangeArrowheads="1"/>
          </p:cNvSpPr>
          <p:nvPr/>
        </p:nvSpPr>
        <p:spPr bwMode="auto">
          <a:xfrm>
            <a:off x="251520" y="444500"/>
            <a:ext cx="706368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sz="2400" b="1" dirty="0" smtClean="0">
                <a:solidFill>
                  <a:srgbClr val="D2533C"/>
                </a:solidFill>
              </a:rPr>
              <a:t>Sortie </a:t>
            </a:r>
            <a:r>
              <a:rPr lang="en-US" sz="2400" i="1" dirty="0" err="1">
                <a:solidFill>
                  <a:srgbClr val="D2533C"/>
                </a:solidFill>
              </a:rPr>
              <a:t>T</a:t>
            </a:r>
            <a:r>
              <a:rPr lang="en-US" sz="2400" i="1" dirty="0" err="1" smtClean="0">
                <a:solidFill>
                  <a:srgbClr val="D2533C"/>
                </a:solidFill>
              </a:rPr>
              <a:t>u</a:t>
            </a:r>
            <a:r>
              <a:rPr lang="en-US" sz="2400" i="1" dirty="0" smtClean="0">
                <a:solidFill>
                  <a:srgbClr val="D2533C"/>
                </a:solidFill>
              </a:rPr>
              <a:t> </a:t>
            </a:r>
            <a:r>
              <a:rPr lang="en-US" sz="2400" i="1" dirty="0" err="1" smtClean="0">
                <a:solidFill>
                  <a:srgbClr val="D2533C"/>
                </a:solidFill>
              </a:rPr>
              <a:t>es</a:t>
            </a:r>
            <a:r>
              <a:rPr lang="en-US" sz="2400" i="1" dirty="0" smtClean="0">
                <a:solidFill>
                  <a:srgbClr val="D2533C"/>
                </a:solidFill>
              </a:rPr>
              <a:t> </a:t>
            </a:r>
            <a:r>
              <a:rPr lang="en-US" sz="2400" i="1" dirty="0" err="1" smtClean="0">
                <a:solidFill>
                  <a:srgbClr val="D2533C"/>
                </a:solidFill>
              </a:rPr>
              <a:t>là</a:t>
            </a:r>
            <a:r>
              <a:rPr lang="en-US" sz="2400" i="1" dirty="0" smtClean="0">
                <a:solidFill>
                  <a:srgbClr val="D2533C"/>
                </a:solidFill>
              </a:rPr>
              <a:t> au </a:t>
            </a:r>
            <a:r>
              <a:rPr lang="en-US" sz="2400" i="1" dirty="0" err="1" smtClean="0">
                <a:solidFill>
                  <a:srgbClr val="D2533C"/>
                </a:solidFill>
              </a:rPr>
              <a:t>coeur</a:t>
            </a:r>
            <a:r>
              <a:rPr lang="en-US" sz="2400" i="1" dirty="0" smtClean="0">
                <a:solidFill>
                  <a:srgbClr val="D2533C"/>
                </a:solidFill>
              </a:rPr>
              <a:t> de </a:t>
            </a:r>
            <a:r>
              <a:rPr lang="en-US" sz="2400" i="1" dirty="0" err="1" smtClean="0">
                <a:solidFill>
                  <a:srgbClr val="D2533C"/>
                </a:solidFill>
              </a:rPr>
              <a:t>nos</a:t>
            </a:r>
            <a:r>
              <a:rPr lang="en-US" sz="2400" i="1" dirty="0" smtClean="0">
                <a:solidFill>
                  <a:srgbClr val="D2533C"/>
                </a:solidFill>
              </a:rPr>
              <a:t> vies (</a:t>
            </a:r>
            <a:r>
              <a:rPr lang="en-US" sz="2400" b="1" dirty="0" smtClean="0">
                <a:solidFill>
                  <a:srgbClr val="D2533C"/>
                </a:solidFill>
              </a:rPr>
              <a:t>1/3):</a:t>
            </a:r>
            <a:r>
              <a:rPr lang="en-US" sz="2400" dirty="0" smtClean="0">
                <a:solidFill>
                  <a:srgbClr val="D2533C"/>
                </a:solidFill>
              </a:rPr>
              <a:t> </a:t>
            </a:r>
          </a:p>
        </p:txBody>
      </p:sp>
    </p:spTree>
    <p:extLst>
      <p:ext uri="{BB962C8B-B14F-4D97-AF65-F5344CB8AC3E}">
        <p14:creationId xmlns:p14="http://schemas.microsoft.com/office/powerpoint/2010/main" xmlns="" val="5696999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3528" y="990600"/>
            <a:ext cx="8639944" cy="5102696"/>
          </a:xfrm>
        </p:spPr>
        <p:txBody>
          <a:bodyPr/>
          <a:lstStyle/>
          <a:p>
            <a:pPr algn="ctr"/>
            <a:r>
              <a:rPr lang="fr-FR" sz="3600" b="1" dirty="0">
                <a:solidFill>
                  <a:schemeClr val="accent6"/>
                </a:solidFill>
              </a:rPr>
              <a:t>Tu es là au </a:t>
            </a:r>
            <a:r>
              <a:rPr lang="fr-FR" sz="3600" b="1" dirty="0" smtClean="0">
                <a:solidFill>
                  <a:schemeClr val="accent6"/>
                </a:solidFill>
              </a:rPr>
              <a:t>Cœur </a:t>
            </a:r>
            <a:r>
              <a:rPr lang="fr-FR" sz="3600" b="1" dirty="0">
                <a:solidFill>
                  <a:schemeClr val="accent6"/>
                </a:solidFill>
              </a:rPr>
              <a:t>de nos vies </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Et c’est toi qui nous fait vivre </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Tu es là au </a:t>
            </a:r>
            <a:r>
              <a:rPr lang="fr-FR" sz="3600" b="1" dirty="0" smtClean="0">
                <a:solidFill>
                  <a:schemeClr val="accent6"/>
                </a:solidFill>
              </a:rPr>
              <a:t>Cœur de </a:t>
            </a:r>
            <a:r>
              <a:rPr lang="fr-FR" sz="3600" b="1" dirty="0">
                <a:solidFill>
                  <a:schemeClr val="accent6"/>
                </a:solidFill>
              </a:rPr>
              <a:t>nos vies</a:t>
            </a:r>
            <a:r>
              <a:rPr lang="fr-FR" sz="3600" b="1" strike="sngStrike" dirty="0">
                <a:solidFill>
                  <a:schemeClr val="accent6"/>
                </a:solidFill>
              </a:rPr>
              <a:t/>
            </a:r>
            <a:br>
              <a:rPr lang="fr-FR" sz="3600" b="1" strike="sngStrike" dirty="0">
                <a:solidFill>
                  <a:schemeClr val="accent6"/>
                </a:solidFill>
              </a:rPr>
            </a:br>
            <a:r>
              <a:rPr lang="fr-FR" sz="3600" b="1" dirty="0">
                <a:solidFill>
                  <a:schemeClr val="accent6"/>
                </a:solidFill>
              </a:rPr>
              <a:t>Bien vivant, O Jésus Christ</a:t>
            </a:r>
            <a:r>
              <a:rPr lang="fr-FR" sz="3600" b="1" strike="sngStrike" dirty="0"/>
              <a:t/>
            </a:r>
            <a:br>
              <a:rPr lang="fr-FR" sz="3600" b="1" strike="sngStrike" dirty="0"/>
            </a:br>
            <a:r>
              <a:rPr lang="fr-FR" sz="3600" b="1" dirty="0"/>
              <a:t/>
            </a:r>
            <a:br>
              <a:rPr lang="fr-FR" sz="3600" b="1" dirty="0"/>
            </a:br>
            <a:r>
              <a:rPr lang="fr-FR" sz="3600" dirty="0" smtClean="0"/>
              <a:t>2- Dans </a:t>
            </a:r>
            <a:r>
              <a:rPr lang="fr-FR" sz="3600" dirty="0"/>
              <a:t>nos cœurs tout remplis </a:t>
            </a:r>
            <a:r>
              <a:rPr lang="fr-FR" sz="3600" dirty="0" smtClean="0"/>
              <a:t>d’orage </a:t>
            </a:r>
            <a:br>
              <a:rPr lang="fr-FR" sz="3600" dirty="0" smtClean="0"/>
            </a:br>
            <a:r>
              <a:rPr lang="fr-FR" sz="3600" dirty="0" smtClean="0"/>
              <a:t>Tu </a:t>
            </a:r>
            <a:r>
              <a:rPr lang="fr-FR" sz="3600" dirty="0"/>
              <a:t>es là</a:t>
            </a:r>
            <a:r>
              <a:rPr lang="fr-FR" sz="3600" strike="sngStrike" dirty="0"/>
              <a:t/>
            </a:r>
            <a:br>
              <a:rPr lang="fr-FR" sz="3600" strike="sngStrike" dirty="0"/>
            </a:br>
            <a:r>
              <a:rPr lang="fr-FR" sz="3600" dirty="0"/>
              <a:t>Dans tous les ciels de nos </a:t>
            </a:r>
            <a:r>
              <a:rPr lang="fr-FR" sz="3600" dirty="0" smtClean="0"/>
              <a:t>voyages </a:t>
            </a:r>
            <a:r>
              <a:rPr lang="fr-FR" sz="3600" dirty="0" smtClean="0"/>
              <a:t/>
            </a:r>
            <a:br>
              <a:rPr lang="fr-FR" sz="3600" dirty="0" smtClean="0"/>
            </a:br>
            <a:r>
              <a:rPr lang="fr-FR" sz="3600" dirty="0" smtClean="0"/>
              <a:t>Tu </a:t>
            </a:r>
            <a:r>
              <a:rPr lang="fr-FR" sz="3600" dirty="0"/>
              <a:t>es là</a:t>
            </a:r>
            <a:endParaRPr lang="fr-FR" sz="3600" strike="sngStrike" dirty="0"/>
          </a:p>
        </p:txBody>
      </p:sp>
      <p:sp>
        <p:nvSpPr>
          <p:cNvPr id="18434" name="Rectangle 2"/>
          <p:cNvSpPr>
            <a:spLocks noChangeArrowheads="1"/>
          </p:cNvSpPr>
          <p:nvPr/>
        </p:nvSpPr>
        <p:spPr bwMode="auto">
          <a:xfrm>
            <a:off x="457200" y="1435100"/>
            <a:ext cx="82296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6" name="Text Box 3"/>
          <p:cNvSpPr txBox="1">
            <a:spLocks noChangeArrowheads="1"/>
          </p:cNvSpPr>
          <p:nvPr/>
        </p:nvSpPr>
        <p:spPr bwMode="auto">
          <a:xfrm>
            <a:off x="251520" y="444500"/>
            <a:ext cx="706368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sz="2400" b="1" dirty="0" smtClean="0">
                <a:solidFill>
                  <a:srgbClr val="D2533C"/>
                </a:solidFill>
              </a:rPr>
              <a:t>Sortie </a:t>
            </a:r>
            <a:r>
              <a:rPr lang="en-US" sz="2400" i="1" dirty="0" err="1">
                <a:solidFill>
                  <a:srgbClr val="D2533C"/>
                </a:solidFill>
              </a:rPr>
              <a:t>T</a:t>
            </a:r>
            <a:r>
              <a:rPr lang="en-US" sz="2400" i="1" dirty="0" err="1" smtClean="0">
                <a:solidFill>
                  <a:srgbClr val="D2533C"/>
                </a:solidFill>
              </a:rPr>
              <a:t>u</a:t>
            </a:r>
            <a:r>
              <a:rPr lang="en-US" sz="2400" i="1" dirty="0" smtClean="0">
                <a:solidFill>
                  <a:srgbClr val="D2533C"/>
                </a:solidFill>
              </a:rPr>
              <a:t> </a:t>
            </a:r>
            <a:r>
              <a:rPr lang="en-US" sz="2400" i="1" dirty="0" err="1" smtClean="0">
                <a:solidFill>
                  <a:srgbClr val="D2533C"/>
                </a:solidFill>
              </a:rPr>
              <a:t>es</a:t>
            </a:r>
            <a:r>
              <a:rPr lang="en-US" sz="2400" i="1" dirty="0" smtClean="0">
                <a:solidFill>
                  <a:srgbClr val="D2533C"/>
                </a:solidFill>
              </a:rPr>
              <a:t> </a:t>
            </a:r>
            <a:r>
              <a:rPr lang="en-US" sz="2400" i="1" dirty="0" err="1" smtClean="0">
                <a:solidFill>
                  <a:srgbClr val="D2533C"/>
                </a:solidFill>
              </a:rPr>
              <a:t>là</a:t>
            </a:r>
            <a:r>
              <a:rPr lang="en-US" sz="2400" i="1" dirty="0" smtClean="0">
                <a:solidFill>
                  <a:srgbClr val="D2533C"/>
                </a:solidFill>
              </a:rPr>
              <a:t> au </a:t>
            </a:r>
            <a:r>
              <a:rPr lang="en-US" sz="2400" i="1" dirty="0" err="1" smtClean="0">
                <a:solidFill>
                  <a:srgbClr val="D2533C"/>
                </a:solidFill>
              </a:rPr>
              <a:t>coeur</a:t>
            </a:r>
            <a:r>
              <a:rPr lang="en-US" sz="2400" i="1" dirty="0" smtClean="0">
                <a:solidFill>
                  <a:srgbClr val="D2533C"/>
                </a:solidFill>
              </a:rPr>
              <a:t> de </a:t>
            </a:r>
            <a:r>
              <a:rPr lang="en-US" sz="2400" i="1" dirty="0" err="1" smtClean="0">
                <a:solidFill>
                  <a:srgbClr val="D2533C"/>
                </a:solidFill>
              </a:rPr>
              <a:t>nos</a:t>
            </a:r>
            <a:r>
              <a:rPr lang="en-US" sz="2400" i="1" dirty="0" smtClean="0">
                <a:solidFill>
                  <a:srgbClr val="D2533C"/>
                </a:solidFill>
              </a:rPr>
              <a:t> vies (</a:t>
            </a:r>
            <a:r>
              <a:rPr lang="en-US" sz="2400" b="1" dirty="0" smtClean="0">
                <a:solidFill>
                  <a:srgbClr val="D2533C"/>
                </a:solidFill>
              </a:rPr>
              <a:t>2/3)</a:t>
            </a:r>
            <a:r>
              <a:rPr lang="en-US" sz="2400" dirty="0" smtClean="0">
                <a:solidFill>
                  <a:srgbClr val="D2533C"/>
                </a:solidFill>
              </a:rPr>
              <a:t> </a:t>
            </a:r>
          </a:p>
        </p:txBody>
      </p:sp>
    </p:spTree>
    <p:extLst>
      <p:ext uri="{BB962C8B-B14F-4D97-AF65-F5344CB8AC3E}">
        <p14:creationId xmlns:p14="http://schemas.microsoft.com/office/powerpoint/2010/main" xmlns="" val="19696089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i="1" cap="none" dirty="0" smtClean="0">
                <a:ea typeface="ＭＳ Ｐゴシック" pitchFamily="34" charset="-128"/>
              </a:rPr>
              <a:t>Bon </a:t>
            </a:r>
            <a:r>
              <a:rPr lang="en-GB" sz="4000" i="1" cap="none" dirty="0" err="1" smtClean="0">
                <a:ea typeface="ＭＳ Ｐゴシック" pitchFamily="34" charset="-128"/>
              </a:rPr>
              <a:t>dimanche</a:t>
            </a:r>
            <a:r>
              <a:rPr lang="en-GB" sz="4000" i="1" cap="none" dirty="0" smtClean="0">
                <a:ea typeface="ＭＳ Ｐゴシック" pitchFamily="34" charset="-128"/>
              </a:rPr>
              <a:t> à </a:t>
            </a:r>
            <a:r>
              <a:rPr lang="en-GB" sz="4000" i="1" cap="none" dirty="0" err="1" smtClean="0">
                <a:ea typeface="ＭＳ Ｐゴシック" pitchFamily="34" charset="-128"/>
              </a:rPr>
              <a:t>tous</a:t>
            </a:r>
            <a:r>
              <a:rPr lang="en-GB" sz="4000" i="1" cap="none" dirty="0" smtClean="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smtClean="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a:solidFill>
                  <a:srgbClr val="D2533C"/>
                </a:solidFill>
              </a:rPr>
              <a:t>2</a:t>
            </a:r>
            <a:r>
              <a:rPr lang="fr-FR" sz="2400" b="1" i="1" dirty="0" smtClean="0">
                <a:solidFill>
                  <a:srgbClr val="D2533C"/>
                </a:solidFill>
              </a:rPr>
              <a:t>/4):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a:solidFill>
                  <a:schemeClr val="tx1"/>
                </a:solidFill>
              </a:rPr>
              <a:t>2</a:t>
            </a:r>
            <a:r>
              <a:rPr lang="fr-FR" sz="3200" dirty="0" smtClean="0">
                <a:solidFill>
                  <a:schemeClr val="tx1"/>
                </a:solidFill>
              </a:rPr>
              <a:t>- </a:t>
            </a:r>
            <a:r>
              <a:rPr lang="fr-FR" sz="3200" dirty="0">
                <a:solidFill>
                  <a:schemeClr val="tx1"/>
                </a:solidFill>
              </a:rPr>
              <a:t>Jérusalem, </a:t>
            </a:r>
            <a:r>
              <a:rPr lang="fr-FR" sz="3200" dirty="0" smtClean="0">
                <a:solidFill>
                  <a:schemeClr val="tx1"/>
                </a:solidFill>
              </a:rPr>
              <a:t>réjouis-toi</a:t>
            </a:r>
          </a:p>
          <a:p>
            <a:pPr algn="ctr"/>
            <a:r>
              <a:rPr lang="fr-FR" sz="3200" dirty="0" smtClean="0">
                <a:solidFill>
                  <a:schemeClr val="tx1"/>
                </a:solidFill>
              </a:rPr>
              <a:t>Car </a:t>
            </a:r>
            <a:r>
              <a:rPr lang="fr-FR" sz="3200" dirty="0">
                <a:solidFill>
                  <a:schemeClr val="tx1"/>
                </a:solidFill>
              </a:rPr>
              <a:t>le Seigneur est avec toi : </a:t>
            </a:r>
            <a:endParaRPr lang="fr-FR" sz="3200" dirty="0" smtClean="0">
              <a:solidFill>
                <a:schemeClr val="tx1"/>
              </a:solidFill>
            </a:endParaRPr>
          </a:p>
          <a:p>
            <a:pPr algn="ctr"/>
            <a:r>
              <a:rPr lang="fr-FR" sz="3200" dirty="0" smtClean="0">
                <a:solidFill>
                  <a:schemeClr val="tx1"/>
                </a:solidFill>
              </a:rPr>
              <a:t>pour </a:t>
            </a:r>
            <a:r>
              <a:rPr lang="fr-FR" sz="3200" dirty="0">
                <a:solidFill>
                  <a:schemeClr val="tx1"/>
                </a:solidFill>
              </a:rPr>
              <a:t>ton bonheur il t’a choisie.</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extLst>
      <p:ext uri="{BB962C8B-B14F-4D97-AF65-F5344CB8AC3E}">
        <p14:creationId xmlns:p14="http://schemas.microsoft.com/office/powerpoint/2010/main" xmlns="" val="15018395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Dieu nous accueille en sa maison (</a:t>
            </a:r>
            <a:r>
              <a:rPr lang="fr-FR" sz="2400" b="1" i="1" dirty="0">
                <a:solidFill>
                  <a:srgbClr val="D2533C"/>
                </a:solidFill>
              </a:rPr>
              <a:t>3</a:t>
            </a:r>
            <a:r>
              <a:rPr lang="fr-FR" sz="2400" b="1" i="1" dirty="0" smtClean="0">
                <a:solidFill>
                  <a:srgbClr val="D2533C"/>
                </a:solidFill>
              </a:rPr>
              <a:t>/4):</a:t>
            </a:r>
          </a:p>
        </p:txBody>
      </p:sp>
      <p:sp>
        <p:nvSpPr>
          <p:cNvPr id="5122" name="Rectangle 2"/>
          <p:cNvSpPr>
            <a:spLocks noChangeArrowheads="1"/>
          </p:cNvSpPr>
          <p:nvPr/>
        </p:nvSpPr>
        <p:spPr bwMode="auto">
          <a:xfrm>
            <a:off x="563885" y="1142975"/>
            <a:ext cx="8256587"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Dieu nous accueille en sa </a:t>
            </a:r>
            <a:r>
              <a:rPr lang="fr-FR" sz="3200" b="1" dirty="0" smtClean="0">
                <a:solidFill>
                  <a:schemeClr val="tx1"/>
                </a:solidFill>
              </a:rPr>
              <a:t>maison</a:t>
            </a:r>
          </a:p>
          <a:p>
            <a:pPr algn="ctr"/>
            <a:r>
              <a:rPr lang="fr-FR" sz="3200" b="1" dirty="0" smtClean="0">
                <a:solidFill>
                  <a:schemeClr val="tx1"/>
                </a:solidFill>
              </a:rPr>
              <a:t>Dieu </a:t>
            </a:r>
            <a:r>
              <a:rPr lang="fr-FR" sz="3200" b="1" dirty="0">
                <a:solidFill>
                  <a:schemeClr val="tx1"/>
                </a:solidFill>
              </a:rPr>
              <a:t>nous invite à son festin : </a:t>
            </a:r>
            <a:endParaRPr lang="fr-FR" sz="3200" b="1" dirty="0" smtClean="0">
              <a:solidFill>
                <a:schemeClr val="tx1"/>
              </a:solidFill>
            </a:endParaRPr>
          </a:p>
          <a:p>
            <a:pPr algn="ctr"/>
            <a:r>
              <a:rPr lang="fr-FR" sz="3200" b="1" dirty="0" smtClean="0">
                <a:solidFill>
                  <a:schemeClr val="tx1"/>
                </a:solidFill>
              </a:rPr>
              <a:t>Jour </a:t>
            </a:r>
            <a:r>
              <a:rPr lang="fr-FR" sz="3200" b="1" dirty="0">
                <a:solidFill>
                  <a:schemeClr val="tx1"/>
                </a:solidFill>
              </a:rPr>
              <a:t>d’allégresse et jour de joie ! </a:t>
            </a:r>
            <a:endParaRPr lang="fr-FR" sz="3200" b="1" dirty="0" smtClean="0">
              <a:solidFill>
                <a:schemeClr val="tx1"/>
              </a:solidFill>
            </a:endParaRPr>
          </a:p>
          <a:p>
            <a:pPr algn="ctr"/>
            <a:r>
              <a:rPr lang="fr-FR" sz="3200" b="1" dirty="0" smtClean="0">
                <a:solidFill>
                  <a:schemeClr val="tx1"/>
                </a:solidFill>
              </a:rPr>
              <a:t>Alléluia ! </a:t>
            </a:r>
            <a:endParaRPr lang="fr-FR" sz="3200" b="1" dirty="0">
              <a:solidFill>
                <a:schemeClr val="tx1"/>
              </a:solidFill>
            </a:endParaRPr>
          </a:p>
          <a:p>
            <a:pPr algn="ctr"/>
            <a:endParaRPr lang="fr-FR" sz="3200" dirty="0" smtClean="0">
              <a:solidFill>
                <a:schemeClr val="tx1"/>
              </a:solidFill>
            </a:endParaRPr>
          </a:p>
          <a:p>
            <a:pPr algn="ctr"/>
            <a:r>
              <a:rPr lang="fr-FR" sz="3200" dirty="0">
                <a:solidFill>
                  <a:schemeClr val="tx1"/>
                </a:solidFill>
              </a:rPr>
              <a:t>3</a:t>
            </a:r>
            <a:r>
              <a:rPr lang="fr-FR" sz="3200" dirty="0" smtClean="0">
                <a:solidFill>
                  <a:schemeClr val="tx1"/>
                </a:solidFill>
              </a:rPr>
              <a:t>- </a:t>
            </a:r>
            <a:r>
              <a:rPr lang="fr-FR" sz="3200" dirty="0">
                <a:solidFill>
                  <a:schemeClr val="tx1"/>
                </a:solidFill>
              </a:rPr>
              <a:t>Criez de joie pour notre </a:t>
            </a:r>
            <a:r>
              <a:rPr lang="fr-FR" sz="3200" dirty="0" smtClean="0">
                <a:solidFill>
                  <a:schemeClr val="tx1"/>
                </a:solidFill>
              </a:rPr>
              <a:t>Dieu</a:t>
            </a:r>
          </a:p>
          <a:p>
            <a:pPr algn="ctr"/>
            <a:r>
              <a:rPr lang="fr-FR" sz="3200" dirty="0" smtClean="0">
                <a:solidFill>
                  <a:schemeClr val="tx1"/>
                </a:solidFill>
              </a:rPr>
              <a:t>Chantez </a:t>
            </a:r>
            <a:r>
              <a:rPr lang="fr-FR" sz="3200" dirty="0">
                <a:solidFill>
                  <a:schemeClr val="tx1"/>
                </a:solidFill>
              </a:rPr>
              <a:t>pour lui, car il est </a:t>
            </a:r>
            <a:r>
              <a:rPr lang="fr-FR" sz="3200" dirty="0" smtClean="0">
                <a:solidFill>
                  <a:schemeClr val="tx1"/>
                </a:solidFill>
              </a:rPr>
              <a:t>bon</a:t>
            </a:r>
          </a:p>
          <a:p>
            <a:pPr algn="ctr"/>
            <a:r>
              <a:rPr lang="fr-FR" sz="3200" dirty="0" smtClean="0">
                <a:solidFill>
                  <a:schemeClr val="tx1"/>
                </a:solidFill>
              </a:rPr>
              <a:t>car </a:t>
            </a:r>
            <a:r>
              <a:rPr lang="fr-FR" sz="3200" dirty="0">
                <a:solidFill>
                  <a:schemeClr val="tx1"/>
                </a:solidFill>
              </a:rPr>
              <a:t>éternel est son amour.</a:t>
            </a:r>
            <a:endParaRPr lang="fr-FR" sz="32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extLst>
      <p:ext uri="{BB962C8B-B14F-4D97-AF65-F5344CB8AC3E}">
        <p14:creationId xmlns:p14="http://schemas.microsoft.com/office/powerpoint/2010/main" xmlns="" val="39445814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47625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Kyrié</a:t>
            </a:r>
            <a:r>
              <a:rPr lang="en-US" sz="2400" b="1" i="1" dirty="0" smtClean="0">
                <a:solidFill>
                  <a:srgbClr val="D2533C"/>
                </a:solidFill>
              </a:rPr>
              <a:t>: </a:t>
            </a:r>
            <a:r>
              <a:rPr lang="en-US" sz="2400" i="1" dirty="0" err="1" smtClean="0">
                <a:solidFill>
                  <a:srgbClr val="D2533C"/>
                </a:solidFill>
              </a:rPr>
              <a:t>Messe</a:t>
            </a:r>
            <a:r>
              <a:rPr lang="en-US" sz="2400" i="1" dirty="0" smtClean="0">
                <a:solidFill>
                  <a:srgbClr val="D2533C"/>
                </a:solidFill>
              </a:rPr>
              <a:t> de St-Boniface</a:t>
            </a:r>
          </a:p>
        </p:txBody>
      </p:sp>
      <p:sp>
        <p:nvSpPr>
          <p:cNvPr id="7170" name="Rectangle 2"/>
          <p:cNvSpPr>
            <a:spLocks noChangeArrowheads="1"/>
          </p:cNvSpPr>
          <p:nvPr/>
        </p:nvSpPr>
        <p:spPr bwMode="auto">
          <a:xfrm>
            <a:off x="827584" y="1124744"/>
            <a:ext cx="7803580" cy="46805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Kyrie </a:t>
            </a:r>
            <a:r>
              <a:rPr lang="en-US" sz="3400" dirty="0" err="1" smtClean="0">
                <a:solidFill>
                  <a:srgbClr val="292934"/>
                </a:solidFill>
                <a:cs typeface="Arial Unicode MS" charset="0"/>
              </a:rPr>
              <a:t>eleison</a:t>
            </a: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err="1" smtClean="0">
                <a:solidFill>
                  <a:srgbClr val="292934"/>
                </a:solidFill>
                <a:cs typeface="Arial Unicode MS" charset="0"/>
              </a:rPr>
              <a:t>Christe</a:t>
            </a:r>
            <a:r>
              <a:rPr lang="en-US" sz="3400" dirty="0" smtClean="0">
                <a:solidFill>
                  <a:srgbClr val="292934"/>
                </a:solidFill>
                <a:cs typeface="Arial Unicode MS" charset="0"/>
              </a:rPr>
              <a:t> </a:t>
            </a:r>
            <a:r>
              <a:rPr lang="en-US" sz="3400" dirty="0" err="1" smtClean="0">
                <a:solidFill>
                  <a:srgbClr val="292934"/>
                </a:solidFill>
                <a:cs typeface="Arial Unicode MS" charset="0"/>
              </a:rPr>
              <a:t>eleison</a:t>
            </a: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Kyrie </a:t>
            </a:r>
            <a:r>
              <a:rPr lang="en-US" sz="3400" dirty="0" err="1" smtClean="0">
                <a:solidFill>
                  <a:srgbClr val="292934"/>
                </a:solidFill>
                <a:cs typeface="Arial Unicode MS" charset="0"/>
              </a:rPr>
              <a:t>eleison</a:t>
            </a:r>
            <a:endParaRPr lang="en-US" sz="3400" dirty="0">
              <a:solidFill>
                <a:srgbClr val="292934"/>
              </a:solidFill>
              <a:cs typeface="Arial Unicode MS" charset="0"/>
            </a:endParaRPr>
          </a:p>
        </p:txBody>
      </p:sp>
    </p:spTree>
    <p:extLst>
      <p:ext uri="{BB962C8B-B14F-4D97-AF65-F5344CB8AC3E}">
        <p14:creationId xmlns="" xmlns:p14="http://schemas.microsoft.com/office/powerpoint/2010/main" val="1272255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St </a:t>
            </a:r>
            <a:r>
              <a:rPr lang="en-US" sz="2400" i="1" dirty="0" err="1" smtClean="0">
                <a:solidFill>
                  <a:srgbClr val="D2533C"/>
                </a:solidFill>
              </a:rPr>
              <a:t>Bonoface</a:t>
            </a:r>
            <a:r>
              <a:rPr lang="en-US" sz="2400" i="1" dirty="0" smtClean="0">
                <a:solidFill>
                  <a:srgbClr val="D2533C"/>
                </a:solidFill>
              </a:rPr>
              <a:t> (1/2) </a:t>
            </a:r>
          </a:p>
        </p:txBody>
      </p:sp>
      <p:sp>
        <p:nvSpPr>
          <p:cNvPr id="8194" name="Rectangle 2"/>
          <p:cNvSpPr>
            <a:spLocks noChangeArrowheads="1"/>
          </p:cNvSpPr>
          <p:nvPr/>
        </p:nvSpPr>
        <p:spPr bwMode="auto">
          <a:xfrm>
            <a:off x="383034" y="836613"/>
            <a:ext cx="8437438"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smtClean="0">
                <a:solidFill>
                  <a:schemeClr val="accent6">
                    <a:lumMod val="50000"/>
                  </a:schemeClr>
                </a:solidFill>
                <a:cs typeface="Arial Unicode MS" charset="0"/>
              </a:rPr>
              <a:t>Gloria in </a:t>
            </a:r>
            <a:r>
              <a:rPr lang="en-US" sz="2800" b="1" dirty="0" err="1" smtClean="0">
                <a:solidFill>
                  <a:schemeClr val="accent6">
                    <a:lumMod val="50000"/>
                  </a:schemeClr>
                </a:solidFill>
                <a:cs typeface="Arial Unicode MS" charset="0"/>
              </a:rPr>
              <a:t>excelsis</a:t>
            </a:r>
            <a:r>
              <a:rPr lang="en-US" sz="2800" b="1" dirty="0" smtClean="0">
                <a:solidFill>
                  <a:schemeClr val="accent6">
                    <a:lumMod val="50000"/>
                  </a:schemeClr>
                </a:solidFill>
                <a:cs typeface="Arial Unicode MS" charset="0"/>
              </a:rPr>
              <a:t> </a:t>
            </a:r>
            <a:r>
              <a:rPr lang="en-US" sz="2800" b="1" dirty="0" err="1" smtClean="0">
                <a:solidFill>
                  <a:schemeClr val="accent6">
                    <a:lumMod val="50000"/>
                  </a:schemeClr>
                </a:solidFill>
                <a:cs typeface="Arial Unicode MS" charset="0"/>
              </a:rPr>
              <a:t>Deo</a:t>
            </a:r>
            <a:r>
              <a:rPr lang="en-US" sz="2800" b="1" dirty="0" smtClean="0">
                <a:solidFill>
                  <a:schemeClr val="accent6">
                    <a:lumMod val="50000"/>
                  </a:schemeClr>
                </a:solidFill>
                <a:cs typeface="Arial Unicode MS" charset="0"/>
              </a:rPr>
              <a:t>, Gloria </a:t>
            </a:r>
            <a:r>
              <a:rPr lang="en-US" sz="2800" b="1" dirty="0" err="1" smtClean="0">
                <a:solidFill>
                  <a:schemeClr val="accent6">
                    <a:lumMod val="50000"/>
                  </a:schemeClr>
                </a:solidFill>
                <a:cs typeface="Arial Unicode MS" charset="0"/>
              </a:rPr>
              <a:t>Deo</a:t>
            </a:r>
            <a:r>
              <a:rPr lang="en-US" sz="2800" b="1" dirty="0" smtClean="0">
                <a:solidFill>
                  <a:schemeClr val="accent6">
                    <a:lumMod val="50000"/>
                  </a:schemeClr>
                </a:solidFill>
                <a:cs typeface="Arial Unicode MS" charset="0"/>
              </a:rPr>
              <a:t> Domino</a:t>
            </a:r>
            <a:r>
              <a:rPr lang="en-US" sz="2800" b="1" dirty="0">
                <a:solidFill>
                  <a:schemeClr val="accent6">
                    <a:lumMod val="50000"/>
                  </a:schemeClr>
                </a:solidFill>
                <a:cs typeface="Arial Unicode MS" charset="0"/>
              </a:rPr>
              <a:t> </a:t>
            </a:r>
            <a:r>
              <a:rPr lang="en-US" sz="2800" b="1" dirty="0" smtClean="0">
                <a:solidFill>
                  <a:schemeClr val="accent6">
                    <a:lumMod val="50000"/>
                  </a:schemeClr>
                </a:solidFill>
                <a:cs typeface="Arial Unicode MS" charset="0"/>
              </a:rPr>
              <a:t>(</a:t>
            </a:r>
            <a:r>
              <a:rPr lang="en-US" sz="2800" b="1" dirty="0" err="1" smtClean="0">
                <a:solidFill>
                  <a:schemeClr val="accent6">
                    <a:lumMod val="50000"/>
                  </a:schemeClr>
                </a:solidFill>
                <a:cs typeface="Arial Unicode MS" charset="0"/>
              </a:rPr>
              <a:t>bis</a:t>
            </a:r>
            <a:r>
              <a:rPr lang="en-US" sz="2800" b="1" dirty="0" smtClean="0">
                <a:solidFill>
                  <a:schemeClr val="accent6">
                    <a:lumMod val="50000"/>
                  </a:schemeClr>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800" b="1" dirty="0">
              <a:solidFill>
                <a:schemeClr val="accent6">
                  <a:lumMod val="50000"/>
                </a:schemeClr>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Et </a:t>
            </a:r>
            <a:r>
              <a:rPr lang="en-US" sz="2800" dirty="0" err="1">
                <a:solidFill>
                  <a:srgbClr val="292934"/>
                </a:solidFill>
                <a:cs typeface="Arial Unicode MS" charset="0"/>
              </a:rPr>
              <a:t>paix</a:t>
            </a:r>
            <a:r>
              <a:rPr lang="en-US" sz="2800" dirty="0">
                <a:solidFill>
                  <a:srgbClr val="292934"/>
                </a:solidFill>
                <a:cs typeface="Arial Unicode MS" charset="0"/>
              </a:rPr>
              <a:t> </a:t>
            </a:r>
            <a:r>
              <a:rPr lang="en-US" sz="2800" dirty="0" err="1">
                <a:solidFill>
                  <a:srgbClr val="292934"/>
                </a:solidFill>
                <a:cs typeface="Arial Unicode MS" charset="0"/>
              </a:rPr>
              <a:t>sur</a:t>
            </a:r>
            <a:r>
              <a:rPr lang="en-US" sz="2800" dirty="0">
                <a:solidFill>
                  <a:srgbClr val="292934"/>
                </a:solidFill>
                <a:cs typeface="Arial Unicode MS" charset="0"/>
              </a:rPr>
              <a:t> la </a:t>
            </a:r>
            <a:r>
              <a:rPr lang="en-US" sz="2800" dirty="0" err="1">
                <a:solidFill>
                  <a:srgbClr val="292934"/>
                </a:solidFill>
                <a:cs typeface="Arial Unicode MS" charset="0"/>
              </a:rPr>
              <a:t>terre</a:t>
            </a:r>
            <a:r>
              <a:rPr lang="en-US" sz="2800" dirty="0">
                <a:solidFill>
                  <a:srgbClr val="292934"/>
                </a:solidFill>
                <a:cs typeface="Arial Unicode MS" charset="0"/>
              </a:rPr>
              <a:t> aux </a:t>
            </a:r>
            <a:r>
              <a:rPr lang="en-US" sz="2800" dirty="0" err="1">
                <a:solidFill>
                  <a:srgbClr val="292934"/>
                </a:solidFill>
                <a:cs typeface="Arial Unicode MS" charset="0"/>
              </a:rPr>
              <a:t>hommes</a:t>
            </a:r>
            <a:r>
              <a:rPr lang="en-US" sz="2800" dirty="0">
                <a:solidFill>
                  <a:srgbClr val="292934"/>
                </a:solidFill>
                <a:cs typeface="Arial Unicode MS" charset="0"/>
              </a:rPr>
              <a:t> </a:t>
            </a:r>
            <a:r>
              <a:rPr lang="en-US" sz="2800" dirty="0" err="1">
                <a:solidFill>
                  <a:srgbClr val="292934"/>
                </a:solidFill>
                <a:cs typeface="Arial Unicode MS" charset="0"/>
              </a:rPr>
              <a:t>qu’il</a:t>
            </a:r>
            <a:r>
              <a:rPr lang="en-US" sz="2800" dirty="0">
                <a:solidFill>
                  <a:srgbClr val="292934"/>
                </a:solidFill>
                <a:cs typeface="Arial Unicode MS" charset="0"/>
              </a:rPr>
              <a:t> </a:t>
            </a:r>
            <a:r>
              <a:rPr lang="en-US" sz="2800" dirty="0" err="1">
                <a:solidFill>
                  <a:srgbClr val="292934"/>
                </a:solidFill>
                <a:cs typeface="Arial Unicode MS" charset="0"/>
              </a:rPr>
              <a:t>aime</a:t>
            </a:r>
            <a:r>
              <a:rPr lang="en-US" sz="2800" dirty="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louons</a:t>
            </a:r>
            <a:r>
              <a:rPr lang="en-US" sz="2800" dirty="0">
                <a:solidFill>
                  <a:srgbClr val="292934"/>
                </a:solidFill>
                <a:cs typeface="Arial Unicode MS" charset="0"/>
              </a:rPr>
              <a:t>, </a:t>
            </a:r>
            <a:r>
              <a:rPr lang="en-US" sz="2800" dirty="0" smtClean="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smtClean="0">
                <a:solidFill>
                  <a:srgbClr val="292934"/>
                </a:solidFill>
                <a:cs typeface="Arial Unicode MS" charset="0"/>
              </a:rPr>
              <a:t>bénissons</a:t>
            </a:r>
            <a:r>
              <a:rPr lang="en-US" sz="2800" dirty="0" smtClean="0">
                <a:solidFill>
                  <a:srgbClr val="292934"/>
                </a:solidFill>
                <a:cs typeface="Arial Unicode MS" charset="0"/>
              </a:rPr>
              <a:t>,</a:t>
            </a:r>
            <a:endParaRPr lang="en-US" sz="28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292934"/>
                </a:solidFill>
                <a:cs typeface="Arial Unicode MS" charset="0"/>
              </a:rPr>
              <a:t>Nous </a:t>
            </a:r>
            <a:r>
              <a:rPr lang="en-US" sz="2800" dirty="0" err="1" smtClean="0">
                <a:solidFill>
                  <a:srgbClr val="292934"/>
                </a:solidFill>
                <a:cs typeface="Arial Unicode MS" charset="0"/>
              </a:rPr>
              <a:t>te</a:t>
            </a:r>
            <a:r>
              <a:rPr lang="en-US" sz="2800" dirty="0" smtClean="0">
                <a:solidFill>
                  <a:srgbClr val="292934"/>
                </a:solidFill>
                <a:cs typeface="Arial Unicode MS" charset="0"/>
              </a:rPr>
              <a:t> </a:t>
            </a:r>
            <a:r>
              <a:rPr lang="en-US" sz="2800" dirty="0" err="1" smtClean="0">
                <a:solidFill>
                  <a:srgbClr val="292934"/>
                </a:solidFill>
                <a:cs typeface="Arial Unicode MS" charset="0"/>
              </a:rPr>
              <a:t>glorifions</a:t>
            </a:r>
            <a:r>
              <a:rPr lang="en-US" sz="2800" dirty="0" smtClean="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rendons</a:t>
            </a:r>
            <a:r>
              <a:rPr lang="en-US" sz="2800" dirty="0">
                <a:solidFill>
                  <a:srgbClr val="292934"/>
                </a:solidFill>
                <a:cs typeface="Arial Unicode MS" charset="0"/>
              </a:rPr>
              <a:t> </a:t>
            </a:r>
            <a:r>
              <a:rPr lang="en-US" sz="2800" dirty="0" smtClean="0">
                <a:solidFill>
                  <a:srgbClr val="292934"/>
                </a:solidFill>
                <a:cs typeface="Arial Unicode MS" charset="0"/>
              </a:rPr>
              <a:t>grâce </a:t>
            </a:r>
            <a:r>
              <a:rPr lang="en-US" sz="2800" dirty="0">
                <a:solidFill>
                  <a:srgbClr val="292934"/>
                </a:solidFill>
                <a:cs typeface="Arial Unicode MS" charset="0"/>
              </a:rPr>
              <a:t>pour ton immense </a:t>
            </a:r>
            <a:r>
              <a:rPr lang="en-US" sz="2800" dirty="0" err="1" smtClean="0">
                <a:solidFill>
                  <a:srgbClr val="292934"/>
                </a:solidFill>
                <a:cs typeface="Arial Unicode MS" charset="0"/>
              </a:rPr>
              <a:t>gloire</a:t>
            </a:r>
            <a:r>
              <a:rPr lang="en-US" sz="2800" dirty="0" smtClean="0">
                <a:solidFill>
                  <a:srgbClr val="292934"/>
                </a:solidFill>
                <a:cs typeface="Arial Unicode MS" charset="0"/>
              </a:rPr>
              <a:t>.</a:t>
            </a:r>
            <a:endParaRPr lang="en-US" sz="28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Seigneur </a:t>
            </a:r>
            <a:r>
              <a:rPr lang="en-US" sz="2800" dirty="0" err="1" smtClean="0">
                <a:solidFill>
                  <a:srgbClr val="292934"/>
                </a:solidFill>
                <a:cs typeface="Arial Unicode MS" charset="0"/>
              </a:rPr>
              <a:t>Dieu</a:t>
            </a:r>
            <a:r>
              <a:rPr lang="en-US" sz="2800" dirty="0" smtClean="0">
                <a:solidFill>
                  <a:srgbClr val="292934"/>
                </a:solidFill>
                <a:cs typeface="Arial Unicode MS" charset="0"/>
              </a:rPr>
              <a:t> </a:t>
            </a:r>
            <a:r>
              <a:rPr lang="en-US" sz="2800" dirty="0">
                <a:solidFill>
                  <a:srgbClr val="292934"/>
                </a:solidFill>
                <a:cs typeface="Arial Unicode MS" charset="0"/>
              </a:rPr>
              <a:t>le </a:t>
            </a:r>
            <a:r>
              <a:rPr lang="en-US" sz="2800" dirty="0" err="1">
                <a:solidFill>
                  <a:srgbClr val="292934"/>
                </a:solidFill>
                <a:cs typeface="Arial Unicode MS" charset="0"/>
              </a:rPr>
              <a:t>Roi</a:t>
            </a:r>
            <a:r>
              <a:rPr lang="en-US" sz="2800" dirty="0">
                <a:solidFill>
                  <a:srgbClr val="292934"/>
                </a:solidFill>
                <a:cs typeface="Arial Unicode MS" charset="0"/>
              </a:rPr>
              <a:t> du </a:t>
            </a:r>
            <a:r>
              <a:rPr lang="en-US" sz="2800" dirty="0" err="1">
                <a:solidFill>
                  <a:srgbClr val="292934"/>
                </a:solidFill>
                <a:cs typeface="Arial Unicode MS" charset="0"/>
              </a:rPr>
              <a:t>ciel</a:t>
            </a:r>
            <a:r>
              <a:rPr lang="en-US" sz="2800" dirty="0">
                <a:solidFill>
                  <a:srgbClr val="292934"/>
                </a:solidFill>
                <a:cs typeface="Arial Unicode MS" charset="0"/>
              </a:rPr>
              <a:t>, </a:t>
            </a:r>
            <a:endParaRPr lang="en-US" sz="28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err="1" smtClean="0">
                <a:solidFill>
                  <a:srgbClr val="292934"/>
                </a:solidFill>
                <a:cs typeface="Arial Unicode MS" charset="0"/>
              </a:rPr>
              <a:t>Dieu</a:t>
            </a:r>
            <a:r>
              <a:rPr lang="en-US" sz="2800" dirty="0" smtClean="0">
                <a:solidFill>
                  <a:srgbClr val="292934"/>
                </a:solidFill>
                <a:cs typeface="Arial Unicode MS" charset="0"/>
              </a:rPr>
              <a:t> </a:t>
            </a:r>
            <a:r>
              <a:rPr lang="en-US" sz="2800" dirty="0">
                <a:solidFill>
                  <a:srgbClr val="292934"/>
                </a:solidFill>
                <a:cs typeface="Arial Unicode MS" charset="0"/>
              </a:rPr>
              <a:t>le </a:t>
            </a:r>
            <a:r>
              <a:rPr lang="en-US" sz="2800" dirty="0" err="1">
                <a:solidFill>
                  <a:srgbClr val="292934"/>
                </a:solidFill>
                <a:cs typeface="Arial Unicode MS" charset="0"/>
              </a:rPr>
              <a:t>Père</a:t>
            </a:r>
            <a:r>
              <a:rPr lang="en-US" sz="2800" dirty="0">
                <a:solidFill>
                  <a:srgbClr val="292934"/>
                </a:solidFill>
                <a:cs typeface="Arial Unicode MS" charset="0"/>
              </a:rPr>
              <a:t> tout-puissant.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292934"/>
                </a:solidFill>
                <a:cs typeface="Arial Unicode MS" charset="0"/>
              </a:rPr>
              <a:t>Seigneur </a:t>
            </a:r>
            <a:r>
              <a:rPr lang="en-US" sz="2800" dirty="0" err="1">
                <a:solidFill>
                  <a:srgbClr val="292934"/>
                </a:solidFill>
                <a:cs typeface="Arial Unicode MS" charset="0"/>
              </a:rPr>
              <a:t>Fils</a:t>
            </a:r>
            <a:r>
              <a:rPr lang="en-US" sz="2800" dirty="0">
                <a:solidFill>
                  <a:srgbClr val="292934"/>
                </a:solidFill>
                <a:cs typeface="Arial Unicode MS" charset="0"/>
              </a:rPr>
              <a:t> </a:t>
            </a:r>
            <a:r>
              <a:rPr lang="en-US" sz="2800" dirty="0" smtClean="0">
                <a:solidFill>
                  <a:srgbClr val="292934"/>
                </a:solidFill>
                <a:cs typeface="Arial Unicode MS" charset="0"/>
              </a:rPr>
              <a:t>unique </a:t>
            </a:r>
            <a:r>
              <a:rPr lang="en-US" sz="2800" dirty="0" err="1">
                <a:solidFill>
                  <a:srgbClr val="292934"/>
                </a:solidFill>
                <a:cs typeface="Arial Unicode MS" charset="0"/>
              </a:rPr>
              <a:t>Jésus</a:t>
            </a:r>
            <a:r>
              <a:rPr lang="en-US" sz="2800" dirty="0">
                <a:solidFill>
                  <a:srgbClr val="292934"/>
                </a:solidFill>
                <a:cs typeface="Arial Unicode MS" charset="0"/>
              </a:rPr>
              <a:t> Christ,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292934"/>
                </a:solidFill>
                <a:cs typeface="Arial Unicode MS" charset="0"/>
              </a:rPr>
              <a:t>Seigneur, </a:t>
            </a:r>
            <a:r>
              <a:rPr lang="en-US" sz="2800" dirty="0" err="1">
                <a:solidFill>
                  <a:srgbClr val="292934"/>
                </a:solidFill>
                <a:cs typeface="Arial Unicode MS" charset="0"/>
              </a:rPr>
              <a:t>Agneau</a:t>
            </a:r>
            <a:r>
              <a:rPr lang="en-US" sz="2800" dirty="0">
                <a:solidFill>
                  <a:srgbClr val="292934"/>
                </a:solidFill>
                <a:cs typeface="Arial Unicode MS" charset="0"/>
              </a:rPr>
              <a:t> de </a:t>
            </a:r>
            <a:r>
              <a:rPr lang="en-US" sz="2800" dirty="0" err="1" smtClean="0">
                <a:solidFill>
                  <a:srgbClr val="292934"/>
                </a:solidFill>
                <a:cs typeface="Arial Unicode MS" charset="0"/>
              </a:rPr>
              <a:t>Dieu</a:t>
            </a:r>
            <a:r>
              <a:rPr lang="en-US" sz="2800" dirty="0" smtClean="0">
                <a:solidFill>
                  <a:srgbClr val="292934"/>
                </a:solidFill>
                <a:cs typeface="Arial Unicode MS" charset="0"/>
              </a:rPr>
              <a:t> </a:t>
            </a:r>
            <a:r>
              <a:rPr lang="en-US" sz="2800" dirty="0">
                <a:solidFill>
                  <a:srgbClr val="292934"/>
                </a:solidFill>
                <a:cs typeface="Arial Unicode MS" charset="0"/>
              </a:rPr>
              <a:t>le </a:t>
            </a:r>
            <a:r>
              <a:rPr lang="en-US" sz="2800" dirty="0" err="1">
                <a:solidFill>
                  <a:srgbClr val="292934"/>
                </a:solidFill>
                <a:cs typeface="Arial Unicode MS" charset="0"/>
              </a:rPr>
              <a:t>fils</a:t>
            </a:r>
            <a:r>
              <a:rPr lang="en-US" sz="2800" dirty="0">
                <a:solidFill>
                  <a:srgbClr val="292934"/>
                </a:solidFill>
                <a:cs typeface="Arial Unicode MS" charset="0"/>
              </a:rPr>
              <a:t> du </a:t>
            </a:r>
            <a:r>
              <a:rPr lang="en-US" sz="2800" dirty="0" err="1">
                <a:solidFill>
                  <a:srgbClr val="292934"/>
                </a:solidFill>
                <a:cs typeface="Arial Unicode MS" charset="0"/>
              </a:rPr>
              <a:t>Père</a:t>
            </a:r>
            <a:r>
              <a:rPr lang="en-US" sz="2800" dirty="0" smtClean="0">
                <a:solidFill>
                  <a:srgbClr val="292934"/>
                </a:solidFill>
                <a:cs typeface="Arial Unicode MS" charset="0"/>
              </a:rPr>
              <a:t>.</a:t>
            </a:r>
            <a:r>
              <a:rPr lang="en-US" sz="2800" dirty="0">
                <a:solidFill>
                  <a:srgbClr val="292934"/>
                </a:solidFill>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800" dirty="0">
              <a:solidFill>
                <a:srgbClr val="292934"/>
              </a:solidFill>
              <a:cs typeface="Arial Unicode MS" charset="0"/>
            </a:endParaRPr>
          </a:p>
        </p:txBody>
      </p:sp>
    </p:spTree>
    <p:extLst>
      <p:ext uri="{BB962C8B-B14F-4D97-AF65-F5344CB8AC3E}">
        <p14:creationId xmlns="" xmlns:p14="http://schemas.microsoft.com/office/powerpoint/2010/main" val="15092996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68313" y="3333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de St Boniface (2/2)</a:t>
            </a:r>
          </a:p>
        </p:txBody>
      </p:sp>
      <p:sp>
        <p:nvSpPr>
          <p:cNvPr id="9218" name="Rectangle 2"/>
          <p:cNvSpPr>
            <a:spLocks noChangeArrowheads="1"/>
          </p:cNvSpPr>
          <p:nvPr/>
        </p:nvSpPr>
        <p:spPr bwMode="auto">
          <a:xfrm>
            <a:off x="323528" y="855662"/>
            <a:ext cx="8364860" cy="57416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chemeClr val="accent6">
                    <a:lumMod val="50000"/>
                  </a:schemeClr>
                </a:solidFill>
                <a:cs typeface="Arial Unicode MS" charset="0"/>
              </a:rPr>
              <a:t>Gloria in </a:t>
            </a:r>
            <a:r>
              <a:rPr lang="en-US" sz="2800" b="1" dirty="0" err="1">
                <a:solidFill>
                  <a:schemeClr val="accent6">
                    <a:lumMod val="50000"/>
                  </a:schemeClr>
                </a:solidFill>
                <a:cs typeface="Arial Unicode MS" charset="0"/>
              </a:rPr>
              <a:t>excelsis</a:t>
            </a:r>
            <a:r>
              <a:rPr lang="en-US" sz="2800" b="1" dirty="0">
                <a:solidFill>
                  <a:schemeClr val="accent6">
                    <a:lumMod val="50000"/>
                  </a:schemeClr>
                </a:solidFill>
                <a:cs typeface="Arial Unicode MS" charset="0"/>
              </a:rPr>
              <a:t> </a:t>
            </a:r>
            <a:r>
              <a:rPr lang="en-US" sz="2800" b="1" dirty="0" err="1">
                <a:solidFill>
                  <a:schemeClr val="accent6">
                    <a:lumMod val="50000"/>
                  </a:schemeClr>
                </a:solidFill>
                <a:cs typeface="Arial Unicode MS" charset="0"/>
              </a:rPr>
              <a:t>Deo</a:t>
            </a:r>
            <a:r>
              <a:rPr lang="en-US" sz="2800" b="1" dirty="0">
                <a:solidFill>
                  <a:schemeClr val="accent6">
                    <a:lumMod val="50000"/>
                  </a:schemeClr>
                </a:solidFill>
                <a:cs typeface="Arial Unicode MS" charset="0"/>
              </a:rPr>
              <a:t>, Gloria </a:t>
            </a:r>
            <a:r>
              <a:rPr lang="en-US" sz="2800" b="1" dirty="0" err="1">
                <a:solidFill>
                  <a:schemeClr val="accent6">
                    <a:lumMod val="50000"/>
                  </a:schemeClr>
                </a:solidFill>
                <a:cs typeface="Arial Unicode MS" charset="0"/>
              </a:rPr>
              <a:t>Deo</a:t>
            </a:r>
            <a:r>
              <a:rPr lang="en-US" sz="2800" b="1" dirty="0">
                <a:solidFill>
                  <a:schemeClr val="accent6">
                    <a:lumMod val="50000"/>
                  </a:schemeClr>
                </a:solidFill>
                <a:cs typeface="Arial Unicode MS" charset="0"/>
              </a:rPr>
              <a:t> </a:t>
            </a:r>
            <a:r>
              <a:rPr lang="en-US" sz="2800" b="1" dirty="0" smtClean="0">
                <a:solidFill>
                  <a:schemeClr val="accent6">
                    <a:lumMod val="50000"/>
                  </a:schemeClr>
                </a:solidFill>
                <a:cs typeface="Arial Unicode MS" charset="0"/>
              </a:rPr>
              <a:t>Domino </a:t>
            </a:r>
            <a:r>
              <a:rPr lang="fr-FR" sz="2800" b="1" dirty="0" smtClean="0">
                <a:solidFill>
                  <a:schemeClr val="accent6">
                    <a:lumMod val="50000"/>
                  </a:schemeClr>
                </a:solidFill>
                <a:cs typeface="Arial Unicode MS" charset="0"/>
              </a:rPr>
              <a:t>(bis)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qui enlèves le péché du monde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prends pitié de nous.</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qui enlèves le péché du monde :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reçois notre prières.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qui es assis à la droite du père: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prends pitié de nous.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Car toi seul es saint, Toi seul es Seigneur,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seul es le très haut Jésus Christ,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a</a:t>
            </a:r>
            <a:r>
              <a:rPr lang="fr-FR" sz="2800" dirty="0" smtClean="0">
                <a:solidFill>
                  <a:srgbClr val="292934"/>
                </a:solidFill>
                <a:cs typeface="Arial Unicode MS" charset="0"/>
              </a:rPr>
              <a:t>vec le Saint Esprit, dans la gloire de Dieu le Père. Amen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cs typeface="Arial Unicode MS" charset="0"/>
            </a:endParaRPr>
          </a:p>
        </p:txBody>
      </p:sp>
    </p:spTree>
    <p:extLst>
      <p:ext uri="{BB962C8B-B14F-4D97-AF65-F5344CB8AC3E}">
        <p14:creationId xmlns="" xmlns:p14="http://schemas.microsoft.com/office/powerpoint/2010/main" val="19825502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1548</TotalTime>
  <Words>562</Words>
  <Application>Microsoft Office PowerPoint</Application>
  <PresentationFormat>On-screen Show (4:3)</PresentationFormat>
  <Paragraphs>199</Paragraphs>
  <Slides>28</Slides>
  <Notes>15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Dimanche 17 Septembre 2023</vt:lpstr>
      <vt:lpstr>Entrée: Dieu nous accueille en sa maison (1/4):</vt:lpstr>
      <vt:lpstr>Entrée: Dieu nous accueille en sa maison (2/4):</vt:lpstr>
      <vt:lpstr>Entrée: Dieu nous accueille en sa maison (3/4):</vt:lpstr>
      <vt:lpstr>Slide 5</vt:lpstr>
      <vt:lpstr>Kyrié: Messe de St-Boniface</vt:lpstr>
      <vt:lpstr>Gloria: Messe de St Bonoface (1/2) </vt:lpstr>
      <vt:lpstr>Gloria: Messe de St Boniface (2/2)</vt:lpstr>
      <vt:lpstr>Slide 9</vt:lpstr>
      <vt:lpstr>LITURGIE DE LA PAROLE</vt:lpstr>
      <vt:lpstr>Slide 11</vt:lpstr>
      <vt:lpstr>Slide 12</vt:lpstr>
      <vt:lpstr>Slide 13</vt:lpstr>
      <vt:lpstr>Slide 14</vt:lpstr>
      <vt:lpstr>Slide 15</vt:lpstr>
      <vt:lpstr>Slide 16</vt:lpstr>
      <vt:lpstr>Slide 17</vt:lpstr>
      <vt:lpstr>Slide 18</vt:lpstr>
      <vt:lpstr>Slide 19</vt:lpstr>
      <vt:lpstr>Slide 20</vt:lpstr>
      <vt:lpstr>Slide 21</vt:lpstr>
      <vt:lpstr> 1. Laisserons-nous à notre table  un peu de place à l'étranger?  Trouvera-t-il quand il viendra  un peu de pain et d'amitié?    Ne laissons pas mourir la terre,  ne laissons pas mourir le feu. Tendons nos mains vers la lumière  pour accueillir le don de Dieu, pour accueillir le don de Dieu.   </vt:lpstr>
      <vt:lpstr> 2. Laisserons-nous à nos paroles  un peu de temps à l'étranger? Trouvera-t-il quand il viendra  un cœur ouvert pour l'écouter?    Ne laissons pas mourir la terre,  ne laissons pas mourir le feu. Tendons nos mains vers la lumière  pour accueillir le don de Dieu, pour accueillir le don de Dieu.  </vt:lpstr>
      <vt:lpstr>  3. Laisserons-nous à nos églises  un peu d'espace à l'étranger? Trouvera-t-il quand il viendra  des cœurs de pauvres et d'affamés?    Ne laissons pas mourir la terre,  ne laissons pas mourir le feu. Tendons nos mains vers la lumière  pour accueillir le don de Dieu, pour accueillir le don de Dieu.       </vt:lpstr>
      <vt:lpstr>Slide 25</vt:lpstr>
      <vt:lpstr>Tu es là au Cœur de nos vies  Et c’est toi qui nous fait vivre  Tu es là au Cœur de nos vies Bien vivant, O Jésus Christ  1- Dans le secret de nos tendresses Tu es là Dans les matins de nos promesses Tu es là</vt:lpstr>
      <vt:lpstr>Tu es là au Cœur de nos vies  Et c’est toi qui nous fait vivre  Tu es là au Cœur de nos vies Bien vivant, O Jésus Christ  2- Dans nos cœurs tout remplis d’orage  Tu es là Dans tous les ciels de nos voyages  Tu es là</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Matthieu .</cp:lastModifiedBy>
  <cp:revision>246</cp:revision>
  <dcterms:created xsi:type="dcterms:W3CDTF">2016-09-24T10:23:28Z</dcterms:created>
  <dcterms:modified xsi:type="dcterms:W3CDTF">2023-09-16T08:09:38Z</dcterms:modified>
</cp:coreProperties>
</file>