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9"/>
  </p:notesMasterIdLst>
  <p:handoutMasterIdLst>
    <p:handoutMasterId r:id="rId30"/>
  </p:handoutMasterIdLst>
  <p:sldIdLst>
    <p:sldId id="256" r:id="rId2"/>
    <p:sldId id="586" r:id="rId3"/>
    <p:sldId id="589" r:id="rId4"/>
    <p:sldId id="543" r:id="rId5"/>
    <p:sldId id="587" r:id="rId6"/>
    <p:sldId id="588" r:id="rId7"/>
    <p:sldId id="569" r:id="rId8"/>
    <p:sldId id="347" r:id="rId9"/>
    <p:sldId id="570" r:id="rId10"/>
    <p:sldId id="388" r:id="rId11"/>
    <p:sldId id="267" r:id="rId12"/>
    <p:sldId id="554" r:id="rId13"/>
    <p:sldId id="575" r:id="rId14"/>
    <p:sldId id="577" r:id="rId15"/>
    <p:sldId id="571" r:id="rId16"/>
    <p:sldId id="355" r:id="rId17"/>
    <p:sldId id="574" r:id="rId18"/>
    <p:sldId id="576" r:id="rId19"/>
    <p:sldId id="455" r:id="rId20"/>
    <p:sldId id="558" r:id="rId21"/>
    <p:sldId id="559" r:id="rId22"/>
    <p:sldId id="560" r:id="rId23"/>
    <p:sldId id="572" r:id="rId24"/>
    <p:sldId id="579" r:id="rId25"/>
    <p:sldId id="580" r:id="rId26"/>
    <p:sldId id="581" r:id="rId27"/>
    <p:sldId id="5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23"/>
    <p:restoredTop sz="94704"/>
  </p:normalViewPr>
  <p:slideViewPr>
    <p:cSldViewPr snapToGrid="0" snapToObjects="1">
      <p:cViewPr varScale="1">
        <p:scale>
          <a:sx n="110" d="100"/>
          <a:sy n="110" d="100"/>
        </p:scale>
        <p:origin x="-1752" y="-90"/>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notesViewPr>
    <p:cSldViewPr snapToGrid="0" snapToObjects="1">
      <p:cViewPr varScale="1">
        <p:scale>
          <a:sx n="88" d="100"/>
          <a:sy n="88" d="100"/>
        </p:scale>
        <p:origin x="-3870"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F86202-3393-47BA-B5DD-959C6B2CA8E5}" type="datetimeFigureOut">
              <a:rPr lang="zh-CN" altLang="en-US" smtClean="0"/>
              <a:pPr/>
              <a:t>2023/9/8</a:t>
            </a:fld>
            <a:endParaRPr lang="zh-CN"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82C4620-F3EE-4B8B-9805-76321F1EDF9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1AD0FA-898F-456E-B183-329385AF4A03}" type="datetimeFigureOut">
              <a:rPr lang="fr-FR" smtClean="0"/>
              <a:pPr/>
              <a:t>08/09/2023</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6BF02F-DC09-4AC6-AE7B-3CA07BD586BF}" type="slidenum">
              <a:rPr lang="fr-FR" smtClean="0"/>
              <a:pPr/>
              <a:t>‹#›</a:t>
            </a:fld>
            <a:endParaRPr lang="fr-FR"/>
          </a:p>
        </p:txBody>
      </p:sp>
    </p:spTree>
    <p:extLst>
      <p:ext uri="{BB962C8B-B14F-4D97-AF65-F5344CB8AC3E}">
        <p14:creationId xmlns="" xmlns:p14="http://schemas.microsoft.com/office/powerpoint/2010/main" val="37158793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C573E6C-3171-CA42-B079-9C35FD65C185}" type="slidenum">
              <a:rPr lang="en-US"/>
              <a:pPr>
                <a:defRPr/>
              </a:pPr>
              <a:t>3</a:t>
            </a:fld>
            <a:endParaRPr lang="en-US" dirty="0"/>
          </a:p>
        </p:txBody>
      </p:sp>
      <p:sp>
        <p:nvSpPr>
          <p:cNvPr id="26625"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26626"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extLst>
      <p:ext uri="{BB962C8B-B14F-4D97-AF65-F5344CB8AC3E}">
        <p14:creationId xmlns="" xmlns:p14="http://schemas.microsoft.com/office/powerpoint/2010/main" val="1280510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26</a:t>
            </a:fld>
            <a:endParaRPr lang="en-US"/>
          </a:p>
        </p:txBody>
      </p:sp>
      <p:sp>
        <p:nvSpPr>
          <p:cNvPr id="4096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2737997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27</a:t>
            </a:fld>
            <a:endParaRPr lang="en-US"/>
          </a:p>
        </p:txBody>
      </p:sp>
      <p:sp>
        <p:nvSpPr>
          <p:cNvPr id="4096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831121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5</a:t>
            </a:fld>
            <a:endParaRPr lang="en-US"/>
          </a:p>
        </p:txBody>
      </p:sp>
      <p:sp>
        <p:nvSpPr>
          <p:cNvPr id="27649"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2307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A59B798-FE3C-B54B-8461-23FA0D47244A}" type="slidenum">
              <a:rPr lang="en-US"/>
              <a:pPr>
                <a:defRPr/>
              </a:pPr>
              <a:t>6</a:t>
            </a:fld>
            <a:endParaRPr lang="en-US"/>
          </a:p>
        </p:txBody>
      </p:sp>
      <p:sp>
        <p:nvSpPr>
          <p:cNvPr id="27649"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27650"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407303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8CE2D101-F247-4F4C-A56A-4DF611B779DE}" type="slidenum">
              <a:rPr lang="en-US"/>
              <a:pPr>
                <a:defRPr/>
              </a:pPr>
              <a:t>12</a:t>
            </a:fld>
            <a:endParaRPr lang="en-US"/>
          </a:p>
        </p:txBody>
      </p:sp>
      <p:sp>
        <p:nvSpPr>
          <p:cNvPr id="3686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6866"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397844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0EE9E079-2CF1-2C43-9B20-E1B4393468DB}" type="slidenum">
              <a:rPr lang="en-US"/>
              <a:pPr>
                <a:defRPr/>
              </a:pPr>
              <a:t>14</a:t>
            </a:fld>
            <a:endParaRPr lang="en-US"/>
          </a:p>
        </p:txBody>
      </p:sp>
      <p:sp>
        <p:nvSpPr>
          <p:cNvPr id="3481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4818"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p14="http://schemas.microsoft.com/office/powerpoint/2010/main" xmlns="" val="1451250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6AAC5551-C455-6F41-BAC7-CB62396FEF1D}" type="slidenum">
              <a:rPr lang="en-US"/>
              <a:pPr>
                <a:defRPr/>
              </a:pPr>
              <a:t>18</a:t>
            </a:fld>
            <a:endParaRPr lang="en-US"/>
          </a:p>
        </p:txBody>
      </p:sp>
      <p:sp>
        <p:nvSpPr>
          <p:cNvPr id="35841" name="Text Box 1"/>
          <p:cNvSpPr txBox="1">
            <a:spLocks noGrp="1" noRot="1" noChangeAspect="1" noChangeArrowheads="1"/>
          </p:cNvSpPr>
          <p:nvPr>
            <p:ph type="sldImg"/>
          </p:nvPr>
        </p:nvSpPr>
        <p:spPr>
          <a:xfrm>
            <a:off x="1210236" y="694171"/>
            <a:ext cx="4437529" cy="3429000"/>
          </a:xfrm>
          <a:solidFill>
            <a:srgbClr val="FFFFFF"/>
          </a:solidFill>
          <a:ln>
            <a:solidFill>
              <a:srgbClr val="000000"/>
            </a:solidFill>
            <a:miter lim="800000"/>
            <a:headEnd/>
            <a:tailEnd/>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sp>
      <p:sp>
        <p:nvSpPr>
          <p:cNvPr id="35842" name="Text Box 2"/>
          <p:cNvSpPr txBox="1">
            <a:spLocks noGrp="1" noChangeArrowheads="1"/>
          </p:cNvSpPr>
          <p:nvPr>
            <p:ph type="body" idx="1"/>
          </p:nvPr>
        </p:nvSpPr>
        <p:spPr>
          <a:xfrm>
            <a:off x="686360" y="4342535"/>
            <a:ext cx="5486681" cy="4114511"/>
          </a:xfrm>
          <a:ln/>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1653424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3795" name="Espace réservé des not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33796" name="Espace réservé du numéro de diapositive 3"/>
          <p:cNvSpPr>
            <a:spLocks noGrp="1" noChangeArrowheads="1"/>
          </p:cNvSpPr>
          <p:nvPr>
            <p:ph type="sldNum" sz="quarter" idx="5"/>
          </p:nvPr>
        </p:nvSpPr>
        <p:spPr bwMode="auto">
          <a:noFill/>
          <a:ln>
            <a:miter lim="800000"/>
            <a:headEnd/>
            <a:tailEnd/>
          </a:ln>
        </p:spPr>
        <p:txBody>
          <a:bodyPr/>
          <a:lstStyle/>
          <a:p>
            <a:fld id="{22C9C0AD-5281-40AE-9E94-D80BAB4A3B07}" type="slidenum">
              <a:rPr lang="fr-FR" altLang="fr-FR"/>
              <a:pPr/>
              <a:t>19</a:t>
            </a:fld>
            <a:endParaRPr lang="fr-FR" altLang="fr-FR"/>
          </a:p>
        </p:txBody>
      </p:sp>
    </p:spTree>
    <p:extLst>
      <p:ext uri="{BB962C8B-B14F-4D97-AF65-F5344CB8AC3E}">
        <p14:creationId xmlns="" xmlns:p14="http://schemas.microsoft.com/office/powerpoint/2010/main" val="42712945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24</a:t>
            </a:fld>
            <a:endParaRPr lang="en-US"/>
          </a:p>
        </p:txBody>
      </p:sp>
      <p:sp>
        <p:nvSpPr>
          <p:cNvPr id="4096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1754521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8"/>
          <p:cNvSpPr>
            <a:spLocks noGrp="1" noChangeArrowheads="1"/>
          </p:cNvSpPr>
          <p:nvPr>
            <p:ph type="sldNum" sz="quarter"/>
          </p:nvPr>
        </p:nvSpPr>
        <p:spPr/>
        <p:txBody>
          <a:bodyPr/>
          <a:lstStyle/>
          <a:p>
            <a:pPr>
              <a:defRPr/>
            </a:pPr>
            <a:fld id="{9041289E-D20E-A749-9D32-E4E0D510EC16}" type="slidenum">
              <a:rPr lang="en-US"/>
              <a:pPr>
                <a:defRPr/>
              </a:pPr>
              <a:t>25</a:t>
            </a:fld>
            <a:endParaRPr lang="en-US"/>
          </a:p>
        </p:txBody>
      </p:sp>
      <p:sp>
        <p:nvSpPr>
          <p:cNvPr id="4096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40962" name="Text Box 2"/>
          <p:cNvSpPr txBox="1">
            <a:spLocks noGrp="1" noChangeArrowheads="1"/>
          </p:cNvSpPr>
          <p:nvPr>
            <p:ph type="body" idx="1"/>
          </p:nvPr>
        </p:nvSpPr>
        <p:spPr>
          <a:xfrm>
            <a:off x="686360" y="4342535"/>
            <a:ext cx="5486681" cy="4114511"/>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extLst>
      <p:ext uri="{BB962C8B-B14F-4D97-AF65-F5344CB8AC3E}">
        <p14:creationId xmlns="" xmlns:p14="http://schemas.microsoft.com/office/powerpoint/2010/main" val="1406515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pPr/>
              <a:t>Friday, September 8, 2023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pPr/>
              <a:t>Friday, September 8, 2023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pPr/>
              <a:t>Friday, September 8, 2023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idx="1"/>
          </p:nvPr>
        </p:nvSpPr>
        <p:spPr/>
        <p:txBody>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pPr/>
              <a:t>Friday, September 8, 2023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pPr/>
              <a:t>Friday, September 8, 2023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pPr/>
              <a:t>Friday, September 8, 2023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pPr/>
              <a:t>Friday, September 8, 2023</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pPr/>
              <a:t>Friday, September 8, 2023</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pPr/>
              <a:t>Friday, September 8, 2023</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pPr/>
              <a:t>Friday, September 8, 2023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pPr/>
              <a:t>Friday, September 8, 2023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a:t>Click to edit Master text styles</a:t>
            </a:r>
          </a:p>
          <a:p>
            <a:pPr lvl="1"/>
            <a:r>
              <a:rPr lang="fr-FR"/>
              <a:t>Second level</a:t>
            </a:r>
          </a:p>
          <a:p>
            <a:pPr lvl="2"/>
            <a:r>
              <a:rPr lang="fr-FR"/>
              <a:t>Third level</a:t>
            </a:r>
          </a:p>
          <a:p>
            <a:pPr lvl="3"/>
            <a:r>
              <a:rPr lang="fr-FR"/>
              <a:t>Fourth level</a:t>
            </a:r>
          </a:p>
          <a:p>
            <a:pPr lvl="4"/>
            <a:r>
              <a:rPr lang="fr-FR"/>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pPr/>
              <a:t>Friday, September 8, 2023</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lstStyle/>
          <a:p>
            <a:pPr algn="ctr"/>
            <a:r>
              <a:rPr lang="" sz="4000" b="1" cap="small" dirty="0" smtClean="0">
                <a:latin typeface="Arial Narrow" panose="020B0606020202030204" pitchFamily="34" charset="0"/>
              </a:rPr>
              <a:t>Dimanche</a:t>
            </a:r>
            <a:r>
              <a:rPr lang="" sz="4000" b="1" cap="small" smtClean="0">
                <a:latin typeface="Arial Narrow" panose="020B0606020202030204" pitchFamily="34" charset="0"/>
              </a:rPr>
              <a:t> </a:t>
            </a:r>
            <a:r>
              <a:rPr lang="fr-FR" sz="4000" b="1" cap="small" dirty="0" smtClean="0">
                <a:latin typeface="Arial Narrow" panose="020B0606020202030204" pitchFamily="34" charset="0"/>
              </a:rPr>
              <a:t>1</a:t>
            </a:r>
            <a:r>
              <a:rPr lang="" sz="4000" b="1" cap="small" dirty="0" smtClean="0">
                <a:latin typeface="Arial Narrow" panose="020B0606020202030204" pitchFamily="34" charset="0"/>
              </a:rPr>
              <a:t>0</a:t>
            </a:r>
            <a:r>
              <a:rPr lang="fr-FR" sz="4000" b="1" cap="small" dirty="0" smtClean="0">
                <a:latin typeface="Arial Narrow" panose="020B0606020202030204" pitchFamily="34" charset="0"/>
              </a:rPr>
              <a:t> </a:t>
            </a:r>
            <a:r>
              <a:rPr lang="" altLang="zh-CN" sz="4000" b="1" cap="small" dirty="0" smtClean="0">
                <a:latin typeface="Arial Narrow" panose="020B0606020202030204" pitchFamily="34" charset="0"/>
              </a:rPr>
              <a:t>Sept</a:t>
            </a:r>
            <a:r>
              <a:rPr lang="en-US" altLang="zh-CN" sz="4000" b="1" cap="small" dirty="0" err="1" smtClean="0">
                <a:latin typeface="Arial Narrow" panose="020B0606020202030204" pitchFamily="34" charset="0"/>
              </a:rPr>
              <a:t>em</a:t>
            </a:r>
            <a:r>
              <a:rPr lang="fr-FR" sz="4000" b="1" cap="small" dirty="0" err="1" smtClean="0">
                <a:latin typeface="Arial Narrow" panose="020B0606020202030204" pitchFamily="34" charset="0"/>
              </a:rPr>
              <a:t>bre</a:t>
            </a:r>
            <a:r>
              <a:rPr lang="fr-FR" sz="4000" b="1" cap="small" dirty="0" smtClean="0">
                <a:latin typeface="Arial Narrow" panose="020B0606020202030204" pitchFamily="34" charset="0"/>
              </a:rPr>
              <a:t> 20</a:t>
            </a:r>
            <a:r>
              <a:rPr lang="" sz="4000" b="1" cap="small" dirty="0" smtClean="0">
                <a:latin typeface="Arial Narrow" panose="020B0606020202030204" pitchFamily="34" charset="0"/>
              </a:rPr>
              <a:t>23</a:t>
            </a:r>
            <a:endParaRPr lang="en-US" sz="4000" b="1" cap="small" dirty="0">
              <a:latin typeface="Arial Narrow" panose="020B0606020202030204" pitchFamily="34" charset="0"/>
            </a:endParaRPr>
          </a:p>
        </p:txBody>
      </p:sp>
      <p:sp>
        <p:nvSpPr>
          <p:cNvPr id="4" name="Rectangle 3">
            <a:extLst>
              <a:ext uri="{FF2B5EF4-FFF2-40B4-BE49-F238E27FC236}">
                <a16:creationId xmlns="" xmlns:a16="http://schemas.microsoft.com/office/drawing/2014/main" id="{7F2E5B40-42C6-4659-BFFA-30D80B464FD6}"/>
              </a:ext>
            </a:extLst>
          </p:cNvPr>
          <p:cNvSpPr>
            <a:spLocks noChangeArrowheads="1"/>
          </p:cNvSpPr>
          <p:nvPr/>
        </p:nvSpPr>
        <p:spPr bwMode="auto">
          <a:xfrm>
            <a:off x="6573838" y="6211888"/>
            <a:ext cx="2112962"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0000" tIns="45000" rIns="90000" bIns="45000">
            <a:spAutoFit/>
          </a:bodyPr>
          <a:lstStyle>
            <a:lvl1pPr>
              <a:lnSpc>
                <a:spcPct val="93000"/>
              </a:lnSpc>
              <a:spcAft>
                <a:spcPts val="142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292934"/>
                </a:solidFill>
                <a:latin typeface="Arial" panose="020B0604020202020204" pitchFamily="34" charset="0"/>
                <a:ea typeface="ＭＳ Ｐゴシック" panose="020B0600070205080204" pitchFamily="34" charset="-128"/>
                <a:cs typeface="Arial Unicode MS"/>
              </a:defRPr>
            </a:lvl1pPr>
            <a:lvl2pPr>
              <a:lnSpc>
                <a:spcPct val="93000"/>
              </a:lnSpc>
              <a:spcAft>
                <a:spcPts val="113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292934"/>
                </a:solidFill>
                <a:latin typeface="Arial" panose="020B0604020202020204" pitchFamily="34" charset="0"/>
                <a:ea typeface="ＭＳ Ｐゴシック" panose="020B0600070205080204" pitchFamily="34" charset="-128"/>
                <a:cs typeface="Arial Unicode MS"/>
              </a:defRPr>
            </a:lvl2pPr>
            <a:lvl3pPr>
              <a:lnSpc>
                <a:spcPct val="93000"/>
              </a:lnSpc>
              <a:spcAft>
                <a:spcPts val="85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292934"/>
                </a:solidFill>
                <a:latin typeface="Arial" panose="020B0604020202020204" pitchFamily="34" charset="0"/>
                <a:ea typeface="ＭＳ Ｐゴシック" panose="020B0600070205080204" pitchFamily="34" charset="-128"/>
                <a:cs typeface="Arial Unicode MS"/>
              </a:defRPr>
            </a:lvl3pPr>
            <a:lvl4pPr>
              <a:lnSpc>
                <a:spcPct val="93000"/>
              </a:lnSpc>
              <a:spcAft>
                <a:spcPts val="575"/>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292934"/>
                </a:solidFill>
                <a:latin typeface="Arial" panose="020B0604020202020204" pitchFamily="34" charset="0"/>
                <a:ea typeface="ＭＳ Ｐゴシック" panose="020B0600070205080204" pitchFamily="34" charset="-128"/>
                <a:cs typeface="Arial Unicode MS"/>
              </a:defRPr>
            </a:lvl4pPr>
            <a:lvl5pPr>
              <a:lnSpc>
                <a:spcPct val="93000"/>
              </a:lnSpc>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5pPr>
            <a:lvl6pPr marL="25146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6pPr>
            <a:lvl7pPr marL="29718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7pPr>
            <a:lvl8pPr marL="34290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8pPr>
            <a:lvl9pPr marL="3886200" indent="-228600" defTabSz="457200" eaLnBrk="0" fontAlgn="base" hangingPunct="0">
              <a:lnSpc>
                <a:spcPct val="93000"/>
              </a:lnSpc>
              <a:spcBef>
                <a:spcPct val="0"/>
              </a:spcBef>
              <a:spcAft>
                <a:spcPts val="288"/>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292934"/>
                </a:solidFill>
                <a:latin typeface="Arial" panose="020B0604020202020204" pitchFamily="34" charset="0"/>
                <a:ea typeface="ＭＳ Ｐゴシック" panose="020B0600070205080204" pitchFamily="34" charset="-128"/>
                <a:cs typeface="Arial Unicode MS"/>
              </a:defRPr>
            </a:lvl9pPr>
          </a:lstStyle>
          <a:p>
            <a:pPr algn="r" eaLnBrk="1" hangingPunct="1">
              <a:lnSpc>
                <a:spcPct val="100000"/>
              </a:lnSpc>
              <a:spcAft>
                <a:spcPct val="0"/>
              </a:spcAft>
              <a:buClrTx/>
              <a:buFontTx/>
              <a:buNone/>
            </a:pPr>
            <a:r>
              <a:rPr lang="en-US" altLang="fr-FR" sz="1800"/>
              <a:t>Paroisse St Michel</a:t>
            </a:r>
          </a:p>
        </p:txBody>
      </p:sp>
      <p:pic>
        <p:nvPicPr>
          <p:cNvPr id="5" name="Picture 4">
            <a:extLst>
              <a:ext uri="{FF2B5EF4-FFF2-40B4-BE49-F238E27FC236}">
                <a16:creationId xmlns="" xmlns:a16="http://schemas.microsoft.com/office/drawing/2014/main" id="{C510730D-0D46-4067-BA24-D13FADB03F72}"/>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874000" y="5195888"/>
            <a:ext cx="812800" cy="1016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440663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45233" y="-103517"/>
            <a:ext cx="8445084" cy="696151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Credo</a:t>
            </a:r>
            <a:r>
              <a:rPr lang="fr-FR" sz="2800" i="1" dirty="0">
                <a:latin typeface="Arial Narrow" panose="020B0606020202030204" pitchFamily="34" charset="0"/>
              </a:rPr>
              <a:t> </a:t>
            </a:r>
            <a:r>
              <a:rPr lang="fr-FR" sz="2800" dirty="0">
                <a:latin typeface="Arial Narrow" panose="020B0606020202030204" pitchFamily="34" charset="0"/>
              </a:rPr>
              <a:t>: </a:t>
            </a:r>
          </a:p>
          <a:p>
            <a:pPr marL="0" indent="0">
              <a:buNone/>
            </a:pPr>
            <a:r>
              <a:rPr lang="fr-FR" sz="2800" dirty="0">
                <a:latin typeface="+mj-lt"/>
              </a:rPr>
              <a:t>Je crois en Dieu, le Père tout-puissant, </a:t>
            </a:r>
            <a:r>
              <a:rPr lang="fr-FR" sz="2800" dirty="0" smtClean="0">
                <a:latin typeface="+mj-lt"/>
              </a:rPr>
              <a:t/>
            </a:r>
            <a:br>
              <a:rPr lang="fr-FR" sz="2800" dirty="0" smtClean="0">
                <a:latin typeface="+mj-lt"/>
              </a:rPr>
            </a:br>
            <a:r>
              <a:rPr lang="fr-FR" sz="2800" dirty="0" smtClean="0">
                <a:latin typeface="+mj-lt"/>
              </a:rPr>
              <a:t>créateur </a:t>
            </a:r>
            <a:r>
              <a:rPr lang="fr-FR" sz="2800" dirty="0">
                <a:latin typeface="+mj-lt"/>
              </a:rPr>
              <a:t>du ciel et de la terre </a:t>
            </a:r>
            <a:r>
              <a:rPr lang="fr-FR" sz="2800" dirty="0" smtClean="0">
                <a:latin typeface="+mj-lt"/>
              </a:rPr>
              <a:t>; et </a:t>
            </a:r>
            <a:r>
              <a:rPr lang="fr-FR" sz="2800" dirty="0">
                <a:latin typeface="+mj-lt"/>
              </a:rPr>
              <a:t>en Jésus-Christ, son Fils unique, notre Seigneur, qui a été conçu du Saint-Esprit, est né de la Vierge Marie, a souffert sous Ponce Pilate, a été crucifié, est mort et a été enseveli, est descendu aux enfers, le troisième jour est ressuscité des morts, est monté aux cieux, est assis à la droite de Dieu le Père tout-puissant, d’où il viendra juger les vivants et les morts.</a:t>
            </a:r>
          </a:p>
          <a:p>
            <a:pPr marL="0" indent="0">
              <a:buNone/>
            </a:pPr>
            <a:r>
              <a:rPr lang="fr-FR" sz="2800" dirty="0">
                <a:latin typeface="+mj-lt"/>
              </a:rPr>
              <a:t>Je crois en l’Esprit-Saint, à la sainte Église catholique, à la communion des saints, à la rémission des péchés, à la résurrection de la chair, à la vie éternelle. Amen.</a:t>
            </a:r>
            <a:endParaRPr lang="en-US" sz="2800" dirty="0">
              <a:latin typeface="+mj-lt"/>
            </a:endParaRPr>
          </a:p>
        </p:txBody>
      </p:sp>
    </p:spTree>
    <p:extLst>
      <p:ext uri="{BB962C8B-B14F-4D97-AF65-F5344CB8AC3E}">
        <p14:creationId xmlns="" xmlns:p14="http://schemas.microsoft.com/office/powerpoint/2010/main" val="2438030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45660" y="263057"/>
            <a:ext cx="8829546" cy="1738686"/>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fr-FR" sz="2800" b="1" i="1" dirty="0">
                <a:solidFill>
                  <a:schemeClr val="tx2"/>
                </a:solidFill>
                <a:latin typeface="Arial Narrow" panose="020B0606020202030204" pitchFamily="34" charset="0"/>
              </a:rPr>
              <a:t>Prière universelle</a:t>
            </a:r>
            <a:r>
              <a:rPr lang="fr-FR" sz="2800" b="1" i="1" dirty="0">
                <a:latin typeface="Arial Narrow" panose="020B0606020202030204" pitchFamily="34" charset="0"/>
              </a:rPr>
              <a:t> </a:t>
            </a:r>
            <a:r>
              <a:rPr lang="fr-FR" sz="2800" b="1" dirty="0">
                <a:latin typeface="Arial Narrow" panose="020B0606020202030204" pitchFamily="34" charset="0"/>
              </a:rPr>
              <a:t>:</a:t>
            </a:r>
            <a:endParaRPr lang="en-US" sz="3200" dirty="0">
              <a:latin typeface="Arial Narrow" panose="020B0606020202030204" pitchFamily="34" charset="0"/>
            </a:endParaRPr>
          </a:p>
        </p:txBody>
      </p:sp>
      <p:sp>
        <p:nvSpPr>
          <p:cNvPr id="3" name="Content Placeholder 2">
            <a:extLst>
              <a:ext uri="{FF2B5EF4-FFF2-40B4-BE49-F238E27FC236}">
                <a16:creationId xmlns="" xmlns:a16="http://schemas.microsoft.com/office/drawing/2014/main" id="{28861068-F00F-479C-8D89-6C8D0B97461F}"/>
              </a:ext>
            </a:extLst>
          </p:cNvPr>
          <p:cNvSpPr txBox="1">
            <a:spLocks/>
          </p:cNvSpPr>
          <p:nvPr/>
        </p:nvSpPr>
        <p:spPr>
          <a:xfrm>
            <a:off x="1473357" y="1492370"/>
            <a:ext cx="8733453" cy="4599991"/>
          </a:xfrm>
          <a:prstGeom prst="rect">
            <a:avLst/>
          </a:prstGeom>
        </p:spPr>
        <p:txBody>
          <a:bodyPr vert="horz" lIns="91440" tIns="45720" rIns="91440" bIns="4572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3200" b="1" i="1" dirty="0" smtClean="0">
                <a:latin typeface="+mj-lt"/>
              </a:rPr>
              <a:t>Seigneur, écoute-nous !</a:t>
            </a:r>
          </a:p>
          <a:p>
            <a:r>
              <a:rPr lang="fr-FR" sz="3200" b="1" i="1" dirty="0" smtClean="0">
                <a:latin typeface="+mj-lt"/>
              </a:rPr>
              <a:t> </a:t>
            </a:r>
          </a:p>
          <a:p>
            <a:r>
              <a:rPr lang="fr-FR" sz="3200" b="1" i="1" dirty="0" smtClean="0">
                <a:latin typeface="+mj-lt"/>
              </a:rPr>
              <a:t>Seigneur, exauce-nous !</a:t>
            </a:r>
            <a:endParaRPr lang="fr-FR" sz="3200" b="1" i="1" dirty="0">
              <a:latin typeface="+mj-lt"/>
            </a:endParaRPr>
          </a:p>
        </p:txBody>
      </p:sp>
    </p:spTree>
    <p:extLst>
      <p:ext uri="{BB962C8B-B14F-4D97-AF65-F5344CB8AC3E}">
        <p14:creationId xmlns="" xmlns:p14="http://schemas.microsoft.com/office/powerpoint/2010/main" val="2713357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2417882" y="2734574"/>
            <a:ext cx="1886699" cy="608013"/>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r>
              <a:rPr lang="fr-FR" sz="2400" b="1" dirty="0" smtClean="0">
                <a:solidFill>
                  <a:srgbClr val="D2533C"/>
                </a:solidFill>
              </a:rPr>
              <a:t>Offertoire</a:t>
            </a:r>
          </a:p>
        </p:txBody>
      </p:sp>
    </p:spTree>
    <p:extLst>
      <p:ext uri="{BB962C8B-B14F-4D97-AF65-F5344CB8AC3E}">
        <p14:creationId xmlns="" xmlns:p14="http://schemas.microsoft.com/office/powerpoint/2010/main" val="6350563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 xmlns:p14="http://schemas.microsoft.com/office/powerpoint/2010/main" val="2285844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41540" y="692150"/>
            <a:ext cx="8375410" cy="626524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700" b="1" i="1" dirty="0">
                <a:solidFill>
                  <a:srgbClr val="D63800"/>
                </a:solidFill>
                <a:cs typeface="Arial Unicode MS" charset="0"/>
              </a:rPr>
              <a:t>Sanctus</a:t>
            </a:r>
            <a:r>
              <a:rPr lang="en-US" sz="2700" i="1" dirty="0">
                <a:solidFill>
                  <a:srgbClr val="D63800"/>
                </a:solidFill>
                <a:cs typeface="Arial Unicode MS" charset="0"/>
              </a:rPr>
              <a:t> (</a:t>
            </a:r>
            <a:r>
              <a:rPr lang="en-US" sz="2700" i="1" dirty="0" err="1">
                <a:solidFill>
                  <a:srgbClr val="D63800"/>
                </a:solidFill>
                <a:cs typeface="Arial Unicode MS" charset="0"/>
              </a:rPr>
              <a:t>Messe</a:t>
            </a:r>
            <a:r>
              <a:rPr lang="en-US" sz="2700" i="1" dirty="0">
                <a:solidFill>
                  <a:srgbClr val="D63800"/>
                </a:solidFill>
                <a:cs typeface="Arial Unicode MS" charset="0"/>
              </a:rPr>
              <a:t> </a:t>
            </a:r>
            <a:r>
              <a:rPr lang="en-US" sz="2700" i="1" dirty="0" smtClean="0">
                <a:solidFill>
                  <a:srgbClr val="D63800"/>
                </a:solidFill>
                <a:cs typeface="Arial Unicode MS" charset="0"/>
              </a:rPr>
              <a:t>du </a:t>
            </a:r>
            <a:r>
              <a:rPr lang="en-US" sz="2700" i="1" dirty="0" err="1" smtClean="0">
                <a:solidFill>
                  <a:srgbClr val="D63800"/>
                </a:solidFill>
                <a:cs typeface="Arial Unicode MS" charset="0"/>
              </a:rPr>
              <a:t>Peuple</a:t>
            </a:r>
            <a:r>
              <a:rPr lang="en-US" sz="2700" i="1" dirty="0" smtClean="0">
                <a:solidFill>
                  <a:srgbClr val="D63800"/>
                </a:solidFill>
                <a:cs typeface="Arial Unicode MS" charset="0"/>
              </a:rPr>
              <a:t>)</a:t>
            </a: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200" b="1" i="1" dirty="0" smtClean="0">
              <a:solidFill>
                <a:schemeClr val="tx1"/>
              </a:solidFill>
              <a:cs typeface="Arial Unicode MS" charset="0"/>
            </a:endParaRPr>
          </a:p>
          <a:p>
            <a:pPr algn="ctr"/>
            <a:r>
              <a:rPr lang="fr-FR" sz="3200" b="1" dirty="0" smtClean="0">
                <a:solidFill>
                  <a:schemeClr val="tx1"/>
                </a:solidFill>
              </a:rPr>
              <a:t>Saint ! Saint ! Saint le Seigneur, </a:t>
            </a:r>
          </a:p>
          <a:p>
            <a:pPr algn="ctr"/>
            <a:r>
              <a:rPr lang="fr-FR" sz="3200" b="1" dirty="0" smtClean="0">
                <a:solidFill>
                  <a:schemeClr val="tx1"/>
                </a:solidFill>
              </a:rPr>
              <a:t>Dieu de l’univers ! (bis)</a:t>
            </a:r>
            <a:endParaRPr lang="en-US" sz="3200" dirty="0" smtClean="0">
              <a:solidFill>
                <a:schemeClr val="tx1"/>
              </a:solidFill>
            </a:endParaRPr>
          </a:p>
          <a:p>
            <a:pPr algn="ctr"/>
            <a:endParaRPr lang="fr-FR" sz="3200" dirty="0" smtClean="0">
              <a:solidFill>
                <a:schemeClr val="tx1"/>
              </a:solidFill>
            </a:endParaRPr>
          </a:p>
          <a:p>
            <a:pPr algn="ctr"/>
            <a:r>
              <a:rPr lang="fr-FR" sz="3200" dirty="0" smtClean="0">
                <a:solidFill>
                  <a:schemeClr val="tx1"/>
                </a:solidFill>
              </a:rPr>
              <a:t>Le ciel et la terre sont remplis de ta Gloire.</a:t>
            </a:r>
            <a:endParaRPr lang="en-US" sz="3200" dirty="0" smtClean="0">
              <a:solidFill>
                <a:schemeClr val="tx1"/>
              </a:solidFill>
            </a:endParaRPr>
          </a:p>
          <a:p>
            <a:pPr algn="ctr"/>
            <a:r>
              <a:rPr lang="fr-FR" sz="3200" dirty="0" smtClean="0">
                <a:solidFill>
                  <a:schemeClr val="tx1"/>
                </a:solidFill>
              </a:rPr>
              <a:t>Hosanna,  au plus haut des cieux !</a:t>
            </a:r>
            <a:endParaRPr lang="en-US" sz="3200" dirty="0" smtClean="0">
              <a:solidFill>
                <a:schemeClr val="tx1"/>
              </a:solidFill>
            </a:endParaRPr>
          </a:p>
          <a:p>
            <a:pPr algn="ctr"/>
            <a:r>
              <a:rPr lang="fr-FR" sz="3200" dirty="0" smtClean="0">
                <a:solidFill>
                  <a:schemeClr val="tx1"/>
                </a:solidFill>
              </a:rPr>
              <a:t>Béni soit celui qui vient au nom du Seigneur,</a:t>
            </a:r>
            <a:endParaRPr lang="en-US" sz="3200" dirty="0" smtClean="0">
              <a:solidFill>
                <a:schemeClr val="tx1"/>
              </a:solidFill>
            </a:endParaRPr>
          </a:p>
          <a:p>
            <a:pPr algn="ctr"/>
            <a:r>
              <a:rPr lang="fr-FR" sz="3200" dirty="0" smtClean="0">
                <a:solidFill>
                  <a:schemeClr val="tx1"/>
                </a:solidFill>
              </a:rPr>
              <a:t>Hosanna au plus haut des cieux !</a:t>
            </a:r>
            <a:endParaRPr lang="en-US" sz="3200" dirty="0" smtClean="0">
              <a:solidFill>
                <a:schemeClr val="tx1"/>
              </a:solidFill>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200" b="1" dirty="0" smtClean="0">
              <a:solidFill>
                <a:schemeClr val="tx1"/>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200" b="1" dirty="0" smtClean="0">
              <a:solidFill>
                <a:schemeClr val="tx1"/>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smtClean="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smtClean="0">
              <a:solidFill>
                <a:srgbClr val="292934"/>
              </a:solidFill>
              <a:cs typeface="Arial Unicode MS" charset="0"/>
            </a:endParaRPr>
          </a:p>
          <a:p>
            <a:pPr algn="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700" dirty="0">
              <a:solidFill>
                <a:srgbClr val="292934"/>
              </a:solidFill>
              <a:cs typeface="Arial Unicode MS" charset="0"/>
            </a:endParaRPr>
          </a:p>
        </p:txBody>
      </p:sp>
      <p:sp>
        <p:nvSpPr>
          <p:cNvPr id="15362" name="Rectangle 2"/>
          <p:cNvSpPr>
            <a:spLocks noChangeArrowheads="1"/>
          </p:cNvSpPr>
          <p:nvPr/>
        </p:nvSpPr>
        <p:spPr bwMode="auto">
          <a:xfrm>
            <a:off x="468313" y="0"/>
            <a:ext cx="8229600" cy="99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u="sng" dirty="0">
                <a:solidFill>
                  <a:srgbClr val="D63800"/>
                </a:solidFill>
                <a:cs typeface="Arial Unicode MS" charset="0"/>
              </a:rPr>
              <a:t>LITURGIE EUCHARISTIQUE</a:t>
            </a:r>
            <a:r>
              <a:rPr lang="en-US" sz="2400" b="1" dirty="0">
                <a:solidFill>
                  <a:srgbClr val="D63800"/>
                </a:solidFill>
                <a:cs typeface="Arial Unicode MS" charset="0"/>
              </a:rPr>
              <a:t>  </a:t>
            </a:r>
          </a:p>
        </p:txBody>
      </p:sp>
    </p:spTree>
    <p:extLst>
      <p:ext uri="{BB962C8B-B14F-4D97-AF65-F5344CB8AC3E}">
        <p14:creationId xmlns:p14="http://schemas.microsoft.com/office/powerpoint/2010/main" xmlns="" val="56727144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 xmlns:p14="http://schemas.microsoft.com/office/powerpoint/2010/main" val="22858444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260555" y="489154"/>
            <a:ext cx="8779928" cy="572273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fr-FR" sz="3200" dirty="0">
                <a:solidFill>
                  <a:schemeClr val="tx1"/>
                </a:solidFill>
                <a:latin typeface="+mn-lt"/>
              </a:rPr>
              <a:t>Notre Père qui es aux cieux, </a:t>
            </a:r>
            <a:endParaRPr lang="fr-FR" sz="3200" dirty="0" smtClean="0">
              <a:solidFill>
                <a:schemeClr val="tx1"/>
              </a:solidFill>
              <a:latin typeface="+mn-lt"/>
            </a:endParaRPr>
          </a:p>
          <a:p>
            <a:pPr algn="ctr"/>
            <a:r>
              <a:rPr lang="fr-FR" sz="3200" dirty="0" smtClean="0">
                <a:solidFill>
                  <a:schemeClr val="tx1"/>
                </a:solidFill>
                <a:latin typeface="+mn-lt"/>
              </a:rPr>
              <a:t>que </a:t>
            </a:r>
            <a:r>
              <a:rPr lang="fr-FR" sz="3200" dirty="0">
                <a:solidFill>
                  <a:schemeClr val="tx1"/>
                </a:solidFill>
                <a:latin typeface="+mn-lt"/>
              </a:rPr>
              <a:t>ton Nom soit sanctifié, </a:t>
            </a:r>
            <a:r>
              <a:rPr lang="fr-FR" sz="3200" dirty="0" smtClean="0">
                <a:solidFill>
                  <a:schemeClr val="tx1"/>
                </a:solidFill>
                <a:latin typeface="+mn-lt"/>
              </a:rPr>
              <a:t>que </a:t>
            </a:r>
            <a:r>
              <a:rPr lang="fr-FR" sz="3200" dirty="0">
                <a:solidFill>
                  <a:schemeClr val="tx1"/>
                </a:solidFill>
                <a:latin typeface="+mn-lt"/>
              </a:rPr>
              <a:t>ton règne vienne;</a:t>
            </a:r>
          </a:p>
          <a:p>
            <a:pPr algn="ctr"/>
            <a:r>
              <a:rPr lang="fr-FR" sz="3200" dirty="0">
                <a:solidFill>
                  <a:schemeClr val="tx1"/>
                </a:solidFill>
                <a:latin typeface="+mn-lt"/>
              </a:rPr>
              <a:t>Que ta volonté soit faite, sur la terre comme au ciel. Donne-nous aujourd’hui notre pain de ce jour,</a:t>
            </a:r>
            <a:br>
              <a:rPr lang="fr-FR" sz="3200" dirty="0">
                <a:solidFill>
                  <a:schemeClr val="tx1"/>
                </a:solidFill>
                <a:latin typeface="+mn-lt"/>
              </a:rPr>
            </a:br>
            <a:r>
              <a:rPr lang="fr-FR" sz="3200" dirty="0">
                <a:solidFill>
                  <a:schemeClr val="tx1"/>
                </a:solidFill>
                <a:latin typeface="+mn-lt"/>
              </a:rPr>
              <a:t>Pardonne-nous nos offenses, comme nous pardonnons aussi à ceux qui nous ont offensés. </a:t>
            </a:r>
          </a:p>
          <a:p>
            <a:pPr algn="ctr"/>
            <a:r>
              <a:rPr lang="fr-FR" sz="3200" dirty="0">
                <a:solidFill>
                  <a:schemeClr val="tx1"/>
                </a:solidFill>
                <a:latin typeface="+mn-lt"/>
              </a:rPr>
              <a:t>Ne nous laisse pas entrer en tentation,</a:t>
            </a:r>
            <a:br>
              <a:rPr lang="fr-FR" sz="3200" dirty="0">
                <a:solidFill>
                  <a:schemeClr val="tx1"/>
                </a:solidFill>
                <a:latin typeface="+mn-lt"/>
              </a:rPr>
            </a:br>
            <a:r>
              <a:rPr lang="fr-FR" sz="3200" dirty="0">
                <a:solidFill>
                  <a:schemeClr val="tx1"/>
                </a:solidFill>
                <a:latin typeface="+mn-lt"/>
              </a:rPr>
              <a:t>Mais délivre-nous du mal.</a:t>
            </a:r>
          </a:p>
          <a:p>
            <a:pPr algn="ctr"/>
            <a:r>
              <a:rPr lang="fr-FR" sz="3200" dirty="0">
                <a:solidFill>
                  <a:schemeClr val="tx1"/>
                </a:solidFill>
                <a:latin typeface="+mn-lt"/>
              </a:rPr>
              <a:t>Car c’est a Toi, qu’appartiennent le règne la </a:t>
            </a:r>
            <a:r>
              <a:rPr lang="fr-FR" sz="3200" dirty="0" smtClean="0">
                <a:solidFill>
                  <a:schemeClr val="tx1"/>
                </a:solidFill>
                <a:latin typeface="+mn-lt"/>
              </a:rPr>
              <a:t>puissance et </a:t>
            </a:r>
            <a:r>
              <a:rPr lang="fr-FR" sz="3200" dirty="0">
                <a:solidFill>
                  <a:schemeClr val="tx1"/>
                </a:solidFill>
                <a:latin typeface="+mn-lt"/>
              </a:rPr>
              <a:t>la gloire, pour les siècles des siècles, </a:t>
            </a:r>
            <a:endParaRPr lang="fr-FR" sz="3200" dirty="0" smtClean="0">
              <a:solidFill>
                <a:schemeClr val="tx1"/>
              </a:solidFill>
              <a:latin typeface="+mn-lt"/>
            </a:endParaRPr>
          </a:p>
          <a:p>
            <a:pPr algn="ctr"/>
            <a:r>
              <a:rPr lang="fr-FR" sz="3200" dirty="0" smtClean="0">
                <a:solidFill>
                  <a:schemeClr val="tx1"/>
                </a:solidFill>
                <a:latin typeface="+mn-lt"/>
              </a:rPr>
              <a:t>Amen</a:t>
            </a:r>
            <a:r>
              <a:rPr lang="fr-FR" sz="3200" dirty="0">
                <a:solidFill>
                  <a:schemeClr val="tx1"/>
                </a:solidFill>
                <a:latin typeface="+mn-lt"/>
              </a:rPr>
              <a:t>.</a:t>
            </a:r>
          </a:p>
        </p:txBody>
      </p:sp>
    </p:spTree>
    <p:extLst>
      <p:ext uri="{BB962C8B-B14F-4D97-AF65-F5344CB8AC3E}">
        <p14:creationId xmlns="" xmlns:p14="http://schemas.microsoft.com/office/powerpoint/2010/main" val="1347618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 xmlns:p14="http://schemas.microsoft.com/office/powerpoint/2010/main" val="2285844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457200" y="855662"/>
            <a:ext cx="8331200" cy="617373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a:endParaRPr lang="fr-FR" sz="3200" dirty="0" smtClean="0"/>
          </a:p>
          <a:p>
            <a:pPr algn="ctr"/>
            <a:r>
              <a:rPr lang="fr-FR" sz="3200" dirty="0" smtClean="0"/>
              <a:t>Agneau de Dieu qui enlève le péché du monde, prends pitié de </a:t>
            </a:r>
            <a:r>
              <a:rPr lang="fr-FR" sz="3200" dirty="0"/>
              <a:t>nous , prends pitié de </a:t>
            </a:r>
            <a:r>
              <a:rPr lang="fr-FR" sz="3200" dirty="0" smtClean="0"/>
              <a:t>nous. (bis)</a:t>
            </a:r>
          </a:p>
          <a:p>
            <a:pPr algn="ctr"/>
            <a:endParaRPr lang="fr-FR" sz="3200" dirty="0" smtClean="0"/>
          </a:p>
          <a:p>
            <a:pPr algn="ctr"/>
            <a:r>
              <a:rPr lang="fr-FR" sz="3200" dirty="0" smtClean="0"/>
              <a:t>Agneau de Dieu qui enlèves le péché du monde, donne-nous la </a:t>
            </a:r>
            <a:r>
              <a:rPr lang="fr-FR" sz="3200" dirty="0"/>
              <a:t>paix , donne-nous la paix.</a:t>
            </a:r>
            <a:endParaRPr lang="fr-FR" sz="3200" b="1" dirty="0"/>
          </a:p>
        </p:txBody>
      </p:sp>
      <p:sp>
        <p:nvSpPr>
          <p:cNvPr id="6" name="Rectangle 2"/>
          <p:cNvSpPr>
            <a:spLocks noChangeArrowheads="1"/>
          </p:cNvSpPr>
          <p:nvPr/>
        </p:nvSpPr>
        <p:spPr bwMode="auto">
          <a:xfrm>
            <a:off x="468313" y="62136"/>
            <a:ext cx="8229600" cy="9906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nchor="ctr"/>
          <a:lstStyle/>
          <a:p>
            <a:pP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400" b="1" i="1" dirty="0" smtClean="0">
                <a:solidFill>
                  <a:srgbClr val="D63800"/>
                </a:solidFill>
                <a:cs typeface="Arial Unicode MS" charset="0"/>
              </a:rPr>
              <a:t>Agneau de Dieu: </a:t>
            </a:r>
            <a:r>
              <a:rPr lang="fr-FR" sz="2400" i="1" dirty="0" smtClean="0">
                <a:solidFill>
                  <a:srgbClr val="D63800"/>
                </a:solidFill>
                <a:cs typeface="Arial Unicode MS" charset="0"/>
              </a:rPr>
              <a:t>Messe du Peuple de Dieu</a:t>
            </a:r>
            <a:endParaRPr lang="fr-FR" sz="2400" i="1" dirty="0">
              <a:solidFill>
                <a:srgbClr val="D63800"/>
              </a:solidFill>
              <a:cs typeface="Arial Unicode MS" charset="0"/>
            </a:endParaRPr>
          </a:p>
        </p:txBody>
      </p:sp>
    </p:spTree>
    <p:extLst>
      <p:ext uri="{BB962C8B-B14F-4D97-AF65-F5344CB8AC3E}">
        <p14:creationId xmlns="" xmlns:p14="http://schemas.microsoft.com/office/powerpoint/2010/main" val="132740605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txBox="1">
            <a:spLocks/>
          </p:cNvSpPr>
          <p:nvPr/>
        </p:nvSpPr>
        <p:spPr bwMode="auto">
          <a:xfrm>
            <a:off x="0" y="384175"/>
            <a:ext cx="9050338" cy="6350000"/>
          </a:xfrm>
          <a:prstGeom prst="rect">
            <a:avLst/>
          </a:prstGeom>
          <a:noFill/>
          <a:ln w="9525">
            <a:noFill/>
            <a:miter lim="800000"/>
            <a:headEnd/>
            <a:tailEnd/>
          </a:ln>
        </p:spPr>
        <p:txBody>
          <a:bodyPr/>
          <a:lstStyle/>
          <a:p>
            <a:pPr algn="just" eaLnBrk="1" hangingPunct="1">
              <a:spcBef>
                <a:spcPct val="20000"/>
              </a:spcBef>
              <a:buClr>
                <a:schemeClr val="accent1"/>
              </a:buClr>
              <a:buSzPct val="85000"/>
              <a:buFont typeface="Arial" charset="0"/>
              <a:buNone/>
            </a:pPr>
            <a:r>
              <a:rPr lang="fr-FR" altLang="fr-FR" sz="2500"/>
              <a:t>Nous souhaitons vous rappeler que seules les personnes ayant fait leur première communion sont autorisées à communier. Dans le cas contraire, vous êtes invités à vous présenter les bras croisés sur le torse pour recevoir une bénédiction.</a:t>
            </a:r>
          </a:p>
          <a:p>
            <a:pPr algn="just" eaLnBrk="1" hangingPunct="1">
              <a:spcBef>
                <a:spcPct val="20000"/>
              </a:spcBef>
              <a:buClr>
                <a:schemeClr val="accent1"/>
              </a:buClr>
              <a:buSzPct val="85000"/>
              <a:buFont typeface="Arial" charset="0"/>
              <a:buNone/>
            </a:pPr>
            <a:r>
              <a:rPr lang="fr-FR" altLang="fr-FR" sz="500"/>
              <a:t> </a:t>
            </a:r>
          </a:p>
          <a:p>
            <a:pPr algn="just" eaLnBrk="1" hangingPunct="1">
              <a:spcBef>
                <a:spcPct val="20000"/>
              </a:spcBef>
              <a:buClr>
                <a:schemeClr val="accent1"/>
              </a:buClr>
              <a:buSzPct val="85000"/>
              <a:buFont typeface="Arial" charset="0"/>
              <a:buNone/>
            </a:pPr>
            <a:r>
              <a:rPr lang="ja-JP" altLang="fr-FR" sz="2500"/>
              <a:t>友情提示：只有己经初领圣体的天主教教友才可以领受圣体。如果您这没有初领圣体，您可以双手交叉成 </a:t>
            </a:r>
            <a:r>
              <a:rPr lang="fr-FR" altLang="fr-FR" sz="2500"/>
              <a:t>X </a:t>
            </a:r>
            <a:r>
              <a:rPr lang="ja-JP" altLang="fr-FR" sz="2500"/>
              <a:t>形，置于胸前，前往接受祝福。</a:t>
            </a:r>
            <a:endParaRPr lang="fr-FR" altLang="ja-JP" sz="2500"/>
          </a:p>
          <a:p>
            <a:pPr algn="just" eaLnBrk="1" hangingPunct="1">
              <a:spcBef>
                <a:spcPct val="20000"/>
              </a:spcBef>
              <a:buClr>
                <a:schemeClr val="accent1"/>
              </a:buClr>
              <a:buSzPct val="85000"/>
              <a:buFont typeface="Arial" charset="0"/>
              <a:buNone/>
            </a:pPr>
            <a:r>
              <a:rPr lang="fr-FR" altLang="ja-JP" sz="500"/>
              <a:t> </a:t>
            </a:r>
            <a:endParaRPr lang="ja-JP" altLang="fr-FR" sz="500"/>
          </a:p>
          <a:p>
            <a:pPr algn="just" eaLnBrk="1" hangingPunct="1">
              <a:spcBef>
                <a:spcPts val="600"/>
              </a:spcBef>
              <a:buClr>
                <a:schemeClr val="accent1"/>
              </a:buClr>
              <a:buSzPct val="85000"/>
              <a:buFont typeface="Arial" charset="0"/>
              <a:buNone/>
            </a:pPr>
            <a:r>
              <a:rPr lang="fr-FR" altLang="fr-FR" sz="2500"/>
              <a:t>Please be reminded that only baptized catholics who have received First Holy Communion may receive Holy Communion. If you have not received First Holy Communion, you may approach the alter with your hands folded across the chest in an X in order to receive a blessing. </a:t>
            </a:r>
          </a:p>
        </p:txBody>
      </p:sp>
    </p:spTree>
    <p:extLst>
      <p:ext uri="{BB962C8B-B14F-4D97-AF65-F5344CB8AC3E}">
        <p14:creationId xmlns="" xmlns:p14="http://schemas.microsoft.com/office/powerpoint/2010/main" val="363417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551" y="338688"/>
            <a:ext cx="8376249" cy="843130"/>
          </a:xfrm>
        </p:spPr>
        <p:txBody>
          <a:bodyPr/>
          <a:lstStyle/>
          <a:p>
            <a:pPr fontAlgn="auto">
              <a:spcAft>
                <a:spcPts val="0"/>
              </a:spcAft>
              <a:defRPr/>
            </a:pPr>
            <a:r>
              <a:rPr lang="fr-FR" sz="2800" b="1" i="1" dirty="0" smtClean="0">
                <a:latin typeface="Arial Narrow" pitchFamily="34" charset="0"/>
              </a:rPr>
              <a:t>Entrée : </a:t>
            </a:r>
            <a:r>
              <a:rPr lang="fr-FR" sz="2800" b="1" dirty="0" smtClean="0">
                <a:latin typeface="Arial Narrow" pitchFamily="34" charset="0"/>
              </a:rPr>
              <a:t>  Oui Seigneur Tu es Bon</a:t>
            </a:r>
            <a:endParaRPr lang="fr-FR" sz="2800" dirty="0">
              <a:latin typeface="Arial Narrow" pitchFamily="34" charset="0"/>
            </a:endParaRPr>
          </a:p>
        </p:txBody>
      </p:sp>
      <p:sp>
        <p:nvSpPr>
          <p:cNvPr id="3" name="Title 1"/>
          <p:cNvSpPr txBox="1">
            <a:spLocks/>
          </p:cNvSpPr>
          <p:nvPr/>
        </p:nvSpPr>
        <p:spPr>
          <a:xfrm>
            <a:off x="457200" y="1846052"/>
            <a:ext cx="8229600" cy="479628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fr-FR" sz="2800" b="0" i="0" u="none" strike="noStrike" kern="1200" cap="none" spc="-100" normalizeH="0" baseline="0" noProof="0" dirty="0">
              <a:ln>
                <a:noFill/>
              </a:ln>
              <a:solidFill>
                <a:schemeClr val="tx2"/>
              </a:solidFill>
              <a:effectLst/>
              <a:uLnTx/>
              <a:uFillTx/>
              <a:latin typeface="+mj-lt"/>
              <a:ea typeface="+mj-ea"/>
              <a:cs typeface="+mj-cs"/>
            </a:endParaRPr>
          </a:p>
        </p:txBody>
      </p:sp>
      <p:sp>
        <p:nvSpPr>
          <p:cNvPr id="32769" name="Rectangle 1"/>
          <p:cNvSpPr>
            <a:spLocks noChangeArrowheads="1"/>
          </p:cNvSpPr>
          <p:nvPr/>
        </p:nvSpPr>
        <p:spPr bwMode="auto">
          <a:xfrm>
            <a:off x="310550" y="1009291"/>
            <a:ext cx="8635041"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zh-CN" sz="2200" b="1" i="0" u="none" strike="noStrike" cap="none" normalizeH="0" baseline="0" dirty="0" smtClean="0">
                <a:ln>
                  <a:noFill/>
                </a:ln>
                <a:solidFill>
                  <a:schemeClr val="tx1"/>
                </a:solidFill>
                <a:effectLst/>
                <a:ea typeface="宋体" pitchFamily="2" charset="-122"/>
                <a:cs typeface="Arial" pitchFamily="34" charset="0"/>
              </a:rPr>
              <a:t>Oui, Seigneur, tu es bon, oui, Seigneur, tu es ma force, </a:t>
            </a:r>
            <a:endParaRPr kumimoji="0" lang="fr-FR" altLang="zh-CN" sz="2200" b="0" i="0" u="none" strike="noStrike" cap="none" normalizeH="0" baseline="0" dirty="0" smtClean="0">
              <a:ln>
                <a:noFill/>
              </a:ln>
              <a:solidFill>
                <a:schemeClr val="tx1"/>
              </a:solidFill>
              <a:effectLst/>
              <a:ea typeface="宋体" pitchFamily="2" charset="-122"/>
              <a:cs typeface="宋体" pitchFamily="2" charset="-122"/>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zh-CN" sz="2200" b="1" i="0" u="none" strike="noStrike" cap="none" normalizeH="0" baseline="0" dirty="0" smtClean="0">
                <a:ln>
                  <a:noFill/>
                </a:ln>
                <a:solidFill>
                  <a:schemeClr val="tx1"/>
                </a:solidFill>
                <a:effectLst/>
                <a:ea typeface="宋体" pitchFamily="2" charset="-122"/>
                <a:cs typeface="Arial" pitchFamily="34" charset="0"/>
              </a:rPr>
              <a:t>Oui, Seigneur, tu es bon, </a:t>
            </a:r>
            <a:r>
              <a:rPr kumimoji="0" lang="" altLang="zh-CN" sz="2200" b="1" i="0" u="none" strike="noStrike" cap="none" normalizeH="0" baseline="0" dirty="0" smtClean="0">
                <a:ln>
                  <a:noFill/>
                </a:ln>
                <a:solidFill>
                  <a:schemeClr val="tx1"/>
                </a:solidFill>
                <a:effectLst/>
                <a:ea typeface="宋体" pitchFamily="2" charset="-122"/>
                <a:cs typeface="Arial" pitchFamily="34" charset="0"/>
              </a:rPr>
              <a:t>al</a:t>
            </a:r>
            <a:r>
              <a:rPr kumimoji="0" lang="fr-FR" altLang="zh-CN" sz="2200" b="1" i="0" u="none" strike="noStrike" cap="none" normalizeH="0" baseline="0" dirty="0" err="1" smtClean="0">
                <a:ln>
                  <a:noFill/>
                </a:ln>
                <a:solidFill>
                  <a:schemeClr val="tx1"/>
                </a:solidFill>
                <a:effectLst/>
                <a:ea typeface="宋体" pitchFamily="2" charset="-122"/>
                <a:cs typeface="Arial" pitchFamily="34" charset="0"/>
              </a:rPr>
              <a:t>léluia</a:t>
            </a:r>
            <a:r>
              <a:rPr kumimoji="0" lang="fr-FR" altLang="zh-CN" sz="2200" b="1" i="0" u="none" strike="noStrike" cap="none" normalizeH="0" baseline="0" dirty="0" smtClean="0">
                <a:ln>
                  <a:noFill/>
                </a:ln>
                <a:solidFill>
                  <a:schemeClr val="tx1"/>
                </a:solidFill>
                <a:effectLst/>
                <a:ea typeface="宋体" pitchFamily="2" charset="-122"/>
                <a:cs typeface="Arial" pitchFamily="34"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altLang="zh-CN" sz="2200" b="1" i="0" u="none" strike="noStrike" cap="none" normalizeH="0" baseline="0" dirty="0" smtClean="0">
              <a:ln>
                <a:noFill/>
              </a:ln>
              <a:solidFill>
                <a:schemeClr val="tx1"/>
              </a:solidFill>
              <a:effectLst/>
              <a:ea typeface="宋体" pitchFamily="2" charset="-122"/>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zh-CN" sz="2200" b="0" i="0" u="none" strike="noStrike" cap="none" normalizeH="0" baseline="0" dirty="0" smtClean="0">
                <a:ln>
                  <a:noFill/>
                </a:ln>
                <a:solidFill>
                  <a:schemeClr val="tx1"/>
                </a:solidFill>
                <a:effectLst/>
                <a:ea typeface="宋体" pitchFamily="2" charset="-122"/>
                <a:cs typeface="宋体" pitchFamily="2" charset="-122"/>
              </a:rPr>
              <a:t>C</a:t>
            </a:r>
            <a:r>
              <a:rPr kumimoji="0" lang="fr-FR" altLang="zh-CN" sz="2200" b="0" i="0" u="none" strike="noStrike" cap="none" normalizeH="0" baseline="0" dirty="0" smtClean="0">
                <a:ln>
                  <a:noFill/>
                </a:ln>
                <a:solidFill>
                  <a:schemeClr val="tx1"/>
                </a:solidFill>
                <a:effectLst/>
                <a:ea typeface="宋体" pitchFamily="2" charset="-122"/>
                <a:cs typeface="Arial" pitchFamily="34" charset="0"/>
              </a:rPr>
              <a:t>rions de joie pour le Seigneur, Chantons, remplis d’amour pour lui.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zh-CN" sz="2200" b="0" i="0" u="none" strike="noStrike" cap="none" normalizeH="0" baseline="0" dirty="0" smtClean="0">
                <a:ln>
                  <a:noFill/>
                </a:ln>
                <a:solidFill>
                  <a:schemeClr val="tx1"/>
                </a:solidFill>
                <a:effectLst/>
                <a:ea typeface="宋体" pitchFamily="2" charset="-122"/>
                <a:cs typeface="宋体" pitchFamily="2" charset="-122"/>
              </a:rPr>
              <a:t>I</a:t>
            </a:r>
            <a:r>
              <a:rPr kumimoji="0" lang="fr-FR" altLang="zh-CN" sz="2200" b="0" i="0" u="none" strike="noStrike" cap="none" normalizeH="0" baseline="0" dirty="0" smtClean="0">
                <a:ln>
                  <a:noFill/>
                </a:ln>
                <a:solidFill>
                  <a:schemeClr val="tx1"/>
                </a:solidFill>
                <a:effectLst/>
                <a:ea typeface="宋体" pitchFamily="2" charset="-122"/>
                <a:cs typeface="Arial" pitchFamily="34" charset="0"/>
              </a:rPr>
              <a:t>l m’a guéri, m’a délivré, Alléluia !</a:t>
            </a:r>
            <a:br>
              <a:rPr kumimoji="0" lang="fr-FR" altLang="zh-CN" sz="2200" b="0" i="0" u="none" strike="noStrike" cap="none" normalizeH="0" baseline="0" dirty="0" smtClean="0">
                <a:ln>
                  <a:noFill/>
                </a:ln>
                <a:solidFill>
                  <a:schemeClr val="tx1"/>
                </a:solidFill>
                <a:effectLst/>
                <a:ea typeface="宋体" pitchFamily="2" charset="-122"/>
                <a:cs typeface="Arial" pitchFamily="34" charset="0"/>
              </a:rPr>
            </a:br>
            <a:r>
              <a:rPr kumimoji="0" lang="fr-FR" altLang="zh-CN" sz="2200" b="0" i="0" u="none" strike="noStrike" cap="none" normalizeH="0" baseline="0" dirty="0" smtClean="0">
                <a:ln>
                  <a:noFill/>
                </a:ln>
                <a:solidFill>
                  <a:schemeClr val="tx1"/>
                </a:solidFill>
                <a:effectLst/>
                <a:ea typeface="宋体" pitchFamily="2" charset="-122"/>
                <a:cs typeface="Arial" pitchFamily="34" charset="0"/>
              </a:rPr>
              <a:t> </a:t>
            </a:r>
            <a:r>
              <a:rPr lang="fr-FR" altLang="zh-CN" sz="2200" b="1" dirty="0" smtClean="0">
                <a:solidFill>
                  <a:srgbClr val="FF0000"/>
                </a:solidFill>
                <a:ea typeface="宋体" pitchFamily="2" charset="-122"/>
                <a:cs typeface="Arial" pitchFamily="34" charset="0"/>
              </a:rPr>
              <a:t>R</a:t>
            </a:r>
          </a:p>
          <a:p>
            <a:pPr lvl="0" algn="ctr" eaLnBrk="0" fontAlgn="base" hangingPunct="0">
              <a:spcBef>
                <a:spcPct val="0"/>
              </a:spcBef>
              <a:spcAft>
                <a:spcPct val="0"/>
              </a:spcAft>
            </a:pPr>
            <a:r>
              <a:rPr kumimoji="0" lang="fr-FR" altLang="zh-CN" sz="2200" i="0" u="none" strike="noStrike" cap="none" normalizeH="0" baseline="0" dirty="0" smtClean="0">
                <a:ln>
                  <a:noFill/>
                </a:ln>
                <a:effectLst/>
                <a:ea typeface="宋体" pitchFamily="2" charset="-122"/>
                <a:cs typeface="宋体" pitchFamily="2" charset="-122"/>
              </a:rPr>
              <a:t>M</a:t>
            </a:r>
            <a:r>
              <a:rPr kumimoji="0" lang="fr-FR" altLang="zh-CN" sz="2200" b="0" i="0" u="none" strike="noStrike" cap="none" normalizeH="0" baseline="0" dirty="0" smtClean="0">
                <a:ln>
                  <a:noFill/>
                </a:ln>
                <a:solidFill>
                  <a:schemeClr val="tx1"/>
                </a:solidFill>
                <a:effectLst/>
                <a:ea typeface="宋体" pitchFamily="2" charset="-122"/>
                <a:cs typeface="Arial" pitchFamily="34" charset="0"/>
              </a:rPr>
              <a:t>a force et ma joie sont en lui, oui, mon rempart c’est son Esprit.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zh-CN" sz="2200" b="0" i="0" u="none" strike="noStrike" cap="none" normalizeH="0" baseline="0" dirty="0" smtClean="0">
                <a:ln>
                  <a:noFill/>
                </a:ln>
                <a:solidFill>
                  <a:schemeClr val="tx1"/>
                </a:solidFill>
                <a:effectLst/>
                <a:ea typeface="宋体" pitchFamily="2" charset="-122"/>
                <a:cs typeface="宋体" pitchFamily="2" charset="-122"/>
              </a:rPr>
              <a:t>L</a:t>
            </a:r>
            <a:r>
              <a:rPr kumimoji="0" lang="fr-FR" altLang="zh-CN" sz="2200" b="0" i="0" u="none" strike="noStrike" cap="none" normalizeH="0" baseline="0" dirty="0" smtClean="0">
                <a:ln>
                  <a:noFill/>
                </a:ln>
                <a:solidFill>
                  <a:schemeClr val="tx1"/>
                </a:solidFill>
                <a:effectLst/>
                <a:ea typeface="宋体" pitchFamily="2" charset="-122"/>
                <a:cs typeface="Arial" pitchFamily="34" charset="0"/>
              </a:rPr>
              <a:t>a terre est pleine de son amour, Alléluia !</a:t>
            </a:r>
            <a:br>
              <a:rPr kumimoji="0" lang="fr-FR" altLang="zh-CN" sz="2200" b="0" i="0" u="none" strike="noStrike" cap="none" normalizeH="0" baseline="0" dirty="0" smtClean="0">
                <a:ln>
                  <a:noFill/>
                </a:ln>
                <a:solidFill>
                  <a:schemeClr val="tx1"/>
                </a:solidFill>
                <a:effectLst/>
                <a:ea typeface="宋体" pitchFamily="2" charset="-122"/>
                <a:cs typeface="Arial" pitchFamily="34" charset="0"/>
              </a:rPr>
            </a:br>
            <a:r>
              <a:rPr kumimoji="0" lang="fr-FR" altLang="zh-CN" sz="2200" b="0" i="0" u="none" strike="noStrike" cap="none" normalizeH="0" baseline="0" dirty="0" smtClean="0">
                <a:ln>
                  <a:noFill/>
                </a:ln>
                <a:solidFill>
                  <a:schemeClr val="tx1"/>
                </a:solidFill>
                <a:effectLst/>
                <a:ea typeface="宋体" pitchFamily="2" charset="-122"/>
                <a:cs typeface="Arial" pitchFamily="34" charset="0"/>
              </a:rPr>
              <a:t> </a:t>
            </a:r>
            <a:r>
              <a:rPr lang="fr-FR" altLang="zh-CN" sz="2200" b="1" dirty="0" smtClean="0">
                <a:solidFill>
                  <a:srgbClr val="FF0000"/>
                </a:solidFill>
                <a:ea typeface="宋体" pitchFamily="2" charset="-122"/>
                <a:cs typeface="Arial" pitchFamily="34" charset="0"/>
              </a:rPr>
              <a:t>R</a:t>
            </a:r>
          </a:p>
          <a:p>
            <a:pPr lvl="0" algn="ctr" eaLnBrk="0" fontAlgn="base" hangingPunct="0">
              <a:spcBef>
                <a:spcPct val="0"/>
              </a:spcBef>
              <a:spcAft>
                <a:spcPct val="0"/>
              </a:spcAft>
            </a:pPr>
            <a:r>
              <a:rPr kumimoji="0" lang="fr-FR" altLang="zh-CN" sz="2200" b="0" i="0" u="none" strike="noStrike" cap="none" normalizeH="0" baseline="0" dirty="0" smtClean="0">
                <a:ln>
                  <a:noFill/>
                </a:ln>
                <a:solidFill>
                  <a:schemeClr val="tx1"/>
                </a:solidFill>
                <a:effectLst/>
                <a:ea typeface="宋体" pitchFamily="2" charset="-122"/>
                <a:cs typeface="宋体" pitchFamily="2" charset="-122"/>
              </a:rPr>
              <a:t>T</a:t>
            </a:r>
            <a:r>
              <a:rPr kumimoji="0" lang="fr-FR" altLang="zh-CN" sz="2200" b="0" i="0" u="none" strike="noStrike" cap="none" normalizeH="0" baseline="0" dirty="0" smtClean="0">
                <a:ln>
                  <a:noFill/>
                </a:ln>
                <a:solidFill>
                  <a:schemeClr val="tx1"/>
                </a:solidFill>
                <a:effectLst/>
                <a:ea typeface="宋体" pitchFamily="2" charset="-122"/>
                <a:cs typeface="Arial" pitchFamily="34" charset="0"/>
              </a:rPr>
              <a:t>a croix, Jésus, m’a délivré(e) de mon angoisse, de mon péché.</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zh-CN" sz="2200" b="0" i="0" u="none" strike="noStrike" cap="none" normalizeH="0" baseline="0" dirty="0" smtClean="0">
                <a:ln>
                  <a:noFill/>
                </a:ln>
                <a:solidFill>
                  <a:schemeClr val="tx1"/>
                </a:solidFill>
                <a:effectLst/>
                <a:ea typeface="宋体" pitchFamily="2" charset="-122"/>
                <a:cs typeface="宋体" pitchFamily="2" charset="-122"/>
              </a:rPr>
              <a:t>T</a:t>
            </a:r>
            <a:r>
              <a:rPr kumimoji="0" lang="fr-FR" altLang="zh-CN" sz="2200" b="0" i="0" u="none" strike="noStrike" cap="none" normalizeH="0" baseline="0" dirty="0" smtClean="0">
                <a:ln>
                  <a:noFill/>
                </a:ln>
                <a:solidFill>
                  <a:schemeClr val="tx1"/>
                </a:solidFill>
                <a:effectLst/>
                <a:ea typeface="宋体" pitchFamily="2" charset="-122"/>
                <a:cs typeface="Arial" pitchFamily="34" charset="0"/>
              </a:rPr>
              <a:t>on côté ouvert m’a guéri, Alléluia !</a:t>
            </a:r>
            <a:br>
              <a:rPr kumimoji="0" lang="fr-FR" altLang="zh-CN" sz="2200" b="0" i="0" u="none" strike="noStrike" cap="none" normalizeH="0" baseline="0" dirty="0" smtClean="0">
                <a:ln>
                  <a:noFill/>
                </a:ln>
                <a:solidFill>
                  <a:schemeClr val="tx1"/>
                </a:solidFill>
                <a:effectLst/>
                <a:ea typeface="宋体" pitchFamily="2" charset="-122"/>
                <a:cs typeface="Arial" pitchFamily="34" charset="0"/>
              </a:rPr>
            </a:br>
            <a:r>
              <a:rPr kumimoji="0" lang="fr-FR" altLang="zh-CN" sz="2200" b="0" i="0" u="none" strike="noStrike" cap="none" normalizeH="0" baseline="0" dirty="0" smtClean="0">
                <a:ln>
                  <a:noFill/>
                </a:ln>
                <a:solidFill>
                  <a:schemeClr val="tx1"/>
                </a:solidFill>
                <a:effectLst/>
                <a:ea typeface="宋体" pitchFamily="2" charset="-122"/>
                <a:cs typeface="Arial" pitchFamily="34" charset="0"/>
              </a:rPr>
              <a:t> </a:t>
            </a:r>
            <a:r>
              <a:rPr lang="fr-FR" altLang="zh-CN" sz="2200" b="1" dirty="0" smtClean="0">
                <a:solidFill>
                  <a:srgbClr val="FF0000"/>
                </a:solidFill>
                <a:ea typeface="宋体" pitchFamily="2" charset="-122"/>
                <a:cs typeface="Arial" pitchFamily="34" charset="0"/>
              </a:rPr>
              <a:t>R</a:t>
            </a:r>
          </a:p>
          <a:p>
            <a:pPr lvl="0" algn="ctr" eaLnBrk="0" fontAlgn="base" hangingPunct="0">
              <a:spcBef>
                <a:spcPct val="0"/>
              </a:spcBef>
              <a:spcAft>
                <a:spcPct val="0"/>
              </a:spcAft>
            </a:pPr>
            <a:r>
              <a:rPr kumimoji="0" lang="fr-FR" altLang="zh-CN" sz="2200" b="0" i="0" u="none" strike="noStrike" cap="none" normalizeH="0" baseline="0" dirty="0" smtClean="0">
                <a:ln>
                  <a:noFill/>
                </a:ln>
                <a:solidFill>
                  <a:schemeClr val="tx1"/>
                </a:solidFill>
                <a:effectLst/>
                <a:ea typeface="宋体" pitchFamily="2" charset="-122"/>
                <a:cs typeface="宋体" pitchFamily="2" charset="-122"/>
              </a:rPr>
              <a:t>O</a:t>
            </a:r>
            <a:r>
              <a:rPr kumimoji="0" lang="fr-FR" altLang="zh-CN" sz="2200" b="0" i="0" u="none" strike="noStrike" cap="none" normalizeH="0" baseline="0" dirty="0" smtClean="0">
                <a:ln>
                  <a:noFill/>
                </a:ln>
                <a:solidFill>
                  <a:schemeClr val="tx1"/>
                </a:solidFill>
                <a:effectLst/>
                <a:ea typeface="宋体" pitchFamily="2" charset="-122"/>
                <a:cs typeface="Arial" pitchFamily="34" charset="0"/>
              </a:rPr>
              <a:t>h ! oui, Seigneur, tu es ma force, Toi ma lumière et mon salut.</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zh-CN" sz="2200" b="0" i="0" u="none" strike="noStrike" cap="none" normalizeH="0" baseline="0" dirty="0" smtClean="0">
                <a:ln>
                  <a:noFill/>
                </a:ln>
                <a:solidFill>
                  <a:schemeClr val="tx1"/>
                </a:solidFill>
                <a:effectLst/>
                <a:ea typeface="宋体" pitchFamily="2" charset="-122"/>
                <a:cs typeface="宋体" pitchFamily="2" charset="-122"/>
              </a:rPr>
              <a:t>M</a:t>
            </a:r>
            <a:r>
              <a:rPr kumimoji="0" lang="fr-FR" altLang="zh-CN" sz="2200" b="0" i="0" u="none" strike="noStrike" cap="none" normalizeH="0" baseline="0" dirty="0" smtClean="0">
                <a:ln>
                  <a:noFill/>
                </a:ln>
                <a:solidFill>
                  <a:schemeClr val="tx1"/>
                </a:solidFill>
                <a:effectLst/>
                <a:ea typeface="宋体" pitchFamily="2" charset="-122"/>
                <a:cs typeface="Arial" pitchFamily="34" charset="0"/>
              </a:rPr>
              <a:t>a confiance est dans ton amour, Alléluia !</a:t>
            </a:r>
            <a:br>
              <a:rPr kumimoji="0" lang="fr-FR" altLang="zh-CN" sz="2200" b="0" i="0" u="none" strike="noStrike" cap="none" normalizeH="0" baseline="0" dirty="0" smtClean="0">
                <a:ln>
                  <a:noFill/>
                </a:ln>
                <a:solidFill>
                  <a:schemeClr val="tx1"/>
                </a:solidFill>
                <a:effectLst/>
                <a:ea typeface="宋体" pitchFamily="2" charset="-122"/>
                <a:cs typeface="Arial" pitchFamily="34" charset="0"/>
              </a:rPr>
            </a:br>
            <a:r>
              <a:rPr kumimoji="0" lang="fr-FR" altLang="zh-CN" sz="2200" b="0" i="0" u="none" strike="noStrike" cap="none" normalizeH="0" baseline="0" dirty="0" smtClean="0">
                <a:ln>
                  <a:noFill/>
                </a:ln>
                <a:solidFill>
                  <a:schemeClr val="tx1"/>
                </a:solidFill>
                <a:effectLst/>
                <a:ea typeface="宋体" pitchFamily="2" charset="-122"/>
                <a:cs typeface="Arial" pitchFamily="34" charset="0"/>
              </a:rPr>
              <a:t> </a:t>
            </a:r>
            <a:r>
              <a:rPr lang="fr-FR" altLang="zh-CN" sz="2200" b="1" dirty="0" smtClean="0">
                <a:solidFill>
                  <a:srgbClr val="FF0000"/>
                </a:solidFill>
                <a:ea typeface="宋体" pitchFamily="2" charset="-122"/>
                <a:cs typeface="Arial" pitchFamily="34" charset="0"/>
              </a:rPr>
              <a:t>R</a:t>
            </a:r>
          </a:p>
        </p:txBody>
      </p:sp>
    </p:spTree>
    <p:extLst>
      <p:ext uri="{BB962C8B-B14F-4D97-AF65-F5344CB8AC3E}">
        <p14:creationId xmlns="" xmlns:p14="http://schemas.microsoft.com/office/powerpoint/2010/main" val="35835044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a:extLst>
              <a:ext uri="{FF2B5EF4-FFF2-40B4-BE49-F238E27FC236}">
                <a16:creationId xmlns="" xmlns:a16="http://schemas.microsoft.com/office/drawing/2014/main" id="{0F11B5E0-E5BF-49BC-980E-DEA12B0595D3}"/>
              </a:ext>
            </a:extLst>
          </p:cNvPr>
          <p:cNvSpPr>
            <a:spLocks noGrp="1"/>
          </p:cNvSpPr>
          <p:nvPr>
            <p:ph type="title"/>
          </p:nvPr>
        </p:nvSpPr>
        <p:spPr>
          <a:xfrm>
            <a:off x="457200" y="374073"/>
            <a:ext cx="8229600" cy="990600"/>
          </a:xfrm>
        </p:spPr>
        <p:txBody>
          <a:bodyPr>
            <a:normAutofit/>
          </a:bodyPr>
          <a:lstStyle/>
          <a:p>
            <a:pPr eaLnBrk="1" fontAlgn="auto" hangingPunct="1">
              <a:spcAft>
                <a:spcPts val="0"/>
              </a:spcAft>
              <a:defRPr/>
            </a:pPr>
            <a:r>
              <a:rPr lang="fr-FR" sz="2800" b="1" i="1" dirty="0" smtClean="0">
                <a:latin typeface="Arial Narrow" panose="020B0606020202030204" pitchFamily="34" charset="0"/>
              </a:rPr>
              <a:t>Communion : </a:t>
            </a:r>
            <a:r>
              <a:rPr lang="fr-FR" sz="3000" b="1" i="1" dirty="0" smtClean="0">
                <a:latin typeface="Arial Narrow" panose="020B0606020202030204" pitchFamily="34" charset="0"/>
              </a:rPr>
              <a:t> </a:t>
            </a:r>
            <a:r>
              <a:rPr lang="fr-FR" sz="3000" b="1" dirty="0" smtClean="0"/>
              <a:t>Ecoute la voix du Seigneur (1/3)</a:t>
            </a:r>
            <a:r>
              <a:rPr lang="fr-FR" sz="2800" b="1" i="1" dirty="0">
                <a:latin typeface="Arial Narrow" panose="020B0606020202030204" pitchFamily="34" charset="0"/>
              </a:rPr>
              <a:t/>
            </a:r>
            <a:br>
              <a:rPr lang="fr-FR" sz="2800" b="1" i="1" dirty="0">
                <a:latin typeface="Arial Narrow" panose="020B0606020202030204" pitchFamily="34" charset="0"/>
              </a:rPr>
            </a:br>
            <a:r>
              <a:rPr lang="fr-FR" sz="2800" b="1" dirty="0">
                <a:latin typeface="Arial Narrow" panose="020B0606020202030204" pitchFamily="34" charset="0"/>
              </a:rPr>
              <a:t>	</a:t>
            </a:r>
            <a:endParaRPr lang="fr-FR" sz="2800" b="1" dirty="0"/>
          </a:p>
        </p:txBody>
      </p:sp>
      <p:sp>
        <p:nvSpPr>
          <p:cNvPr id="34819" name="Espace réservé du contenu 9"/>
          <p:cNvSpPr>
            <a:spLocks noGrp="1"/>
          </p:cNvSpPr>
          <p:nvPr>
            <p:ph idx="1"/>
          </p:nvPr>
        </p:nvSpPr>
        <p:spPr>
          <a:xfrm>
            <a:off x="221672" y="1364673"/>
            <a:ext cx="8894618" cy="4876800"/>
          </a:xfrm>
        </p:spPr>
        <p:txBody>
          <a:bodyPr/>
          <a:lstStyle/>
          <a:p>
            <a:pPr>
              <a:buNone/>
            </a:pPr>
            <a:r>
              <a:rPr lang="fr-FR" sz="3000" dirty="0" smtClean="0"/>
              <a:t>1 – Ecoute la voix du Seigneur, </a:t>
            </a:r>
            <a:br>
              <a:rPr lang="fr-FR" sz="3000" dirty="0" smtClean="0"/>
            </a:br>
            <a:r>
              <a:rPr lang="fr-FR" sz="3000" dirty="0" smtClean="0"/>
              <a:t>Prête l'oreille de ton cœur. </a:t>
            </a:r>
            <a:br>
              <a:rPr lang="fr-FR" sz="3000" dirty="0" smtClean="0"/>
            </a:br>
            <a:r>
              <a:rPr lang="fr-FR" sz="3000" dirty="0" smtClean="0"/>
              <a:t>Qui que tu sois, ton Dieu t'appelle, </a:t>
            </a:r>
            <a:br>
              <a:rPr lang="fr-FR" sz="3000" dirty="0" smtClean="0"/>
            </a:br>
            <a:r>
              <a:rPr lang="fr-FR" sz="3000" dirty="0" smtClean="0"/>
              <a:t>Qui que tu sois, il est ton Père.</a:t>
            </a:r>
          </a:p>
          <a:p>
            <a:pPr>
              <a:buNone/>
            </a:pPr>
            <a:r>
              <a:rPr lang="fr-FR" sz="3000" dirty="0" smtClean="0"/>
              <a:t> </a:t>
            </a:r>
          </a:p>
          <a:p>
            <a:pPr>
              <a:buNone/>
            </a:pPr>
            <a:r>
              <a:rPr lang="fr-FR" sz="3000" b="1" dirty="0" smtClean="0"/>
              <a:t>R</a:t>
            </a:r>
            <a:r>
              <a:rPr lang="fr-FR" sz="3000" dirty="0" smtClean="0"/>
              <a:t>: Toi qui aimes la vie, ô  , toi qui veux le bonheur,</a:t>
            </a:r>
          </a:p>
          <a:p>
            <a:pPr>
              <a:buNone/>
            </a:pPr>
            <a:r>
              <a:rPr lang="fr-FR" sz="3000" dirty="0" smtClean="0"/>
              <a:t>Réponds en fidèle ouvrier de sa très douce volonté.</a:t>
            </a:r>
          </a:p>
          <a:p>
            <a:pPr>
              <a:buNone/>
            </a:pPr>
            <a:r>
              <a:rPr lang="fr-FR" sz="3000" dirty="0" smtClean="0"/>
              <a:t>Réponds en fidèle ouvrier de l'Evangile </a:t>
            </a:r>
            <a:br>
              <a:rPr lang="fr-FR" sz="3000" dirty="0" smtClean="0"/>
            </a:br>
            <a:r>
              <a:rPr lang="fr-FR" sz="3000" dirty="0" smtClean="0"/>
              <a:t>							et de sa paix.</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a:extLst>
              <a:ext uri="{FF2B5EF4-FFF2-40B4-BE49-F238E27FC236}">
                <a16:creationId xmlns="" xmlns:a16="http://schemas.microsoft.com/office/drawing/2014/main" id="{0F11B5E0-E5BF-49BC-980E-DEA12B0595D3}"/>
              </a:ext>
            </a:extLst>
          </p:cNvPr>
          <p:cNvSpPr>
            <a:spLocks noGrp="1"/>
          </p:cNvSpPr>
          <p:nvPr>
            <p:ph type="title"/>
          </p:nvPr>
        </p:nvSpPr>
        <p:spPr>
          <a:xfrm>
            <a:off x="457200" y="374073"/>
            <a:ext cx="8229600" cy="990600"/>
          </a:xfrm>
        </p:spPr>
        <p:txBody>
          <a:bodyPr>
            <a:normAutofit/>
          </a:bodyPr>
          <a:lstStyle/>
          <a:p>
            <a:pPr eaLnBrk="1" fontAlgn="auto" hangingPunct="1">
              <a:spcAft>
                <a:spcPts val="0"/>
              </a:spcAft>
              <a:defRPr/>
            </a:pPr>
            <a:r>
              <a:rPr lang="fr-FR" sz="2800" b="1" i="1" dirty="0" smtClean="0">
                <a:latin typeface="Arial Narrow" panose="020B0606020202030204" pitchFamily="34" charset="0"/>
              </a:rPr>
              <a:t>Communion : </a:t>
            </a:r>
            <a:r>
              <a:rPr lang="fr-FR" sz="3000" b="1" i="1" dirty="0" smtClean="0">
                <a:latin typeface="Arial Narrow" panose="020B0606020202030204" pitchFamily="34" charset="0"/>
              </a:rPr>
              <a:t> </a:t>
            </a:r>
            <a:r>
              <a:rPr lang="fr-FR" sz="3000" b="1" dirty="0" smtClean="0"/>
              <a:t>Ecoute la voix du Seigneur (2/3)</a:t>
            </a:r>
            <a:r>
              <a:rPr lang="fr-FR" sz="2800" b="1" i="1" dirty="0">
                <a:latin typeface="Arial Narrow" panose="020B0606020202030204" pitchFamily="34" charset="0"/>
              </a:rPr>
              <a:t/>
            </a:r>
            <a:br>
              <a:rPr lang="fr-FR" sz="2800" b="1" i="1" dirty="0">
                <a:latin typeface="Arial Narrow" panose="020B0606020202030204" pitchFamily="34" charset="0"/>
              </a:rPr>
            </a:br>
            <a:r>
              <a:rPr lang="fr-FR" sz="2800" b="1" dirty="0">
                <a:latin typeface="Arial Narrow" panose="020B0606020202030204" pitchFamily="34" charset="0"/>
              </a:rPr>
              <a:t>	</a:t>
            </a:r>
            <a:endParaRPr lang="fr-FR" sz="2800" b="1" dirty="0"/>
          </a:p>
        </p:txBody>
      </p:sp>
      <p:sp>
        <p:nvSpPr>
          <p:cNvPr id="34819" name="Espace réservé du contenu 9"/>
          <p:cNvSpPr>
            <a:spLocks noGrp="1"/>
          </p:cNvSpPr>
          <p:nvPr>
            <p:ph idx="1"/>
          </p:nvPr>
        </p:nvSpPr>
        <p:spPr>
          <a:xfrm>
            <a:off x="221672" y="1364673"/>
            <a:ext cx="8894618" cy="4876800"/>
          </a:xfrm>
        </p:spPr>
        <p:txBody>
          <a:bodyPr/>
          <a:lstStyle/>
          <a:p>
            <a:pPr>
              <a:buNone/>
            </a:pPr>
            <a:r>
              <a:rPr lang="fr-FR" sz="3200" dirty="0" smtClean="0"/>
              <a:t>2 - Ecoute la voix du Seigneur,</a:t>
            </a:r>
            <a:br>
              <a:rPr lang="fr-FR" sz="3200" dirty="0" smtClean="0"/>
            </a:br>
            <a:r>
              <a:rPr lang="fr-FR" sz="3200" dirty="0" smtClean="0"/>
              <a:t>Prête l'oreille de ton cœur.</a:t>
            </a:r>
            <a:br>
              <a:rPr lang="fr-FR" sz="3200" dirty="0" smtClean="0"/>
            </a:br>
            <a:r>
              <a:rPr lang="fr-FR" sz="3200" dirty="0" smtClean="0"/>
              <a:t>Tu entendras que Dieu fait grâce,</a:t>
            </a:r>
            <a:br>
              <a:rPr lang="fr-FR" sz="3200" dirty="0" smtClean="0"/>
            </a:br>
            <a:r>
              <a:rPr lang="fr-FR" sz="3200" dirty="0" smtClean="0"/>
              <a:t>Tu entendras l'Esprit d'audace.</a:t>
            </a:r>
          </a:p>
          <a:p>
            <a:pPr>
              <a:buNone/>
            </a:pPr>
            <a:r>
              <a:rPr lang="fr-FR" sz="3000" dirty="0" smtClean="0"/>
              <a:t> </a:t>
            </a:r>
          </a:p>
          <a:p>
            <a:pPr>
              <a:buNone/>
            </a:pPr>
            <a:r>
              <a:rPr lang="fr-FR" sz="3000" b="1" dirty="0" smtClean="0"/>
              <a:t>R</a:t>
            </a:r>
            <a:r>
              <a:rPr lang="fr-FR" sz="3000" dirty="0" smtClean="0"/>
              <a:t>: Toi qui aimes la vie, ô ,  toi qui veux le bonheur,</a:t>
            </a:r>
          </a:p>
          <a:p>
            <a:pPr>
              <a:buNone/>
            </a:pPr>
            <a:r>
              <a:rPr lang="fr-FR" sz="3000" dirty="0" smtClean="0"/>
              <a:t>Réponds en fidèle ouvrier de sa très douce volonté.</a:t>
            </a:r>
          </a:p>
          <a:p>
            <a:pPr>
              <a:buNone/>
            </a:pPr>
            <a:r>
              <a:rPr lang="fr-FR" sz="3000" dirty="0" smtClean="0"/>
              <a:t>Réponds en fidèle ouvrier de l'Evangile </a:t>
            </a:r>
            <a:br>
              <a:rPr lang="fr-FR" sz="3000" dirty="0" smtClean="0"/>
            </a:br>
            <a:r>
              <a:rPr lang="fr-FR" sz="3000" dirty="0" smtClean="0"/>
              <a:t>							et de sa paix.</a:t>
            </a:r>
            <a:endParaRPr lang="fr-FR"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a:extLst>
              <a:ext uri="{FF2B5EF4-FFF2-40B4-BE49-F238E27FC236}">
                <a16:creationId xmlns="" xmlns:a16="http://schemas.microsoft.com/office/drawing/2014/main" id="{0F11B5E0-E5BF-49BC-980E-DEA12B0595D3}"/>
              </a:ext>
            </a:extLst>
          </p:cNvPr>
          <p:cNvSpPr>
            <a:spLocks noGrp="1"/>
          </p:cNvSpPr>
          <p:nvPr>
            <p:ph type="title"/>
          </p:nvPr>
        </p:nvSpPr>
        <p:spPr>
          <a:xfrm>
            <a:off x="457200" y="374073"/>
            <a:ext cx="8229600" cy="990600"/>
          </a:xfrm>
        </p:spPr>
        <p:txBody>
          <a:bodyPr>
            <a:normAutofit/>
          </a:bodyPr>
          <a:lstStyle/>
          <a:p>
            <a:pPr eaLnBrk="1" fontAlgn="auto" hangingPunct="1">
              <a:spcAft>
                <a:spcPts val="0"/>
              </a:spcAft>
              <a:defRPr/>
            </a:pPr>
            <a:r>
              <a:rPr lang="fr-FR" sz="2800" b="1" i="1" dirty="0" smtClean="0">
                <a:latin typeface="Arial Narrow" panose="020B0606020202030204" pitchFamily="34" charset="0"/>
              </a:rPr>
              <a:t>Communion : </a:t>
            </a:r>
            <a:r>
              <a:rPr lang="fr-FR" sz="3000" b="1" i="1" dirty="0" smtClean="0">
                <a:latin typeface="Arial Narrow" panose="020B0606020202030204" pitchFamily="34" charset="0"/>
              </a:rPr>
              <a:t> </a:t>
            </a:r>
            <a:r>
              <a:rPr lang="fr-FR" sz="3000" b="1" dirty="0" smtClean="0"/>
              <a:t>Ecoute la voix du Seigneur (3/3)</a:t>
            </a:r>
            <a:r>
              <a:rPr lang="fr-FR" sz="2800" b="1" i="1" dirty="0">
                <a:latin typeface="Arial Narrow" panose="020B0606020202030204" pitchFamily="34" charset="0"/>
              </a:rPr>
              <a:t/>
            </a:r>
            <a:br>
              <a:rPr lang="fr-FR" sz="2800" b="1" i="1" dirty="0">
                <a:latin typeface="Arial Narrow" panose="020B0606020202030204" pitchFamily="34" charset="0"/>
              </a:rPr>
            </a:br>
            <a:r>
              <a:rPr lang="fr-FR" sz="2800" b="1" dirty="0">
                <a:latin typeface="Arial Narrow" panose="020B0606020202030204" pitchFamily="34" charset="0"/>
              </a:rPr>
              <a:t>	</a:t>
            </a:r>
            <a:endParaRPr lang="fr-FR" sz="2800" b="1" dirty="0"/>
          </a:p>
        </p:txBody>
      </p:sp>
      <p:sp>
        <p:nvSpPr>
          <p:cNvPr id="34819" name="Espace réservé du contenu 9"/>
          <p:cNvSpPr>
            <a:spLocks noGrp="1"/>
          </p:cNvSpPr>
          <p:nvPr>
            <p:ph idx="1"/>
          </p:nvPr>
        </p:nvSpPr>
        <p:spPr>
          <a:xfrm>
            <a:off x="221672" y="1364673"/>
            <a:ext cx="8894618" cy="4876800"/>
          </a:xfrm>
        </p:spPr>
        <p:txBody>
          <a:bodyPr/>
          <a:lstStyle/>
          <a:p>
            <a:pPr>
              <a:buNone/>
            </a:pPr>
            <a:r>
              <a:rPr lang="fr-FR" sz="3200" dirty="0" smtClean="0"/>
              <a:t>3 – Ecoute la voix du Seigneur,</a:t>
            </a:r>
            <a:br>
              <a:rPr lang="fr-FR" sz="3200" dirty="0" smtClean="0"/>
            </a:br>
            <a:r>
              <a:rPr lang="fr-FR" sz="3200" dirty="0" smtClean="0"/>
              <a:t>Prête l'oreille de ton cœur.</a:t>
            </a:r>
            <a:br>
              <a:rPr lang="fr-FR" sz="3200" dirty="0" smtClean="0"/>
            </a:br>
            <a:r>
              <a:rPr lang="fr-FR" sz="3200" dirty="0" smtClean="0"/>
              <a:t>Tu entendras crier les pauvres,</a:t>
            </a:r>
            <a:br>
              <a:rPr lang="fr-FR" sz="3200" dirty="0" smtClean="0"/>
            </a:br>
            <a:r>
              <a:rPr lang="fr-FR" sz="3200" dirty="0" smtClean="0"/>
              <a:t>Tu entendras gémir ce monde.</a:t>
            </a:r>
          </a:p>
          <a:p>
            <a:pPr>
              <a:buNone/>
            </a:pPr>
            <a:r>
              <a:rPr lang="fr-FR" sz="3000" dirty="0" smtClean="0"/>
              <a:t> </a:t>
            </a:r>
          </a:p>
          <a:p>
            <a:pPr>
              <a:buNone/>
            </a:pPr>
            <a:r>
              <a:rPr lang="fr-FR" sz="3000" b="1" dirty="0" smtClean="0"/>
              <a:t>R</a:t>
            </a:r>
            <a:r>
              <a:rPr lang="fr-FR" sz="3000" dirty="0" smtClean="0"/>
              <a:t>: Toi qui aimes la vie</a:t>
            </a:r>
            <a:r>
              <a:rPr lang="fr-FR" sz="3000" smtClean="0"/>
              <a:t>, ô  , </a:t>
            </a:r>
            <a:r>
              <a:rPr lang="fr-FR" sz="3000" dirty="0" smtClean="0"/>
              <a:t>toi qui veux le bonheur,</a:t>
            </a:r>
          </a:p>
          <a:p>
            <a:pPr>
              <a:buNone/>
            </a:pPr>
            <a:r>
              <a:rPr lang="fr-FR" sz="3000" dirty="0" smtClean="0"/>
              <a:t>Réponds en fidèle ouvrier de sa très douce volonté.</a:t>
            </a:r>
          </a:p>
          <a:p>
            <a:pPr>
              <a:buNone/>
            </a:pPr>
            <a:r>
              <a:rPr lang="fr-FR" sz="3000" dirty="0" smtClean="0"/>
              <a:t>Réponds en fidèle ouvrier de l'Evangile </a:t>
            </a:r>
            <a:br>
              <a:rPr lang="fr-FR" sz="3000" dirty="0" smtClean="0"/>
            </a:br>
            <a:r>
              <a:rPr lang="fr-FR" sz="3000" dirty="0" smtClean="0"/>
              <a:t>							et de sa paix.</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 xmlns:p14="http://schemas.microsoft.com/office/powerpoint/2010/main" val="2285844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7" name="Text Box 3"/>
          <p:cNvSpPr txBox="1">
            <a:spLocks noChangeArrowheads="1"/>
          </p:cNvSpPr>
          <p:nvPr/>
        </p:nvSpPr>
        <p:spPr bwMode="auto">
          <a:xfrm>
            <a:off x="611560" y="404664"/>
            <a:ext cx="820891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smtClean="0">
                <a:solidFill>
                  <a:srgbClr val="D2533C"/>
                </a:solidFill>
              </a:rPr>
              <a:t>Sortie:</a:t>
            </a:r>
            <a:r>
              <a:rPr lang="fr-FR" sz="2400" i="1" dirty="0">
                <a:solidFill>
                  <a:srgbClr val="D2533C"/>
                </a:solidFill>
              </a:rPr>
              <a:t> </a:t>
            </a:r>
            <a:r>
              <a:rPr lang="fr-FR" sz="2400" i="1" dirty="0" smtClean="0">
                <a:solidFill>
                  <a:srgbClr val="D2533C"/>
                </a:solidFill>
              </a:rPr>
              <a:t>Que ma bouche chante ta louange (</a:t>
            </a:r>
            <a:r>
              <a:rPr lang="fr-FR" sz="2400" b="1" dirty="0" smtClean="0">
                <a:solidFill>
                  <a:srgbClr val="D2533C"/>
                </a:solidFill>
              </a:rPr>
              <a:t>1/</a:t>
            </a:r>
            <a:r>
              <a:rPr lang="" sz="2400" b="1" smtClean="0">
                <a:solidFill>
                  <a:srgbClr val="D2533C"/>
                </a:solidFill>
              </a:rPr>
              <a:t>4</a:t>
            </a:r>
            <a:r>
              <a:rPr lang="fr-FR" sz="2400" b="1" dirty="0" smtClean="0">
                <a:solidFill>
                  <a:srgbClr val="D2533C"/>
                </a:solidFill>
              </a:rPr>
              <a:t>)</a:t>
            </a:r>
            <a:r>
              <a:rPr lang="fr-FR" sz="2400" dirty="0" smtClean="0">
                <a:solidFill>
                  <a:srgbClr val="D2533C"/>
                </a:solidFill>
              </a:rPr>
              <a:t> </a:t>
            </a:r>
          </a:p>
        </p:txBody>
      </p:sp>
      <p:sp>
        <p:nvSpPr>
          <p:cNvPr id="5" name="Shape 203"/>
          <p:cNvSpPr/>
          <p:nvPr/>
        </p:nvSpPr>
        <p:spPr>
          <a:xfrm>
            <a:off x="609600" y="1494493"/>
            <a:ext cx="8077200" cy="4213846"/>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182879" indent="-182879">
              <a:spcBef>
                <a:spcPts val="500"/>
              </a:spcBef>
              <a:defRPr sz="2200"/>
            </a:pPr>
            <a:r>
              <a:rPr sz="3200" dirty="0">
                <a:solidFill>
                  <a:schemeClr val="tx1"/>
                </a:solidFill>
              </a:rPr>
              <a:t>1- De toi seigneur nous attendons la vie,</a:t>
            </a:r>
            <a:br>
              <a:rPr sz="3200" dirty="0">
                <a:solidFill>
                  <a:schemeClr val="tx1"/>
                </a:solidFill>
              </a:rPr>
            </a:br>
            <a:r>
              <a:rPr sz="3200" dirty="0">
                <a:solidFill>
                  <a:schemeClr val="accent6"/>
                </a:solidFill>
              </a:rPr>
              <a:t> </a:t>
            </a:r>
            <a:r>
              <a:rPr sz="3200" i="1" dirty="0">
                <a:solidFill>
                  <a:schemeClr val="accent6">
                    <a:lumMod val="75000"/>
                  </a:schemeClr>
                </a:solidFill>
              </a:rPr>
              <a:t>Que ma bouche chante ta louange</a:t>
            </a:r>
            <a:r>
              <a:rPr sz="3200" i="1" dirty="0">
                <a:solidFill>
                  <a:schemeClr val="tx1"/>
                </a:solidFill>
              </a:rPr>
              <a:t/>
            </a:r>
            <a:br>
              <a:rPr sz="3200" i="1" dirty="0">
                <a:solidFill>
                  <a:schemeClr val="tx1"/>
                </a:solidFill>
              </a:rPr>
            </a:br>
            <a:r>
              <a:rPr sz="3200" dirty="0">
                <a:solidFill>
                  <a:schemeClr val="tx1"/>
                </a:solidFill>
              </a:rPr>
              <a:t> Tu es pour nous un rempart un appui,</a:t>
            </a:r>
            <a:br>
              <a:rPr sz="3200" dirty="0">
                <a:solidFill>
                  <a:schemeClr val="tx1"/>
                </a:solidFill>
              </a:rPr>
            </a:br>
            <a:r>
              <a:rPr sz="3200" dirty="0">
                <a:solidFill>
                  <a:schemeClr val="accent6"/>
                </a:solidFill>
              </a:rPr>
              <a:t> </a:t>
            </a:r>
            <a:r>
              <a:rPr sz="3200" i="1" dirty="0">
                <a:solidFill>
                  <a:schemeClr val="accent6">
                    <a:lumMod val="75000"/>
                  </a:schemeClr>
                </a:solidFill>
              </a:rPr>
              <a:t>Que ma bouche... </a:t>
            </a:r>
            <a:r>
              <a:rPr sz="3200" i="1" dirty="0">
                <a:solidFill>
                  <a:schemeClr val="tx1"/>
                </a:solidFill>
              </a:rPr>
              <a:t/>
            </a:r>
            <a:br>
              <a:rPr sz="3200" i="1" dirty="0">
                <a:solidFill>
                  <a:schemeClr val="tx1"/>
                </a:solidFill>
              </a:rPr>
            </a:br>
            <a:r>
              <a:rPr sz="3200" dirty="0">
                <a:solidFill>
                  <a:schemeClr val="tx1"/>
                </a:solidFill>
              </a:rPr>
              <a:t> La joie du cœur viens de toi </a:t>
            </a:r>
            <a:r>
              <a:rPr lang="fr-FR" sz="3200" dirty="0" smtClean="0">
                <a:solidFill>
                  <a:schemeClr val="tx1"/>
                </a:solidFill>
              </a:rPr>
              <a:t>ô </a:t>
            </a:r>
            <a:r>
              <a:rPr sz="3200" dirty="0" smtClean="0">
                <a:solidFill>
                  <a:schemeClr val="tx1"/>
                </a:solidFill>
              </a:rPr>
              <a:t>Seigneur</a:t>
            </a:r>
            <a:r>
              <a:rPr sz="3200" dirty="0">
                <a:solidFill>
                  <a:schemeClr val="tx1"/>
                </a:solidFill>
              </a:rPr>
              <a:t>,</a:t>
            </a:r>
            <a:br>
              <a:rPr sz="3200" dirty="0">
                <a:solidFill>
                  <a:schemeClr val="tx1"/>
                </a:solidFill>
              </a:rPr>
            </a:br>
            <a:r>
              <a:rPr sz="3200" dirty="0">
                <a:solidFill>
                  <a:schemeClr val="accent6"/>
                </a:solidFill>
              </a:rPr>
              <a:t> </a:t>
            </a:r>
            <a:r>
              <a:rPr sz="3200" i="1" dirty="0">
                <a:solidFill>
                  <a:schemeClr val="accent6">
                    <a:lumMod val="75000"/>
                  </a:schemeClr>
                </a:solidFill>
              </a:rPr>
              <a:t>Que ma bouche... </a:t>
            </a:r>
            <a:r>
              <a:rPr sz="3200" i="1" dirty="0">
                <a:solidFill>
                  <a:schemeClr val="tx1"/>
                </a:solidFill>
              </a:rPr>
              <a:t/>
            </a:r>
            <a:br>
              <a:rPr sz="3200" i="1" dirty="0">
                <a:solidFill>
                  <a:schemeClr val="tx1"/>
                </a:solidFill>
              </a:rPr>
            </a:br>
            <a:r>
              <a:rPr sz="3200" dirty="0">
                <a:solidFill>
                  <a:schemeClr val="tx1"/>
                </a:solidFill>
              </a:rPr>
              <a:t> Notre confiance est dans ton nom très saint</a:t>
            </a:r>
            <a:br>
              <a:rPr sz="3200" dirty="0">
                <a:solidFill>
                  <a:schemeClr val="tx1"/>
                </a:solidFill>
              </a:rPr>
            </a:br>
            <a:r>
              <a:rPr sz="3200" dirty="0">
                <a:solidFill>
                  <a:schemeClr val="tx1"/>
                </a:solidFill>
              </a:rPr>
              <a:t> </a:t>
            </a:r>
            <a:r>
              <a:rPr sz="3200" i="1" dirty="0">
                <a:solidFill>
                  <a:schemeClr val="accent6">
                    <a:lumMod val="75000"/>
                  </a:schemeClr>
                </a:solidFill>
              </a:rPr>
              <a:t>Que ma bouche... </a:t>
            </a:r>
            <a:endParaRPr sz="3200" dirty="0">
              <a:solidFill>
                <a:schemeClr val="accent6">
                  <a:lumMod val="75000"/>
                </a:schemeClr>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24</a:t>
            </a:fld>
            <a:endParaRPr lang="en-US"/>
          </a:p>
        </p:txBody>
      </p:sp>
    </p:spTree>
    <p:extLst>
      <p:ext uri="{BB962C8B-B14F-4D97-AF65-F5344CB8AC3E}">
        <p14:creationId xmlns="" xmlns:p14="http://schemas.microsoft.com/office/powerpoint/2010/main" val="25961169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5" name="Shape 203"/>
          <p:cNvSpPr/>
          <p:nvPr/>
        </p:nvSpPr>
        <p:spPr>
          <a:xfrm>
            <a:off x="609600" y="1494493"/>
            <a:ext cx="8077200" cy="263854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182879" indent="-182879" algn="ctr">
              <a:spcBef>
                <a:spcPts val="500"/>
              </a:spcBef>
              <a:defRPr sz="2200" b="1"/>
            </a:pPr>
            <a:r>
              <a:rPr sz="3200" dirty="0" smtClean="0">
                <a:solidFill>
                  <a:schemeClr val="accent6">
                    <a:lumMod val="75000"/>
                  </a:schemeClr>
                </a:solidFill>
              </a:rPr>
              <a:t>Sois </a:t>
            </a:r>
            <a:r>
              <a:rPr sz="3200" dirty="0">
                <a:solidFill>
                  <a:schemeClr val="accent6">
                    <a:lumMod val="75000"/>
                  </a:schemeClr>
                </a:solidFill>
              </a:rPr>
              <a:t>loué Seigneur pour ta </a:t>
            </a:r>
            <a:r>
              <a:rPr sz="3200" dirty="0" smtClean="0">
                <a:solidFill>
                  <a:schemeClr val="accent6">
                    <a:lumMod val="75000"/>
                  </a:schemeClr>
                </a:solidFill>
              </a:rPr>
              <a:t>grandeur </a:t>
            </a:r>
            <a:endParaRPr sz="3200" dirty="0">
              <a:solidFill>
                <a:schemeClr val="accent6">
                  <a:lumMod val="75000"/>
                </a:schemeClr>
              </a:solidFill>
            </a:endParaRPr>
          </a:p>
          <a:p>
            <a:pPr marL="182879" indent="-182879" algn="ctr">
              <a:spcBef>
                <a:spcPts val="500"/>
              </a:spcBef>
              <a:defRPr sz="2200" b="1"/>
            </a:pPr>
            <a:r>
              <a:rPr sz="3200" dirty="0">
                <a:solidFill>
                  <a:schemeClr val="accent6">
                    <a:lumMod val="75000"/>
                  </a:schemeClr>
                </a:solidFill>
              </a:rPr>
              <a:t>Sois loué pour tous tes bienfaits </a:t>
            </a:r>
          </a:p>
          <a:p>
            <a:pPr marL="182879" indent="-182879" algn="ctr">
              <a:spcBef>
                <a:spcPts val="500"/>
              </a:spcBef>
              <a:defRPr sz="2200" b="1"/>
            </a:pPr>
            <a:r>
              <a:rPr sz="3200" dirty="0">
                <a:solidFill>
                  <a:schemeClr val="accent6">
                    <a:lumMod val="75000"/>
                  </a:schemeClr>
                </a:solidFill>
              </a:rPr>
              <a:t>Gloire à toi Seigneur tu es </a:t>
            </a:r>
            <a:r>
              <a:rPr sz="3200" dirty="0" smtClean="0">
                <a:solidFill>
                  <a:schemeClr val="accent6">
                    <a:lumMod val="75000"/>
                  </a:schemeClr>
                </a:solidFill>
              </a:rPr>
              <a:t>vainqueur</a:t>
            </a:r>
            <a:endParaRPr sz="3200" dirty="0">
              <a:solidFill>
                <a:schemeClr val="accent6">
                  <a:lumMod val="75000"/>
                </a:schemeClr>
              </a:solidFill>
            </a:endParaRPr>
          </a:p>
          <a:p>
            <a:pPr marL="182879" indent="-182879" algn="ctr">
              <a:spcBef>
                <a:spcPts val="500"/>
              </a:spcBef>
              <a:defRPr sz="2200" b="1"/>
            </a:pPr>
            <a:r>
              <a:rPr sz="3200" dirty="0">
                <a:solidFill>
                  <a:schemeClr val="accent6">
                    <a:lumMod val="75000"/>
                  </a:schemeClr>
                </a:solidFill>
              </a:rPr>
              <a:t>Ton amour inonde nos </a:t>
            </a:r>
            <a:r>
              <a:rPr sz="3200" dirty="0" smtClean="0">
                <a:solidFill>
                  <a:schemeClr val="accent6">
                    <a:lumMod val="75000"/>
                  </a:schemeClr>
                </a:solidFill>
              </a:rPr>
              <a:t>cœurs </a:t>
            </a:r>
            <a:endParaRPr sz="3200" dirty="0">
              <a:solidFill>
                <a:schemeClr val="accent6">
                  <a:lumMod val="75000"/>
                </a:schemeClr>
              </a:solidFill>
            </a:endParaRPr>
          </a:p>
          <a:p>
            <a:pPr marL="182879" indent="-182879" algn="ctr">
              <a:spcBef>
                <a:spcPts val="500"/>
              </a:spcBef>
              <a:defRPr sz="2200" b="1"/>
            </a:pPr>
            <a:r>
              <a:rPr sz="3200" dirty="0">
                <a:solidFill>
                  <a:schemeClr val="accent6">
                    <a:lumMod val="75000"/>
                  </a:schemeClr>
                </a:solidFill>
              </a:rPr>
              <a:t>Que ma bouche chante ta </a:t>
            </a:r>
            <a:r>
              <a:rPr sz="3200" dirty="0" smtClean="0">
                <a:solidFill>
                  <a:schemeClr val="accent6">
                    <a:lumMod val="75000"/>
                  </a:schemeClr>
                </a:solidFill>
              </a:rPr>
              <a:t>louange</a:t>
            </a:r>
            <a:r>
              <a:rPr lang="en-US" sz="3200" dirty="0" smtClean="0">
                <a:solidFill>
                  <a:schemeClr val="accent6">
                    <a:lumMod val="75000"/>
                  </a:schemeClr>
                </a:solidFill>
              </a:rPr>
              <a:t> !</a:t>
            </a:r>
            <a:endParaRPr sz="3200" dirty="0">
              <a:solidFill>
                <a:schemeClr val="accent6">
                  <a:lumMod val="75000"/>
                </a:schemeClr>
              </a:solidFill>
            </a:endParaRPr>
          </a:p>
        </p:txBody>
      </p:sp>
      <p:sp>
        <p:nvSpPr>
          <p:cNvPr id="6" name="Text Box 3"/>
          <p:cNvSpPr txBox="1">
            <a:spLocks noChangeArrowheads="1"/>
          </p:cNvSpPr>
          <p:nvPr/>
        </p:nvSpPr>
        <p:spPr bwMode="auto">
          <a:xfrm>
            <a:off x="611560" y="404664"/>
            <a:ext cx="820891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smtClean="0">
                <a:solidFill>
                  <a:srgbClr val="D2533C"/>
                </a:solidFill>
              </a:rPr>
              <a:t>Sortie:</a:t>
            </a:r>
            <a:r>
              <a:rPr lang="fr-FR" sz="2400" i="1" dirty="0">
                <a:solidFill>
                  <a:srgbClr val="D2533C"/>
                </a:solidFill>
              </a:rPr>
              <a:t> </a:t>
            </a:r>
            <a:r>
              <a:rPr lang="fr-FR" sz="2400" i="1" dirty="0" smtClean="0">
                <a:solidFill>
                  <a:srgbClr val="D2533C"/>
                </a:solidFill>
              </a:rPr>
              <a:t>Que ma bouche chante ta louange (</a:t>
            </a:r>
            <a:r>
              <a:rPr lang="fr-FR" sz="2400" b="1" dirty="0" smtClean="0">
                <a:solidFill>
                  <a:srgbClr val="D2533C"/>
                </a:solidFill>
              </a:rPr>
              <a:t>2/</a:t>
            </a:r>
            <a:r>
              <a:rPr lang="" sz="2400" b="1" smtClean="0">
                <a:solidFill>
                  <a:srgbClr val="D2533C"/>
                </a:solidFill>
              </a:rPr>
              <a:t>4</a:t>
            </a:r>
            <a:r>
              <a:rPr lang="fr-FR" sz="2400" b="1" dirty="0" smtClean="0">
                <a:solidFill>
                  <a:srgbClr val="D2533C"/>
                </a:solidFill>
              </a:rPr>
              <a:t>)</a:t>
            </a:r>
            <a:r>
              <a:rPr lang="fr-FR" sz="2400" dirty="0" smtClean="0">
                <a:solidFill>
                  <a:srgbClr val="D2533C"/>
                </a:solidFill>
              </a:rPr>
              <a:t> </a:t>
            </a: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25</a:t>
            </a:fld>
            <a:endParaRPr lang="en-US"/>
          </a:p>
        </p:txBody>
      </p:sp>
    </p:spTree>
    <p:extLst>
      <p:ext uri="{BB962C8B-B14F-4D97-AF65-F5344CB8AC3E}">
        <p14:creationId xmlns="" xmlns:p14="http://schemas.microsoft.com/office/powerpoint/2010/main" val="9527469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7" name="Text Box 3"/>
          <p:cNvSpPr txBox="1">
            <a:spLocks noChangeArrowheads="1"/>
          </p:cNvSpPr>
          <p:nvPr/>
        </p:nvSpPr>
        <p:spPr bwMode="auto">
          <a:xfrm>
            <a:off x="611560" y="404664"/>
            <a:ext cx="820891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smtClean="0">
                <a:solidFill>
                  <a:srgbClr val="D2533C"/>
                </a:solidFill>
              </a:rPr>
              <a:t>Sortie:</a:t>
            </a:r>
            <a:r>
              <a:rPr lang="fr-FR" sz="2400" i="1" dirty="0">
                <a:solidFill>
                  <a:srgbClr val="D2533C"/>
                </a:solidFill>
              </a:rPr>
              <a:t> </a:t>
            </a:r>
            <a:r>
              <a:rPr lang="fr-FR" sz="2400" i="1" dirty="0" smtClean="0">
                <a:solidFill>
                  <a:srgbClr val="D2533C"/>
                </a:solidFill>
              </a:rPr>
              <a:t>Que ma bouche chante ta louange (</a:t>
            </a:r>
            <a:r>
              <a:rPr lang="fr-FR" sz="2400" b="1" dirty="0" smtClean="0">
                <a:solidFill>
                  <a:srgbClr val="D2533C"/>
                </a:solidFill>
              </a:rPr>
              <a:t>3/</a:t>
            </a:r>
            <a:r>
              <a:rPr lang="" sz="2400" b="1" smtClean="0">
                <a:solidFill>
                  <a:srgbClr val="D2533C"/>
                </a:solidFill>
              </a:rPr>
              <a:t>4</a:t>
            </a:r>
            <a:r>
              <a:rPr lang="fr-FR" sz="2400" b="1" dirty="0" smtClean="0">
                <a:solidFill>
                  <a:srgbClr val="D2533C"/>
                </a:solidFill>
              </a:rPr>
              <a:t>)</a:t>
            </a:r>
            <a:r>
              <a:rPr lang="fr-FR" sz="2400" dirty="0" smtClean="0">
                <a:solidFill>
                  <a:srgbClr val="D2533C"/>
                </a:solidFill>
              </a:rPr>
              <a:t> </a:t>
            </a:r>
          </a:p>
        </p:txBody>
      </p:sp>
      <p:sp>
        <p:nvSpPr>
          <p:cNvPr id="5" name="Shape 203"/>
          <p:cNvSpPr/>
          <p:nvPr/>
        </p:nvSpPr>
        <p:spPr>
          <a:xfrm>
            <a:off x="609600" y="1494493"/>
            <a:ext cx="8077200" cy="3755900"/>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182879" indent="-182879">
              <a:spcBef>
                <a:spcPts val="500"/>
              </a:spcBef>
              <a:defRPr sz="2200"/>
            </a:pPr>
            <a:r>
              <a:rPr lang="en-US" sz="3200" dirty="0">
                <a:solidFill>
                  <a:schemeClr val="tx1"/>
                </a:solidFill>
              </a:rPr>
              <a:t>2</a:t>
            </a:r>
            <a:r>
              <a:rPr sz="3200" dirty="0" smtClean="0">
                <a:solidFill>
                  <a:schemeClr val="tx1"/>
                </a:solidFill>
              </a:rPr>
              <a:t>- </a:t>
            </a:r>
            <a:r>
              <a:rPr lang="en-US" sz="3200" dirty="0">
                <a:solidFill>
                  <a:schemeClr val="tx1"/>
                </a:solidFill>
              </a:rPr>
              <a:t>Seigneur, tu as éclairé notre </a:t>
            </a:r>
            <a:r>
              <a:rPr lang="en-US" sz="3200" dirty="0" smtClean="0">
                <a:solidFill>
                  <a:schemeClr val="tx1"/>
                </a:solidFill>
              </a:rPr>
              <a:t>nuit,</a:t>
            </a:r>
            <a:r>
              <a:rPr sz="3200" dirty="0">
                <a:solidFill>
                  <a:schemeClr val="tx1"/>
                </a:solidFill>
              </a:rPr>
              <a:t/>
            </a:r>
            <a:br>
              <a:rPr sz="3200" dirty="0">
                <a:solidFill>
                  <a:schemeClr val="tx1"/>
                </a:solidFill>
              </a:rPr>
            </a:br>
            <a:r>
              <a:rPr sz="3200" dirty="0">
                <a:solidFill>
                  <a:schemeClr val="accent6"/>
                </a:solidFill>
              </a:rPr>
              <a:t> </a:t>
            </a:r>
            <a:r>
              <a:rPr sz="3200" i="1" dirty="0">
                <a:solidFill>
                  <a:schemeClr val="accent6">
                    <a:lumMod val="75000"/>
                  </a:schemeClr>
                </a:solidFill>
              </a:rPr>
              <a:t>Que ma bouche chante ta louange</a:t>
            </a:r>
            <a:r>
              <a:rPr sz="3200" i="1" dirty="0">
                <a:solidFill>
                  <a:schemeClr val="tx1"/>
                </a:solidFill>
              </a:rPr>
              <a:t/>
            </a:r>
            <a:br>
              <a:rPr sz="3200" i="1" dirty="0">
                <a:solidFill>
                  <a:schemeClr val="tx1"/>
                </a:solidFill>
              </a:rPr>
            </a:br>
            <a:r>
              <a:rPr sz="3200" dirty="0">
                <a:solidFill>
                  <a:schemeClr val="tx1"/>
                </a:solidFill>
              </a:rPr>
              <a:t> </a:t>
            </a:r>
            <a:r>
              <a:rPr lang="en-US" sz="3200" dirty="0">
                <a:solidFill>
                  <a:schemeClr val="tx1"/>
                </a:solidFill>
              </a:rPr>
              <a:t>Tu es lumière et clarté sur nos pas,</a:t>
            </a:r>
            <a:r>
              <a:rPr sz="3200" dirty="0">
                <a:solidFill>
                  <a:schemeClr val="tx1"/>
                </a:solidFill>
              </a:rPr>
              <a:t/>
            </a:r>
            <a:br>
              <a:rPr sz="3200" dirty="0">
                <a:solidFill>
                  <a:schemeClr val="tx1"/>
                </a:solidFill>
              </a:rPr>
            </a:br>
            <a:r>
              <a:rPr sz="3200" dirty="0">
                <a:solidFill>
                  <a:schemeClr val="accent6"/>
                </a:solidFill>
              </a:rPr>
              <a:t> </a:t>
            </a:r>
            <a:r>
              <a:rPr sz="3200" i="1" dirty="0">
                <a:solidFill>
                  <a:schemeClr val="accent6">
                    <a:lumMod val="75000"/>
                  </a:schemeClr>
                </a:solidFill>
              </a:rPr>
              <a:t>Que ma bouche... </a:t>
            </a:r>
            <a:r>
              <a:rPr sz="3200" i="1" dirty="0">
                <a:solidFill>
                  <a:schemeClr val="tx1"/>
                </a:solidFill>
              </a:rPr>
              <a:t/>
            </a:r>
            <a:br>
              <a:rPr sz="3200" i="1" dirty="0">
                <a:solidFill>
                  <a:schemeClr val="tx1"/>
                </a:solidFill>
              </a:rPr>
            </a:br>
            <a:r>
              <a:rPr lang="en-US" sz="3200" dirty="0" err="1">
                <a:solidFill>
                  <a:schemeClr val="tx1"/>
                </a:solidFill>
              </a:rPr>
              <a:t>Tu</a:t>
            </a:r>
            <a:r>
              <a:rPr lang="en-US" sz="3200" dirty="0">
                <a:solidFill>
                  <a:schemeClr val="tx1"/>
                </a:solidFill>
              </a:rPr>
              <a:t> </a:t>
            </a:r>
            <a:r>
              <a:rPr lang="en-US" sz="3200" dirty="0" err="1">
                <a:solidFill>
                  <a:schemeClr val="tx1"/>
                </a:solidFill>
              </a:rPr>
              <a:t>affermis</a:t>
            </a:r>
            <a:r>
              <a:rPr lang="en-US" sz="3200" dirty="0">
                <a:solidFill>
                  <a:schemeClr val="tx1"/>
                </a:solidFill>
              </a:rPr>
              <a:t> </a:t>
            </a:r>
            <a:r>
              <a:rPr lang="en-US" sz="3200" dirty="0" err="1">
                <a:solidFill>
                  <a:schemeClr val="tx1"/>
                </a:solidFill>
              </a:rPr>
              <a:t>nos</a:t>
            </a:r>
            <a:r>
              <a:rPr lang="en-US" sz="3200" dirty="0">
                <a:solidFill>
                  <a:schemeClr val="tx1"/>
                </a:solidFill>
              </a:rPr>
              <a:t> mains pour le combat,</a:t>
            </a:r>
            <a:r>
              <a:rPr sz="3200" dirty="0">
                <a:solidFill>
                  <a:schemeClr val="tx1"/>
                </a:solidFill>
              </a:rPr>
              <a:t/>
            </a:r>
            <a:br>
              <a:rPr sz="3200" dirty="0">
                <a:solidFill>
                  <a:schemeClr val="tx1"/>
                </a:solidFill>
              </a:rPr>
            </a:br>
            <a:r>
              <a:rPr sz="3200" dirty="0">
                <a:solidFill>
                  <a:schemeClr val="accent6"/>
                </a:solidFill>
              </a:rPr>
              <a:t> </a:t>
            </a:r>
            <a:r>
              <a:rPr sz="3200" i="1" dirty="0">
                <a:solidFill>
                  <a:schemeClr val="accent6"/>
                </a:solidFill>
              </a:rPr>
              <a:t>Que ma bouche... </a:t>
            </a:r>
            <a:r>
              <a:rPr sz="3200" i="1" dirty="0">
                <a:solidFill>
                  <a:schemeClr val="accent6">
                    <a:lumMod val="75000"/>
                  </a:schemeClr>
                </a:solidFill>
              </a:rPr>
              <a:t/>
            </a:r>
            <a:br>
              <a:rPr sz="3200" i="1" dirty="0">
                <a:solidFill>
                  <a:schemeClr val="accent6">
                    <a:lumMod val="75000"/>
                  </a:schemeClr>
                </a:solidFill>
              </a:rPr>
            </a:br>
            <a:r>
              <a:rPr lang="en-US" sz="3200" dirty="0">
                <a:solidFill>
                  <a:schemeClr val="accent6">
                    <a:lumMod val="75000"/>
                  </a:schemeClr>
                </a:solidFill>
              </a:rPr>
              <a:t>Seigneur </a:t>
            </a:r>
            <a:r>
              <a:rPr lang="en-US" sz="3200" dirty="0" err="1">
                <a:solidFill>
                  <a:schemeClr val="tx1"/>
                </a:solidFill>
              </a:rPr>
              <a:t>tu</a:t>
            </a:r>
            <a:r>
              <a:rPr lang="en-US" sz="3200" dirty="0">
                <a:solidFill>
                  <a:schemeClr val="tx1"/>
                </a:solidFill>
              </a:rPr>
              <a:t> nous fortifies </a:t>
            </a:r>
            <a:r>
              <a:rPr lang="en-US" sz="3200" dirty="0" err="1">
                <a:solidFill>
                  <a:schemeClr val="tx1"/>
                </a:solidFill>
              </a:rPr>
              <a:t>dans</a:t>
            </a:r>
            <a:r>
              <a:rPr lang="en-US" sz="3200" dirty="0">
                <a:solidFill>
                  <a:schemeClr val="tx1"/>
                </a:solidFill>
              </a:rPr>
              <a:t> la </a:t>
            </a:r>
            <a:r>
              <a:rPr lang="en-US" sz="3200" dirty="0" err="1">
                <a:solidFill>
                  <a:schemeClr val="tx1"/>
                </a:solidFill>
              </a:rPr>
              <a:t>foi</a:t>
            </a:r>
            <a:r>
              <a:rPr lang="en-US" sz="3200" dirty="0">
                <a:solidFill>
                  <a:schemeClr val="tx1"/>
                </a:solidFill>
              </a:rPr>
              <a:t> </a:t>
            </a:r>
            <a:r>
              <a:rPr lang="en-US" sz="3200" dirty="0" smtClean="0">
                <a:solidFill>
                  <a:schemeClr val="tx1"/>
                </a:solidFill>
              </a:rPr>
              <a:t>!</a:t>
            </a:r>
            <a:r>
              <a:rPr sz="3200" dirty="0">
                <a:solidFill>
                  <a:schemeClr val="tx1"/>
                </a:solidFill>
              </a:rPr>
              <a:t/>
            </a:r>
            <a:br>
              <a:rPr sz="3200" dirty="0">
                <a:solidFill>
                  <a:schemeClr val="tx1"/>
                </a:solidFill>
              </a:rPr>
            </a:br>
            <a:r>
              <a:rPr sz="3200" dirty="0">
                <a:solidFill>
                  <a:schemeClr val="tx1"/>
                </a:solidFill>
              </a:rPr>
              <a:t> </a:t>
            </a:r>
            <a:r>
              <a:rPr sz="3200" i="1" dirty="0">
                <a:solidFill>
                  <a:schemeClr val="accent6">
                    <a:lumMod val="75000"/>
                  </a:schemeClr>
                </a:solidFill>
              </a:rPr>
              <a:t>Que ma bouche... </a:t>
            </a:r>
            <a:endParaRPr sz="3200" dirty="0">
              <a:solidFill>
                <a:schemeClr val="accent6">
                  <a:lumMod val="75000"/>
                </a:schemeClr>
              </a:solidFill>
            </a:endParaRP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26</a:t>
            </a:fld>
            <a:endParaRPr lang="en-US"/>
          </a:p>
        </p:txBody>
      </p:sp>
    </p:spTree>
    <p:extLst>
      <p:ext uri="{BB962C8B-B14F-4D97-AF65-F5344CB8AC3E}">
        <p14:creationId xmlns="" xmlns:p14="http://schemas.microsoft.com/office/powerpoint/2010/main" val="136770028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ChangeArrowheads="1"/>
          </p:cNvSpPr>
          <p:nvPr/>
        </p:nvSpPr>
        <p:spPr bwMode="auto">
          <a:xfrm>
            <a:off x="954088" y="830263"/>
            <a:ext cx="8256587" cy="487680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600" b="1">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2400">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a:p>
            <a:pPr algn="ctr">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a:solidFill>
                <a:srgbClr val="000000"/>
              </a:solidFill>
              <a:cs typeface="Arial Unicode MS" charset="0"/>
            </a:endParaRPr>
          </a:p>
        </p:txBody>
      </p:sp>
      <p:sp>
        <p:nvSpPr>
          <p:cNvPr id="5" name="Shape 203"/>
          <p:cNvSpPr/>
          <p:nvPr/>
        </p:nvSpPr>
        <p:spPr>
          <a:xfrm>
            <a:off x="609600" y="1494493"/>
            <a:ext cx="8077200" cy="263854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182879" indent="-182879" algn="ctr">
              <a:spcBef>
                <a:spcPts val="500"/>
              </a:spcBef>
              <a:defRPr sz="2200" b="1"/>
            </a:pPr>
            <a:r>
              <a:rPr sz="3200" dirty="0" smtClean="0">
                <a:solidFill>
                  <a:schemeClr val="accent6">
                    <a:lumMod val="75000"/>
                  </a:schemeClr>
                </a:solidFill>
              </a:rPr>
              <a:t>Sois </a:t>
            </a:r>
            <a:r>
              <a:rPr sz="3200" dirty="0">
                <a:solidFill>
                  <a:schemeClr val="accent6">
                    <a:lumMod val="75000"/>
                  </a:schemeClr>
                </a:solidFill>
              </a:rPr>
              <a:t>loué Seigneur pour ta </a:t>
            </a:r>
            <a:r>
              <a:rPr sz="3200" dirty="0" smtClean="0">
                <a:solidFill>
                  <a:schemeClr val="accent6">
                    <a:lumMod val="75000"/>
                  </a:schemeClr>
                </a:solidFill>
              </a:rPr>
              <a:t>grandeur </a:t>
            </a:r>
            <a:endParaRPr sz="3200" dirty="0">
              <a:solidFill>
                <a:schemeClr val="accent6">
                  <a:lumMod val="75000"/>
                </a:schemeClr>
              </a:solidFill>
            </a:endParaRPr>
          </a:p>
          <a:p>
            <a:pPr marL="182879" indent="-182879" algn="ctr">
              <a:spcBef>
                <a:spcPts val="500"/>
              </a:spcBef>
              <a:defRPr sz="2200" b="1"/>
            </a:pPr>
            <a:r>
              <a:rPr sz="3200" dirty="0">
                <a:solidFill>
                  <a:schemeClr val="accent6">
                    <a:lumMod val="75000"/>
                  </a:schemeClr>
                </a:solidFill>
              </a:rPr>
              <a:t>Sois loué pour tous tes bienfaits </a:t>
            </a:r>
          </a:p>
          <a:p>
            <a:pPr marL="182879" indent="-182879" algn="ctr">
              <a:spcBef>
                <a:spcPts val="500"/>
              </a:spcBef>
              <a:defRPr sz="2200" b="1"/>
            </a:pPr>
            <a:r>
              <a:rPr sz="3200" dirty="0">
                <a:solidFill>
                  <a:schemeClr val="accent6">
                    <a:lumMod val="75000"/>
                  </a:schemeClr>
                </a:solidFill>
              </a:rPr>
              <a:t>Gloire à toi Seigneur tu es </a:t>
            </a:r>
            <a:r>
              <a:rPr sz="3200" dirty="0" smtClean="0">
                <a:solidFill>
                  <a:schemeClr val="accent6">
                    <a:lumMod val="75000"/>
                  </a:schemeClr>
                </a:solidFill>
              </a:rPr>
              <a:t>vainqueur</a:t>
            </a:r>
            <a:endParaRPr sz="3200" dirty="0">
              <a:solidFill>
                <a:schemeClr val="accent6">
                  <a:lumMod val="75000"/>
                </a:schemeClr>
              </a:solidFill>
            </a:endParaRPr>
          </a:p>
          <a:p>
            <a:pPr marL="182879" indent="-182879" algn="ctr">
              <a:spcBef>
                <a:spcPts val="500"/>
              </a:spcBef>
              <a:defRPr sz="2200" b="1"/>
            </a:pPr>
            <a:r>
              <a:rPr sz="3200" dirty="0">
                <a:solidFill>
                  <a:schemeClr val="accent6">
                    <a:lumMod val="75000"/>
                  </a:schemeClr>
                </a:solidFill>
              </a:rPr>
              <a:t>Ton amour inonde nos </a:t>
            </a:r>
            <a:r>
              <a:rPr sz="3200" dirty="0" smtClean="0">
                <a:solidFill>
                  <a:schemeClr val="accent6">
                    <a:lumMod val="75000"/>
                  </a:schemeClr>
                </a:solidFill>
              </a:rPr>
              <a:t>cœurs </a:t>
            </a:r>
            <a:endParaRPr sz="3200" dirty="0">
              <a:solidFill>
                <a:schemeClr val="accent6">
                  <a:lumMod val="75000"/>
                </a:schemeClr>
              </a:solidFill>
            </a:endParaRPr>
          </a:p>
          <a:p>
            <a:pPr marL="182879" indent="-182879" algn="ctr">
              <a:spcBef>
                <a:spcPts val="500"/>
              </a:spcBef>
              <a:defRPr sz="2200" b="1"/>
            </a:pPr>
            <a:r>
              <a:rPr sz="3200" dirty="0">
                <a:solidFill>
                  <a:schemeClr val="accent6">
                    <a:lumMod val="75000"/>
                  </a:schemeClr>
                </a:solidFill>
              </a:rPr>
              <a:t>Que ma bouche chante ta </a:t>
            </a:r>
            <a:r>
              <a:rPr sz="3200" dirty="0" smtClean="0">
                <a:solidFill>
                  <a:schemeClr val="accent6">
                    <a:lumMod val="75000"/>
                  </a:schemeClr>
                </a:solidFill>
              </a:rPr>
              <a:t>louange</a:t>
            </a:r>
            <a:r>
              <a:rPr lang="en-US" sz="3200" dirty="0" smtClean="0">
                <a:solidFill>
                  <a:schemeClr val="accent6">
                    <a:lumMod val="75000"/>
                  </a:schemeClr>
                </a:solidFill>
              </a:rPr>
              <a:t> !</a:t>
            </a:r>
            <a:endParaRPr sz="3200" dirty="0">
              <a:solidFill>
                <a:schemeClr val="accent6">
                  <a:lumMod val="75000"/>
                </a:schemeClr>
              </a:solidFill>
            </a:endParaRPr>
          </a:p>
        </p:txBody>
      </p:sp>
      <p:sp>
        <p:nvSpPr>
          <p:cNvPr id="6" name="Text Box 3"/>
          <p:cNvSpPr txBox="1">
            <a:spLocks noChangeArrowheads="1"/>
          </p:cNvSpPr>
          <p:nvPr/>
        </p:nvSpPr>
        <p:spPr bwMode="auto">
          <a:xfrm>
            <a:off x="611560" y="404664"/>
            <a:ext cx="8208912" cy="608013"/>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latin typeface="Arial" charset="0"/>
                <a:ea typeface="ＭＳ Ｐゴシック" charset="0"/>
                <a:cs typeface="Arial Unicode MS" charset="0"/>
              </a:defRPr>
            </a:lvl9pPr>
          </a:lstStyle>
          <a:p>
            <a:pPr algn="ctr" hangingPunct="1">
              <a:lnSpc>
                <a:spcPct val="100000"/>
              </a:lnSpc>
              <a:buClrTx/>
              <a:buFontTx/>
              <a:buNone/>
              <a:defRPr/>
            </a:pPr>
            <a:r>
              <a:rPr lang="fr-FR" sz="2400" b="1" dirty="0" smtClean="0">
                <a:solidFill>
                  <a:srgbClr val="D2533C"/>
                </a:solidFill>
              </a:rPr>
              <a:t>Sortie:</a:t>
            </a:r>
            <a:r>
              <a:rPr lang="fr-FR" sz="2400" i="1" dirty="0">
                <a:solidFill>
                  <a:srgbClr val="D2533C"/>
                </a:solidFill>
              </a:rPr>
              <a:t> </a:t>
            </a:r>
            <a:r>
              <a:rPr lang="fr-FR" sz="2400" i="1" dirty="0" smtClean="0">
                <a:solidFill>
                  <a:srgbClr val="D2533C"/>
                </a:solidFill>
              </a:rPr>
              <a:t>Que ma bouche chante ta louange (</a:t>
            </a:r>
            <a:r>
              <a:rPr lang="fr-FR" sz="2400" b="1" dirty="0" smtClean="0">
                <a:solidFill>
                  <a:srgbClr val="D2533C"/>
                </a:solidFill>
              </a:rPr>
              <a:t>4/</a:t>
            </a:r>
            <a:r>
              <a:rPr lang="" sz="2400" b="1" smtClean="0">
                <a:solidFill>
                  <a:srgbClr val="D2533C"/>
                </a:solidFill>
              </a:rPr>
              <a:t>4</a:t>
            </a:r>
            <a:r>
              <a:rPr lang="fr-FR" sz="2400" b="1" dirty="0" smtClean="0">
                <a:solidFill>
                  <a:srgbClr val="D2533C"/>
                </a:solidFill>
              </a:rPr>
              <a:t>)</a:t>
            </a:r>
            <a:r>
              <a:rPr lang="fr-FR" sz="2400" dirty="0" smtClean="0">
                <a:solidFill>
                  <a:srgbClr val="D2533C"/>
                </a:solidFill>
              </a:rPr>
              <a:t> </a:t>
            </a:r>
          </a:p>
        </p:txBody>
      </p:sp>
      <p:sp>
        <p:nvSpPr>
          <p:cNvPr id="2" name="Slide Number Placeholder 1"/>
          <p:cNvSpPr>
            <a:spLocks noGrp="1"/>
          </p:cNvSpPr>
          <p:nvPr>
            <p:ph type="sldNum" idx="11"/>
          </p:nvPr>
        </p:nvSpPr>
        <p:spPr/>
        <p:txBody>
          <a:bodyPr/>
          <a:lstStyle/>
          <a:p>
            <a:pPr>
              <a:defRPr/>
            </a:pPr>
            <a:fld id="{F38442B1-72CE-BD4E-9104-E469D40793C2}" type="slidenum">
              <a:rPr lang="en-US" smtClean="0"/>
              <a:pPr>
                <a:defRPr/>
              </a:pPr>
              <a:t>27</a:t>
            </a:fld>
            <a:endParaRPr lang="en-US"/>
          </a:p>
        </p:txBody>
      </p:sp>
    </p:spTree>
    <p:extLst>
      <p:ext uri="{BB962C8B-B14F-4D97-AF65-F5344CB8AC3E}">
        <p14:creationId xmlns="" xmlns:p14="http://schemas.microsoft.com/office/powerpoint/2010/main" val="148349594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457200" y="476250"/>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err="1" smtClean="0">
                <a:solidFill>
                  <a:srgbClr val="D2533C"/>
                </a:solidFill>
              </a:rPr>
              <a:t>Kyrié</a:t>
            </a:r>
            <a:r>
              <a:rPr lang="en-US" sz="2400" b="1" i="1" dirty="0" smtClean="0">
                <a:solidFill>
                  <a:srgbClr val="D2533C"/>
                </a:solidFill>
              </a:rPr>
              <a:t>: </a:t>
            </a:r>
            <a:r>
              <a:rPr lang="en-US" sz="2400" i="1" dirty="0" err="1" smtClean="0">
                <a:solidFill>
                  <a:srgbClr val="D2533C"/>
                </a:solidFill>
              </a:rPr>
              <a:t>Messe</a:t>
            </a:r>
            <a:r>
              <a:rPr lang="en-US" sz="2400" i="1" dirty="0" smtClean="0">
                <a:solidFill>
                  <a:srgbClr val="D2533C"/>
                </a:solidFill>
              </a:rPr>
              <a:t> du </a:t>
            </a:r>
            <a:r>
              <a:rPr lang="en-US" sz="2400" i="1" dirty="0" err="1" smtClean="0">
                <a:solidFill>
                  <a:srgbClr val="D2533C"/>
                </a:solidFill>
              </a:rPr>
              <a:t>Peuple</a:t>
            </a:r>
            <a:r>
              <a:rPr lang="en-US" sz="2400" i="1" dirty="0" smtClean="0">
                <a:solidFill>
                  <a:srgbClr val="D2533C"/>
                </a:solidFill>
              </a:rPr>
              <a:t> de </a:t>
            </a:r>
            <a:r>
              <a:rPr lang="en-US" sz="2400" i="1" dirty="0" err="1" smtClean="0">
                <a:solidFill>
                  <a:srgbClr val="D2533C"/>
                </a:solidFill>
              </a:rPr>
              <a:t>Dieu</a:t>
            </a:r>
            <a:endParaRPr lang="en-US" sz="2400" i="1" dirty="0" smtClean="0">
              <a:solidFill>
                <a:srgbClr val="D2533C"/>
              </a:solidFill>
            </a:endParaRPr>
          </a:p>
        </p:txBody>
      </p:sp>
      <p:sp>
        <p:nvSpPr>
          <p:cNvPr id="7170" name="Rectangle 2"/>
          <p:cNvSpPr>
            <a:spLocks noChangeArrowheads="1"/>
          </p:cNvSpPr>
          <p:nvPr/>
        </p:nvSpPr>
        <p:spPr bwMode="auto">
          <a:xfrm>
            <a:off x="785786" y="1571612"/>
            <a:ext cx="7803580" cy="4680520"/>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cap="flat">
                <a:solidFill>
                  <a:srgbClr val="80808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a:lstStyle/>
          <a:p>
            <a:pPr marL="0" indent="0" algn="ctr">
              <a:buNone/>
            </a:pPr>
            <a:r>
              <a:rPr lang="fr-FR" sz="3600" dirty="0" smtClean="0">
                <a:solidFill>
                  <a:schemeClr val="tx1"/>
                </a:solidFill>
              </a:rPr>
              <a:t>Kyrie eleison (x4)</a:t>
            </a:r>
          </a:p>
          <a:p>
            <a:pPr marL="0" indent="0" algn="ctr">
              <a:buNone/>
            </a:pPr>
            <a:endParaRPr lang="fr-FR" sz="3600" dirty="0" smtClean="0">
              <a:solidFill>
                <a:schemeClr val="tx1"/>
              </a:solidFill>
            </a:endParaRPr>
          </a:p>
          <a:p>
            <a:pPr marL="0" indent="0" algn="ctr">
              <a:buNone/>
            </a:pPr>
            <a:r>
              <a:rPr lang="fr-FR" sz="3600" dirty="0" smtClean="0">
                <a:solidFill>
                  <a:schemeClr val="tx1"/>
                </a:solidFill>
              </a:rPr>
              <a:t>	Christe eleison (x4)</a:t>
            </a:r>
          </a:p>
          <a:p>
            <a:pPr marL="0" indent="0" algn="ctr">
              <a:buNone/>
            </a:pPr>
            <a:r>
              <a:rPr lang="fr-FR" sz="3600" dirty="0" smtClean="0">
                <a:solidFill>
                  <a:schemeClr val="tx1"/>
                </a:solidFill>
              </a:rPr>
              <a:t>	</a:t>
            </a:r>
          </a:p>
          <a:p>
            <a:pPr marL="0" indent="0" algn="ctr">
              <a:buNone/>
            </a:pPr>
            <a:r>
              <a:rPr lang="fr-FR" sz="3600" dirty="0" smtClean="0">
                <a:solidFill>
                  <a:schemeClr val="tx1"/>
                </a:solidFill>
              </a:rPr>
              <a:t>Kyrie eleison (x4)</a:t>
            </a:r>
            <a:endParaRPr lang="fr-FR" sz="3600" dirty="0">
              <a:solidFill>
                <a:schemeClr val="tx1"/>
              </a:solidFill>
            </a:endParaRPr>
          </a:p>
        </p:txBody>
      </p:sp>
    </p:spTree>
    <p:extLst>
      <p:ext uri="{BB962C8B-B14F-4D97-AF65-F5344CB8AC3E}">
        <p14:creationId xmlns="" xmlns:p14="http://schemas.microsoft.com/office/powerpoint/2010/main" val="17793644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 xmlns:p14="http://schemas.microsoft.com/office/powerpoint/2010/main" val="2285844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smtClean="0">
                <a:solidFill>
                  <a:srgbClr val="D2533C"/>
                </a:solidFill>
              </a:rPr>
              <a:t>Messe</a:t>
            </a:r>
            <a:r>
              <a:rPr lang="en-US" sz="2400" i="1" dirty="0" smtClean="0">
                <a:solidFill>
                  <a:srgbClr val="D2533C"/>
                </a:solidFill>
              </a:rPr>
              <a:t> du </a:t>
            </a:r>
            <a:r>
              <a:rPr lang="en-US" sz="2400" i="1" dirty="0" err="1" smtClean="0">
                <a:solidFill>
                  <a:srgbClr val="D2533C"/>
                </a:solidFill>
              </a:rPr>
              <a:t>Peuple</a:t>
            </a:r>
            <a:r>
              <a:rPr lang="en-US" sz="2400" i="1" dirty="0" smtClean="0">
                <a:solidFill>
                  <a:srgbClr val="D2533C"/>
                </a:solidFill>
              </a:rPr>
              <a:t> de </a:t>
            </a:r>
            <a:r>
              <a:rPr lang="en-US" sz="2400" i="1" dirty="0" err="1" smtClean="0">
                <a:solidFill>
                  <a:srgbClr val="D2533C"/>
                </a:solidFill>
              </a:rPr>
              <a:t>Dieu</a:t>
            </a:r>
            <a:r>
              <a:rPr lang="en-US" sz="2400" i="1" dirty="0" smtClean="0">
                <a:solidFill>
                  <a:srgbClr val="D2533C"/>
                </a:solidFill>
              </a:rPr>
              <a:t> (1/2)</a:t>
            </a:r>
          </a:p>
        </p:txBody>
      </p:sp>
      <p:sp>
        <p:nvSpPr>
          <p:cNvPr id="8194" name="Rectangle 2"/>
          <p:cNvSpPr>
            <a:spLocks noChangeArrowheads="1"/>
          </p:cNvSpPr>
          <p:nvPr/>
        </p:nvSpPr>
        <p:spPr bwMode="auto">
          <a:xfrm>
            <a:off x="251520" y="836612"/>
            <a:ext cx="8640960" cy="576073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smtClean="0">
                <a:solidFill>
                  <a:srgbClr val="292934"/>
                </a:solidFill>
                <a:cs typeface="Arial Unicode MS" charset="0"/>
              </a:rPr>
              <a:t>Gloire à Dieu, Gloire à Dieu</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b="1" dirty="0" smtClean="0">
                <a:solidFill>
                  <a:srgbClr val="292934"/>
                </a:solidFill>
                <a:cs typeface="Arial Unicode MS" charset="0"/>
              </a:rPr>
              <a:t>Au plus haut des cieux ! (bis)</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fr-FR" sz="3000" dirty="0" smtClean="0">
              <a:solidFill>
                <a:schemeClr val="accent2"/>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smtClean="0">
                <a:solidFill>
                  <a:srgbClr val="292934"/>
                </a:solidFill>
                <a:cs typeface="Arial Unicode MS" charset="0"/>
              </a:rPr>
              <a:t>Et paix sur la terre aux hommes qu’Il aime.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smtClean="0">
                <a:solidFill>
                  <a:srgbClr val="292934"/>
                </a:solidFill>
                <a:cs typeface="Arial Unicode MS" charset="0"/>
              </a:rPr>
              <a:t>Nous Te louons, nous Te bénissons, </a:t>
            </a:r>
            <a:br>
              <a:rPr lang="fr-FR" sz="3000" dirty="0" smtClean="0">
                <a:solidFill>
                  <a:srgbClr val="292934"/>
                </a:solidFill>
                <a:cs typeface="Arial Unicode MS" charset="0"/>
              </a:rPr>
            </a:br>
            <a:r>
              <a:rPr lang="fr-FR" sz="3000" dirty="0" smtClean="0">
                <a:solidFill>
                  <a:srgbClr val="292934"/>
                </a:solidFill>
                <a:cs typeface="Arial Unicode MS" charset="0"/>
              </a:rPr>
              <a:t>nous T’adorons, nous Te glorifions, </a:t>
            </a:r>
            <a:br>
              <a:rPr lang="fr-FR" sz="3000" dirty="0" smtClean="0">
                <a:solidFill>
                  <a:srgbClr val="292934"/>
                </a:solidFill>
                <a:cs typeface="Arial Unicode MS" charset="0"/>
              </a:rPr>
            </a:br>
            <a:r>
              <a:rPr lang="fr-FR" sz="3000" dirty="0" smtClean="0">
                <a:solidFill>
                  <a:srgbClr val="292934"/>
                </a:solidFill>
                <a:cs typeface="Arial Unicode MS" charset="0"/>
              </a:rPr>
              <a:t>nous Te rendons grâce, pour ton immense Gloire,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3000" dirty="0" smtClean="0">
                <a:solidFill>
                  <a:srgbClr val="292934"/>
                </a:solidFill>
                <a:cs typeface="Arial Unicode MS" charset="0"/>
              </a:rPr>
              <a:t>Seigneur Dieu, Roi du ciel, </a:t>
            </a:r>
            <a:br>
              <a:rPr lang="fr-FR" sz="3000" dirty="0" smtClean="0">
                <a:solidFill>
                  <a:srgbClr val="292934"/>
                </a:solidFill>
                <a:cs typeface="Arial Unicode MS" charset="0"/>
              </a:rPr>
            </a:br>
            <a:r>
              <a:rPr lang="fr-FR" sz="3000" dirty="0" smtClean="0">
                <a:solidFill>
                  <a:srgbClr val="292934"/>
                </a:solidFill>
                <a:cs typeface="Arial Unicode MS" charset="0"/>
              </a:rPr>
              <a:t>Dieu le Père tout-puissant. </a:t>
            </a:r>
            <a:br>
              <a:rPr lang="fr-FR" sz="3000" dirty="0" smtClean="0">
                <a:solidFill>
                  <a:srgbClr val="292934"/>
                </a:solidFill>
                <a:cs typeface="Arial Unicode MS" charset="0"/>
              </a:rPr>
            </a:br>
            <a:endParaRPr lang="fr-FR" sz="3000" dirty="0" smtClean="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3000" dirty="0">
              <a:solidFill>
                <a:srgbClr val="292934"/>
              </a:solidFill>
              <a:cs typeface="Arial Unicode MS" charset="0"/>
            </a:endParaRPr>
          </a:p>
        </p:txBody>
      </p:sp>
    </p:spTree>
    <p:extLst>
      <p:ext uri="{BB962C8B-B14F-4D97-AF65-F5344CB8AC3E}">
        <p14:creationId xmlns="" xmlns:p14="http://schemas.microsoft.com/office/powerpoint/2010/main" val="107955564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395288" y="350838"/>
            <a:ext cx="8229600" cy="485775"/>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2400" b="1" i="1" dirty="0" smtClean="0">
                <a:solidFill>
                  <a:srgbClr val="D2533C"/>
                </a:solidFill>
              </a:rPr>
              <a:t>Gloria: </a:t>
            </a:r>
            <a:r>
              <a:rPr lang="en-US" sz="2400" i="1" dirty="0" err="1" smtClean="0">
                <a:solidFill>
                  <a:srgbClr val="D2533C"/>
                </a:solidFill>
              </a:rPr>
              <a:t>Messe</a:t>
            </a:r>
            <a:r>
              <a:rPr lang="en-US" sz="2400" i="1" dirty="0" smtClean="0">
                <a:solidFill>
                  <a:srgbClr val="D2533C"/>
                </a:solidFill>
              </a:rPr>
              <a:t> du </a:t>
            </a:r>
            <a:r>
              <a:rPr lang="en-US" sz="2400" i="1" dirty="0" err="1" smtClean="0">
                <a:solidFill>
                  <a:srgbClr val="D2533C"/>
                </a:solidFill>
              </a:rPr>
              <a:t>Peuple</a:t>
            </a:r>
            <a:r>
              <a:rPr lang="en-US" sz="2400" i="1" dirty="0" smtClean="0">
                <a:solidFill>
                  <a:srgbClr val="D2533C"/>
                </a:solidFill>
              </a:rPr>
              <a:t> de </a:t>
            </a:r>
            <a:r>
              <a:rPr lang="en-US" sz="2400" i="1" dirty="0" err="1" smtClean="0">
                <a:solidFill>
                  <a:srgbClr val="D2533C"/>
                </a:solidFill>
              </a:rPr>
              <a:t>Dieu</a:t>
            </a:r>
            <a:r>
              <a:rPr lang="en-US" sz="2400" i="1" dirty="0" smtClean="0">
                <a:solidFill>
                  <a:srgbClr val="D2533C"/>
                </a:solidFill>
              </a:rPr>
              <a:t> (2/2)</a:t>
            </a:r>
          </a:p>
        </p:txBody>
      </p:sp>
      <p:sp>
        <p:nvSpPr>
          <p:cNvPr id="8194" name="Rectangle 2"/>
          <p:cNvSpPr>
            <a:spLocks noChangeArrowheads="1"/>
          </p:cNvSpPr>
          <p:nvPr/>
        </p:nvSpPr>
        <p:spPr bwMode="auto">
          <a:xfrm>
            <a:off x="539750" y="836612"/>
            <a:ext cx="8280722" cy="5760739"/>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80808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Seigneur Fils unique, Jésus Christ, </a:t>
            </a:r>
          </a:p>
          <a:p>
            <a:pPr algn="ctr" hangingPunct="1">
              <a:lnSpc>
                <a:spcPct val="100000"/>
              </a:lnSpc>
              <a:spcBef>
                <a:spcPts val="488"/>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Seigneur Dieu, Agneau de Dieu, le Fils du Père</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Toi qui enlèves le péché du monde, </a:t>
            </a:r>
            <a:br>
              <a:rPr lang="fr-FR" sz="2800" dirty="0" smtClean="0">
                <a:solidFill>
                  <a:srgbClr val="292934"/>
                </a:solidFill>
                <a:cs typeface="Arial Unicode MS" charset="0"/>
              </a:rPr>
            </a:br>
            <a:r>
              <a:rPr lang="fr-FR" sz="2800" dirty="0" smtClean="0">
                <a:solidFill>
                  <a:srgbClr val="292934"/>
                </a:solidFill>
                <a:cs typeface="Arial Unicode MS" charset="0"/>
              </a:rPr>
              <a:t>prends pitié de nous; </a:t>
            </a:r>
            <a:br>
              <a:rPr lang="fr-FR" sz="2800" dirty="0" smtClean="0">
                <a:solidFill>
                  <a:srgbClr val="292934"/>
                </a:solidFill>
                <a:cs typeface="Arial Unicode MS" charset="0"/>
              </a:rPr>
            </a:br>
            <a:r>
              <a:rPr lang="fr-FR" sz="2800" dirty="0" smtClean="0">
                <a:solidFill>
                  <a:srgbClr val="292934"/>
                </a:solidFill>
                <a:cs typeface="Arial Unicode MS" charset="0"/>
              </a:rPr>
              <a:t>Toi qui enlèves le péché du monde, </a:t>
            </a:r>
            <a:br>
              <a:rPr lang="fr-FR" sz="2800" dirty="0" smtClean="0">
                <a:solidFill>
                  <a:srgbClr val="292934"/>
                </a:solidFill>
                <a:cs typeface="Arial Unicode MS" charset="0"/>
              </a:rPr>
            </a:br>
            <a:r>
              <a:rPr lang="fr-FR" sz="2800" dirty="0" smtClean="0">
                <a:solidFill>
                  <a:srgbClr val="292934"/>
                </a:solidFill>
                <a:cs typeface="Arial Unicode MS" charset="0"/>
              </a:rPr>
              <a:t>reçois notre prière ; </a:t>
            </a:r>
            <a:br>
              <a:rPr lang="fr-FR" sz="2800" dirty="0" smtClean="0">
                <a:solidFill>
                  <a:srgbClr val="292934"/>
                </a:solidFill>
                <a:cs typeface="Arial Unicode MS" charset="0"/>
              </a:rPr>
            </a:br>
            <a:r>
              <a:rPr lang="fr-FR" sz="2800" dirty="0" smtClean="0">
                <a:solidFill>
                  <a:srgbClr val="292934"/>
                </a:solidFill>
                <a:cs typeface="Arial Unicode MS" charset="0"/>
              </a:rPr>
              <a:t>Toi qui es assis à la droite du Père, </a:t>
            </a:r>
            <a:br>
              <a:rPr lang="fr-FR" sz="2800" dirty="0" smtClean="0">
                <a:solidFill>
                  <a:srgbClr val="292934"/>
                </a:solidFill>
                <a:cs typeface="Arial Unicode MS" charset="0"/>
              </a:rPr>
            </a:br>
            <a:r>
              <a:rPr lang="fr-FR" sz="2800" dirty="0" smtClean="0">
                <a:solidFill>
                  <a:srgbClr val="292934"/>
                </a:solidFill>
                <a:cs typeface="Arial Unicode MS" charset="0"/>
              </a:rPr>
              <a:t>prends pitié de nous.</a:t>
            </a:r>
            <a:br>
              <a:rPr lang="fr-FR" sz="2800" dirty="0" smtClean="0">
                <a:solidFill>
                  <a:srgbClr val="292934"/>
                </a:solidFill>
                <a:cs typeface="Arial Unicode MS" charset="0"/>
              </a:rPr>
            </a:br>
            <a:endParaRPr lang="fr-FR" sz="1600" dirty="0" smtClean="0">
              <a:solidFill>
                <a:srgbClr val="292934"/>
              </a:solidFill>
              <a:cs typeface="Arial Unicode MS" charset="0"/>
            </a:endParaRP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Car Toi seul es saint, Toi seul es Seigneur, </a:t>
            </a:r>
            <a:br>
              <a:rPr lang="fr-FR" sz="2800" dirty="0" smtClean="0">
                <a:solidFill>
                  <a:srgbClr val="292934"/>
                </a:solidFill>
                <a:cs typeface="Arial Unicode MS" charset="0"/>
              </a:rPr>
            </a:br>
            <a:r>
              <a:rPr lang="fr-FR" sz="2800" dirty="0" smtClean="0">
                <a:solidFill>
                  <a:srgbClr val="292934"/>
                </a:solidFill>
                <a:cs typeface="Arial Unicode MS" charset="0"/>
              </a:rPr>
              <a:t>Toi seul es le Très-Haut : </a:t>
            </a:r>
          </a:p>
          <a:p>
            <a:pPr algn="ctr" hangingPunct="1">
              <a:lnSpc>
                <a:spcPct val="100000"/>
              </a:lnSpc>
              <a:spcBef>
                <a:spcPts val="488"/>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fr-FR" sz="2800" dirty="0" smtClean="0">
                <a:solidFill>
                  <a:srgbClr val="292934"/>
                </a:solidFill>
                <a:cs typeface="Arial Unicode MS" charset="0"/>
              </a:rPr>
              <a:t>Jésus Christ, avec le Saint-Esprit </a:t>
            </a:r>
            <a:br>
              <a:rPr lang="fr-FR" sz="2800" dirty="0" smtClean="0">
                <a:solidFill>
                  <a:srgbClr val="292934"/>
                </a:solidFill>
                <a:cs typeface="Arial Unicode MS" charset="0"/>
              </a:rPr>
            </a:br>
            <a:r>
              <a:rPr lang="fr-FR" sz="2800" dirty="0" smtClean="0">
                <a:solidFill>
                  <a:srgbClr val="292934"/>
                </a:solidFill>
                <a:cs typeface="Arial Unicode MS" charset="0"/>
              </a:rPr>
              <a:t>dans la gloire de Dieu le Père. Amen !</a:t>
            </a:r>
            <a:endParaRPr lang="fr-FR" sz="2800" dirty="0">
              <a:solidFill>
                <a:srgbClr val="292934"/>
              </a:solidFill>
              <a:cs typeface="Arial Unicode MS" charset="0"/>
            </a:endParaRPr>
          </a:p>
        </p:txBody>
      </p:sp>
    </p:spTree>
    <p:extLst>
      <p:ext uri="{BB962C8B-B14F-4D97-AF65-F5344CB8AC3E}">
        <p14:creationId xmlns="" xmlns:p14="http://schemas.microsoft.com/office/powerpoint/2010/main" val="13546379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 xmlns:p14="http://schemas.microsoft.com/office/powerpoint/2010/main" val="2285844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26143" y="483079"/>
            <a:ext cx="8624560" cy="6090249"/>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 sz="2600" i="1" smtClean="0">
              <a:solidFill>
                <a:schemeClr val="tx2"/>
              </a:solidFill>
              <a:latin typeface="Arial Narrow" panose="020B0606020202030204" pitchFamily="34" charset="0"/>
            </a:endParaRPr>
          </a:p>
          <a:p>
            <a:pPr marL="0" indent="0">
              <a:buNone/>
            </a:pPr>
            <a:endParaRPr lang="fr-FR" sz="2600" i="1" dirty="0">
              <a:solidFill>
                <a:schemeClr val="tx2"/>
              </a:solidFill>
              <a:latin typeface="Arial Narrow" panose="020B0606020202030204" pitchFamily="34" charset="0"/>
            </a:endParaRPr>
          </a:p>
        </p:txBody>
      </p:sp>
      <p:sp>
        <p:nvSpPr>
          <p:cNvPr id="3" name="Rectangle 1">
            <a:extLst>
              <a:ext uri="{FF2B5EF4-FFF2-40B4-BE49-F238E27FC236}">
                <a16:creationId xmlns="" xmlns:a16="http://schemas.microsoft.com/office/drawing/2014/main" id="{B7C3900D-7C04-4168-A16B-4F5909D720AE}"/>
              </a:ext>
            </a:extLst>
          </p:cNvPr>
          <p:cNvSpPr>
            <a:spLocks noGrp="1" noChangeArrowheads="1"/>
          </p:cNvSpPr>
          <p:nvPr>
            <p:ph type="title"/>
          </p:nvPr>
        </p:nvSpPr>
        <p:spPr>
          <a:xfrm>
            <a:off x="226142" y="-317042"/>
            <a:ext cx="8229600" cy="990600"/>
          </a:xfrm>
        </p:spPr>
        <p:txBody>
          <a:bodyPr/>
          <a:lstStyle/>
          <a:p>
            <a:pPr eaLnBrk="1"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fr-FR" sz="2400" b="1" u="sng" dirty="0">
                <a:solidFill>
                  <a:srgbClr val="D2533C"/>
                </a:solidFill>
              </a:rPr>
              <a:t>LITURGIE DE LA PAROLE</a:t>
            </a:r>
            <a:endParaRPr lang="en-US" altLang="fr-FR" sz="2400" b="1" dirty="0">
              <a:solidFill>
                <a:srgbClr val="D2533C"/>
              </a:solidFill>
            </a:endParaRPr>
          </a:p>
        </p:txBody>
      </p:sp>
      <p:sp>
        <p:nvSpPr>
          <p:cNvPr id="5" name="Rectangle 4"/>
          <p:cNvSpPr/>
          <p:nvPr/>
        </p:nvSpPr>
        <p:spPr>
          <a:xfrm>
            <a:off x="388189" y="673558"/>
            <a:ext cx="8462514" cy="923330"/>
          </a:xfrm>
          <a:prstGeom prst="rect">
            <a:avLst/>
          </a:prstGeom>
        </p:spPr>
        <p:txBody>
          <a:bodyPr wrap="square">
            <a:spAutoFit/>
          </a:bodyPr>
          <a:lstStyle/>
          <a:p>
            <a:r>
              <a:rPr lang="fr-FR" b="1" cap="all" dirty="0" smtClean="0"/>
              <a:t>PREMIÈRE LECTURE</a:t>
            </a:r>
          </a:p>
          <a:p>
            <a:r>
              <a:rPr lang="fr-FR" b="1" dirty="0" smtClean="0"/>
              <a:t>« Si tu n’avertis pas le méchant, c’est à toi que je demanderai compte de son sang » (</a:t>
            </a:r>
            <a:r>
              <a:rPr lang="fr-FR" b="1" dirty="0" err="1" smtClean="0"/>
              <a:t>Ez</a:t>
            </a:r>
            <a:r>
              <a:rPr lang="fr-FR" b="1" dirty="0" smtClean="0"/>
              <a:t> 33, 7-9)</a:t>
            </a:r>
            <a:endParaRPr lang="" b="1" smtClean="0"/>
          </a:p>
        </p:txBody>
      </p:sp>
      <p:sp>
        <p:nvSpPr>
          <p:cNvPr id="10" name="Rectangle 9"/>
          <p:cNvSpPr/>
          <p:nvPr/>
        </p:nvSpPr>
        <p:spPr>
          <a:xfrm>
            <a:off x="569342" y="1951672"/>
            <a:ext cx="8281361" cy="923330"/>
          </a:xfrm>
          <a:prstGeom prst="rect">
            <a:avLst/>
          </a:prstGeom>
        </p:spPr>
        <p:txBody>
          <a:bodyPr wrap="square">
            <a:spAutoFit/>
          </a:bodyPr>
          <a:lstStyle/>
          <a:p>
            <a:r>
              <a:rPr lang="fr-FR" b="1" cap="all" dirty="0" smtClean="0"/>
              <a:t>PSAUME</a:t>
            </a:r>
          </a:p>
          <a:p>
            <a:r>
              <a:rPr lang="fr-FR" b="1" dirty="0" smtClean="0"/>
              <a:t>Aujourd’hui, ne fermez pas votre cœur,</a:t>
            </a:r>
            <a:r>
              <a:rPr lang="" b="1" smtClean="0"/>
              <a:t/>
            </a:r>
            <a:br>
              <a:rPr lang="" b="1" smtClean="0"/>
            </a:br>
            <a:r>
              <a:rPr lang="fr-FR" b="1" dirty="0" smtClean="0"/>
              <a:t>mais écoutez la voix du Seigneur ! </a:t>
            </a:r>
            <a:endParaRPr lang="fr-FR" dirty="0" smtClean="0"/>
          </a:p>
        </p:txBody>
      </p:sp>
      <p:sp>
        <p:nvSpPr>
          <p:cNvPr id="11" name="Rectangle 10"/>
          <p:cNvSpPr/>
          <p:nvPr/>
        </p:nvSpPr>
        <p:spPr>
          <a:xfrm>
            <a:off x="569341" y="3174521"/>
            <a:ext cx="8022567" cy="646331"/>
          </a:xfrm>
          <a:prstGeom prst="rect">
            <a:avLst/>
          </a:prstGeom>
        </p:spPr>
        <p:txBody>
          <a:bodyPr wrap="square">
            <a:spAutoFit/>
          </a:bodyPr>
          <a:lstStyle/>
          <a:p>
            <a:r>
              <a:rPr lang="fr-FR" b="1" cap="all" dirty="0" smtClean="0"/>
              <a:t>DEUXIÈME LECTURE</a:t>
            </a:r>
          </a:p>
          <a:p>
            <a:r>
              <a:rPr lang="fr-FR" b="1" dirty="0" smtClean="0"/>
              <a:t>« Celui qui aime les autres a pleinement accompli la Loi » (</a:t>
            </a:r>
            <a:r>
              <a:rPr lang="fr-FR" b="1" dirty="0" err="1" smtClean="0"/>
              <a:t>Rm</a:t>
            </a:r>
            <a:r>
              <a:rPr lang="fr-FR" b="1" dirty="0" smtClean="0"/>
              <a:t> 13, 8-10)</a:t>
            </a:r>
            <a:endParaRPr lang="fr-FR" b="1" dirty="0"/>
          </a:p>
        </p:txBody>
      </p:sp>
      <p:sp>
        <p:nvSpPr>
          <p:cNvPr id="12" name="Rectangle 11"/>
          <p:cNvSpPr/>
          <p:nvPr/>
        </p:nvSpPr>
        <p:spPr>
          <a:xfrm>
            <a:off x="388189" y="4088922"/>
            <a:ext cx="7936302" cy="1200329"/>
          </a:xfrm>
          <a:prstGeom prst="rect">
            <a:avLst/>
          </a:prstGeom>
        </p:spPr>
        <p:txBody>
          <a:bodyPr wrap="square">
            <a:spAutoFit/>
          </a:bodyPr>
          <a:lstStyle/>
          <a:p>
            <a:r>
              <a:rPr lang="fr-FR" b="1" dirty="0" smtClean="0"/>
              <a:t>Alléluia. Alléluia.</a:t>
            </a:r>
            <a:r>
              <a:rPr lang="fr-FR" dirty="0" smtClean="0"/>
              <a:t/>
            </a:r>
            <a:br>
              <a:rPr lang="fr-FR" dirty="0" smtClean="0"/>
            </a:br>
            <a:r>
              <a:rPr lang="fr-FR" dirty="0" smtClean="0"/>
              <a:t>Dans le Christ, Dieu réconciliait le monde avec lui :</a:t>
            </a:r>
            <a:br>
              <a:rPr lang="fr-FR" dirty="0" smtClean="0"/>
            </a:br>
            <a:r>
              <a:rPr lang="fr-FR" dirty="0" smtClean="0"/>
              <a:t>il a mis dans notre bouche la parole de la réconciliation.</a:t>
            </a:r>
            <a:br>
              <a:rPr lang="fr-FR" dirty="0" smtClean="0"/>
            </a:br>
            <a:r>
              <a:rPr lang="fr-FR" b="1" dirty="0" smtClean="0"/>
              <a:t>Alléluia.</a:t>
            </a:r>
            <a:endParaRPr lang="en-GB" dirty="0"/>
          </a:p>
        </p:txBody>
      </p:sp>
      <p:sp>
        <p:nvSpPr>
          <p:cNvPr id="13" name="Rectangle 12"/>
          <p:cNvSpPr/>
          <p:nvPr/>
        </p:nvSpPr>
        <p:spPr>
          <a:xfrm>
            <a:off x="569340" y="5649998"/>
            <a:ext cx="7237565" cy="646331"/>
          </a:xfrm>
          <a:prstGeom prst="rect">
            <a:avLst/>
          </a:prstGeom>
        </p:spPr>
        <p:txBody>
          <a:bodyPr wrap="square">
            <a:spAutoFit/>
          </a:bodyPr>
          <a:lstStyle/>
          <a:p>
            <a:r>
              <a:rPr lang="fr-FR" b="1" cap="all" dirty="0" smtClean="0"/>
              <a:t>ÉVANGILE</a:t>
            </a:r>
          </a:p>
          <a:p>
            <a:r>
              <a:rPr lang="fr-FR" b="1" dirty="0" smtClean="0"/>
              <a:t>« S’il t’écoute, tu as gagné ton frère » (Mt 18, 15-20)</a:t>
            </a:r>
            <a:endParaRPr lang="fr-FR" b="1" dirty="0"/>
          </a:p>
        </p:txBody>
      </p:sp>
    </p:spTree>
    <p:extLst>
      <p:ext uri="{BB962C8B-B14F-4D97-AF65-F5344CB8AC3E}">
        <p14:creationId xmlns="" xmlns:p14="http://schemas.microsoft.com/office/powerpoint/2010/main" val="1486765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0" y="65314"/>
            <a:ext cx="9144000" cy="6696188"/>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endParaRPr lang="fr-FR" sz="2000" dirty="0">
              <a:latin typeface="Arial Narrow" panose="020B0606020202030204" pitchFamily="34" charset="0"/>
            </a:endParaRPr>
          </a:p>
          <a:p>
            <a:pPr marL="0" indent="0">
              <a:buNone/>
            </a:pPr>
            <a:endParaRPr lang="en-US" sz="2000" dirty="0">
              <a:latin typeface="Arial Narrow" panose="020B0606020202030204" pitchFamily="34" charset="0"/>
            </a:endParaRPr>
          </a:p>
        </p:txBody>
      </p:sp>
      <p:sp>
        <p:nvSpPr>
          <p:cNvPr id="2" name="Rectangle 1"/>
          <p:cNvSpPr/>
          <p:nvPr/>
        </p:nvSpPr>
        <p:spPr>
          <a:xfrm>
            <a:off x="0" y="-15592"/>
            <a:ext cx="9144000" cy="6858000"/>
          </a:xfrm>
          <a:prstGeom prst="rect">
            <a:avLst/>
          </a:prstGeom>
          <a:blipFill>
            <a:blip r:embed="rId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7" name="Picture 3" descr="H:\Messe et foi\Amout et fraternite.JPG"/>
          <p:cNvPicPr>
            <a:picLocks noChangeAspect="1" noChangeArrowheads="1"/>
          </p:cNvPicPr>
          <p:nvPr/>
        </p:nvPicPr>
        <p:blipFill>
          <a:blip r:embed="rId3" cstate="print"/>
          <a:srcRect/>
          <a:stretch>
            <a:fillRect/>
          </a:stretch>
        </p:blipFill>
        <p:spPr bwMode="auto">
          <a:xfrm>
            <a:off x="1023953" y="954741"/>
            <a:ext cx="7378481" cy="4733365"/>
          </a:xfrm>
          <a:prstGeom prst="rect">
            <a:avLst/>
          </a:prstGeom>
          <a:noFill/>
        </p:spPr>
      </p:pic>
    </p:spTree>
    <p:extLst>
      <p:ext uri="{BB962C8B-B14F-4D97-AF65-F5344CB8AC3E}">
        <p14:creationId xmlns="" xmlns:p14="http://schemas.microsoft.com/office/powerpoint/2010/main" val="22858444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1502</TotalTime>
  <Words>581</Words>
  <Application>Microsoft Office PowerPoint</Application>
  <PresentationFormat>On-screen Show (4:3)</PresentationFormat>
  <Paragraphs>197</Paragraphs>
  <Slides>27</Slides>
  <Notes>11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Clarity</vt:lpstr>
      <vt:lpstr>Dimanche 10 Septembre 2023</vt:lpstr>
      <vt:lpstr>Entrée :   Oui Seigneur Tu es Bon</vt:lpstr>
      <vt:lpstr>Kyrié: Messe du Peuple de Dieu</vt:lpstr>
      <vt:lpstr>Slide 4</vt:lpstr>
      <vt:lpstr>Gloria: Messe du Peuple de Dieu (1/2)</vt:lpstr>
      <vt:lpstr>Gloria: Messe du Peuple de Dieu (2/2)</vt:lpstr>
      <vt:lpstr>Slide 7</vt:lpstr>
      <vt:lpstr>LITURGIE DE LA PAROLE</vt:lpstr>
      <vt:lpstr>Slide 9</vt:lpstr>
      <vt:lpstr>Slide 10</vt:lpstr>
      <vt:lpstr>Slide 11</vt:lpstr>
      <vt:lpstr>Slide 12</vt:lpstr>
      <vt:lpstr>Slide 13</vt:lpstr>
      <vt:lpstr>Slide 14</vt:lpstr>
      <vt:lpstr>Slide 15</vt:lpstr>
      <vt:lpstr>Slide 16</vt:lpstr>
      <vt:lpstr>Slide 17</vt:lpstr>
      <vt:lpstr>Slide 18</vt:lpstr>
      <vt:lpstr>Slide 19</vt:lpstr>
      <vt:lpstr>Communion :  Ecoute la voix du Seigneur (1/3)  </vt:lpstr>
      <vt:lpstr>Communion :  Ecoute la voix du Seigneur (2/3)  </vt:lpstr>
      <vt:lpstr>Communion :  Ecoute la voix du Seigneur (3/3)  </vt:lpstr>
      <vt:lpstr>Slide 23</vt:lpstr>
      <vt:lpstr>Slide 24</vt:lpstr>
      <vt:lpstr>Slide 25</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des Chants de Messe  25 Sept 2016</dc:title>
  <dc:creator>Sati Sai</dc:creator>
  <cp:lastModifiedBy>d</cp:lastModifiedBy>
  <cp:revision>241</cp:revision>
  <dcterms:created xsi:type="dcterms:W3CDTF">2016-09-24T10:23:28Z</dcterms:created>
  <dcterms:modified xsi:type="dcterms:W3CDTF">2023-09-08T05:39:35Z</dcterms:modified>
</cp:coreProperties>
</file>