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 id="2147483673" r:id="rId2"/>
  </p:sldMasterIdLst>
  <p:notesMasterIdLst>
    <p:notesMasterId r:id="rId34"/>
  </p:notesMasterIdLst>
  <p:sldIdLst>
    <p:sldId id="549" r:id="rId3"/>
    <p:sldId id="598" r:id="rId4"/>
    <p:sldId id="608" r:id="rId5"/>
    <p:sldId id="588" r:id="rId6"/>
    <p:sldId id="491" r:id="rId7"/>
    <p:sldId id="589" r:id="rId8"/>
    <p:sldId id="442" r:id="rId9"/>
    <p:sldId id="609" r:id="rId10"/>
    <p:sldId id="591" r:id="rId11"/>
    <p:sldId id="329" r:id="rId12"/>
    <p:sldId id="330" r:id="rId13"/>
    <p:sldId id="592" r:id="rId14"/>
    <p:sldId id="413" r:id="rId15"/>
    <p:sldId id="595" r:id="rId16"/>
    <p:sldId id="409" r:id="rId17"/>
    <p:sldId id="594" r:id="rId18"/>
    <p:sldId id="610" r:id="rId19"/>
    <p:sldId id="607" r:id="rId20"/>
    <p:sldId id="603" r:id="rId21"/>
    <p:sldId id="401" r:id="rId22"/>
    <p:sldId id="375" r:id="rId23"/>
    <p:sldId id="402" r:id="rId24"/>
    <p:sldId id="337" r:id="rId25"/>
    <p:sldId id="613" r:id="rId26"/>
    <p:sldId id="567" r:id="rId27"/>
    <p:sldId id="605" r:id="rId28"/>
    <p:sldId id="596" r:id="rId29"/>
    <p:sldId id="543" r:id="rId30"/>
    <p:sldId id="614" r:id="rId31"/>
    <p:sldId id="611" r:id="rId32"/>
    <p:sldId id="612" r:id="rId33"/>
  </p:sldIdLst>
  <p:sldSz cx="9144000" cy="6858000" type="screen4x3"/>
  <p:notesSz cx="7772400" cy="10058400"/>
  <p:defaultTextStyle>
    <a:defPPr>
      <a:defRPr lang="en-GB"/>
    </a:defPPr>
    <a:lvl1pPr algn="l" defTabSz="457200" rtl="0" fontAlgn="base">
      <a:spcBef>
        <a:spcPct val="0"/>
      </a:spcBef>
      <a:spcAft>
        <a:spcPct val="0"/>
      </a:spcAft>
      <a:defRPr sz="2400" kern="1200">
        <a:solidFill>
          <a:schemeClr val="bg1"/>
        </a:solidFill>
        <a:latin typeface="Arial" pitchFamily="34" charset="0"/>
        <a:ea typeface="ＭＳ Ｐゴシック" pitchFamily="34" charset="-128"/>
        <a:cs typeface="+mn-cs"/>
      </a:defRPr>
    </a:lvl1pPr>
    <a:lvl2pPr marL="742950" indent="-285750" algn="l" defTabSz="457200" rtl="0" fontAlgn="base">
      <a:spcBef>
        <a:spcPct val="0"/>
      </a:spcBef>
      <a:spcAft>
        <a:spcPct val="0"/>
      </a:spcAft>
      <a:defRPr sz="2400" kern="1200">
        <a:solidFill>
          <a:schemeClr val="bg1"/>
        </a:solidFill>
        <a:latin typeface="Arial" pitchFamily="34" charset="0"/>
        <a:ea typeface="ＭＳ Ｐゴシック" pitchFamily="34" charset="-128"/>
        <a:cs typeface="+mn-cs"/>
      </a:defRPr>
    </a:lvl2pPr>
    <a:lvl3pPr marL="1143000" indent="-228600" algn="l" defTabSz="457200" rtl="0" fontAlgn="base">
      <a:spcBef>
        <a:spcPct val="0"/>
      </a:spcBef>
      <a:spcAft>
        <a:spcPct val="0"/>
      </a:spcAft>
      <a:defRPr sz="2400" kern="1200">
        <a:solidFill>
          <a:schemeClr val="bg1"/>
        </a:solidFill>
        <a:latin typeface="Arial" pitchFamily="34" charset="0"/>
        <a:ea typeface="ＭＳ Ｐゴシック" pitchFamily="34" charset="-128"/>
        <a:cs typeface="+mn-cs"/>
      </a:defRPr>
    </a:lvl3pPr>
    <a:lvl4pPr marL="1600200" indent="-228600" algn="l" defTabSz="457200" rtl="0" fontAlgn="base">
      <a:spcBef>
        <a:spcPct val="0"/>
      </a:spcBef>
      <a:spcAft>
        <a:spcPct val="0"/>
      </a:spcAft>
      <a:defRPr sz="2400" kern="1200">
        <a:solidFill>
          <a:schemeClr val="bg1"/>
        </a:solidFill>
        <a:latin typeface="Arial" pitchFamily="34" charset="0"/>
        <a:ea typeface="ＭＳ Ｐゴシック" pitchFamily="34" charset="-128"/>
        <a:cs typeface="+mn-cs"/>
      </a:defRPr>
    </a:lvl4pPr>
    <a:lvl5pPr marL="2057400" indent="-228600" algn="l" defTabSz="457200" rtl="0" fontAlgn="base">
      <a:spcBef>
        <a:spcPct val="0"/>
      </a:spcBef>
      <a:spcAft>
        <a:spcPct val="0"/>
      </a:spcAft>
      <a:defRPr sz="2400" kern="1200">
        <a:solidFill>
          <a:schemeClr val="bg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bg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bg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bg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bg1"/>
        </a:solidFill>
        <a:latin typeface="Arial" pitchFamily="34" charset="0"/>
        <a:ea typeface="ＭＳ Ｐゴシック"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D63800"/>
    <a:srgbClr val="FF00FF"/>
    <a:srgbClr val="FF0C06"/>
    <a:srgbClr val="FF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BA6E5D-FEFC-46FC-A9BB-9448E74ABB55}" v="210" dt="2021-08-14T06:19:28.3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7" d="100"/>
          <a:sy n="47" d="100"/>
        </p:scale>
        <p:origin x="-96" y="-570"/>
      </p:cViewPr>
      <p:guideLst>
        <p:guide orient="horz" pos="2160"/>
        <p:guide pos="2880"/>
      </p:guideLst>
    </p:cSldViewPr>
  </p:slideViewPr>
  <p:outlineViewPr>
    <p:cViewPr varScale="1">
      <p:scale>
        <a:sx n="170" d="200"/>
        <a:sy n="170" d="200"/>
      </p:scale>
      <p:origin x="5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3852"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 xmlns:a14="http://schemas.microsoft.com/office/drawing/2010/main" w="9360" cap="sq">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hangingPunct="0">
              <a:lnSpc>
                <a:spcPct val="93000"/>
              </a:lnSpc>
              <a:buClr>
                <a:srgbClr val="000000"/>
              </a:buClr>
              <a:buSzPct val="100000"/>
              <a:buFont typeface="Times New Roman" pitchFamily="18" charset="0"/>
              <a:buNone/>
            </a:pPr>
            <a:endParaRPr lang="en-US" sz="1800"/>
          </a:p>
        </p:txBody>
      </p:sp>
      <p:sp>
        <p:nvSpPr>
          <p:cNvPr id="3074" name="AutoShape 2"/>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hangingPunct="0">
              <a:lnSpc>
                <a:spcPct val="93000"/>
              </a:lnSpc>
              <a:buClr>
                <a:srgbClr val="000000"/>
              </a:buClr>
              <a:buSzPct val="100000"/>
              <a:buFont typeface="Times New Roman" pitchFamily="18" charset="0"/>
              <a:buNone/>
            </a:pPr>
            <a:endParaRPr lang="en-US" sz="1800"/>
          </a:p>
        </p:txBody>
      </p:sp>
      <p:sp>
        <p:nvSpPr>
          <p:cNvPr id="3075" name="Rectangle 3"/>
          <p:cNvSpPr>
            <a:spLocks noGrp="1" noRot="1" noChangeAspect="1" noChangeArrowheads="1"/>
          </p:cNvSpPr>
          <p:nvPr>
            <p:ph type="sldImg"/>
          </p:nvPr>
        </p:nvSpPr>
        <p:spPr bwMode="auto">
          <a:xfrm>
            <a:off x="1371600" y="763588"/>
            <a:ext cx="5024438" cy="37671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sp>
      <p:sp>
        <p:nvSpPr>
          <p:cNvPr id="3076" name="Rectangle 4"/>
          <p:cNvSpPr>
            <a:spLocks noGrp="1" noChangeArrowheads="1"/>
          </p:cNvSpPr>
          <p:nvPr>
            <p:ph type="body"/>
          </p:nvPr>
        </p:nvSpPr>
        <p:spPr bwMode="auto">
          <a:xfrm>
            <a:off x="777875" y="4776788"/>
            <a:ext cx="6213475" cy="4521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endParaRPr lang="en-US"/>
          </a:p>
        </p:txBody>
      </p:sp>
      <p:sp>
        <p:nvSpPr>
          <p:cNvPr id="3077" name="Rectangle 5"/>
          <p:cNvSpPr>
            <a:spLocks noGrp="1" noChangeArrowheads="1"/>
          </p:cNvSpPr>
          <p:nvPr>
            <p:ph type="hdr"/>
          </p:nvPr>
        </p:nvSpPr>
        <p:spPr bwMode="auto">
          <a:xfrm>
            <a:off x="0" y="0"/>
            <a:ext cx="3368675" cy="498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hangingPunct="0">
              <a:lnSpc>
                <a:spcPct val="93000"/>
              </a:lnSpc>
              <a:buSzPct val="100000"/>
              <a:tabLst>
                <a:tab pos="723900" algn="l"/>
                <a:tab pos="1447800" algn="l"/>
                <a:tab pos="2171700" algn="l"/>
                <a:tab pos="2895600" algn="l"/>
              </a:tabLst>
              <a:defRPr sz="1400">
                <a:solidFill>
                  <a:srgbClr val="000000"/>
                </a:solidFill>
                <a:latin typeface="Times New Roman" pitchFamily="18" charset="0"/>
              </a:defRPr>
            </a:lvl1pPr>
          </a:lstStyle>
          <a:p>
            <a:endParaRPr lang="en-US"/>
          </a:p>
        </p:txBody>
      </p:sp>
      <p:sp>
        <p:nvSpPr>
          <p:cNvPr id="3078" name="Rectangle 6"/>
          <p:cNvSpPr>
            <a:spLocks noGrp="1" noChangeArrowheads="1"/>
          </p:cNvSpPr>
          <p:nvPr>
            <p:ph type="dt"/>
          </p:nvPr>
        </p:nvSpPr>
        <p:spPr bwMode="auto">
          <a:xfrm>
            <a:off x="4398963" y="0"/>
            <a:ext cx="3368675" cy="498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algn="r" hangingPunct="0">
              <a:lnSpc>
                <a:spcPct val="93000"/>
              </a:lnSpc>
              <a:buSzPct val="100000"/>
              <a:tabLst>
                <a:tab pos="723900" algn="l"/>
                <a:tab pos="1447800" algn="l"/>
                <a:tab pos="2171700" algn="l"/>
                <a:tab pos="2895600" algn="l"/>
              </a:tabLst>
              <a:defRPr sz="1400">
                <a:solidFill>
                  <a:srgbClr val="000000"/>
                </a:solidFill>
                <a:latin typeface="Times New Roman" pitchFamily="18" charset="0"/>
              </a:defRPr>
            </a:lvl1pPr>
          </a:lstStyle>
          <a:p>
            <a:endParaRPr lang="en-US"/>
          </a:p>
        </p:txBody>
      </p:sp>
      <p:sp>
        <p:nvSpPr>
          <p:cNvPr id="3079" name="Rectangle 7"/>
          <p:cNvSpPr>
            <a:spLocks noGrp="1" noChangeArrowheads="1"/>
          </p:cNvSpPr>
          <p:nvPr>
            <p:ph type="ftr"/>
          </p:nvPr>
        </p:nvSpPr>
        <p:spPr bwMode="auto">
          <a:xfrm>
            <a:off x="0" y="9555163"/>
            <a:ext cx="3368675" cy="498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bodyPr>
          <a:lstStyle>
            <a:lvl1pPr hangingPunct="0">
              <a:lnSpc>
                <a:spcPct val="93000"/>
              </a:lnSpc>
              <a:buSzPct val="100000"/>
              <a:tabLst>
                <a:tab pos="723900" algn="l"/>
                <a:tab pos="1447800" algn="l"/>
                <a:tab pos="2171700" algn="l"/>
                <a:tab pos="2895600" algn="l"/>
              </a:tabLst>
              <a:defRPr sz="1400">
                <a:solidFill>
                  <a:srgbClr val="000000"/>
                </a:solidFill>
                <a:latin typeface="Times New Roman" pitchFamily="18" charset="0"/>
              </a:defRPr>
            </a:lvl1pPr>
          </a:lstStyle>
          <a:p>
            <a:endParaRPr lang="en-US"/>
          </a:p>
        </p:txBody>
      </p:sp>
      <p:sp>
        <p:nvSpPr>
          <p:cNvPr id="3080" name="Rectangle 8"/>
          <p:cNvSpPr>
            <a:spLocks noGrp="1" noChangeArrowheads="1"/>
          </p:cNvSpPr>
          <p:nvPr>
            <p:ph type="sldNum"/>
          </p:nvPr>
        </p:nvSpPr>
        <p:spPr bwMode="auto">
          <a:xfrm>
            <a:off x="4398963" y="9555163"/>
            <a:ext cx="3368675" cy="498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bodyPr>
          <a:lstStyle>
            <a:lvl1pPr algn="r" hangingPunct="0">
              <a:lnSpc>
                <a:spcPct val="93000"/>
              </a:lnSpc>
              <a:buSzPct val="100000"/>
              <a:tabLst>
                <a:tab pos="723900" algn="l"/>
                <a:tab pos="1447800" algn="l"/>
                <a:tab pos="2171700" algn="l"/>
                <a:tab pos="2895600" algn="l"/>
              </a:tabLst>
              <a:defRPr sz="1400">
                <a:solidFill>
                  <a:srgbClr val="000000"/>
                </a:solidFill>
                <a:latin typeface="Times New Roman" pitchFamily="18" charset="0"/>
              </a:defRPr>
            </a:lvl1pPr>
          </a:lstStyle>
          <a:p>
            <a:fld id="{8BC28103-06C5-4095-A95C-4A4D681FAEE9}"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ＭＳ Ｐゴシック" charset="0"/>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5B828376-84B2-486F-AA89-EE3F244A8398}" type="slidenum">
              <a:rPr lang="en-US"/>
              <a:pPr/>
              <a:t>5</a:t>
            </a:fld>
            <a:endParaRPr lang="en-US"/>
          </a:p>
        </p:txBody>
      </p:sp>
      <p:sp>
        <p:nvSpPr>
          <p:cNvPr id="26625"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6626"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B27DBCE9-C635-47E8-9760-B5759BDB7365}" type="slidenum">
              <a:rPr lang="en-US"/>
              <a:pPr/>
              <a:t>25</a:t>
            </a:fld>
            <a:endParaRPr lang="en-US"/>
          </a:p>
        </p:txBody>
      </p:sp>
      <p:sp>
        <p:nvSpPr>
          <p:cNvPr id="37889"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B27DBCE9-C635-47E8-9760-B5759BDB7365}" type="slidenum">
              <a:rPr lang="en-US"/>
              <a:pPr/>
              <a:t>26</a:t>
            </a:fld>
            <a:endParaRPr lang="en-US"/>
          </a:p>
        </p:txBody>
      </p:sp>
      <p:sp>
        <p:nvSpPr>
          <p:cNvPr id="37889"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B27DBCE9-C635-47E8-9760-B5759BDB7365}" type="slidenum">
              <a:rPr lang="en-US"/>
              <a:pPr/>
              <a:t>27</a:t>
            </a:fld>
            <a:endParaRPr lang="en-US"/>
          </a:p>
        </p:txBody>
      </p:sp>
      <p:sp>
        <p:nvSpPr>
          <p:cNvPr id="37889"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F89CBAD9-929D-4806-9864-246A62910810}" type="slidenum">
              <a:rPr lang="en-US"/>
              <a:pPr/>
              <a:t>28</a:t>
            </a:fld>
            <a:endParaRPr lang="en-US"/>
          </a:p>
        </p:txBody>
      </p:sp>
      <p:sp>
        <p:nvSpPr>
          <p:cNvPr id="24577"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4578"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F89CBAD9-929D-4806-9864-246A62910810}" type="slidenum">
              <a:rPr lang="en-US"/>
              <a:pPr/>
              <a:t>30</a:t>
            </a:fld>
            <a:endParaRPr lang="en-US"/>
          </a:p>
        </p:txBody>
      </p:sp>
      <p:sp>
        <p:nvSpPr>
          <p:cNvPr id="24577"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4578"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AA5B4228-C222-48DE-8B7C-15AC76EFFECB}" type="slidenum">
              <a:rPr lang="en-US"/>
              <a:pPr/>
              <a:t>7</a:t>
            </a:fld>
            <a:endParaRPr lang="en-US"/>
          </a:p>
        </p:txBody>
      </p:sp>
      <p:sp>
        <p:nvSpPr>
          <p:cNvPr id="26625"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6626"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AA5B4228-C222-48DE-8B7C-15AC76EFFECB}" type="slidenum">
              <a:rPr lang="en-US"/>
              <a:pPr/>
              <a:t>8</a:t>
            </a:fld>
            <a:endParaRPr lang="en-US"/>
          </a:p>
        </p:txBody>
      </p:sp>
      <p:sp>
        <p:nvSpPr>
          <p:cNvPr id="26625"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6626"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C7DB47BB-84BC-490B-A7A1-F62812E2F318}" type="slidenum">
              <a:rPr lang="en-US"/>
              <a:pPr/>
              <a:t>10</a:t>
            </a:fld>
            <a:endParaRPr lang="en-US"/>
          </a:p>
        </p:txBody>
      </p:sp>
      <p:sp>
        <p:nvSpPr>
          <p:cNvPr id="29697"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9698"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E758A5B5-D9F7-4ADF-8307-01C9A21ED375}" type="slidenum">
              <a:rPr lang="en-US"/>
              <a:pPr/>
              <a:t>11</a:t>
            </a:fld>
            <a:endParaRPr lang="en-US"/>
          </a:p>
        </p:txBody>
      </p:sp>
      <p:sp>
        <p:nvSpPr>
          <p:cNvPr id="30721"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30722"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9DEEC6A3-61FB-4B0A-9F49-0EDB08D909BA}" type="slidenum">
              <a:rPr lang="en-US"/>
              <a:pPr/>
              <a:t>15</a:t>
            </a:fld>
            <a:endParaRPr lang="en-US"/>
          </a:p>
        </p:txBody>
      </p:sp>
      <p:sp>
        <p:nvSpPr>
          <p:cNvPr id="33793"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33794"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9DEEC6A3-61FB-4B0A-9F49-0EDB08D909BA}" type="slidenum">
              <a:rPr lang="en-US"/>
              <a:pPr/>
              <a:t>17</a:t>
            </a:fld>
            <a:endParaRPr lang="en-US"/>
          </a:p>
        </p:txBody>
      </p:sp>
      <p:sp>
        <p:nvSpPr>
          <p:cNvPr id="33793"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33794"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EE9E079-2CF1-2C43-9B20-E1B4393468DB}" type="slidenum">
              <a:rPr lang="en-US"/>
              <a:pPr>
                <a:defRPr/>
              </a:pPr>
              <a:t>19</a:t>
            </a:fld>
            <a:endParaRPr lang="en-US"/>
          </a:p>
        </p:txBody>
      </p:sp>
      <p:sp>
        <p:nvSpPr>
          <p:cNvPr id="3481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4818"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 xmlns:p14="http://schemas.microsoft.com/office/powerpoint/2010/main" val="1451250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A663D502-EA94-41D2-BA2C-A7107D0C83B7}" type="slidenum">
              <a:rPr lang="en-US"/>
              <a:pPr/>
              <a:t>23</a:t>
            </a:fld>
            <a:endParaRPr lang="en-US"/>
          </a:p>
        </p:txBody>
      </p:sp>
      <p:sp>
        <p:nvSpPr>
          <p:cNvPr id="35841"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35842"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Click to edit Master subtitle style</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1C3672DA-81D9-49DA-BE9D-4E168877C5D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B27672DB-44CA-47F0-8C78-01ED94C6555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938838"/>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533400"/>
            <a:ext cx="6016625" cy="5938838"/>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12E93410-605F-48AF-88A3-CC4D1ADC93E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5" name="Date Placeholder 3"/>
          <p:cNvSpPr>
            <a:spLocks noGrp="1"/>
          </p:cNvSpPr>
          <p:nvPr>
            <p:ph type="dt" sz="half" idx="10"/>
          </p:nvPr>
        </p:nvSpPr>
        <p:spPr/>
        <p:txBody>
          <a:bodyPr/>
          <a:lstStyle>
            <a:lvl1pPr defTabSz="457200">
              <a:defRPr/>
            </a:lvl1pPr>
          </a:lstStyle>
          <a:p>
            <a:fld id="{623829E1-682D-48E4-850B-3CAA63B1829E}" type="datetime2">
              <a:rPr lang="en-US"/>
              <a:pPr/>
              <a:t>Saturday, August 26, 2023</a:t>
            </a:fld>
            <a:endParaRPr lang="en-US"/>
          </a:p>
        </p:txBody>
      </p:sp>
      <p:sp>
        <p:nvSpPr>
          <p:cNvPr id="6" name="Footer Placeholder 4"/>
          <p:cNvSpPr>
            <a:spLocks noGrp="1"/>
          </p:cNvSpPr>
          <p:nvPr>
            <p:ph type="ftr" sz="quarter" idx="11"/>
          </p:nvPr>
        </p:nvSpPr>
        <p:spPr/>
        <p:txBody>
          <a:bodyPr/>
          <a:lstStyle>
            <a:lvl1pPr defTabSz="457200">
              <a:defRPr/>
            </a:lvl1pPr>
          </a:lstStyle>
          <a:p>
            <a:endParaRPr lang="en-US"/>
          </a:p>
        </p:txBody>
      </p:sp>
      <p:sp>
        <p:nvSpPr>
          <p:cNvPr id="7" name="Slide Number Placeholder 5"/>
          <p:cNvSpPr>
            <a:spLocks noGrp="1"/>
          </p:cNvSpPr>
          <p:nvPr>
            <p:ph type="sldNum" sz="quarter" idx="12"/>
          </p:nvPr>
        </p:nvSpPr>
        <p:spPr/>
        <p:txBody>
          <a:bodyPr/>
          <a:lstStyle>
            <a:lvl1pPr defTabSz="457200">
              <a:defRPr/>
            </a:lvl1pPr>
          </a:lstStyle>
          <a:p>
            <a:fld id="{A1DAB390-F168-4319-8E4D-F63F0B97E304}"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fld id="{4C5E5895-90A5-4F83-A883-1A161897B2C2}" type="datetime2">
              <a:rPr lang="en-US"/>
              <a:pPr/>
              <a:t>Saturday, August 26, 2023</a:t>
            </a:fld>
            <a:endParaRPr lang="en-US"/>
          </a:p>
        </p:txBody>
      </p:sp>
      <p:sp>
        <p:nvSpPr>
          <p:cNvPr id="5" name="Footer Placeholder 4"/>
          <p:cNvSpPr>
            <a:spLocks noGrp="1"/>
          </p:cNvSpPr>
          <p:nvPr>
            <p:ph type="ftr" sz="quarter" idx="11"/>
          </p:nvPr>
        </p:nvSpPr>
        <p:spPr/>
        <p:txBody>
          <a:bodyPr/>
          <a:lstStyle>
            <a:lvl1pPr defTabSz="457200">
              <a:defRPr/>
            </a:lvl1pPr>
          </a:lstStyle>
          <a:p>
            <a:endParaRPr lang="en-US"/>
          </a:p>
        </p:txBody>
      </p:sp>
      <p:sp>
        <p:nvSpPr>
          <p:cNvPr id="6" name="Slide Number Placeholder 5"/>
          <p:cNvSpPr>
            <a:spLocks noGrp="1"/>
          </p:cNvSpPr>
          <p:nvPr>
            <p:ph type="sldNum" sz="quarter" idx="12"/>
          </p:nvPr>
        </p:nvSpPr>
        <p:spPr/>
        <p:txBody>
          <a:bodyPr/>
          <a:lstStyle>
            <a:lvl1pPr defTabSz="457200">
              <a:defRPr/>
            </a:lvl1pPr>
          </a:lstStyle>
          <a:p>
            <a:fld id="{97ACEB98-DF95-4D2F-8499-D366C6B57442}"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5" name="Date Placeholder 3"/>
          <p:cNvSpPr>
            <a:spLocks noGrp="1"/>
          </p:cNvSpPr>
          <p:nvPr>
            <p:ph type="dt" sz="half" idx="10"/>
          </p:nvPr>
        </p:nvSpPr>
        <p:spPr/>
        <p:txBody>
          <a:bodyPr/>
          <a:lstStyle>
            <a:lvl1pPr defTabSz="457200">
              <a:defRPr/>
            </a:lvl1pPr>
          </a:lstStyle>
          <a:p>
            <a:fld id="{62EB1124-2BC3-48C8-A106-32FCBAFE231F}" type="datetime2">
              <a:rPr lang="en-US"/>
              <a:pPr/>
              <a:t>Saturday, August 26, 2023</a:t>
            </a:fld>
            <a:endParaRPr lang="en-US"/>
          </a:p>
        </p:txBody>
      </p:sp>
      <p:sp>
        <p:nvSpPr>
          <p:cNvPr id="6" name="Footer Placeholder 4"/>
          <p:cNvSpPr>
            <a:spLocks noGrp="1"/>
          </p:cNvSpPr>
          <p:nvPr>
            <p:ph type="ftr" sz="quarter" idx="11"/>
          </p:nvPr>
        </p:nvSpPr>
        <p:spPr/>
        <p:txBody>
          <a:bodyPr/>
          <a:lstStyle>
            <a:lvl1pPr defTabSz="457200">
              <a:defRPr/>
            </a:lvl1pPr>
          </a:lstStyle>
          <a:p>
            <a:endParaRPr lang="en-US"/>
          </a:p>
        </p:txBody>
      </p:sp>
      <p:sp>
        <p:nvSpPr>
          <p:cNvPr id="7" name="Slide Number Placeholder 5"/>
          <p:cNvSpPr>
            <a:spLocks noGrp="1"/>
          </p:cNvSpPr>
          <p:nvPr>
            <p:ph type="sldNum" sz="quarter" idx="12"/>
          </p:nvPr>
        </p:nvSpPr>
        <p:spPr/>
        <p:txBody>
          <a:bodyPr/>
          <a:lstStyle>
            <a:lvl1pPr defTabSz="457200">
              <a:defRPr/>
            </a:lvl1pPr>
          </a:lstStyle>
          <a:p>
            <a:fld id="{2FCE2F9F-0426-4764-B3A5-66E372529D6D}" type="slidenum">
              <a:rPr lang="en-US"/>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lvl1pPr defTabSz="457200">
              <a:defRPr/>
            </a:lvl1pPr>
          </a:lstStyle>
          <a:p>
            <a:fld id="{6A80EA8D-1CD0-4C96-AA7F-98B63300CA6E}" type="datetime2">
              <a:rPr lang="en-US"/>
              <a:pPr/>
              <a:t>Saturday, August 26, 2023</a:t>
            </a:fld>
            <a:endParaRPr lang="en-US"/>
          </a:p>
        </p:txBody>
      </p:sp>
      <p:sp>
        <p:nvSpPr>
          <p:cNvPr id="6" name="Footer Placeholder 5"/>
          <p:cNvSpPr>
            <a:spLocks noGrp="1"/>
          </p:cNvSpPr>
          <p:nvPr>
            <p:ph type="ftr" sz="quarter" idx="11"/>
          </p:nvPr>
        </p:nvSpPr>
        <p:spPr/>
        <p:txBody>
          <a:bodyPr/>
          <a:lstStyle>
            <a:lvl1pPr defTabSz="457200">
              <a:defRPr/>
            </a:lvl1pPr>
          </a:lstStyle>
          <a:p>
            <a:endParaRPr lang="en-US"/>
          </a:p>
        </p:txBody>
      </p:sp>
      <p:sp>
        <p:nvSpPr>
          <p:cNvPr id="7" name="Slide Number Placeholder 6"/>
          <p:cNvSpPr>
            <a:spLocks noGrp="1"/>
          </p:cNvSpPr>
          <p:nvPr>
            <p:ph type="sldNum" sz="quarter" idx="12"/>
          </p:nvPr>
        </p:nvSpPr>
        <p:spPr/>
        <p:txBody>
          <a:bodyPr/>
          <a:lstStyle>
            <a:lvl1pPr defTabSz="457200">
              <a:defRPr/>
            </a:lvl1pPr>
          </a:lstStyle>
          <a:p>
            <a:fld id="{F42C2BCD-420A-4062-AFC7-6164C57C37C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8" name="Date Placeholder 6"/>
          <p:cNvSpPr>
            <a:spLocks noGrp="1"/>
          </p:cNvSpPr>
          <p:nvPr>
            <p:ph type="dt" sz="half" idx="10"/>
          </p:nvPr>
        </p:nvSpPr>
        <p:spPr/>
        <p:txBody>
          <a:bodyPr/>
          <a:lstStyle>
            <a:lvl1pPr defTabSz="457200">
              <a:defRPr/>
            </a:lvl1pPr>
          </a:lstStyle>
          <a:p>
            <a:fld id="{0F0FDBDB-2C38-4D95-9963-880A2808B7EF}" type="datetime2">
              <a:rPr lang="en-US"/>
              <a:pPr/>
              <a:t>Saturday, August 26, 2023</a:t>
            </a:fld>
            <a:endParaRPr lang="en-US"/>
          </a:p>
        </p:txBody>
      </p:sp>
      <p:sp>
        <p:nvSpPr>
          <p:cNvPr id="9" name="Footer Placeholder 7"/>
          <p:cNvSpPr>
            <a:spLocks noGrp="1"/>
          </p:cNvSpPr>
          <p:nvPr>
            <p:ph type="ftr" sz="quarter" idx="11"/>
          </p:nvPr>
        </p:nvSpPr>
        <p:spPr/>
        <p:txBody>
          <a:bodyPr/>
          <a:lstStyle>
            <a:lvl1pPr defTabSz="457200">
              <a:defRPr/>
            </a:lvl1pPr>
          </a:lstStyle>
          <a:p>
            <a:endParaRPr lang="en-US"/>
          </a:p>
        </p:txBody>
      </p:sp>
      <p:sp>
        <p:nvSpPr>
          <p:cNvPr id="10" name="Slide Number Placeholder 8"/>
          <p:cNvSpPr>
            <a:spLocks noGrp="1"/>
          </p:cNvSpPr>
          <p:nvPr>
            <p:ph type="sldNum" sz="quarter" idx="12"/>
          </p:nvPr>
        </p:nvSpPr>
        <p:spPr/>
        <p:txBody>
          <a:bodyPr/>
          <a:lstStyle>
            <a:lvl1pPr defTabSz="457200">
              <a:defRPr/>
            </a:lvl1pPr>
          </a:lstStyle>
          <a:p>
            <a:fld id="{DB1FD097-357C-4A2C-A6FC-AB6B4154E38E}"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lvl1pPr defTabSz="457200">
              <a:defRPr/>
            </a:lvl1pPr>
          </a:lstStyle>
          <a:p>
            <a:fld id="{F746F97E-6DF1-4CBF-8D95-390833E03284}" type="datetime2">
              <a:rPr lang="en-US"/>
              <a:pPr/>
              <a:t>Saturday, August 26, 2023</a:t>
            </a:fld>
            <a:endParaRPr lang="en-US"/>
          </a:p>
        </p:txBody>
      </p:sp>
      <p:sp>
        <p:nvSpPr>
          <p:cNvPr id="4" name="Footer Placeholder 3"/>
          <p:cNvSpPr>
            <a:spLocks noGrp="1"/>
          </p:cNvSpPr>
          <p:nvPr>
            <p:ph type="ftr" sz="quarter" idx="11"/>
          </p:nvPr>
        </p:nvSpPr>
        <p:spPr/>
        <p:txBody>
          <a:bodyPr/>
          <a:lstStyle>
            <a:lvl1pPr defTabSz="457200">
              <a:defRPr/>
            </a:lvl1pPr>
          </a:lstStyle>
          <a:p>
            <a:endParaRPr lang="en-US"/>
          </a:p>
        </p:txBody>
      </p:sp>
      <p:sp>
        <p:nvSpPr>
          <p:cNvPr id="5" name="Slide Number Placeholder 4"/>
          <p:cNvSpPr>
            <a:spLocks noGrp="1"/>
          </p:cNvSpPr>
          <p:nvPr>
            <p:ph type="sldNum" sz="quarter" idx="12"/>
          </p:nvPr>
        </p:nvSpPr>
        <p:spPr/>
        <p:txBody>
          <a:bodyPr/>
          <a:lstStyle>
            <a:lvl1pPr defTabSz="457200">
              <a:defRPr/>
            </a:lvl1pPr>
          </a:lstStyle>
          <a:p>
            <a:fld id="{BD185426-8989-42AA-A39A-2231726EDE58}"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457200">
              <a:defRPr/>
            </a:lvl1pPr>
          </a:lstStyle>
          <a:p>
            <a:fld id="{207A1C7A-825D-4BE4-8CE8-06B6A3185C0D}" type="datetime2">
              <a:rPr lang="en-US"/>
              <a:pPr/>
              <a:t>Saturday, August 26, 2023</a:t>
            </a:fld>
            <a:endParaRPr lang="en-US"/>
          </a:p>
        </p:txBody>
      </p:sp>
      <p:sp>
        <p:nvSpPr>
          <p:cNvPr id="3" name="Footer Placeholder 2"/>
          <p:cNvSpPr>
            <a:spLocks noGrp="1"/>
          </p:cNvSpPr>
          <p:nvPr>
            <p:ph type="ftr" sz="quarter" idx="11"/>
          </p:nvPr>
        </p:nvSpPr>
        <p:spPr/>
        <p:txBody>
          <a:bodyPr/>
          <a:lstStyle>
            <a:lvl1pPr defTabSz="457200">
              <a:defRPr/>
            </a:lvl1pPr>
          </a:lstStyle>
          <a:p>
            <a:endParaRPr lang="en-US"/>
          </a:p>
        </p:txBody>
      </p:sp>
      <p:sp>
        <p:nvSpPr>
          <p:cNvPr id="4" name="Slide Number Placeholder 3"/>
          <p:cNvSpPr>
            <a:spLocks noGrp="1"/>
          </p:cNvSpPr>
          <p:nvPr>
            <p:ph type="sldNum" sz="quarter" idx="12"/>
          </p:nvPr>
        </p:nvSpPr>
        <p:spPr/>
        <p:txBody>
          <a:bodyPr/>
          <a:lstStyle>
            <a:lvl1pPr defTabSz="457200">
              <a:defRPr/>
            </a:lvl1pPr>
          </a:lstStyle>
          <a:p>
            <a:fld id="{7B79E189-901B-4158-B499-03D3ACBC5F68}"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6" name="Date Placeholder 4"/>
          <p:cNvSpPr>
            <a:spLocks noGrp="1"/>
          </p:cNvSpPr>
          <p:nvPr>
            <p:ph type="dt" sz="half" idx="10"/>
          </p:nvPr>
        </p:nvSpPr>
        <p:spPr/>
        <p:txBody>
          <a:bodyPr/>
          <a:lstStyle>
            <a:lvl1pPr defTabSz="457200">
              <a:defRPr/>
            </a:lvl1pPr>
          </a:lstStyle>
          <a:p>
            <a:fld id="{3F830C15-C557-4F24-8F3B-DB4B891B9602}" type="datetime2">
              <a:rPr lang="en-US"/>
              <a:pPr/>
              <a:t>Saturday, August 26, 2023</a:t>
            </a:fld>
            <a:endParaRPr lang="en-US"/>
          </a:p>
        </p:txBody>
      </p:sp>
      <p:sp>
        <p:nvSpPr>
          <p:cNvPr id="7" name="Footer Placeholder 5"/>
          <p:cNvSpPr>
            <a:spLocks noGrp="1"/>
          </p:cNvSpPr>
          <p:nvPr>
            <p:ph type="ftr" sz="quarter" idx="11"/>
          </p:nvPr>
        </p:nvSpPr>
        <p:spPr/>
        <p:txBody>
          <a:bodyPr/>
          <a:lstStyle>
            <a:lvl1pPr defTabSz="457200">
              <a:defRPr/>
            </a:lvl1pPr>
          </a:lstStyle>
          <a:p>
            <a:endParaRPr lang="en-US"/>
          </a:p>
        </p:txBody>
      </p:sp>
      <p:sp>
        <p:nvSpPr>
          <p:cNvPr id="8" name="Slide Number Placeholder 6"/>
          <p:cNvSpPr>
            <a:spLocks noGrp="1"/>
          </p:cNvSpPr>
          <p:nvPr>
            <p:ph type="sldNum" sz="quarter" idx="12"/>
          </p:nvPr>
        </p:nvSpPr>
        <p:spPr/>
        <p:txBody>
          <a:bodyPr/>
          <a:lstStyle>
            <a:lvl1pPr defTabSz="457200">
              <a:defRPr/>
            </a:lvl1pPr>
          </a:lstStyle>
          <a:p>
            <a:fld id="{E4695884-641D-4B91-8941-2C7A693798A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482D0B2F-2BEA-47EF-9E74-70AC22623A45}"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lvl1pPr defTabSz="457200">
              <a:defRPr/>
            </a:lvl1pPr>
          </a:lstStyle>
          <a:p>
            <a:fld id="{7CF0C147-8745-4B79-BC1B-6CC86189874B}" type="datetime2">
              <a:rPr lang="en-US"/>
              <a:pPr/>
              <a:t>Saturday, August 26, 2023</a:t>
            </a:fld>
            <a:endParaRPr lang="en-US"/>
          </a:p>
        </p:txBody>
      </p:sp>
      <p:sp>
        <p:nvSpPr>
          <p:cNvPr id="6" name="Footer Placeholder 5"/>
          <p:cNvSpPr>
            <a:spLocks noGrp="1"/>
          </p:cNvSpPr>
          <p:nvPr>
            <p:ph type="ftr" sz="quarter" idx="11"/>
          </p:nvPr>
        </p:nvSpPr>
        <p:spPr/>
        <p:txBody>
          <a:bodyPr/>
          <a:lstStyle>
            <a:lvl1pPr defTabSz="457200">
              <a:defRPr/>
            </a:lvl1pPr>
          </a:lstStyle>
          <a:p>
            <a:endParaRPr lang="en-US"/>
          </a:p>
        </p:txBody>
      </p:sp>
      <p:sp>
        <p:nvSpPr>
          <p:cNvPr id="7" name="Slide Number Placeholder 6"/>
          <p:cNvSpPr>
            <a:spLocks noGrp="1"/>
          </p:cNvSpPr>
          <p:nvPr>
            <p:ph type="sldNum" sz="quarter" idx="12"/>
          </p:nvPr>
        </p:nvSpPr>
        <p:spPr/>
        <p:txBody>
          <a:bodyPr/>
          <a:lstStyle>
            <a:lvl1pPr defTabSz="457200">
              <a:defRPr/>
            </a:lvl1pPr>
          </a:lstStyle>
          <a:p>
            <a:fld id="{5DF8F6DE-1A8C-4658-AC21-E9700210B739}"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fld id="{140366C8-E6E1-44ED-8FF7-3102789A3E9A}" type="datetime2">
              <a:rPr lang="en-US"/>
              <a:pPr/>
              <a:t>Saturday, August 26, 2023</a:t>
            </a:fld>
            <a:endParaRPr lang="en-US"/>
          </a:p>
        </p:txBody>
      </p:sp>
      <p:sp>
        <p:nvSpPr>
          <p:cNvPr id="5" name="Footer Placeholder 4"/>
          <p:cNvSpPr>
            <a:spLocks noGrp="1"/>
          </p:cNvSpPr>
          <p:nvPr>
            <p:ph type="ftr" sz="quarter" idx="11"/>
          </p:nvPr>
        </p:nvSpPr>
        <p:spPr/>
        <p:txBody>
          <a:bodyPr/>
          <a:lstStyle>
            <a:lvl1pPr defTabSz="457200">
              <a:defRPr/>
            </a:lvl1pPr>
          </a:lstStyle>
          <a:p>
            <a:endParaRPr lang="en-US"/>
          </a:p>
        </p:txBody>
      </p:sp>
      <p:sp>
        <p:nvSpPr>
          <p:cNvPr id="6" name="Slide Number Placeholder 5"/>
          <p:cNvSpPr>
            <a:spLocks noGrp="1"/>
          </p:cNvSpPr>
          <p:nvPr>
            <p:ph type="sldNum" sz="quarter" idx="12"/>
          </p:nvPr>
        </p:nvSpPr>
        <p:spPr/>
        <p:txBody>
          <a:bodyPr/>
          <a:lstStyle>
            <a:lvl1pPr defTabSz="457200">
              <a:defRPr/>
            </a:lvl1pPr>
          </a:lstStyle>
          <a:p>
            <a:fld id="{A0A8FA08-E4C8-4BB2-A7C0-C2456227268D}"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lvl1pPr defTabSz="457200">
              <a:defRPr/>
            </a:lvl1pPr>
          </a:lstStyle>
          <a:p>
            <a:fld id="{FDAF4E58-35F6-4F9D-90DB-BAF9630AC365}" type="datetime2">
              <a:rPr lang="en-US"/>
              <a:pPr/>
              <a:t>Saturday, August 26, 2023</a:t>
            </a:fld>
            <a:endParaRPr lang="en-US"/>
          </a:p>
        </p:txBody>
      </p:sp>
      <p:sp>
        <p:nvSpPr>
          <p:cNvPr id="5" name="Footer Placeholder 4"/>
          <p:cNvSpPr>
            <a:spLocks noGrp="1"/>
          </p:cNvSpPr>
          <p:nvPr>
            <p:ph type="ftr" sz="quarter" idx="11"/>
          </p:nvPr>
        </p:nvSpPr>
        <p:spPr/>
        <p:txBody>
          <a:bodyPr/>
          <a:lstStyle>
            <a:lvl1pPr defTabSz="457200">
              <a:defRPr/>
            </a:lvl1pPr>
          </a:lstStyle>
          <a:p>
            <a:endParaRPr lang="en-US"/>
          </a:p>
        </p:txBody>
      </p:sp>
      <p:sp>
        <p:nvSpPr>
          <p:cNvPr id="6" name="Slide Number Placeholder 5"/>
          <p:cNvSpPr>
            <a:spLocks noGrp="1"/>
          </p:cNvSpPr>
          <p:nvPr>
            <p:ph type="sldNum" sz="quarter" idx="12"/>
          </p:nvPr>
        </p:nvSpPr>
        <p:spPr/>
        <p:txBody>
          <a:bodyPr/>
          <a:lstStyle>
            <a:lvl1pPr defTabSz="457200">
              <a:defRPr/>
            </a:lvl1pPr>
          </a:lstStyle>
          <a:p>
            <a:fld id="{3BBA735B-82BA-4BE7-A8F7-C16EF07558F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Click to edit Master text styles</a:t>
            </a:r>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A9A2F908-0E1A-4E91-87ED-17B1F7ED329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54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5025" y="1600200"/>
            <a:ext cx="4037013"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16ACD486-2BEB-4A3F-8649-15B8F1FC555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Rectangle 5"/>
          <p:cNvSpPr>
            <a:spLocks noGrp="1" noChangeArrowheads="1"/>
          </p:cNvSpPr>
          <p:nvPr>
            <p:ph type="dt" idx="10"/>
          </p:nvPr>
        </p:nvSpPr>
        <p:spPr>
          <a:ln/>
        </p:spPr>
        <p:txBody>
          <a:bodyPr/>
          <a:lstStyle>
            <a:lvl1pPr>
              <a:defRPr/>
            </a:lvl1pPr>
          </a:lstStyle>
          <a:p>
            <a:pPr>
              <a:defRPr/>
            </a:pPr>
            <a:r>
              <a:rPr lang="en-US"/>
              <a:t>11/15/16</a:t>
            </a:r>
          </a:p>
        </p:txBody>
      </p:sp>
      <p:sp>
        <p:nvSpPr>
          <p:cNvPr id="8" name="Rectangle 7"/>
          <p:cNvSpPr>
            <a:spLocks noGrp="1" noChangeArrowheads="1"/>
          </p:cNvSpPr>
          <p:nvPr>
            <p:ph type="sldNum" idx="11"/>
          </p:nvPr>
        </p:nvSpPr>
        <p:spPr>
          <a:ln/>
        </p:spPr>
        <p:txBody>
          <a:bodyPr/>
          <a:lstStyle>
            <a:lvl1pPr>
              <a:defRPr/>
            </a:lvl1pPr>
          </a:lstStyle>
          <a:p>
            <a:fld id="{B544EE52-6BA9-4936-AD70-2E66E1EDA34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Rectangle 5"/>
          <p:cNvSpPr>
            <a:spLocks noGrp="1" noChangeArrowheads="1"/>
          </p:cNvSpPr>
          <p:nvPr>
            <p:ph type="dt" idx="10"/>
          </p:nvPr>
        </p:nvSpPr>
        <p:spPr>
          <a:ln/>
        </p:spPr>
        <p:txBody>
          <a:bodyPr/>
          <a:lstStyle>
            <a:lvl1pPr>
              <a:defRPr/>
            </a:lvl1pPr>
          </a:lstStyle>
          <a:p>
            <a:pPr>
              <a:defRPr/>
            </a:pPr>
            <a:r>
              <a:rPr lang="en-US"/>
              <a:t>11/15/16</a:t>
            </a:r>
          </a:p>
        </p:txBody>
      </p:sp>
      <p:sp>
        <p:nvSpPr>
          <p:cNvPr id="4" name="Rectangle 7"/>
          <p:cNvSpPr>
            <a:spLocks noGrp="1" noChangeArrowheads="1"/>
          </p:cNvSpPr>
          <p:nvPr>
            <p:ph type="sldNum" idx="11"/>
          </p:nvPr>
        </p:nvSpPr>
        <p:spPr>
          <a:ln/>
        </p:spPr>
        <p:txBody>
          <a:bodyPr/>
          <a:lstStyle>
            <a:lvl1pPr>
              <a:defRPr/>
            </a:lvl1pPr>
          </a:lstStyle>
          <a:p>
            <a:fld id="{0B6B5718-AD8C-40AE-940B-12DDCAE0FE9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idx="10"/>
          </p:nvPr>
        </p:nvSpPr>
        <p:spPr>
          <a:ln/>
        </p:spPr>
        <p:txBody>
          <a:bodyPr/>
          <a:lstStyle>
            <a:lvl1pPr>
              <a:defRPr/>
            </a:lvl1pPr>
          </a:lstStyle>
          <a:p>
            <a:pPr>
              <a:defRPr/>
            </a:pPr>
            <a:r>
              <a:rPr lang="en-US"/>
              <a:t>11/15/16</a:t>
            </a:r>
          </a:p>
        </p:txBody>
      </p:sp>
      <p:sp>
        <p:nvSpPr>
          <p:cNvPr id="3" name="Rectangle 7"/>
          <p:cNvSpPr>
            <a:spLocks noGrp="1" noChangeArrowheads="1"/>
          </p:cNvSpPr>
          <p:nvPr>
            <p:ph type="sldNum" idx="11"/>
          </p:nvPr>
        </p:nvSpPr>
        <p:spPr>
          <a:ln/>
        </p:spPr>
        <p:txBody>
          <a:bodyPr/>
          <a:lstStyle>
            <a:lvl1pPr>
              <a:defRPr/>
            </a:lvl1pPr>
          </a:lstStyle>
          <a:p>
            <a:fld id="{D92BDE5F-24C4-47BD-B0CF-FD865E76F14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556F2045-D1F6-4D59-BAE1-E04C1ED4D35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CC017703-E6B5-44E6-A35E-652C7BCFC4A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220663"/>
            <a:ext cx="9144000" cy="228600"/>
          </a:xfrm>
          <a:prstGeom prst="rect">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hangingPunct="0">
              <a:lnSpc>
                <a:spcPct val="93000"/>
              </a:lnSpc>
              <a:buClr>
                <a:srgbClr val="000000"/>
              </a:buClr>
              <a:buSzPct val="100000"/>
              <a:buFont typeface="Times New Roman" pitchFamily="18" charset="0"/>
              <a:buNone/>
            </a:pPr>
            <a:endParaRPr lang="en-US" sz="1800"/>
          </a:p>
        </p:txBody>
      </p:sp>
      <p:sp>
        <p:nvSpPr>
          <p:cNvPr id="2050" name="Rectangle 2"/>
          <p:cNvSpPr>
            <a:spLocks noChangeArrowheads="1"/>
          </p:cNvSpPr>
          <p:nvPr/>
        </p:nvSpPr>
        <p:spPr bwMode="auto">
          <a:xfrm>
            <a:off x="0" y="0"/>
            <a:ext cx="9144000" cy="365125"/>
          </a:xfrm>
          <a:prstGeom prst="rect">
            <a:avLst/>
          </a:prstGeom>
          <a:solidFill>
            <a:srgbClr val="93A299"/>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hangingPunct="0">
              <a:lnSpc>
                <a:spcPct val="93000"/>
              </a:lnSpc>
              <a:buClr>
                <a:srgbClr val="000000"/>
              </a:buClr>
              <a:buSzPct val="100000"/>
              <a:buFont typeface="Times New Roman" pitchFamily="18" charset="0"/>
              <a:buNone/>
            </a:pPr>
            <a:endParaRPr lang="en-US" sz="1800"/>
          </a:p>
        </p:txBody>
      </p:sp>
      <p:sp>
        <p:nvSpPr>
          <p:cNvPr id="2051" name="Rectangle 3"/>
          <p:cNvSpPr>
            <a:spLocks noGrp="1" noChangeArrowheads="1"/>
          </p:cNvSpPr>
          <p:nvPr>
            <p:ph type="title"/>
          </p:nvPr>
        </p:nvSpPr>
        <p:spPr bwMode="auto">
          <a:xfrm>
            <a:off x="457200" y="533400"/>
            <a:ext cx="8224838" cy="98583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0000" tIns="45000" rIns="90000" bIns="45000" numCol="1" anchor="t" anchorCtr="0" compatLnSpc="1">
            <a:prstTxWarp prst="textNoShape">
              <a:avLst/>
            </a:prstTxWarp>
          </a:bodyPr>
          <a:lstStyle/>
          <a:p>
            <a:pPr lvl="0"/>
            <a:r>
              <a:rPr lang="en-GB"/>
              <a:t>Cliquez pour éditer le format du texte-titre</a:t>
            </a:r>
          </a:p>
        </p:txBody>
      </p:sp>
      <p:sp>
        <p:nvSpPr>
          <p:cNvPr id="2052" name="Rectangle 4"/>
          <p:cNvSpPr>
            <a:spLocks noGrp="1" noChangeArrowheads="1"/>
          </p:cNvSpPr>
          <p:nvPr>
            <p:ph type="body" idx="1"/>
          </p:nvPr>
        </p:nvSpPr>
        <p:spPr bwMode="auto">
          <a:xfrm>
            <a:off x="457200" y="1600200"/>
            <a:ext cx="8224838" cy="487203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0000" tIns="45000" rIns="90000" bIns="45000" numCol="1" anchor="t" anchorCtr="0" compatLnSpc="1">
            <a:prstTxWarp prst="textNoShape">
              <a:avLst/>
            </a:prstTxWarp>
          </a:bodyPr>
          <a:lstStyle/>
          <a:p>
            <a:pPr lvl="0"/>
            <a:r>
              <a:rPr lang="en-GB"/>
              <a:t>Cliquez pour éditer le format du plan de texte</a:t>
            </a:r>
          </a:p>
          <a:p>
            <a:pPr lvl="1"/>
            <a:r>
              <a:rPr lang="en-GB"/>
              <a:t>Second niveau de plan</a:t>
            </a:r>
          </a:p>
          <a:p>
            <a:pPr lvl="2"/>
            <a:r>
              <a:rPr lang="en-GB"/>
              <a:t>Troisième niveau de plan</a:t>
            </a:r>
          </a:p>
          <a:p>
            <a:pPr lvl="3"/>
            <a:r>
              <a:rPr lang="en-GB"/>
              <a:t>Quatrième niveau de plan</a:t>
            </a:r>
          </a:p>
          <a:p>
            <a:pPr lvl="4"/>
            <a:r>
              <a:rPr lang="en-GB"/>
              <a:t>Cinquième niveau de plan</a:t>
            </a:r>
          </a:p>
          <a:p>
            <a:pPr lvl="4"/>
            <a:r>
              <a:rPr lang="en-GB"/>
              <a:t>Sixième niveau de plan</a:t>
            </a:r>
          </a:p>
          <a:p>
            <a:pPr lvl="4"/>
            <a:r>
              <a:rPr lang="en-GB"/>
              <a:t>Septième niveau de plan</a:t>
            </a:r>
          </a:p>
          <a:p>
            <a:pPr lvl="4"/>
            <a:r>
              <a:rPr lang="en-GB"/>
              <a:t>Huitième niveau de plan</a:t>
            </a:r>
          </a:p>
          <a:p>
            <a:pPr lvl="4"/>
            <a:r>
              <a:rPr lang="en-GB"/>
              <a:t>Neuvième niveau de plan</a:t>
            </a:r>
          </a:p>
        </p:txBody>
      </p:sp>
      <p:sp>
        <p:nvSpPr>
          <p:cNvPr id="2053" name="Rectangle 5"/>
          <p:cNvSpPr>
            <a:spLocks noGrp="1" noChangeArrowheads="1"/>
          </p:cNvSpPr>
          <p:nvPr>
            <p:ph type="dt"/>
          </p:nvPr>
        </p:nvSpPr>
        <p:spPr bwMode="auto">
          <a:xfrm>
            <a:off x="457200" y="19050"/>
            <a:ext cx="2890838" cy="3238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0000" tIns="45000" rIns="90000" bIns="45000" numCol="1" anchor="t" anchorCtr="0" compatLnSpc="1">
            <a:prstTxWarp prst="textNoShape">
              <a:avLst/>
            </a:prstTxWarp>
          </a:bodyPr>
          <a:lstStyle>
            <a:lvl1pPr hangingPunct="1">
              <a:lnSpc>
                <a:spcPct val="100000"/>
              </a:lnSpc>
              <a:buClrTx/>
              <a:buSzPct val="100000"/>
              <a:buFontTx/>
              <a:buNone/>
              <a:tabLst>
                <a:tab pos="723900" algn="l"/>
                <a:tab pos="1447800" algn="l"/>
                <a:tab pos="2171700" algn="l"/>
              </a:tabLst>
              <a:defRPr sz="1800">
                <a:solidFill>
                  <a:srgbClr val="292934"/>
                </a:solidFill>
                <a:latin typeface="Arial" charset="0"/>
                <a:ea typeface="ＭＳ Ｐゴシック" charset="0"/>
                <a:cs typeface="Arial Unicode MS" charset="0"/>
              </a:defRPr>
            </a:lvl1pPr>
          </a:lstStyle>
          <a:p>
            <a:pPr>
              <a:defRPr/>
            </a:pPr>
            <a:r>
              <a:rPr lang="en-US"/>
              <a:t>11/15/16</a:t>
            </a:r>
          </a:p>
        </p:txBody>
      </p:sp>
      <p:sp>
        <p:nvSpPr>
          <p:cNvPr id="2054" name="Text Box 6"/>
          <p:cNvSpPr txBox="1">
            <a:spLocks noChangeArrowheads="1"/>
          </p:cNvSpPr>
          <p:nvPr/>
        </p:nvSpPr>
        <p:spPr bwMode="auto">
          <a:xfrm>
            <a:off x="3429000" y="19050"/>
            <a:ext cx="4114800" cy="3286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hangingPunct="0">
              <a:lnSpc>
                <a:spcPct val="93000"/>
              </a:lnSpc>
              <a:buClr>
                <a:srgbClr val="000000"/>
              </a:buClr>
              <a:buSzPct val="100000"/>
              <a:buFont typeface="Times New Roman" pitchFamily="18" charset="0"/>
              <a:buNone/>
            </a:pPr>
            <a:endParaRPr lang="en-US" sz="1800"/>
          </a:p>
        </p:txBody>
      </p:sp>
      <p:sp>
        <p:nvSpPr>
          <p:cNvPr id="2055" name="Rectangle 7"/>
          <p:cNvSpPr>
            <a:spLocks noGrp="1" noChangeArrowheads="1"/>
          </p:cNvSpPr>
          <p:nvPr>
            <p:ph type="sldNum"/>
          </p:nvPr>
        </p:nvSpPr>
        <p:spPr bwMode="auto">
          <a:xfrm>
            <a:off x="7620000" y="19050"/>
            <a:ext cx="1062038" cy="3238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0000" tIns="45000" rIns="90000" bIns="45000" numCol="1" anchor="t" anchorCtr="0" compatLnSpc="1">
            <a:prstTxWarp prst="textNoShape">
              <a:avLst/>
            </a:prstTxWarp>
          </a:bodyPr>
          <a:lstStyle>
            <a:lvl1pPr>
              <a:buSzPct val="100000"/>
              <a:tabLst>
                <a:tab pos="723900" algn="l"/>
              </a:tabLst>
              <a:defRPr sz="1800">
                <a:solidFill>
                  <a:srgbClr val="292934"/>
                </a:solidFill>
              </a:defRPr>
            </a:lvl1pPr>
          </a:lstStyle>
          <a:p>
            <a:fld id="{5FD6DFF9-A27A-4619-8907-9FA1FD9D09B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ＭＳ Ｐゴシック" charset="0"/>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ＭＳ Ｐゴシック" charset="0"/>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ＭＳ Ｐゴシック" charset="0"/>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ＭＳ Ｐゴシック" charset="0"/>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defRPr sz="2400">
          <a:solidFill>
            <a:srgbClr val="292934"/>
          </a:solidFill>
          <a:latin typeface="+mn-lt"/>
          <a:ea typeface="+mn-ea"/>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defRPr>
          <a:solidFill>
            <a:srgbClr val="292934"/>
          </a:solidFill>
          <a:latin typeface="+mn-lt"/>
          <a:ea typeface="+mn-ea"/>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defRPr sz="1600">
          <a:solidFill>
            <a:srgbClr val="292934"/>
          </a:solidFill>
          <a:latin typeface="+mn-lt"/>
          <a:ea typeface="+mn-ea"/>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defRPr sz="1400">
          <a:solidFill>
            <a:srgbClr val="292934"/>
          </a:solidFill>
          <a:latin typeface="+mn-lt"/>
          <a:ea typeface="+mn-ea"/>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defRPr sz="2000">
          <a:solidFill>
            <a:srgbClr val="292934"/>
          </a:solidFill>
          <a:latin typeface="+mn-lt"/>
          <a:ea typeface="+mn-ea"/>
          <a:cs typeface="+mn-cs"/>
        </a:defRPr>
      </a:lvl5pPr>
      <a:lvl6pPr marL="25146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6pPr>
      <a:lvl7pPr marL="29718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7pPr>
      <a:lvl8pPr marL="34290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8pPr>
      <a:lvl9pPr marL="38862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endParaRPr lang="en-US" sz="1800">
              <a:solidFill>
                <a:srgbClr val="FFFFFF"/>
              </a:solidFill>
              <a:ea typeface="ＭＳ Ｐゴシック" pitchFamily="34" charset="-128"/>
            </a:endParaRPr>
          </a:p>
        </p:txBody>
      </p:sp>
      <p:sp>
        <p:nvSpPr>
          <p:cNvPr id="2" name="Title Placeholder 1"/>
          <p:cNvSpPr>
            <a:spLocks noGrp="1"/>
          </p:cNvSpPr>
          <p:nvPr>
            <p:ph type="title"/>
          </p:nvPr>
        </p:nvSpPr>
        <p:spPr>
          <a:xfrm>
            <a:off x="457200" y="533400"/>
            <a:ext cx="8229600" cy="990600"/>
          </a:xfrm>
          <a:prstGeom prst="rect">
            <a:avLst/>
          </a:prstGeom>
        </p:spPr>
        <p:txBody>
          <a:bodyPr vert="horz" wrap="square" lIns="91440" tIns="45720" rIns="91440" bIns="45720" numCol="1" anchor="ctr" anchorCtr="0" compatLnSpc="1">
            <a:prstTxWarp prst="textNoShape">
              <a:avLst/>
            </a:prstTxWarp>
            <a:normAutofit/>
          </a:bodyPr>
          <a:lstStyle/>
          <a:p>
            <a:pPr lvl="0"/>
            <a:r>
              <a:rPr lang="fr-FR"/>
              <a:t>Click to edit Master title style</a:t>
            </a:r>
            <a:endParaRPr lang="en-US"/>
          </a:p>
        </p:txBody>
      </p:sp>
      <p:sp>
        <p:nvSpPr>
          <p:cNvPr id="13316"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endParaRPr lang="en-US" sz="1800">
              <a:solidFill>
                <a:srgbClr val="FFFFFF"/>
              </a:solidFill>
              <a:ea typeface="ＭＳ Ｐゴシック" pitchFamily="34" charset="-128"/>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wrap="square" lIns="91440" tIns="45720" rIns="91440" bIns="45720" numCol="1" anchor="ctr" anchorCtr="0" compatLnSpc="1">
            <a:prstTxWarp prst="textNoShape">
              <a:avLst/>
            </a:prstTxWarp>
          </a:bodyPr>
          <a:lstStyle>
            <a:lvl1pPr defTabSz="914400">
              <a:defRPr sz="1200">
                <a:solidFill>
                  <a:srgbClr val="FFFFFF"/>
                </a:solidFill>
              </a:defRPr>
            </a:lvl1pPr>
          </a:lstStyle>
          <a:p>
            <a:fld id="{AFC2C173-EC77-4210-9AD4-A856C777EE55}" type="datetime2">
              <a:rPr lang="en-US"/>
              <a:pPr/>
              <a:t>Saturday, August 26, 2023</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wrap="square" lIns="91440" tIns="45720" rIns="91440" bIns="45720" numCol="1" anchor="ctr" anchorCtr="0" compatLnSpc="1">
            <a:prstTxWarp prst="textNoShape">
              <a:avLst/>
            </a:prstTxWarp>
          </a:bodyPr>
          <a:lstStyle>
            <a:lvl1pPr algn="r" defTabSz="914400">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defTabSz="914400">
              <a:defRPr sz="1400" b="1">
                <a:solidFill>
                  <a:srgbClr val="FFFFFF"/>
                </a:solidFill>
              </a:defRPr>
            </a:lvl1pPr>
          </a:lstStyle>
          <a:p>
            <a:fld id="{3F825B09-F2B1-4E92-9CA2-A8813786CDB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hf sldNum="0" hdr="0" ftr="0" dt="0"/>
  <p:txStyles>
    <p:titleStyle>
      <a:lvl1pPr algn="l" rtl="0" eaLnBrk="0" fontAlgn="base" hangingPunct="0">
        <a:spcBef>
          <a:spcPct val="0"/>
        </a:spcBef>
        <a:spcAft>
          <a:spcPct val="0"/>
        </a:spcAft>
        <a:defRPr sz="4000" kern="1200" spc="-1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000">
          <a:solidFill>
            <a:schemeClr val="tx2"/>
          </a:solidFill>
          <a:latin typeface="Arial" charset="0"/>
          <a:ea typeface="ＭＳ Ｐゴシック" charset="0"/>
          <a:cs typeface="ＭＳ Ｐゴシック" charset="0"/>
        </a:defRPr>
      </a:lvl2pPr>
      <a:lvl3pPr algn="l" rtl="0" eaLnBrk="0" fontAlgn="base" hangingPunct="0">
        <a:spcBef>
          <a:spcPct val="0"/>
        </a:spcBef>
        <a:spcAft>
          <a:spcPct val="0"/>
        </a:spcAft>
        <a:defRPr sz="4000">
          <a:solidFill>
            <a:schemeClr val="tx2"/>
          </a:solidFill>
          <a:latin typeface="Arial" charset="0"/>
          <a:ea typeface="ＭＳ Ｐゴシック" charset="0"/>
          <a:cs typeface="ＭＳ Ｐゴシック" charset="0"/>
        </a:defRPr>
      </a:lvl3pPr>
      <a:lvl4pPr algn="l" rtl="0" eaLnBrk="0" fontAlgn="base" hangingPunct="0">
        <a:spcBef>
          <a:spcPct val="0"/>
        </a:spcBef>
        <a:spcAft>
          <a:spcPct val="0"/>
        </a:spcAft>
        <a:defRPr sz="4000">
          <a:solidFill>
            <a:schemeClr val="tx2"/>
          </a:solidFill>
          <a:latin typeface="Arial" charset="0"/>
          <a:ea typeface="ＭＳ Ｐゴシック" charset="0"/>
          <a:cs typeface="ＭＳ Ｐゴシック" charset="0"/>
        </a:defRPr>
      </a:lvl4pPr>
      <a:lvl5pPr algn="l" rtl="0" eaLnBrk="0" fontAlgn="base" hangingPunct="0">
        <a:spcBef>
          <a:spcPct val="0"/>
        </a:spcBef>
        <a:spcAft>
          <a:spcPct val="0"/>
        </a:spcAft>
        <a:defRPr sz="4000">
          <a:solidFill>
            <a:schemeClr val="tx2"/>
          </a:solidFill>
          <a:latin typeface="Arial" charset="0"/>
          <a:ea typeface="ＭＳ Ｐゴシック" charset="0"/>
          <a:cs typeface="ＭＳ Ｐゴシック" charset="0"/>
        </a:defRPr>
      </a:lvl5pPr>
      <a:lvl6pPr marL="457200" algn="l" rtl="0" fontAlgn="base">
        <a:spcBef>
          <a:spcPct val="0"/>
        </a:spcBef>
        <a:spcAft>
          <a:spcPct val="0"/>
        </a:spcAft>
        <a:defRPr sz="4000">
          <a:solidFill>
            <a:schemeClr val="tx2"/>
          </a:solidFill>
          <a:latin typeface="Arial" charset="0"/>
          <a:ea typeface="ＭＳ Ｐゴシック" charset="0"/>
          <a:cs typeface="ＭＳ Ｐゴシック" charset="0"/>
        </a:defRPr>
      </a:lvl6pPr>
      <a:lvl7pPr marL="914400" algn="l" rtl="0" fontAlgn="base">
        <a:spcBef>
          <a:spcPct val="0"/>
        </a:spcBef>
        <a:spcAft>
          <a:spcPct val="0"/>
        </a:spcAft>
        <a:defRPr sz="4000">
          <a:solidFill>
            <a:schemeClr val="tx2"/>
          </a:solidFill>
          <a:latin typeface="Arial" charset="0"/>
          <a:ea typeface="ＭＳ Ｐゴシック" charset="0"/>
          <a:cs typeface="ＭＳ Ｐゴシック" charset="0"/>
        </a:defRPr>
      </a:lvl7pPr>
      <a:lvl8pPr marL="1371600" algn="l" rtl="0" fontAlgn="base">
        <a:spcBef>
          <a:spcPct val="0"/>
        </a:spcBef>
        <a:spcAft>
          <a:spcPct val="0"/>
        </a:spcAft>
        <a:defRPr sz="4000">
          <a:solidFill>
            <a:schemeClr val="tx2"/>
          </a:solidFill>
          <a:latin typeface="Arial" charset="0"/>
          <a:ea typeface="ＭＳ Ｐゴシック" charset="0"/>
          <a:cs typeface="ＭＳ Ｐゴシック" charset="0"/>
        </a:defRPr>
      </a:lvl8pPr>
      <a:lvl9pPr marL="1828800" algn="l" rtl="0" fontAlgn="base">
        <a:spcBef>
          <a:spcPct val="0"/>
        </a:spcBef>
        <a:spcAft>
          <a:spcPct val="0"/>
        </a:spcAft>
        <a:defRPr sz="4000">
          <a:solidFill>
            <a:schemeClr val="tx2"/>
          </a:solidFill>
          <a:latin typeface="Arial" charset="0"/>
          <a:ea typeface="ＭＳ Ｐゴシック" charset="0"/>
          <a:cs typeface="ＭＳ Ｐゴシック" charset="0"/>
        </a:defRPr>
      </a:lvl9pPr>
    </p:titleStyle>
    <p:bodyStyle>
      <a:lvl1pPr marL="182563" indent="-182563" algn="l" rtl="0" eaLnBrk="0" fontAlgn="base" hangingPunct="0">
        <a:spcBef>
          <a:spcPct val="20000"/>
        </a:spcBef>
        <a:spcAft>
          <a:spcPct val="0"/>
        </a:spcAft>
        <a:buClr>
          <a:schemeClr val="accent1"/>
        </a:buClr>
        <a:buSzPct val="85000"/>
        <a:buFont typeface="Arial" pitchFamily="34" charset="0"/>
        <a:buChar char="•"/>
        <a:defRPr sz="2400" kern="1200">
          <a:solidFill>
            <a:schemeClr val="tx1"/>
          </a:solidFill>
          <a:latin typeface="+mn-lt"/>
          <a:ea typeface="ＭＳ Ｐゴシック" charset="0"/>
          <a:cs typeface="ＭＳ Ｐゴシック" charset="0"/>
        </a:defRPr>
      </a:lvl1pPr>
      <a:lvl2pPr marL="457200" indent="-182563" algn="l" rtl="0" eaLnBrk="0" fontAlgn="base" hangingPunct="0">
        <a:spcBef>
          <a:spcPct val="20000"/>
        </a:spcBef>
        <a:spcAft>
          <a:spcPct val="0"/>
        </a:spcAft>
        <a:buClr>
          <a:schemeClr val="accent1"/>
        </a:buClr>
        <a:buSzPct val="85000"/>
        <a:buFont typeface="Arial" pitchFamily="34" charset="0"/>
        <a:buChar char="•"/>
        <a:defRPr sz="2000" kern="1200">
          <a:solidFill>
            <a:schemeClr val="tx1"/>
          </a:solidFill>
          <a:latin typeface="+mn-lt"/>
          <a:ea typeface="ＭＳ Ｐゴシック" charset="0"/>
          <a:cs typeface="+mn-cs"/>
        </a:defRPr>
      </a:lvl2pPr>
      <a:lvl3pPr marL="730250" indent="-182563" algn="l" rtl="0" eaLnBrk="0" fontAlgn="base" hangingPunct="0">
        <a:spcBef>
          <a:spcPct val="20000"/>
        </a:spcBef>
        <a:spcAft>
          <a:spcPct val="0"/>
        </a:spcAft>
        <a:buClr>
          <a:schemeClr val="accent1"/>
        </a:buClr>
        <a:buSzPct val="90000"/>
        <a:buFont typeface="Arial" pitchFamily="34" charset="0"/>
        <a:buChar char="•"/>
        <a:defRPr kern="1200">
          <a:solidFill>
            <a:schemeClr val="tx1"/>
          </a:solidFill>
          <a:latin typeface="+mn-lt"/>
          <a:ea typeface="ＭＳ Ｐゴシック" charset="0"/>
          <a:cs typeface="+mn-cs"/>
        </a:defRPr>
      </a:lvl3pPr>
      <a:lvl4pPr marL="1004888" indent="-182563" algn="l" rtl="0" eaLnBrk="0" fontAlgn="base" hangingPunct="0">
        <a:spcBef>
          <a:spcPct val="20000"/>
        </a:spcBef>
        <a:spcAft>
          <a:spcPct val="0"/>
        </a:spcAft>
        <a:buClr>
          <a:schemeClr val="accent1"/>
        </a:buClr>
        <a:buFont typeface="Arial" pitchFamily="34" charset="0"/>
        <a:buChar char="•"/>
        <a:defRPr sz="1600" kern="1200">
          <a:solidFill>
            <a:schemeClr val="tx1"/>
          </a:solidFill>
          <a:latin typeface="+mn-lt"/>
          <a:ea typeface="ＭＳ Ｐゴシック" charset="0"/>
          <a:cs typeface="+mn-cs"/>
        </a:defRPr>
      </a:lvl4pPr>
      <a:lvl5pPr marL="1187450" indent="-136525" algn="l" rtl="0" eaLnBrk="0" fontAlgn="base" hangingPunct="0">
        <a:spcBef>
          <a:spcPct val="20000"/>
        </a:spcBef>
        <a:spcAft>
          <a:spcPct val="0"/>
        </a:spcAft>
        <a:buClr>
          <a:schemeClr val="accent1"/>
        </a:buClr>
        <a:buSzPct val="100000"/>
        <a:buFont typeface="Arial" pitchFamily="34" charset="0"/>
        <a:buChar char="•"/>
        <a:defRPr sz="1400" kern="1200">
          <a:solidFill>
            <a:schemeClr val="tx1"/>
          </a:solidFill>
          <a:latin typeface="+mn-lt"/>
          <a:ea typeface="ＭＳ Ｐゴシック" charset="0"/>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hangingPunct="1"/>
            <a:r>
              <a:rPr lang="fr-FR" sz="4000" i="1" cap="none" dirty="0">
                <a:ea typeface="ＭＳ Ｐゴシック" pitchFamily="34" charset="-128"/>
              </a:rPr>
              <a:t/>
            </a:r>
            <a:br>
              <a:rPr lang="fr-FR" sz="4000" i="1" cap="none" dirty="0">
                <a:ea typeface="ＭＳ Ｐゴシック" pitchFamily="34" charset="-128"/>
              </a:rPr>
            </a:br>
            <a:r>
              <a:rPr lang="fr-FR" sz="4000" b="1" cap="none" dirty="0">
                <a:latin typeface="Arial Narrow" pitchFamily="34" charset="0"/>
                <a:ea typeface="ＭＳ Ｐゴシック" pitchFamily="34" charset="-128"/>
              </a:rPr>
              <a:t>Dimanche </a:t>
            </a:r>
            <a:r>
              <a:rPr lang="" sz="4000" b="1" cap="none" dirty="0" smtClean="0">
                <a:latin typeface="Arial Narrow" pitchFamily="34" charset="0"/>
                <a:ea typeface="ＭＳ Ｐゴシック" pitchFamily="34" charset="-128"/>
              </a:rPr>
              <a:t>27</a:t>
            </a:r>
            <a:r>
              <a:rPr lang="fr-FR" sz="4000" b="1" cap="none" dirty="0" smtClean="0">
                <a:latin typeface="Arial Narrow" pitchFamily="34" charset="0"/>
                <a:ea typeface="ＭＳ Ｐゴシック" pitchFamily="34" charset="-128"/>
              </a:rPr>
              <a:t> </a:t>
            </a:r>
            <a:r>
              <a:rPr lang="" sz="4000" b="1" cap="none" dirty="0">
                <a:latin typeface="Arial Narrow" pitchFamily="34" charset="0"/>
                <a:ea typeface="ＭＳ Ｐゴシック" pitchFamily="34" charset="-128"/>
              </a:rPr>
              <a:t>Aout</a:t>
            </a:r>
            <a:r>
              <a:rPr lang="fr-FR" sz="4000" b="1" cap="none" dirty="0">
                <a:latin typeface="Arial Narrow" pitchFamily="34" charset="0"/>
                <a:ea typeface="ＭＳ Ｐゴシック" pitchFamily="34" charset="-128"/>
              </a:rPr>
              <a:t> 20</a:t>
            </a:r>
            <a:r>
              <a:rPr lang="" sz="4000" b="1" cap="none" dirty="0" smtClean="0">
                <a:latin typeface="Arial Narrow" pitchFamily="34" charset="0"/>
                <a:ea typeface="ＭＳ Ｐゴシック" pitchFamily="34" charset="-128"/>
              </a:rPr>
              <a:t>23</a:t>
            </a:r>
            <a:endParaRPr lang="en-US" sz="4000" b="1" cap="none" dirty="0">
              <a:latin typeface="Arial Narrow" pitchFamily="34" charset="0"/>
              <a:ea typeface="ＭＳ Ｐゴシック" pitchFamily="34" charset="-128"/>
            </a:endParaRPr>
          </a:p>
        </p:txBody>
      </p:sp>
      <p:sp>
        <p:nvSpPr>
          <p:cNvPr id="3" name="Subtitle 2"/>
          <p:cNvSpPr>
            <a:spLocks noGrp="1"/>
          </p:cNvSpPr>
          <p:nvPr>
            <p:ph type="subTitle" idx="1"/>
          </p:nvPr>
        </p:nvSpPr>
        <p:spPr>
          <a:xfrm>
            <a:off x="0" y="3405188"/>
            <a:ext cx="9144000" cy="1852612"/>
          </a:xfrm>
        </p:spPr>
        <p:txBody>
          <a:bodyPr>
            <a:normAutofit/>
          </a:bodyPr>
          <a:lstStyle/>
          <a:p>
            <a:pPr algn="ctr" eaLnBrk="1" hangingPunct="1"/>
            <a:r>
              <a:rPr lang="fr-FR" sz="3600" b="1" dirty="0" smtClean="0"/>
              <a:t> </a:t>
            </a:r>
            <a:r>
              <a:rPr lang="fr-FR" sz="3600" dirty="0"/>
              <a:t/>
            </a:r>
            <a:br>
              <a:rPr lang="fr-FR" sz="3600" dirty="0"/>
            </a:br>
            <a:endParaRPr lang="en-US" sz="3600" dirty="0">
              <a:solidFill>
                <a:srgbClr val="57576E"/>
              </a:solidFill>
              <a:ea typeface="ＭＳ Ｐゴシック" pitchFamily="34" charset="-128"/>
            </a:endParaRPr>
          </a:p>
        </p:txBody>
      </p:sp>
      <p:pic>
        <p:nvPicPr>
          <p:cNvPr id="6" name="Picture 4"/>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740650" y="5195888"/>
            <a:ext cx="812800" cy="101600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pic>
      <p:sp>
        <p:nvSpPr>
          <p:cNvPr id="7" name="Rectangle 3"/>
          <p:cNvSpPr>
            <a:spLocks noChangeArrowheads="1"/>
          </p:cNvSpPr>
          <p:nvPr/>
        </p:nvSpPr>
        <p:spPr bwMode="auto">
          <a:xfrm>
            <a:off x="7031038" y="6308725"/>
            <a:ext cx="2112962" cy="3651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spAutoFit/>
          </a:bodyPr>
          <a:lstStyle/>
          <a:p>
            <a: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err="1">
                <a:solidFill>
                  <a:srgbClr val="292934"/>
                </a:solidFill>
                <a:latin typeface="Arial" charset="0"/>
                <a:ea typeface="ＭＳ Ｐゴシック" charset="0"/>
                <a:cs typeface="Arial Unicode MS" charset="0"/>
              </a:rPr>
              <a:t>Paroisse</a:t>
            </a:r>
            <a:r>
              <a:rPr lang="en-US" sz="1800" dirty="0">
                <a:solidFill>
                  <a:srgbClr val="292934"/>
                </a:solidFill>
                <a:latin typeface="Arial" charset="0"/>
                <a:ea typeface="ＭＳ Ｐゴシック" charset="0"/>
                <a:cs typeface="Arial Unicode MS" charset="0"/>
              </a:rPr>
              <a:t> St Michel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68313" y="476275"/>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dirty="0">
                <a:solidFill>
                  <a:srgbClr val="000000"/>
                </a:solidFill>
              </a:rPr>
              <a:t>LITURGIE DE LA PAROLE  </a:t>
            </a:r>
          </a:p>
        </p:txBody>
      </p:sp>
      <p:sp>
        <p:nvSpPr>
          <p:cNvPr id="10242" name="Rectangle 2"/>
          <p:cNvSpPr>
            <a:spLocks noChangeArrowheads="1"/>
          </p:cNvSpPr>
          <p:nvPr/>
        </p:nvSpPr>
        <p:spPr bwMode="auto">
          <a:xfrm>
            <a:off x="107504" y="1196752"/>
            <a:ext cx="9144000" cy="590475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i="1" dirty="0">
                <a:solidFill>
                  <a:srgbClr val="292934"/>
                </a:solidFill>
              </a:rPr>
              <a:t>Première lecture </a:t>
            </a:r>
            <a:r>
              <a:rPr lang="en-US" sz="2800" b="1" dirty="0">
                <a:solidFill>
                  <a:srgbClr val="292934"/>
                </a:solidFill>
              </a:rPr>
              <a:t>: </a:t>
            </a:r>
            <a:endParaRPr lang="" sz="2800" b="1" dirty="0">
              <a:solidFill>
                <a:schemeClr val="tx1"/>
              </a:solidFill>
            </a:endParaRPr>
          </a:p>
          <a:p>
            <a:pP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dirty="0" smtClean="0">
                <a:solidFill>
                  <a:schemeClr val="tx1"/>
                </a:solidFill>
              </a:rPr>
              <a:t>Lecture du livre du prophète Isaïe </a:t>
            </a:r>
            <a:r>
              <a:rPr lang="fr-FR" dirty="0" smtClean="0">
                <a:solidFill>
                  <a:schemeClr val="tx1"/>
                </a:solidFill>
              </a:rPr>
              <a:t>(Is 22, 19-23)</a:t>
            </a:r>
            <a:endParaRPr lang="fr-FR" dirty="0">
              <a:solidFill>
                <a:schemeClr val="tx1"/>
              </a:solidFill>
            </a:endParaRPr>
          </a:p>
          <a:p>
            <a:pP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i="1" dirty="0">
              <a:solidFill>
                <a:srgbClr val="292934"/>
              </a:solidFill>
            </a:endParaRPr>
          </a:p>
          <a:p>
            <a:pP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i="1" dirty="0" err="1">
                <a:solidFill>
                  <a:srgbClr val="292934"/>
                </a:solidFill>
              </a:rPr>
              <a:t>Psaume</a:t>
            </a:r>
            <a:r>
              <a:rPr lang="en-US" sz="2800" b="1" i="1" dirty="0">
                <a:solidFill>
                  <a:srgbClr val="292934"/>
                </a:solidFill>
              </a:rPr>
              <a:t> </a:t>
            </a:r>
            <a:r>
              <a:rPr lang="en-GB" sz="2800" b="1" i="1" dirty="0" smtClean="0">
                <a:solidFill>
                  <a:srgbClr val="292934"/>
                </a:solidFill>
              </a:rPr>
              <a:t>137</a:t>
            </a:r>
            <a:r>
              <a:rPr lang="en-US" sz="3600" b="1" i="1" dirty="0">
                <a:solidFill>
                  <a:srgbClr val="262699"/>
                </a:solidFill>
                <a:latin typeface="Baskerville Old Face" pitchFamily="18" charset="0"/>
                <a:cs typeface="Times New Roman" pitchFamily="18" charset="0"/>
              </a:rPr>
              <a:t> </a:t>
            </a:r>
          </a:p>
          <a:p>
            <a:pP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 sz="3000" b="1" i="1" dirty="0" smtClean="0">
                <a:solidFill>
                  <a:schemeClr val="tx1"/>
                </a:solidFill>
                <a:latin typeface="Baskerville Old Face" pitchFamily="18" charset="0"/>
                <a:cs typeface="Times New Roman" pitchFamily="18" charset="0"/>
              </a:rPr>
              <a:t>“ </a:t>
            </a:r>
            <a:r>
              <a:rPr lang="fr-FR" sz="2800" b="1" dirty="0" smtClean="0">
                <a:solidFill>
                  <a:schemeClr val="tx1"/>
                </a:solidFill>
              </a:rPr>
              <a:t>Seigneur, éternel est ton amour :</a:t>
            </a:r>
          </a:p>
          <a:p>
            <a:pP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dirty="0" smtClean="0">
                <a:solidFill>
                  <a:schemeClr val="tx1"/>
                </a:solidFill>
              </a:rPr>
              <a:t>n’arrête pas l’œuvre de tes mains.</a:t>
            </a:r>
            <a:r>
              <a:rPr lang="en-US" altLang="en-US" sz="2800" b="1" i="1" dirty="0" smtClean="0">
                <a:solidFill>
                  <a:schemeClr val="tx1"/>
                </a:solidFill>
                <a:latin typeface="Baskerville Old Face" pitchFamily="18" charset="0"/>
                <a:cs typeface="Times New Roman" pitchFamily="18" charset="0"/>
              </a:rPr>
              <a:t>”</a:t>
            </a:r>
            <a:endParaRPr lang="en-US" altLang="ja-JP" sz="2800" b="1" i="1" dirty="0">
              <a:solidFill>
                <a:schemeClr val="tx1"/>
              </a:solidFill>
              <a:latin typeface="Baskerville Old Face" pitchFamily="18" charset="0"/>
              <a:cs typeface="Times New Roman" pitchFamily="18" charset="0"/>
            </a:endParaRPr>
          </a:p>
          <a:p>
            <a:pP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000" dirty="0">
                <a:solidFill>
                  <a:schemeClr val="tx1"/>
                </a:solidFill>
                <a:cs typeface="Times New Roman" pitchFamily="18" charset="0"/>
              </a:rPr>
              <a:t> </a:t>
            </a:r>
          </a:p>
          <a:p>
            <a:pP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i="1" dirty="0" err="1">
                <a:solidFill>
                  <a:srgbClr val="292934"/>
                </a:solidFill>
                <a:cs typeface="Times New Roman" pitchFamily="18" charset="0"/>
              </a:rPr>
              <a:t>Deuxième</a:t>
            </a:r>
            <a:r>
              <a:rPr lang="en-US" sz="2800" b="1" i="1" dirty="0">
                <a:solidFill>
                  <a:srgbClr val="292934"/>
                </a:solidFill>
                <a:cs typeface="Times New Roman" pitchFamily="18" charset="0"/>
              </a:rPr>
              <a:t> lecture </a:t>
            </a:r>
            <a:r>
              <a:rPr lang="en-US" sz="2800" b="1" dirty="0">
                <a:solidFill>
                  <a:srgbClr val="292934"/>
                </a:solidFill>
                <a:cs typeface="Times New Roman" pitchFamily="18" charset="0"/>
              </a:rPr>
              <a:t>: </a:t>
            </a:r>
          </a:p>
          <a:p>
            <a:r>
              <a:rPr lang="fr-FR" dirty="0">
                <a:solidFill>
                  <a:schemeClr val="tx1"/>
                </a:solidFill>
              </a:rPr>
              <a:t>Lecture de la première lettre de saint Paul Apôtre aux </a:t>
            </a:r>
            <a:r>
              <a:rPr lang="fr-FR" dirty="0" smtClean="0">
                <a:solidFill>
                  <a:schemeClr val="tx1"/>
                </a:solidFill>
              </a:rPr>
              <a:t>Romains</a:t>
            </a:r>
            <a:r>
              <a:rPr lang="" dirty="0" smtClean="0">
                <a:solidFill>
                  <a:schemeClr val="tx1"/>
                </a:solidFill>
              </a:rPr>
              <a:t>. </a:t>
            </a:r>
            <a:r>
              <a:rPr lang="fr-FR" dirty="0">
                <a:solidFill>
                  <a:schemeClr val="tx1"/>
                </a:solidFill>
              </a:rPr>
              <a:t/>
            </a:r>
            <a:br>
              <a:rPr lang="fr-FR" dirty="0">
                <a:solidFill>
                  <a:schemeClr val="tx1"/>
                </a:solidFill>
              </a:rPr>
            </a:br>
            <a:r>
              <a:rPr lang="fr-FR" dirty="0" smtClean="0">
                <a:solidFill>
                  <a:schemeClr val="tx1"/>
                </a:solidFill>
              </a:rPr>
              <a:t>(</a:t>
            </a:r>
            <a:r>
              <a:rPr lang="fr-FR" dirty="0" err="1" smtClean="0">
                <a:solidFill>
                  <a:schemeClr val="tx1"/>
                </a:solidFill>
              </a:rPr>
              <a:t>Rm</a:t>
            </a:r>
            <a:r>
              <a:rPr lang="fr-FR" dirty="0" smtClean="0">
                <a:solidFill>
                  <a:schemeClr val="tx1"/>
                </a:solidFill>
              </a:rPr>
              <a:t> 11, 33-36)</a:t>
            </a:r>
            <a:endParaRPr lang="fr-FR" dirty="0">
              <a:solidFill>
                <a:schemeClr val="tx1"/>
              </a:solidFill>
            </a:endParaRPr>
          </a:p>
          <a:p>
            <a:endParaRPr lang="fr-FR"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468313" y="333375"/>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dirty="0">
                <a:solidFill>
                  <a:srgbClr val="000000"/>
                </a:solidFill>
              </a:rPr>
              <a:t>LITURGIE DE LA PAROLE   </a:t>
            </a:r>
          </a:p>
        </p:txBody>
      </p:sp>
      <p:sp>
        <p:nvSpPr>
          <p:cNvPr id="11266" name="Text Box 2"/>
          <p:cNvSpPr txBox="1">
            <a:spLocks noChangeArrowheads="1"/>
          </p:cNvSpPr>
          <p:nvPr/>
        </p:nvSpPr>
        <p:spPr bwMode="auto">
          <a:xfrm>
            <a:off x="250825" y="1052513"/>
            <a:ext cx="9074150"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p>
            <a:pPr>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dirty="0">
                <a:solidFill>
                  <a:srgbClr val="D63800"/>
                </a:solidFill>
              </a:rPr>
              <a:t>ALLELUIA</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dirty="0" smtClean="0">
                <a:solidFill>
                  <a:srgbClr val="000000"/>
                </a:solidFill>
                <a:cs typeface="Times New Roman" pitchFamily="18" charset="0"/>
              </a:rPr>
              <a:t>« Tu es Pierre, et sur cette pierre je bâtirai mon Église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dirty="0" smtClean="0">
                <a:solidFill>
                  <a:srgbClr val="000000"/>
                </a:solidFill>
                <a:cs typeface="Times New Roman" pitchFamily="18" charset="0"/>
              </a:rPr>
              <a:t>et la puissance de la Mort ne l’emportera pas sur elle.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sz="2800" b="1" dirty="0">
              <a:solidFill>
                <a:srgbClr val="000000"/>
              </a:solidFill>
              <a:cs typeface="Times New Roman" pitchFamily="18" charset="0"/>
            </a:endParaRPr>
          </a:p>
          <a:p>
            <a:r>
              <a:rPr lang="fr-FR" sz="2800" b="1" dirty="0">
                <a:solidFill>
                  <a:schemeClr val="tx1"/>
                </a:solidFill>
                <a:cs typeface="Times New Roman" pitchFamily="18" charset="0"/>
              </a:rPr>
              <a:t>Évangile : </a:t>
            </a:r>
            <a:endParaRPr lang="fr-FR" sz="2800" b="1" dirty="0" smtClean="0">
              <a:solidFill>
                <a:schemeClr val="tx1"/>
              </a:solidFill>
              <a:cs typeface="Times New Roman" pitchFamily="18" charset="0"/>
            </a:endParaRPr>
          </a:p>
          <a:p>
            <a:r>
              <a:rPr lang="fr-FR" sz="2800" dirty="0" smtClean="0">
                <a:solidFill>
                  <a:schemeClr val="tx1"/>
                </a:solidFill>
                <a:cs typeface="Times New Roman" pitchFamily="18" charset="0"/>
              </a:rPr>
              <a:t>« Je te donnerai les clés du royaume des Cieux »</a:t>
            </a:r>
          </a:p>
          <a:p>
            <a:r>
              <a:rPr lang="fr-FR" sz="2800" dirty="0" smtClean="0">
                <a:solidFill>
                  <a:schemeClr val="tx1"/>
                </a:solidFill>
              </a:rPr>
              <a:t>(Mt 16, 13-20)</a:t>
            </a:r>
            <a:endParaRPr lang="fr-FR" sz="28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07504" y="404664"/>
            <a:ext cx="8820472" cy="6218238"/>
          </a:xfrm>
          <a:prstGeom prst="rect">
            <a:avLst/>
          </a:prstGeom>
        </p:spPr>
        <p:txBody>
          <a:bodyPr/>
          <a:lstStyle/>
          <a:p>
            <a:pPr defTabSz="914400">
              <a:spcBef>
                <a:spcPct val="20000"/>
              </a:spcBef>
              <a:buClr>
                <a:schemeClr val="accent1"/>
              </a:buClr>
              <a:buSzPct val="85000"/>
              <a:buFont typeface="Arial" pitchFamily="34" charset="0"/>
              <a:buNone/>
            </a:pPr>
            <a:r>
              <a:rPr lang="fr-FR" sz="2200" b="1" dirty="0">
                <a:solidFill>
                  <a:srgbClr val="D63800"/>
                </a:solidFill>
                <a:latin typeface="+mj-lt"/>
                <a:ea typeface="Times New Roman" pitchFamily="18" charset="0"/>
              </a:rPr>
              <a:t>Profession de foi : Credo </a:t>
            </a:r>
          </a:p>
          <a:p>
            <a:pPr algn="ctr" defTabSz="914400">
              <a:spcBef>
                <a:spcPct val="20000"/>
              </a:spcBef>
              <a:buClr>
                <a:schemeClr val="accent1"/>
              </a:buClr>
              <a:buSzPct val="85000"/>
              <a:buFont typeface="Arial" pitchFamily="34" charset="0"/>
              <a:buNone/>
            </a:pPr>
            <a:endParaRPr lang="fr-FR" sz="2200" b="1" dirty="0">
              <a:solidFill>
                <a:srgbClr val="FF6600"/>
              </a:solidFill>
              <a:latin typeface="+mj-lt"/>
              <a:ea typeface="Times New Roman" pitchFamily="18" charset="0"/>
            </a:endParaRPr>
          </a:p>
          <a:p>
            <a:pPr algn="ctr" defTabSz="914400">
              <a:spcBef>
                <a:spcPct val="20000"/>
              </a:spcBef>
              <a:buClr>
                <a:schemeClr val="accent1"/>
              </a:buClr>
              <a:buSzPct val="85000"/>
              <a:buFont typeface="Arial" pitchFamily="34" charset="0"/>
              <a:buNone/>
            </a:pPr>
            <a:r>
              <a:rPr lang="fr-FR" sz="2000" dirty="0">
                <a:solidFill>
                  <a:srgbClr val="292934"/>
                </a:solidFill>
                <a:latin typeface="+mj-lt"/>
              </a:rPr>
              <a:t>Je crois en Dieu, le Père tout-puissant, créateur du ciel et de la terre ; </a:t>
            </a:r>
          </a:p>
          <a:p>
            <a:pPr algn="ctr" defTabSz="914400">
              <a:spcBef>
                <a:spcPts val="488"/>
              </a:spcBef>
              <a:buSzPct val="85000"/>
              <a:buFont typeface="Arial" pitchFamily="34" charset="0"/>
              <a:buNone/>
            </a:pPr>
            <a:r>
              <a:rPr lang="fr-FR" sz="2000" dirty="0">
                <a:solidFill>
                  <a:srgbClr val="292934"/>
                </a:solidFill>
                <a:latin typeface="+mj-lt"/>
              </a:rPr>
              <a:t>et en Jésus-Christ, son Fils unique, notre Seigneur, </a:t>
            </a:r>
          </a:p>
          <a:p>
            <a:pPr algn="ctr" defTabSz="914400">
              <a:spcBef>
                <a:spcPts val="488"/>
              </a:spcBef>
              <a:buSzPct val="85000"/>
              <a:buFont typeface="Arial" pitchFamily="34" charset="0"/>
              <a:buNone/>
            </a:pPr>
            <a:r>
              <a:rPr lang="fr-FR" sz="2000" dirty="0">
                <a:solidFill>
                  <a:srgbClr val="292934"/>
                </a:solidFill>
                <a:latin typeface="+mj-lt"/>
              </a:rPr>
              <a:t>qui a été conçu du Saint-Esprit, est né de la Vierge Marie, </a:t>
            </a:r>
          </a:p>
          <a:p>
            <a:pPr algn="ctr" defTabSz="914400">
              <a:spcBef>
                <a:spcPts val="488"/>
              </a:spcBef>
              <a:buSzPct val="85000"/>
              <a:buFont typeface="Arial" pitchFamily="34" charset="0"/>
              <a:buNone/>
            </a:pPr>
            <a:r>
              <a:rPr lang="fr-FR" sz="2000" dirty="0">
                <a:solidFill>
                  <a:srgbClr val="292934"/>
                </a:solidFill>
                <a:latin typeface="+mj-lt"/>
              </a:rPr>
              <a:t>a souffert sous Ponce Pilate, a été crucifié, est mort et a été enseveli, </a:t>
            </a:r>
          </a:p>
          <a:p>
            <a:pPr algn="ctr" defTabSz="914400">
              <a:spcBef>
                <a:spcPts val="488"/>
              </a:spcBef>
              <a:buSzPct val="85000"/>
              <a:buFont typeface="Arial" pitchFamily="34" charset="0"/>
              <a:buNone/>
            </a:pPr>
            <a:r>
              <a:rPr lang="fr-FR" sz="2000" dirty="0">
                <a:solidFill>
                  <a:srgbClr val="292934"/>
                </a:solidFill>
                <a:latin typeface="+mj-lt"/>
              </a:rPr>
              <a:t>est descendu aux enfers le troisième jour est ressuscité des morts, </a:t>
            </a:r>
          </a:p>
          <a:p>
            <a:pPr algn="ctr" defTabSz="914400">
              <a:spcBef>
                <a:spcPts val="488"/>
              </a:spcBef>
              <a:buSzPct val="85000"/>
              <a:buFont typeface="Arial" pitchFamily="34" charset="0"/>
              <a:buNone/>
            </a:pPr>
            <a:r>
              <a:rPr lang="fr-FR" sz="2000" dirty="0">
                <a:solidFill>
                  <a:srgbClr val="292934"/>
                </a:solidFill>
                <a:latin typeface="+mj-lt"/>
              </a:rPr>
              <a:t>est monté aux cieux, est assis à la droite de Dieu </a:t>
            </a:r>
          </a:p>
          <a:p>
            <a:pPr algn="ctr" defTabSz="914400">
              <a:spcBef>
                <a:spcPts val="488"/>
              </a:spcBef>
              <a:buSzPct val="85000"/>
              <a:buFont typeface="Arial" pitchFamily="34" charset="0"/>
              <a:buNone/>
            </a:pPr>
            <a:r>
              <a:rPr lang="fr-FR" sz="2000" dirty="0">
                <a:solidFill>
                  <a:srgbClr val="292934"/>
                </a:solidFill>
                <a:latin typeface="+mj-lt"/>
              </a:rPr>
              <a:t>le Père tout-puissant, d</a:t>
            </a:r>
            <a:r>
              <a:rPr lang="fr-FR" altLang="en-US" sz="2000" dirty="0">
                <a:solidFill>
                  <a:srgbClr val="292934"/>
                </a:solidFill>
                <a:latin typeface="+mj-lt"/>
              </a:rPr>
              <a:t>’</a:t>
            </a:r>
            <a:r>
              <a:rPr lang="fr-FR" sz="2000" dirty="0">
                <a:solidFill>
                  <a:srgbClr val="292934"/>
                </a:solidFill>
                <a:latin typeface="+mj-lt"/>
              </a:rPr>
              <a:t>où il viendra juger les vivants et les morts. </a:t>
            </a:r>
          </a:p>
          <a:p>
            <a:pPr algn="ctr" defTabSz="914400">
              <a:spcBef>
                <a:spcPts val="488"/>
              </a:spcBef>
              <a:buSzPct val="85000"/>
              <a:buFont typeface="Arial" pitchFamily="34" charset="0"/>
              <a:buNone/>
            </a:pPr>
            <a:r>
              <a:rPr lang="fr-FR" sz="2000" dirty="0">
                <a:solidFill>
                  <a:srgbClr val="292934"/>
                </a:solidFill>
                <a:latin typeface="+mj-lt"/>
              </a:rPr>
              <a:t>Je crois en l</a:t>
            </a:r>
            <a:r>
              <a:rPr lang="fr-FR" altLang="en-US" sz="2000" dirty="0">
                <a:solidFill>
                  <a:srgbClr val="292934"/>
                </a:solidFill>
                <a:latin typeface="+mj-lt"/>
              </a:rPr>
              <a:t>’</a:t>
            </a:r>
            <a:r>
              <a:rPr lang="fr-FR" sz="2000" dirty="0">
                <a:solidFill>
                  <a:srgbClr val="292934"/>
                </a:solidFill>
                <a:latin typeface="+mj-lt"/>
              </a:rPr>
              <a:t>Esprit-Saint, à la sainte Eglise catholique,</a:t>
            </a:r>
          </a:p>
          <a:p>
            <a:pPr algn="ctr" defTabSz="914400">
              <a:spcBef>
                <a:spcPts val="488"/>
              </a:spcBef>
              <a:buSzPct val="85000"/>
              <a:buFont typeface="Arial" pitchFamily="34" charset="0"/>
              <a:buNone/>
            </a:pPr>
            <a:r>
              <a:rPr lang="fr-FR" sz="2000" dirty="0">
                <a:solidFill>
                  <a:srgbClr val="292934"/>
                </a:solidFill>
                <a:latin typeface="+mj-lt"/>
              </a:rPr>
              <a:t>à la communion des saints, à la rémission des péchés,</a:t>
            </a:r>
          </a:p>
          <a:p>
            <a:pPr algn="ctr" defTabSz="914400">
              <a:spcBef>
                <a:spcPts val="488"/>
              </a:spcBef>
              <a:buSzPct val="85000"/>
              <a:buFont typeface="Arial" pitchFamily="34" charset="0"/>
              <a:buNone/>
            </a:pPr>
            <a:r>
              <a:rPr lang="fr-FR" sz="2000" dirty="0">
                <a:solidFill>
                  <a:srgbClr val="292934"/>
                </a:solidFill>
                <a:latin typeface="+mj-lt"/>
              </a:rPr>
              <a:t>à la résurrection de la chair,  à la vie éternelle.</a:t>
            </a:r>
          </a:p>
          <a:p>
            <a:pPr defTabSz="914400">
              <a:spcBef>
                <a:spcPts val="488"/>
              </a:spcBef>
              <a:buSzPct val="85000"/>
              <a:buFont typeface="Arial" pitchFamily="34" charset="0"/>
              <a:buNone/>
            </a:pPr>
            <a:endParaRPr lang="fr-FR" sz="2800" dirty="0">
              <a:solidFill>
                <a:srgbClr val="292934"/>
              </a:solidFill>
              <a:latin typeface="Arial Narrow"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68313" y="404813"/>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000" b="1" dirty="0" err="1">
                <a:solidFill>
                  <a:srgbClr val="FF6600"/>
                </a:solidFill>
                <a:ea typeface="Times New Roman" pitchFamily="18" charset="0"/>
              </a:rPr>
              <a:t>Prière</a:t>
            </a:r>
            <a:r>
              <a:rPr lang="en-US" sz="3000" b="1" dirty="0">
                <a:solidFill>
                  <a:srgbClr val="FF6600"/>
                </a:solidFill>
                <a:ea typeface="Times New Roman" pitchFamily="18" charset="0"/>
              </a:rPr>
              <a:t> </a:t>
            </a:r>
            <a:r>
              <a:rPr lang="en-US" sz="3000" b="1" dirty="0" err="1">
                <a:solidFill>
                  <a:srgbClr val="FF6600"/>
                </a:solidFill>
                <a:ea typeface="Times New Roman" pitchFamily="18" charset="0"/>
              </a:rPr>
              <a:t>Universelle</a:t>
            </a:r>
            <a:endParaRPr lang="en-US" sz="3000" b="1" dirty="0">
              <a:solidFill>
                <a:srgbClr val="FF6600"/>
              </a:solidFill>
              <a:ea typeface="Times New Roman" pitchFamily="18" charset="0"/>
            </a:endParaRPr>
          </a:p>
        </p:txBody>
      </p:sp>
      <p:sp>
        <p:nvSpPr>
          <p:cNvPr id="14341" name="Text Box 5"/>
          <p:cNvSpPr txBox="1">
            <a:spLocks noChangeArrowheads="1"/>
          </p:cNvSpPr>
          <p:nvPr/>
        </p:nvSpPr>
        <p:spPr bwMode="auto">
          <a:xfrm>
            <a:off x="755650" y="1125538"/>
            <a:ext cx="7772400" cy="26765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3400">
              <a:solidFill>
                <a:srgbClr val="000000"/>
              </a:solidFill>
            </a:endParaRPr>
          </a:p>
        </p:txBody>
      </p:sp>
      <p:pic>
        <p:nvPicPr>
          <p:cNvPr id="58371" name="Picture 1"/>
          <p:cNvPicPr>
            <a:picLocks noChangeAspect="1"/>
          </p:cNvPicPr>
          <p:nvPr/>
        </p:nvPicPr>
        <p:blipFill>
          <a:blip r:embed="rId3"/>
          <a:srcRect/>
          <a:stretch>
            <a:fillRect/>
          </a:stretch>
        </p:blipFill>
        <p:spPr bwMode="auto">
          <a:xfrm>
            <a:off x="2699792" y="3429000"/>
            <a:ext cx="3486447" cy="3163628"/>
          </a:xfrm>
          <a:prstGeom prst="rect">
            <a:avLst/>
          </a:prstGeom>
          <a:noFill/>
          <a:ln w="9525">
            <a:noFill/>
            <a:miter lim="800000"/>
            <a:headEnd/>
            <a:tailEnd/>
          </a:ln>
        </p:spPr>
      </p:pic>
      <p:sp>
        <p:nvSpPr>
          <p:cNvPr id="58372" name="Rectangle 1"/>
          <p:cNvSpPr>
            <a:spLocks noChangeArrowheads="1"/>
          </p:cNvSpPr>
          <p:nvPr/>
        </p:nvSpPr>
        <p:spPr bwMode="auto">
          <a:xfrm>
            <a:off x="969450" y="1577529"/>
            <a:ext cx="7201172" cy="1077218"/>
          </a:xfrm>
          <a:prstGeom prst="rect">
            <a:avLst/>
          </a:prstGeom>
          <a:noFill/>
          <a:ln w="9525">
            <a:noFill/>
            <a:miter lim="800000"/>
            <a:headEnd/>
            <a:tailEnd/>
          </a:ln>
        </p:spPr>
        <p:txBody>
          <a:bodyPr wrap="square">
            <a:spAutoFit/>
          </a:bodyPr>
          <a:lstStyle/>
          <a:p>
            <a:pPr lvl="0" algn="ctr"/>
            <a:r>
              <a:rPr lang="fr-FR" sz="3200" dirty="0" smtClean="0">
                <a:solidFill>
                  <a:schemeClr val="tx1"/>
                </a:solidFill>
              </a:rPr>
              <a:t>Dieu de tendresse</a:t>
            </a:r>
          </a:p>
          <a:p>
            <a:pPr lvl="0" algn="ctr"/>
            <a:r>
              <a:rPr lang="fr-FR" sz="3200" dirty="0" smtClean="0">
                <a:solidFill>
                  <a:schemeClr val="tx1"/>
                </a:solidFill>
              </a:rPr>
              <a:t>Souviens toi de nous</a:t>
            </a:r>
            <a:endParaRPr lang="en-GB" sz="32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68313" y="404813"/>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000" b="1" dirty="0" err="1" smtClean="0">
                <a:solidFill>
                  <a:srgbClr val="FF6600"/>
                </a:solidFill>
                <a:ea typeface="Times New Roman" pitchFamily="18" charset="0"/>
              </a:rPr>
              <a:t>Offertoire</a:t>
            </a:r>
            <a:endParaRPr lang="en-US" sz="3000" b="1" dirty="0">
              <a:solidFill>
                <a:srgbClr val="FF6600"/>
              </a:solidFill>
              <a:ea typeface="Times New Roman" pitchFamily="18" charset="0"/>
            </a:endParaRPr>
          </a:p>
        </p:txBody>
      </p:sp>
      <p:sp>
        <p:nvSpPr>
          <p:cNvPr id="14341" name="Text Box 5"/>
          <p:cNvSpPr txBox="1">
            <a:spLocks noChangeArrowheads="1"/>
          </p:cNvSpPr>
          <p:nvPr/>
        </p:nvSpPr>
        <p:spPr bwMode="auto">
          <a:xfrm>
            <a:off x="755650" y="1125538"/>
            <a:ext cx="7772400" cy="26765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3400">
              <a:solidFill>
                <a:srgbClr val="000000"/>
              </a:solidFill>
            </a:endParaRPr>
          </a:p>
        </p:txBody>
      </p:sp>
      <p:sp>
        <p:nvSpPr>
          <p:cNvPr id="58372" name="Rectangle 1"/>
          <p:cNvSpPr>
            <a:spLocks noChangeArrowheads="1"/>
          </p:cNvSpPr>
          <p:nvPr/>
        </p:nvSpPr>
        <p:spPr bwMode="auto">
          <a:xfrm>
            <a:off x="969450" y="1577529"/>
            <a:ext cx="7201172" cy="584775"/>
          </a:xfrm>
          <a:prstGeom prst="rect">
            <a:avLst/>
          </a:prstGeom>
          <a:noFill/>
          <a:ln w="9525">
            <a:noFill/>
            <a:miter lim="800000"/>
            <a:headEnd/>
            <a:tailEnd/>
          </a:ln>
        </p:spPr>
        <p:txBody>
          <a:bodyPr wrap="square">
            <a:spAutoFit/>
          </a:bodyPr>
          <a:lstStyle/>
          <a:p>
            <a:pPr lvl="0" algn="ctr"/>
            <a:r>
              <a:rPr lang="fr-FR" sz="3200" dirty="0" smtClean="0">
                <a:solidFill>
                  <a:schemeClr val="tx1"/>
                </a:solidFill>
              </a:rPr>
              <a:t> </a:t>
            </a:r>
            <a:endParaRPr lang="en-GB" sz="3200" dirty="0">
              <a:solidFill>
                <a:schemeClr val="tx1"/>
              </a:solidFill>
            </a:endParaRPr>
          </a:p>
        </p:txBody>
      </p:sp>
      <p:pic>
        <p:nvPicPr>
          <p:cNvPr id="1026" name="Picture 2"/>
          <p:cNvPicPr>
            <a:picLocks noChangeAspect="1" noChangeArrowheads="1"/>
          </p:cNvPicPr>
          <p:nvPr/>
        </p:nvPicPr>
        <p:blipFill>
          <a:blip r:embed="rId3"/>
          <a:srcRect/>
          <a:stretch>
            <a:fillRect/>
          </a:stretch>
        </p:blipFill>
        <p:spPr bwMode="auto">
          <a:xfrm>
            <a:off x="3059832" y="2852936"/>
            <a:ext cx="2723580" cy="24405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Tree>
    <p:extLst>
      <p:ext uri="{BB962C8B-B14F-4D97-AF65-F5344CB8AC3E}">
        <p14:creationId xmlns="" xmlns:p14="http://schemas.microsoft.com/office/powerpoint/2010/main" val="398266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395536" y="692150"/>
            <a:ext cx="8221414" cy="626524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700" b="1" dirty="0">
                <a:solidFill>
                  <a:srgbClr val="D63800"/>
                </a:solidFill>
                <a:cs typeface="Arial Unicode MS" charset="0"/>
              </a:rPr>
              <a:t>SANCTUS</a:t>
            </a:r>
            <a:r>
              <a:rPr lang="en-US" sz="2700" dirty="0">
                <a:solidFill>
                  <a:srgbClr val="D63800"/>
                </a:solidFill>
                <a:cs typeface="Arial Unicode MS" charset="0"/>
              </a:rPr>
              <a:t> (Messe d</a:t>
            </a:r>
            <a:r>
              <a:rPr lang="" sz="2700" dirty="0">
                <a:solidFill>
                  <a:srgbClr val="D63800"/>
                </a:solidFill>
                <a:cs typeface="Arial Unicode MS" charset="0"/>
              </a:rPr>
              <a:t>e </a:t>
            </a:r>
            <a:r>
              <a:rPr lang="" sz="2700" dirty="0" smtClean="0">
                <a:solidFill>
                  <a:srgbClr val="D63800"/>
                </a:solidFill>
                <a:cs typeface="Arial Unicode MS" charset="0"/>
              </a:rPr>
              <a:t>St Jean</a:t>
            </a:r>
            <a:r>
              <a:rPr lang="en-US" sz="2700" dirty="0" smtClean="0">
                <a:solidFill>
                  <a:srgbClr val="D63800"/>
                </a:solidFill>
                <a:cs typeface="Arial Unicode MS" charset="0"/>
              </a:rPr>
              <a:t>)</a:t>
            </a:r>
            <a:endParaRPr lang="en-US" sz="2700" dirty="0">
              <a:solidFill>
                <a:srgbClr val="D63800"/>
              </a:solidFill>
              <a:cs typeface="Arial Unicode MS" charset="0"/>
            </a:endParaRPr>
          </a:p>
          <a:p>
            <a:pPr algn="ctr"/>
            <a:r>
              <a:rPr lang="" sz="3200" b="1" i="1" dirty="0">
                <a:solidFill>
                  <a:schemeClr val="tx1"/>
                </a:solidFill>
                <a:cs typeface="Arial Unicode MS" charset="0"/>
              </a:rPr>
              <a:t/>
            </a:r>
            <a:br>
              <a:rPr lang="" sz="3200" b="1" i="1" dirty="0">
                <a:solidFill>
                  <a:schemeClr val="tx1"/>
                </a:solidFill>
                <a:cs typeface="Arial Unicode MS" charset="0"/>
              </a:rPr>
            </a:br>
            <a:r>
              <a:rPr lang="fr-FR" sz="3200" b="1" dirty="0" smtClean="0">
                <a:solidFill>
                  <a:schemeClr val="tx1"/>
                </a:solidFill>
              </a:rPr>
              <a:t>Sanctus, Sanctus, Sanctus, </a:t>
            </a:r>
            <a:br>
              <a:rPr lang="fr-FR" sz="3200" b="1" dirty="0" smtClean="0">
                <a:solidFill>
                  <a:schemeClr val="tx1"/>
                </a:solidFill>
              </a:rPr>
            </a:br>
            <a:r>
              <a:rPr lang="fr-FR" sz="3200" b="1" dirty="0" err="1" smtClean="0">
                <a:solidFill>
                  <a:schemeClr val="tx1"/>
                </a:solidFill>
              </a:rPr>
              <a:t>Dominus</a:t>
            </a:r>
            <a:r>
              <a:rPr lang="fr-FR" sz="3200" b="1" dirty="0" smtClean="0">
                <a:solidFill>
                  <a:schemeClr val="tx1"/>
                </a:solidFill>
              </a:rPr>
              <a:t> Deus </a:t>
            </a:r>
            <a:r>
              <a:rPr lang="fr-FR" sz="3200" b="1" dirty="0" err="1" smtClean="0">
                <a:solidFill>
                  <a:schemeClr val="tx1"/>
                </a:solidFill>
              </a:rPr>
              <a:t>Sabaoth</a:t>
            </a:r>
            <a:r>
              <a:rPr lang="fr-FR" sz="3200" b="1" dirty="0" smtClean="0">
                <a:solidFill>
                  <a:schemeClr val="tx1"/>
                </a:solidFill>
              </a:rPr>
              <a:t> !</a:t>
            </a:r>
          </a:p>
          <a:p>
            <a:pPr algn="ctr"/>
            <a:endParaRPr lang="fr-FR" sz="3200" b="1" dirty="0" smtClean="0">
              <a:solidFill>
                <a:schemeClr val="tx1"/>
              </a:solidFill>
            </a:endParaRPr>
          </a:p>
          <a:p>
            <a:pPr algn="ctr"/>
            <a:r>
              <a:rPr lang="fr-FR" sz="3200" dirty="0" err="1" smtClean="0">
                <a:solidFill>
                  <a:schemeClr val="tx1"/>
                </a:solidFill>
              </a:rPr>
              <a:t>Pleni</a:t>
            </a:r>
            <a:r>
              <a:rPr lang="fr-FR" sz="3200" dirty="0" smtClean="0">
                <a:solidFill>
                  <a:schemeClr val="tx1"/>
                </a:solidFill>
              </a:rPr>
              <a:t> </a:t>
            </a:r>
            <a:r>
              <a:rPr lang="fr-FR" sz="3200" dirty="0" err="1" smtClean="0">
                <a:solidFill>
                  <a:schemeClr val="tx1"/>
                </a:solidFill>
              </a:rPr>
              <a:t>sunt</a:t>
            </a:r>
            <a:r>
              <a:rPr lang="fr-FR" sz="3200" dirty="0" smtClean="0">
                <a:solidFill>
                  <a:schemeClr val="tx1"/>
                </a:solidFill>
              </a:rPr>
              <a:t> </a:t>
            </a:r>
            <a:r>
              <a:rPr lang="fr-FR" sz="3200" dirty="0" err="1" smtClean="0">
                <a:solidFill>
                  <a:schemeClr val="tx1"/>
                </a:solidFill>
              </a:rPr>
              <a:t>caeli</a:t>
            </a:r>
            <a:r>
              <a:rPr lang="fr-FR" sz="3200" dirty="0" smtClean="0">
                <a:solidFill>
                  <a:schemeClr val="tx1"/>
                </a:solidFill>
              </a:rPr>
              <a:t> et terra, gloria tua. </a:t>
            </a:r>
          </a:p>
          <a:p>
            <a:pPr algn="ctr"/>
            <a:r>
              <a:rPr lang="fr-FR" sz="3200" b="1" dirty="0" smtClean="0">
                <a:solidFill>
                  <a:schemeClr val="tx1"/>
                </a:solidFill>
              </a:rPr>
              <a:t>Hosanna, hosanna, hosanna, in </a:t>
            </a:r>
            <a:r>
              <a:rPr lang="fr-FR" sz="3200" b="1" dirty="0" err="1" smtClean="0">
                <a:solidFill>
                  <a:schemeClr val="tx1"/>
                </a:solidFill>
              </a:rPr>
              <a:t>excelsis</a:t>
            </a:r>
            <a:r>
              <a:rPr lang="fr-FR" sz="3200" b="1" dirty="0" smtClean="0">
                <a:solidFill>
                  <a:schemeClr val="tx1"/>
                </a:solidFill>
              </a:rPr>
              <a:t> !</a:t>
            </a:r>
          </a:p>
          <a:p>
            <a:pPr algn="ctr"/>
            <a:endParaRPr lang="fr-FR" sz="3200" b="1" dirty="0" smtClean="0">
              <a:solidFill>
                <a:schemeClr val="tx1"/>
              </a:solidFill>
            </a:endParaRPr>
          </a:p>
          <a:p>
            <a:pPr algn="ctr"/>
            <a:r>
              <a:rPr lang="fr-FR" sz="3200" dirty="0" smtClean="0">
                <a:solidFill>
                  <a:schemeClr val="tx1"/>
                </a:solidFill>
              </a:rPr>
              <a:t>Benedictus qui </a:t>
            </a:r>
            <a:r>
              <a:rPr lang="fr-FR" sz="3200" dirty="0" err="1" smtClean="0">
                <a:solidFill>
                  <a:schemeClr val="tx1"/>
                </a:solidFill>
              </a:rPr>
              <a:t>venit</a:t>
            </a:r>
            <a:r>
              <a:rPr lang="fr-FR" sz="3200" dirty="0" smtClean="0">
                <a:solidFill>
                  <a:schemeClr val="tx1"/>
                </a:solidFill>
              </a:rPr>
              <a:t> in nomine </a:t>
            </a:r>
            <a:r>
              <a:rPr lang="fr-FR" sz="3200" dirty="0" err="1" smtClean="0">
                <a:solidFill>
                  <a:schemeClr val="tx1"/>
                </a:solidFill>
              </a:rPr>
              <a:t>Domini</a:t>
            </a:r>
            <a:r>
              <a:rPr lang="fr-FR" sz="3200" dirty="0" smtClean="0">
                <a:solidFill>
                  <a:schemeClr val="tx1"/>
                </a:solidFill>
              </a:rPr>
              <a:t>. </a:t>
            </a:r>
          </a:p>
          <a:p>
            <a:pPr algn="ctr"/>
            <a:r>
              <a:rPr lang="fr-FR" sz="3200" b="1" dirty="0" smtClean="0">
                <a:solidFill>
                  <a:schemeClr val="tx1"/>
                </a:solidFill>
              </a:rPr>
              <a:t>Hosanna, hosanna, hosanna, in </a:t>
            </a:r>
            <a:r>
              <a:rPr lang="fr-FR" sz="3200" b="1" dirty="0" err="1" smtClean="0">
                <a:solidFill>
                  <a:schemeClr val="tx1"/>
                </a:solidFill>
              </a:rPr>
              <a:t>excelsis</a:t>
            </a:r>
            <a:r>
              <a:rPr lang="fr-FR" sz="3200" b="1" dirty="0" smtClean="0">
                <a:solidFill>
                  <a:schemeClr val="tx1"/>
                </a:solidFill>
              </a:rPr>
              <a:t> !</a:t>
            </a: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200" b="1" dirty="0">
              <a:solidFill>
                <a:schemeClr val="tx1"/>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200" b="1" dirty="0">
              <a:solidFill>
                <a:schemeClr val="tx1"/>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p:txBody>
      </p:sp>
      <p:sp>
        <p:nvSpPr>
          <p:cNvPr id="15362" name="Rectangle 2"/>
          <p:cNvSpPr>
            <a:spLocks noChangeArrowheads="1"/>
          </p:cNvSpPr>
          <p:nvPr/>
        </p:nvSpPr>
        <p:spPr bwMode="auto">
          <a:xfrm>
            <a:off x="468313" y="0"/>
            <a:ext cx="8229600" cy="990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u="sng" dirty="0">
                <a:solidFill>
                  <a:srgbClr val="D63800"/>
                </a:solidFill>
                <a:cs typeface="Arial Unicode MS" charset="0"/>
              </a:rPr>
              <a:t>LITURGIE EUCHARISTIQUE</a:t>
            </a:r>
            <a:r>
              <a:rPr lang="en-US" sz="2400" b="1" dirty="0">
                <a:solidFill>
                  <a:srgbClr val="D63800"/>
                </a:solidFill>
                <a:cs typeface="Arial Unicode MS" charset="0"/>
              </a:rPr>
              <a:t>  </a:t>
            </a:r>
          </a:p>
        </p:txBody>
      </p:sp>
    </p:spTree>
    <p:extLst>
      <p:ext uri="{BB962C8B-B14F-4D97-AF65-F5344CB8AC3E}">
        <p14:creationId xmlns="" xmlns:p14="http://schemas.microsoft.com/office/powerpoint/2010/main" val="56727144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55" y="66869"/>
            <a:ext cx="8229600" cy="990600"/>
          </a:xfrm>
        </p:spPr>
        <p:txBody>
          <a:bodyPr>
            <a:normAutofit/>
          </a:bodyPr>
          <a:lstStyle/>
          <a:p>
            <a:r>
              <a:rPr lang="fr-FR" sz="2800" b="1" dirty="0" smtClean="0"/>
              <a:t>Venez du fond des temps</a:t>
            </a:r>
            <a:endParaRPr lang="fr-FR" sz="2800" b="1" dirty="0"/>
          </a:p>
        </p:txBody>
      </p:sp>
      <p:sp>
        <p:nvSpPr>
          <p:cNvPr id="5" name="Espace réservé du contenu 4"/>
          <p:cNvSpPr>
            <a:spLocks noGrp="1"/>
          </p:cNvSpPr>
          <p:nvPr>
            <p:ph idx="1"/>
          </p:nvPr>
        </p:nvSpPr>
        <p:spPr>
          <a:xfrm>
            <a:off x="179294" y="1057469"/>
            <a:ext cx="8694873" cy="5123539"/>
          </a:xfrm>
        </p:spPr>
        <p:txBody>
          <a:bodyPr lIns="36000" rIns="36000">
            <a:noAutofit/>
          </a:bodyPr>
          <a:lstStyle/>
          <a:p>
            <a:pPr algn="ctr">
              <a:buNone/>
            </a:pPr>
            <a:r>
              <a:rPr lang="fr-FR" sz="3000" dirty="0" smtClean="0"/>
              <a:t>1 - Venez du fond des temps du bout du monde,</a:t>
            </a:r>
          </a:p>
          <a:p>
            <a:pPr algn="ctr">
              <a:buNone/>
            </a:pPr>
            <a:r>
              <a:rPr lang="fr-FR" sz="3000" dirty="0" smtClean="0"/>
              <a:t>Cœurs transpercés par la soif et la faim,</a:t>
            </a:r>
          </a:p>
          <a:p>
            <a:pPr algn="ctr">
              <a:buNone/>
            </a:pPr>
            <a:r>
              <a:rPr lang="fr-FR" sz="3000" dirty="0" smtClean="0"/>
              <a:t>Ouvrez la porte de la joie profonde,</a:t>
            </a:r>
          </a:p>
          <a:p>
            <a:pPr algn="ctr">
              <a:buNone/>
            </a:pPr>
            <a:r>
              <a:rPr lang="fr-FR" sz="3000" dirty="0" smtClean="0"/>
              <a:t>Dieu a mis son corps entre nos mains. (bis) </a:t>
            </a:r>
          </a:p>
          <a:p>
            <a:pPr algn="ctr">
              <a:buNone/>
            </a:pPr>
            <a:endParaRPr lang="fr-FR" sz="3000" dirty="0" smtClean="0"/>
          </a:p>
          <a:p>
            <a:pPr algn="ctr">
              <a:buNone/>
            </a:pPr>
            <a:r>
              <a:rPr lang="fr-FR" sz="3000" dirty="0" smtClean="0"/>
              <a:t>2 - Parole ouverte comme une blessure,</a:t>
            </a:r>
          </a:p>
          <a:p>
            <a:pPr algn="ctr">
              <a:buNone/>
            </a:pPr>
            <a:r>
              <a:rPr lang="fr-FR" sz="3000" dirty="0" smtClean="0"/>
              <a:t>Mots d'un amour qui n'aura pas de fin,</a:t>
            </a:r>
          </a:p>
          <a:p>
            <a:pPr algn="ctr">
              <a:buNone/>
            </a:pPr>
            <a:r>
              <a:rPr lang="fr-FR" sz="3000" dirty="0" smtClean="0"/>
              <a:t>Le verbe se fait chair et nourriture. </a:t>
            </a:r>
          </a:p>
          <a:p>
            <a:pPr algn="ctr">
              <a:buNone/>
            </a:pPr>
            <a:r>
              <a:rPr lang="fr-FR" sz="3000" dirty="0" smtClean="0"/>
              <a:t>Dieu a mis son corps entre nos mains. (bis) </a:t>
            </a:r>
          </a:p>
          <a:p>
            <a:pPr algn="ctr">
              <a:buNone/>
            </a:pPr>
            <a:endParaRPr lang="fr-FR" sz="3000" dirty="0"/>
          </a:p>
          <a:p>
            <a:endParaRPr lang="fr-FR" sz="3000" dirty="0"/>
          </a:p>
        </p:txBody>
      </p:sp>
    </p:spTree>
    <p:extLst>
      <p:ext uri="{BB962C8B-B14F-4D97-AF65-F5344CB8AC3E}">
        <p14:creationId xmlns="" xmlns:p14="http://schemas.microsoft.com/office/powerpoint/2010/main" val="413972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50825" y="837754"/>
            <a:ext cx="8497888" cy="5759598"/>
          </a:xfrm>
          <a:prstGeom prst="rect">
            <a:avLst/>
          </a:prstGeom>
        </p:spPr>
        <p:txBody>
          <a:bodyPr anchor="ctr">
            <a:normAutofit/>
          </a:bodyPr>
          <a:lstStyle/>
          <a:p>
            <a:pPr algn="ctr" defTabSz="914400">
              <a:lnSpc>
                <a:spcPct val="90000"/>
              </a:lnSpc>
            </a:pPr>
            <a:r>
              <a:rPr lang="fr-FR" sz="3200" dirty="0">
                <a:solidFill>
                  <a:schemeClr val="tx1"/>
                </a:solidFill>
              </a:rPr>
              <a:t>Notre Père qui es aux cieux, </a:t>
            </a:r>
            <a:endParaRPr lang="" sz="3200" dirty="0">
              <a:solidFill>
                <a:schemeClr val="tx1"/>
              </a:solidFill>
            </a:endParaRPr>
          </a:p>
          <a:p>
            <a:pPr algn="ctr" defTabSz="914400">
              <a:lnSpc>
                <a:spcPct val="90000"/>
              </a:lnSpc>
            </a:pPr>
            <a:r>
              <a:rPr lang="fr-FR" sz="3200" dirty="0">
                <a:solidFill>
                  <a:schemeClr val="tx1"/>
                </a:solidFill>
              </a:rPr>
              <a:t>que ton Nom soit sanctifié,</a:t>
            </a:r>
          </a:p>
          <a:p>
            <a:pPr algn="ctr" defTabSz="914400">
              <a:lnSpc>
                <a:spcPct val="90000"/>
              </a:lnSpc>
            </a:pPr>
            <a:r>
              <a:rPr lang="fr-FR" sz="3200" dirty="0">
                <a:solidFill>
                  <a:schemeClr val="tx1"/>
                </a:solidFill>
              </a:rPr>
              <a:t>que ton règne vienne;</a:t>
            </a:r>
          </a:p>
          <a:p>
            <a:pPr algn="ctr" defTabSz="914400">
              <a:lnSpc>
                <a:spcPct val="90000"/>
              </a:lnSpc>
            </a:pPr>
            <a:r>
              <a:rPr lang="fr-FR" sz="3200" dirty="0">
                <a:solidFill>
                  <a:schemeClr val="tx1"/>
                </a:solidFill>
              </a:rPr>
              <a:t>Que ta volonté soit faite, </a:t>
            </a:r>
          </a:p>
          <a:p>
            <a:pPr algn="ctr" defTabSz="914400">
              <a:lnSpc>
                <a:spcPct val="90000"/>
              </a:lnSpc>
            </a:pPr>
            <a:r>
              <a:rPr lang="fr-FR" sz="3200" dirty="0">
                <a:solidFill>
                  <a:schemeClr val="tx1"/>
                </a:solidFill>
              </a:rPr>
              <a:t>sur la terre comme au ciel. </a:t>
            </a:r>
          </a:p>
          <a:p>
            <a:pPr algn="ctr" defTabSz="914400">
              <a:lnSpc>
                <a:spcPct val="90000"/>
              </a:lnSpc>
            </a:pPr>
            <a:r>
              <a:rPr lang="fr-FR" sz="3200" dirty="0">
                <a:solidFill>
                  <a:schemeClr val="tx1"/>
                </a:solidFill>
              </a:rPr>
              <a:t>Donne-nous aujourd</a:t>
            </a:r>
            <a:r>
              <a:rPr lang="fr-FR" altLang="en-US" sz="3200" dirty="0">
                <a:solidFill>
                  <a:schemeClr val="tx1"/>
                </a:solidFill>
              </a:rPr>
              <a:t>’</a:t>
            </a:r>
            <a:r>
              <a:rPr lang="fr-FR" sz="3200" dirty="0">
                <a:solidFill>
                  <a:schemeClr val="tx1"/>
                </a:solidFill>
              </a:rPr>
              <a:t>hui notre pain de ce jour, Pardonne-nous nos offenses, </a:t>
            </a:r>
          </a:p>
          <a:p>
            <a:pPr algn="ctr" defTabSz="914400">
              <a:lnSpc>
                <a:spcPct val="90000"/>
              </a:lnSpc>
            </a:pPr>
            <a:r>
              <a:rPr lang="fr-FR" sz="3200" dirty="0">
                <a:solidFill>
                  <a:schemeClr val="tx1"/>
                </a:solidFill>
              </a:rPr>
              <a:t>comme nous pardonnons aussi </a:t>
            </a:r>
            <a:br>
              <a:rPr lang="fr-FR" sz="3200" dirty="0">
                <a:solidFill>
                  <a:schemeClr val="tx1"/>
                </a:solidFill>
              </a:rPr>
            </a:br>
            <a:r>
              <a:rPr lang="fr-FR" sz="3200" dirty="0">
                <a:solidFill>
                  <a:schemeClr val="tx1"/>
                </a:solidFill>
              </a:rPr>
              <a:t>à ceux qui nous ont offensés. </a:t>
            </a:r>
          </a:p>
          <a:p>
            <a:pPr algn="ctr" defTabSz="914400">
              <a:lnSpc>
                <a:spcPct val="90000"/>
              </a:lnSpc>
            </a:pPr>
            <a:r>
              <a:rPr lang="fr-FR" sz="3200" dirty="0">
                <a:solidFill>
                  <a:schemeClr val="tx2"/>
                </a:solidFill>
              </a:rPr>
              <a:t>Et</a:t>
            </a:r>
            <a:r>
              <a:rPr lang="fr-FR" sz="3200" dirty="0">
                <a:solidFill>
                  <a:schemeClr val="tx1"/>
                </a:solidFill>
              </a:rPr>
              <a:t> </a:t>
            </a:r>
            <a:r>
              <a:rPr lang="fr-FR" sz="3200" dirty="0">
                <a:solidFill>
                  <a:schemeClr val="tx2"/>
                </a:solidFill>
              </a:rPr>
              <a:t>ne nous laisse pas entrer en tentation, </a:t>
            </a:r>
          </a:p>
          <a:p>
            <a:pPr algn="ctr" defTabSz="914400">
              <a:lnSpc>
                <a:spcPct val="90000"/>
              </a:lnSpc>
            </a:pPr>
            <a:r>
              <a:rPr lang="fr-FR" sz="3200" dirty="0">
                <a:solidFill>
                  <a:schemeClr val="tx1"/>
                </a:solidFill>
              </a:rPr>
              <a:t>mais délivre-nous du mal</a:t>
            </a:r>
            <a:r>
              <a:rPr lang="fr-FR" sz="3200" dirty="0" smtClean="0">
                <a:solidFill>
                  <a:schemeClr val="tx1"/>
                </a:solidFill>
              </a:rPr>
              <a:t>.</a:t>
            </a:r>
            <a:br>
              <a:rPr lang="fr-FR" sz="3200" dirty="0" smtClean="0">
                <a:solidFill>
                  <a:schemeClr val="tx1"/>
                </a:solidFill>
              </a:rPr>
            </a:br>
            <a:r>
              <a:rPr lang="fr-FR" sz="3200" dirty="0" smtClean="0">
                <a:solidFill>
                  <a:schemeClr val="tx1"/>
                </a:solidFill>
              </a:rPr>
              <a:t>Amen</a:t>
            </a:r>
            <a:endParaRPr lang="fr-FR" sz="3200" dirty="0">
              <a:solidFill>
                <a:schemeClr val="tx1"/>
              </a:solidFill>
            </a:endParaRPr>
          </a:p>
        </p:txBody>
      </p:sp>
      <p:sp>
        <p:nvSpPr>
          <p:cNvPr id="5" name="Rectangle 2"/>
          <p:cNvSpPr>
            <a:spLocks noChangeArrowheads="1"/>
          </p:cNvSpPr>
          <p:nvPr/>
        </p:nvSpPr>
        <p:spPr bwMode="auto">
          <a:xfrm>
            <a:off x="250825" y="-242888"/>
            <a:ext cx="8229600" cy="990601"/>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b="1">
              <a:solidFill>
                <a:srgbClr val="000000"/>
              </a:solidFill>
            </a:endParaRPr>
          </a:p>
        </p:txBody>
      </p:sp>
      <p:sp>
        <p:nvSpPr>
          <p:cNvPr id="71685" name="TextBox 1"/>
          <p:cNvSpPr txBox="1">
            <a:spLocks noChangeArrowheads="1"/>
          </p:cNvSpPr>
          <p:nvPr/>
        </p:nvSpPr>
        <p:spPr bwMode="auto">
          <a:xfrm>
            <a:off x="106213" y="406871"/>
            <a:ext cx="6049963" cy="1077913"/>
          </a:xfrm>
          <a:prstGeom prst="rect">
            <a:avLst/>
          </a:prstGeom>
          <a:noFill/>
          <a:ln w="9525">
            <a:noFill/>
            <a:miter lim="800000"/>
            <a:headEnd/>
            <a:tailEnd/>
          </a:ln>
        </p:spPr>
        <p:txBody>
          <a:bodyPr>
            <a:spAutoFit/>
          </a:bodyPr>
          <a:lstStyle/>
          <a:p>
            <a:r>
              <a:rPr lang="en-US" sz="3200" dirty="0">
                <a:solidFill>
                  <a:srgbClr val="D63800"/>
                </a:solidFill>
              </a:rPr>
              <a:t>Notre </a:t>
            </a:r>
            <a:r>
              <a:rPr lang="en-US" sz="3200" dirty="0" err="1" smtClean="0">
                <a:solidFill>
                  <a:srgbClr val="D63800"/>
                </a:solidFill>
              </a:rPr>
              <a:t>Père</a:t>
            </a:r>
            <a:endParaRPr lang="en-US" sz="3200" dirty="0">
              <a:solidFill>
                <a:srgbClr val="D63800"/>
              </a:solidFill>
            </a:endParaRPr>
          </a:p>
          <a:p>
            <a:endParaRPr lang="en-US" sz="3200" dirty="0">
              <a:solidFill>
                <a:srgbClr val="FF66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27384"/>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
        <p:nvSpPr>
          <p:cNvPr id="4" name="Rectangle 3"/>
          <p:cNvSpPr/>
          <p:nvPr/>
        </p:nvSpPr>
        <p:spPr>
          <a:xfrm>
            <a:off x="2286000" y="3013502"/>
            <a:ext cx="4572000" cy="830997"/>
          </a:xfrm>
          <a:prstGeom prst="rect">
            <a:avLst/>
          </a:prstGeom>
        </p:spPr>
        <p:txBody>
          <a:bodyPr>
            <a:spAutoFit/>
          </a:bodyPr>
          <a:lstStyle/>
          <a:p>
            <a:pPr algn="ctr"/>
            <a:r>
              <a:rPr lang="fr-FR" dirty="0">
                <a:solidFill>
                  <a:schemeClr val="tx1"/>
                </a:solidFill>
              </a:rPr>
              <a:t>Hosanna, </a:t>
            </a:r>
            <a:r>
              <a:rPr lang="" dirty="0" smtClean="0">
                <a:solidFill>
                  <a:schemeClr val="tx1"/>
                </a:solidFill>
              </a:rPr>
              <a:t>H</a:t>
            </a:r>
            <a:r>
              <a:rPr lang="fr-FR" dirty="0" smtClean="0">
                <a:solidFill>
                  <a:schemeClr val="tx1"/>
                </a:solidFill>
              </a:rPr>
              <a:t> au </a:t>
            </a:r>
            <a:r>
              <a:rPr lang="fr-FR" dirty="0">
                <a:solidFill>
                  <a:schemeClr val="tx1"/>
                </a:solidFill>
              </a:rPr>
              <a:t>plus haut des cieux !</a:t>
            </a:r>
            <a:endParaRPr lang="en-US" dirty="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70992" y="332656"/>
            <a:ext cx="9073008" cy="82089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p>
            <a:r>
              <a:rPr lang="fr-FR" sz="2800" b="1" dirty="0">
                <a:solidFill>
                  <a:srgbClr val="D63800"/>
                </a:solidFill>
              </a:rPr>
              <a:t>Agnus Dei</a:t>
            </a:r>
            <a:r>
              <a:rPr lang="fr-FR" sz="2800" dirty="0">
                <a:solidFill>
                  <a:srgbClr val="D63800"/>
                </a:solidFill>
              </a:rPr>
              <a:t> </a:t>
            </a:r>
            <a:r>
              <a:rPr lang="en-US" sz="2800" dirty="0" smtClean="0">
                <a:solidFill>
                  <a:srgbClr val="D63800"/>
                </a:solidFill>
                <a:cs typeface="Arial Unicode MS" charset="0"/>
              </a:rPr>
              <a:t>(</a:t>
            </a:r>
            <a:r>
              <a:rPr lang="en-US" sz="2800" dirty="0" err="1" smtClean="0">
                <a:solidFill>
                  <a:srgbClr val="D63800"/>
                </a:solidFill>
                <a:cs typeface="Arial Unicode MS" charset="0"/>
              </a:rPr>
              <a:t>Messe</a:t>
            </a:r>
            <a:r>
              <a:rPr lang="en-US" sz="2800" dirty="0" smtClean="0">
                <a:solidFill>
                  <a:srgbClr val="D63800"/>
                </a:solidFill>
                <a:cs typeface="Arial Unicode MS" charset="0"/>
              </a:rPr>
              <a:t> d</a:t>
            </a:r>
            <a:r>
              <a:rPr lang="" sz="2800" dirty="0" smtClean="0">
                <a:solidFill>
                  <a:srgbClr val="D63800"/>
                </a:solidFill>
                <a:cs typeface="Arial Unicode MS" charset="0"/>
              </a:rPr>
              <a:t>e St Jean</a:t>
            </a:r>
            <a:r>
              <a:rPr lang="en-US" sz="2800" dirty="0" smtClean="0">
                <a:solidFill>
                  <a:srgbClr val="D63800"/>
                </a:solidFill>
                <a:cs typeface="Arial Unicode MS" charset="0"/>
              </a:rPr>
              <a:t>)</a:t>
            </a:r>
            <a:endParaRPr lang="en-GB" sz="2800" dirty="0">
              <a:solidFill>
                <a:srgbClr val="D63800"/>
              </a:solidFill>
            </a:endParaRPr>
          </a:p>
          <a:p>
            <a:pPr algn="ctr"/>
            <a:r>
              <a:rPr lang="" sz="2800" dirty="0">
                <a:solidFill>
                  <a:schemeClr val="tx1"/>
                </a:solidFill>
              </a:rPr>
              <a:t/>
            </a:r>
            <a:br>
              <a:rPr lang="" sz="2800" dirty="0">
                <a:solidFill>
                  <a:schemeClr val="tx1"/>
                </a:solidFill>
              </a:rPr>
            </a:br>
            <a:r>
              <a:rPr lang="fr-FR" sz="2800" dirty="0" smtClean="0">
                <a:solidFill>
                  <a:schemeClr val="tx1"/>
                </a:solidFill>
              </a:rPr>
              <a:t>Agnus Dei qui </a:t>
            </a:r>
            <a:r>
              <a:rPr lang="fr-FR" sz="2800" dirty="0" err="1" smtClean="0">
                <a:solidFill>
                  <a:schemeClr val="tx1"/>
                </a:solidFill>
              </a:rPr>
              <a:t>tollis</a:t>
            </a:r>
            <a:r>
              <a:rPr lang="fr-FR" sz="2800" dirty="0" smtClean="0">
                <a:solidFill>
                  <a:schemeClr val="tx1"/>
                </a:solidFill>
              </a:rPr>
              <a:t> </a:t>
            </a:r>
            <a:r>
              <a:rPr lang="fr-FR" sz="2800" dirty="0" err="1" smtClean="0">
                <a:solidFill>
                  <a:schemeClr val="tx1"/>
                </a:solidFill>
              </a:rPr>
              <a:t>peccata</a:t>
            </a:r>
            <a:r>
              <a:rPr lang="fr-FR" sz="2800" dirty="0" smtClean="0">
                <a:solidFill>
                  <a:schemeClr val="tx1"/>
                </a:solidFill>
              </a:rPr>
              <a:t> </a:t>
            </a:r>
            <a:r>
              <a:rPr lang="fr-FR" sz="2800" dirty="0" err="1" smtClean="0">
                <a:solidFill>
                  <a:schemeClr val="tx1"/>
                </a:solidFill>
              </a:rPr>
              <a:t>mundi</a:t>
            </a:r>
            <a:r>
              <a:rPr lang="fr-FR" sz="2800" dirty="0" smtClean="0">
                <a:solidFill>
                  <a:schemeClr val="tx1"/>
                </a:solidFill>
              </a:rPr>
              <a:t>, </a:t>
            </a:r>
            <a:br>
              <a:rPr lang="fr-FR" sz="2800" dirty="0" smtClean="0">
                <a:solidFill>
                  <a:schemeClr val="tx1"/>
                </a:solidFill>
              </a:rPr>
            </a:br>
            <a:r>
              <a:rPr lang="fr-FR" sz="2800" dirty="0" smtClean="0">
                <a:solidFill>
                  <a:schemeClr val="tx1"/>
                </a:solidFill>
              </a:rPr>
              <a:t>miserere </a:t>
            </a:r>
            <a:r>
              <a:rPr lang="fr-FR" sz="2800" dirty="0" err="1" smtClean="0">
                <a:solidFill>
                  <a:schemeClr val="tx1"/>
                </a:solidFill>
              </a:rPr>
              <a:t>nobis</a:t>
            </a:r>
            <a:r>
              <a:rPr lang="fr-FR" sz="2800" dirty="0" smtClean="0">
                <a:solidFill>
                  <a:schemeClr val="tx1"/>
                </a:solidFill>
              </a:rPr>
              <a:t>.</a:t>
            </a:r>
          </a:p>
          <a:p>
            <a:pPr algn="ctr"/>
            <a:endParaRPr lang="fr-FR" sz="2800" dirty="0" smtClean="0">
              <a:solidFill>
                <a:schemeClr val="tx1"/>
              </a:solidFill>
            </a:endParaRPr>
          </a:p>
          <a:p>
            <a:pPr algn="ctr"/>
            <a:r>
              <a:rPr lang="fr-FR" sz="2800" dirty="0" smtClean="0">
                <a:solidFill>
                  <a:schemeClr val="tx1"/>
                </a:solidFill>
              </a:rPr>
              <a:t>Agnus Dei qui </a:t>
            </a:r>
            <a:r>
              <a:rPr lang="fr-FR" sz="2800" dirty="0" err="1" smtClean="0">
                <a:solidFill>
                  <a:schemeClr val="tx1"/>
                </a:solidFill>
              </a:rPr>
              <a:t>tollis</a:t>
            </a:r>
            <a:r>
              <a:rPr lang="fr-FR" sz="2800" dirty="0" smtClean="0">
                <a:solidFill>
                  <a:schemeClr val="tx1"/>
                </a:solidFill>
              </a:rPr>
              <a:t> </a:t>
            </a:r>
            <a:r>
              <a:rPr lang="fr-FR" sz="2800" dirty="0" err="1" smtClean="0">
                <a:solidFill>
                  <a:schemeClr val="tx1"/>
                </a:solidFill>
              </a:rPr>
              <a:t>peccata</a:t>
            </a:r>
            <a:r>
              <a:rPr lang="fr-FR" sz="2800" dirty="0" smtClean="0">
                <a:solidFill>
                  <a:schemeClr val="tx1"/>
                </a:solidFill>
              </a:rPr>
              <a:t> </a:t>
            </a:r>
            <a:r>
              <a:rPr lang="fr-FR" sz="2800" dirty="0" err="1" smtClean="0">
                <a:solidFill>
                  <a:schemeClr val="tx1"/>
                </a:solidFill>
              </a:rPr>
              <a:t>mundi</a:t>
            </a:r>
            <a:r>
              <a:rPr lang="fr-FR" sz="2800" dirty="0" smtClean="0">
                <a:solidFill>
                  <a:schemeClr val="tx1"/>
                </a:solidFill>
              </a:rPr>
              <a:t>, </a:t>
            </a:r>
            <a:br>
              <a:rPr lang="fr-FR" sz="2800" dirty="0" smtClean="0">
                <a:solidFill>
                  <a:schemeClr val="tx1"/>
                </a:solidFill>
              </a:rPr>
            </a:br>
            <a:r>
              <a:rPr lang="fr-FR" sz="2800" dirty="0" err="1" smtClean="0">
                <a:solidFill>
                  <a:schemeClr val="tx1"/>
                </a:solidFill>
              </a:rPr>
              <a:t>misere</a:t>
            </a:r>
            <a:r>
              <a:rPr lang="fr-FR" sz="2800" dirty="0" smtClean="0">
                <a:solidFill>
                  <a:schemeClr val="tx1"/>
                </a:solidFill>
              </a:rPr>
              <a:t> </a:t>
            </a:r>
            <a:r>
              <a:rPr lang="fr-FR" sz="2800" dirty="0" err="1" smtClean="0">
                <a:solidFill>
                  <a:schemeClr val="tx1"/>
                </a:solidFill>
              </a:rPr>
              <a:t>nobis</a:t>
            </a:r>
            <a:r>
              <a:rPr lang="fr-FR" sz="2800" dirty="0" smtClean="0">
                <a:solidFill>
                  <a:schemeClr val="tx1"/>
                </a:solidFill>
              </a:rPr>
              <a:t>.</a:t>
            </a:r>
          </a:p>
          <a:p>
            <a:pPr algn="ctr"/>
            <a:endParaRPr lang="fr-FR" sz="2800" dirty="0" smtClean="0">
              <a:solidFill>
                <a:schemeClr val="tx1"/>
              </a:solidFill>
            </a:endParaRPr>
          </a:p>
          <a:p>
            <a:pPr algn="ctr"/>
            <a:r>
              <a:rPr lang="fr-FR" sz="2800" dirty="0" smtClean="0">
                <a:solidFill>
                  <a:schemeClr val="tx1"/>
                </a:solidFill>
              </a:rPr>
              <a:t>Agnus Dei qui </a:t>
            </a:r>
            <a:r>
              <a:rPr lang="fr-FR" sz="2800" dirty="0" err="1" smtClean="0">
                <a:solidFill>
                  <a:schemeClr val="tx1"/>
                </a:solidFill>
              </a:rPr>
              <a:t>tollis</a:t>
            </a:r>
            <a:r>
              <a:rPr lang="fr-FR" sz="2800" dirty="0" smtClean="0">
                <a:solidFill>
                  <a:schemeClr val="tx1"/>
                </a:solidFill>
              </a:rPr>
              <a:t> </a:t>
            </a:r>
            <a:r>
              <a:rPr lang="fr-FR" sz="2800" dirty="0" err="1" smtClean="0">
                <a:solidFill>
                  <a:schemeClr val="tx1"/>
                </a:solidFill>
              </a:rPr>
              <a:t>peccata</a:t>
            </a:r>
            <a:r>
              <a:rPr lang="fr-FR" sz="2800" dirty="0" smtClean="0">
                <a:solidFill>
                  <a:schemeClr val="tx1"/>
                </a:solidFill>
              </a:rPr>
              <a:t> </a:t>
            </a:r>
            <a:r>
              <a:rPr lang="fr-FR" sz="2800" dirty="0" err="1" smtClean="0">
                <a:solidFill>
                  <a:schemeClr val="tx1"/>
                </a:solidFill>
              </a:rPr>
              <a:t>mundi</a:t>
            </a:r>
            <a:r>
              <a:rPr lang="fr-FR" sz="2800" dirty="0" smtClean="0">
                <a:solidFill>
                  <a:schemeClr val="tx1"/>
                </a:solidFill>
              </a:rPr>
              <a:t>, </a:t>
            </a:r>
            <a:br>
              <a:rPr lang="fr-FR" sz="2800" dirty="0" smtClean="0">
                <a:solidFill>
                  <a:schemeClr val="tx1"/>
                </a:solidFill>
              </a:rPr>
            </a:br>
            <a:r>
              <a:rPr lang="fr-FR" sz="2800" dirty="0" smtClean="0">
                <a:solidFill>
                  <a:schemeClr val="tx1"/>
                </a:solidFill>
              </a:rPr>
              <a:t>dona </a:t>
            </a:r>
            <a:r>
              <a:rPr lang="fr-FR" sz="2800" dirty="0" err="1" smtClean="0">
                <a:solidFill>
                  <a:schemeClr val="tx1"/>
                </a:solidFill>
              </a:rPr>
              <a:t>nobis</a:t>
            </a:r>
            <a:r>
              <a:rPr lang="fr-FR" sz="2800" dirty="0" smtClean="0">
                <a:solidFill>
                  <a:schemeClr val="tx1"/>
                </a:solidFill>
              </a:rPr>
              <a:t> </a:t>
            </a:r>
            <a:r>
              <a:rPr lang="fr-FR" sz="2800" dirty="0" err="1" smtClean="0">
                <a:solidFill>
                  <a:schemeClr val="tx1"/>
                </a:solidFill>
              </a:rPr>
              <a:t>pacem</a:t>
            </a:r>
            <a:r>
              <a:rPr lang="fr-FR" sz="2800" dirty="0" smtClean="0">
                <a:solidFill>
                  <a:schemeClr val="tx1"/>
                </a:solidFill>
              </a:rPr>
              <a:t>.</a:t>
            </a:r>
          </a:p>
          <a:p>
            <a:pPr algn="ctr"/>
            <a:r>
              <a:rPr lang="fr-FR" sz="2800" dirty="0">
                <a:solidFill>
                  <a:schemeClr val="tx1"/>
                </a:solidFill>
              </a:rPr>
              <a:t> </a:t>
            </a:r>
            <a:endParaRPr lang="en-GB" sz="28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27384"/>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
        <p:nvSpPr>
          <p:cNvPr id="4" name="Rectangle 3"/>
          <p:cNvSpPr/>
          <p:nvPr/>
        </p:nvSpPr>
        <p:spPr>
          <a:xfrm>
            <a:off x="2286000" y="3013502"/>
            <a:ext cx="4572000" cy="830997"/>
          </a:xfrm>
          <a:prstGeom prst="rect">
            <a:avLst/>
          </a:prstGeom>
        </p:spPr>
        <p:txBody>
          <a:bodyPr>
            <a:spAutoFit/>
          </a:bodyPr>
          <a:lstStyle/>
          <a:p>
            <a:pPr algn="ctr"/>
            <a:r>
              <a:rPr lang="fr-FR" dirty="0">
                <a:solidFill>
                  <a:schemeClr val="tx1"/>
                </a:solidFill>
              </a:rPr>
              <a:t>Hosanna, </a:t>
            </a:r>
            <a:r>
              <a:rPr lang="" dirty="0" smtClean="0">
                <a:solidFill>
                  <a:schemeClr val="tx1"/>
                </a:solidFill>
              </a:rPr>
              <a:t>H</a:t>
            </a:r>
            <a:r>
              <a:rPr lang="fr-FR" dirty="0" smtClean="0">
                <a:solidFill>
                  <a:schemeClr val="tx1"/>
                </a:solidFill>
              </a:rPr>
              <a:t> au </a:t>
            </a:r>
            <a:r>
              <a:rPr lang="fr-FR" dirty="0">
                <a:solidFill>
                  <a:schemeClr val="tx1"/>
                </a:solidFill>
              </a:rPr>
              <a:t>plus haut des cieux !</a:t>
            </a:r>
            <a:endParaRPr lang="en-US"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3"/>
            <a:ext cx="8494712" cy="4951412"/>
          </a:xfrm>
        </p:spPr>
        <p:txBody>
          <a:bodyPr/>
          <a:lstStyle/>
          <a:p>
            <a:pPr algn="ctr"/>
            <a:r>
              <a:rPr lang="fr-FR" sz="3200" dirty="0" smtClean="0">
                <a:latin typeface="+mn-lt"/>
              </a:rPr>
              <a:t/>
            </a:r>
            <a:br>
              <a:rPr lang="fr-FR" sz="3200" dirty="0" smtClean="0">
                <a:latin typeface="+mn-lt"/>
              </a:rPr>
            </a:br>
            <a:r>
              <a:rPr lang="fr-FR" sz="3200" dirty="0" smtClean="0">
                <a:latin typeface="+mn-lt"/>
              </a:rPr>
              <a:t>1</a:t>
            </a:r>
            <a:r>
              <a:rPr lang="fr-FR" sz="3200" dirty="0">
                <a:latin typeface="+mn-lt"/>
              </a:rPr>
              <a:t>. Laisserons-nous à notre table </a:t>
            </a:r>
            <a:br>
              <a:rPr lang="fr-FR" sz="3200" dirty="0">
                <a:latin typeface="+mn-lt"/>
              </a:rPr>
            </a:br>
            <a:r>
              <a:rPr lang="fr-FR" sz="3200" dirty="0">
                <a:latin typeface="+mn-lt"/>
              </a:rPr>
              <a:t>un peu de place à l'étranger? </a:t>
            </a:r>
            <a:r>
              <a:rPr lang="en-GB" sz="3200" dirty="0">
                <a:latin typeface="+mn-lt"/>
              </a:rPr>
              <a:t/>
            </a:r>
            <a:br>
              <a:rPr lang="en-GB" sz="3200" dirty="0">
                <a:latin typeface="+mn-lt"/>
              </a:rPr>
            </a:br>
            <a:r>
              <a:rPr lang="fr-FR" sz="3200" dirty="0">
                <a:latin typeface="+mn-lt"/>
              </a:rPr>
              <a:t>Trouvera-t-il quand il viendra </a:t>
            </a:r>
            <a:br>
              <a:rPr lang="fr-FR" sz="3200" dirty="0">
                <a:latin typeface="+mn-lt"/>
              </a:rPr>
            </a:br>
            <a:r>
              <a:rPr lang="fr-FR" sz="3200" dirty="0">
                <a:latin typeface="+mn-lt"/>
              </a:rPr>
              <a:t>un peu de pain et d'amitié? </a:t>
            </a:r>
            <a:r>
              <a:rPr lang="en-GB" sz="3200" dirty="0">
                <a:latin typeface="+mn-lt"/>
              </a:rPr>
              <a:t/>
            </a:r>
            <a:br>
              <a:rPr lang="en-GB" sz="3200" dirty="0">
                <a:latin typeface="+mn-lt"/>
              </a:rPr>
            </a:br>
            <a:r>
              <a:rPr lang="fr-FR" sz="3200" dirty="0">
                <a:latin typeface="+mn-lt"/>
              </a:rPr>
              <a:t> </a:t>
            </a:r>
            <a:r>
              <a:rPr lang="en-GB" sz="3200" dirty="0">
                <a:latin typeface="+mn-lt"/>
              </a:rPr>
              <a:t/>
            </a:r>
            <a:br>
              <a:rPr lang="en-GB" sz="3200" dirty="0">
                <a:latin typeface="+mn-lt"/>
              </a:rPr>
            </a:br>
            <a:r>
              <a:rPr lang="fr-FR" sz="3200" b="1" dirty="0">
                <a:latin typeface="+mn-lt"/>
              </a:rPr>
              <a:t>Ne laissons pas mourir la terre, </a:t>
            </a:r>
            <a:br>
              <a:rPr lang="fr-FR" sz="3200" b="1" dirty="0">
                <a:latin typeface="+mn-lt"/>
              </a:rPr>
            </a:br>
            <a:r>
              <a:rPr lang="fr-FR" sz="3200" b="1" dirty="0">
                <a:latin typeface="+mn-lt"/>
              </a:rPr>
              <a:t>ne laissons pas mourir le feu.</a:t>
            </a:r>
            <a:r>
              <a:rPr lang="en-GB" sz="3200" dirty="0">
                <a:latin typeface="+mn-lt"/>
              </a:rPr>
              <a:t/>
            </a:r>
            <a:br>
              <a:rPr lang="en-GB" sz="3200" dirty="0">
                <a:latin typeface="+mn-lt"/>
              </a:rPr>
            </a:br>
            <a:r>
              <a:rPr lang="fr-FR" sz="3200" b="1" dirty="0">
                <a:latin typeface="+mn-lt"/>
              </a:rPr>
              <a:t>Tendons nos mains vers la lumière </a:t>
            </a:r>
            <a:br>
              <a:rPr lang="fr-FR" sz="3200" b="1" dirty="0">
                <a:latin typeface="+mn-lt"/>
              </a:rPr>
            </a:br>
            <a:r>
              <a:rPr lang="fr-FR" sz="3200" b="1" dirty="0">
                <a:latin typeface="+mn-lt"/>
              </a:rPr>
              <a:t>pour accueillir le don de Dieu,</a:t>
            </a:r>
            <a:r>
              <a:rPr lang="en-GB" sz="3200" dirty="0">
                <a:latin typeface="+mn-lt"/>
              </a:rPr>
              <a:t/>
            </a:r>
            <a:br>
              <a:rPr lang="en-GB" sz="3200" dirty="0">
                <a:latin typeface="+mn-lt"/>
              </a:rPr>
            </a:br>
            <a:r>
              <a:rPr lang="fr-FR" sz="3200" b="1" dirty="0" smtClean="0">
                <a:latin typeface="+mn-lt"/>
              </a:rPr>
              <a:t>pour </a:t>
            </a:r>
            <a:r>
              <a:rPr lang="fr-FR" sz="3200" b="1" dirty="0">
                <a:latin typeface="+mn-lt"/>
              </a:rPr>
              <a:t>accueillir le don de Dieu.</a:t>
            </a:r>
            <a:r>
              <a:rPr lang="en-GB" sz="3200" dirty="0"/>
              <a:t/>
            </a:r>
            <a:br>
              <a:rPr lang="en-GB" sz="3200" dirty="0"/>
            </a:br>
            <a:r>
              <a:rPr lang="fr-FR" sz="3200" dirty="0"/>
              <a:t> </a:t>
            </a:r>
            <a:r>
              <a:rPr lang="en-GB" sz="3200" dirty="0"/>
              <a:t/>
            </a:r>
            <a:br>
              <a:rPr lang="en-GB" sz="3200" dirty="0"/>
            </a:br>
            <a:endParaRPr lang="en-US" sz="3200" dirty="0"/>
          </a:p>
        </p:txBody>
      </p:sp>
      <p:sp>
        <p:nvSpPr>
          <p:cNvPr id="4" name="Text Box 3"/>
          <p:cNvSpPr txBox="1">
            <a:spLocks noChangeArrowheads="1"/>
          </p:cNvSpPr>
          <p:nvPr/>
        </p:nvSpPr>
        <p:spPr bwMode="auto">
          <a:xfrm>
            <a:off x="250825" y="300038"/>
            <a:ext cx="8893175" cy="6080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fr-FR" b="1" dirty="0">
                <a:solidFill>
                  <a:srgbClr val="D63800"/>
                </a:solidFill>
              </a:rPr>
              <a:t>Communion:</a:t>
            </a:r>
            <a:r>
              <a:rPr lang="" b="1" dirty="0">
                <a:solidFill>
                  <a:srgbClr val="D63800"/>
                </a:solidFill>
              </a:rPr>
              <a:t>   </a:t>
            </a:r>
            <a:r>
              <a:rPr lang="fr-FR" b="1" dirty="0">
                <a:solidFill>
                  <a:srgbClr val="D63800"/>
                </a:solidFill>
              </a:rPr>
              <a:t>Laisserons-nous à notre table</a:t>
            </a:r>
            <a:r>
              <a:rPr lang="" b="1" dirty="0">
                <a:solidFill>
                  <a:srgbClr val="D63800"/>
                </a:solidFill>
              </a:rPr>
              <a:t> (1/3)</a:t>
            </a:r>
            <a:endParaRPr lang="fr-FR" b="1"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3"/>
            <a:ext cx="8494712" cy="4951412"/>
          </a:xfrm>
        </p:spPr>
        <p:txBody>
          <a:bodyPr/>
          <a:lstStyle/>
          <a:p>
            <a:pPr algn="ctr"/>
            <a:r>
              <a:rPr lang="fr-FR" sz="3200" dirty="0" smtClean="0"/>
              <a:t/>
            </a:r>
            <a:br>
              <a:rPr lang="fr-FR" sz="3200" dirty="0" smtClean="0"/>
            </a:br>
            <a:r>
              <a:rPr lang="fr-FR" sz="3200" dirty="0" smtClean="0"/>
              <a:t>2</a:t>
            </a:r>
            <a:r>
              <a:rPr lang="fr-FR" sz="3200" dirty="0"/>
              <a:t>. Laisserons-nous à nos paroles </a:t>
            </a:r>
            <a:br>
              <a:rPr lang="fr-FR" sz="3200" dirty="0"/>
            </a:br>
            <a:r>
              <a:rPr lang="" sz="3200" dirty="0"/>
              <a:t>u</a:t>
            </a:r>
            <a:r>
              <a:rPr lang="fr-FR" sz="3200" dirty="0"/>
              <a:t>n peu de temps à l'étranger?</a:t>
            </a:r>
            <a:br>
              <a:rPr lang="fr-FR" sz="3200" dirty="0"/>
            </a:br>
            <a:r>
              <a:rPr lang="en-GB" sz="3200" dirty="0"/>
              <a:t>T</a:t>
            </a:r>
            <a:r>
              <a:rPr lang="fr-FR" sz="3200" dirty="0"/>
              <a:t>rouvera-t-il quand il viendra </a:t>
            </a:r>
            <a:br>
              <a:rPr lang="fr-FR" sz="3200" dirty="0"/>
            </a:br>
            <a:r>
              <a:rPr lang="fr-FR" sz="3200" dirty="0"/>
              <a:t>un cœur ouvert pour l'écouter?</a:t>
            </a:r>
            <a:br>
              <a:rPr lang="fr-FR" sz="3200" dirty="0"/>
            </a:br>
            <a:r>
              <a:rPr lang="en-GB" sz="3200" dirty="0"/>
              <a:t> </a:t>
            </a:r>
            <a:r>
              <a:rPr lang="fr-FR" sz="3200" dirty="0"/>
              <a:t> </a:t>
            </a:r>
            <a:r>
              <a:rPr lang="fr-FR" sz="3200" dirty="0">
                <a:latin typeface="+mn-lt"/>
              </a:rPr>
              <a:t/>
            </a:r>
            <a:br>
              <a:rPr lang="fr-FR" sz="3200" dirty="0">
                <a:latin typeface="+mn-lt"/>
              </a:rPr>
            </a:br>
            <a:r>
              <a:rPr lang="fr-FR" sz="3200" b="1" dirty="0" smtClean="0"/>
              <a:t>Ne laissons pas mourir la terre, </a:t>
            </a:r>
            <a:br>
              <a:rPr lang="fr-FR" sz="3200" b="1" dirty="0" smtClean="0"/>
            </a:br>
            <a:r>
              <a:rPr lang="fr-FR" sz="3200" b="1" dirty="0" smtClean="0"/>
              <a:t>ne laissons pas mourir le feu.</a:t>
            </a:r>
            <a:r>
              <a:rPr lang="en-GB" sz="3200" dirty="0" smtClean="0"/>
              <a:t/>
            </a:r>
            <a:br>
              <a:rPr lang="en-GB" sz="3200" dirty="0" smtClean="0"/>
            </a:br>
            <a:r>
              <a:rPr lang="fr-FR" sz="3200" b="1" dirty="0" smtClean="0"/>
              <a:t>Tendons nos mains vers la lumière </a:t>
            </a:r>
            <a:br>
              <a:rPr lang="fr-FR" sz="3200" b="1" dirty="0" smtClean="0"/>
            </a:br>
            <a:r>
              <a:rPr lang="fr-FR" sz="3200" b="1" dirty="0" smtClean="0"/>
              <a:t>pour accueillir le don de Dieu,</a:t>
            </a:r>
            <a:r>
              <a:rPr lang="en-GB" sz="3200" dirty="0" smtClean="0"/>
              <a:t/>
            </a:r>
            <a:br>
              <a:rPr lang="en-GB" sz="3200" dirty="0" smtClean="0"/>
            </a:br>
            <a:r>
              <a:rPr lang="fr-FR" sz="3200" b="1" dirty="0" smtClean="0"/>
              <a:t>pour accueillir le don de Dieu.</a:t>
            </a:r>
            <a:r>
              <a:rPr lang="en-GB" sz="3200" dirty="0" smtClean="0"/>
              <a:t/>
            </a:r>
            <a:br>
              <a:rPr lang="en-GB" sz="3200" dirty="0" smtClean="0"/>
            </a:br>
            <a:r>
              <a:rPr lang="fr-FR" sz="3200" dirty="0" smtClean="0"/>
              <a:t> </a:t>
            </a:r>
            <a:endParaRPr lang="en-GB" sz="3200" dirty="0"/>
          </a:p>
        </p:txBody>
      </p:sp>
      <p:sp>
        <p:nvSpPr>
          <p:cNvPr id="4" name="Text Box 3"/>
          <p:cNvSpPr txBox="1">
            <a:spLocks noChangeArrowheads="1"/>
          </p:cNvSpPr>
          <p:nvPr/>
        </p:nvSpPr>
        <p:spPr bwMode="auto">
          <a:xfrm>
            <a:off x="250825" y="300038"/>
            <a:ext cx="8893175" cy="6080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fr-FR" b="1" dirty="0">
                <a:solidFill>
                  <a:srgbClr val="D63800"/>
                </a:solidFill>
              </a:rPr>
              <a:t>Communion:</a:t>
            </a:r>
            <a:r>
              <a:rPr lang="" b="1" dirty="0">
                <a:solidFill>
                  <a:srgbClr val="D63800"/>
                </a:solidFill>
              </a:rPr>
              <a:t>   </a:t>
            </a:r>
            <a:r>
              <a:rPr lang="fr-FR" b="1" dirty="0">
                <a:solidFill>
                  <a:srgbClr val="D63800"/>
                </a:solidFill>
              </a:rPr>
              <a:t>Laisserons-nous à notre table</a:t>
            </a:r>
            <a:r>
              <a:rPr lang="" b="1" dirty="0">
                <a:solidFill>
                  <a:srgbClr val="D63800"/>
                </a:solidFill>
              </a:rPr>
              <a:t> (2/3)</a:t>
            </a:r>
            <a:endParaRPr lang="fr-FR" b="1"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2"/>
            <a:ext cx="8494712" cy="5527823"/>
          </a:xfrm>
        </p:spPr>
        <p:txBody>
          <a:bodyPr/>
          <a:lstStyle/>
          <a:p>
            <a:pPr algn="ctr"/>
            <a:r>
              <a:rPr lang="fr-FR" sz="3200" dirty="0">
                <a:latin typeface="+mn-lt"/>
              </a:rPr>
              <a:t> </a:t>
            </a:r>
            <a:r>
              <a:rPr lang="en-GB" sz="3200" dirty="0">
                <a:latin typeface="+mn-lt"/>
              </a:rPr>
              <a:t/>
            </a:r>
            <a:br>
              <a:rPr lang="en-GB" sz="3200" dirty="0">
                <a:latin typeface="+mn-lt"/>
              </a:rPr>
            </a:br>
            <a:r>
              <a:rPr lang="fr-FR" sz="3200" dirty="0">
                <a:latin typeface="+mn-lt"/>
              </a:rPr>
              <a:t>3. Laisserons-nous à nos églises </a:t>
            </a:r>
            <a:br>
              <a:rPr lang="fr-FR" sz="3200" dirty="0">
                <a:latin typeface="+mn-lt"/>
              </a:rPr>
            </a:br>
            <a:r>
              <a:rPr lang="fr-FR" sz="3200" dirty="0">
                <a:latin typeface="+mn-lt"/>
              </a:rPr>
              <a:t>un peu d'espace à l'étranger?</a:t>
            </a:r>
            <a:r>
              <a:rPr lang="en-GB" sz="3200" dirty="0">
                <a:latin typeface="+mn-lt"/>
              </a:rPr>
              <a:t/>
            </a:r>
            <a:br>
              <a:rPr lang="en-GB" sz="3200" dirty="0">
                <a:latin typeface="+mn-lt"/>
              </a:rPr>
            </a:br>
            <a:r>
              <a:rPr lang="fr-FR" sz="3200" dirty="0">
                <a:latin typeface="+mn-lt"/>
              </a:rPr>
              <a:t>Trouvera-t-il quand il viendra </a:t>
            </a:r>
            <a:br>
              <a:rPr lang="fr-FR" sz="3200" dirty="0">
                <a:latin typeface="+mn-lt"/>
              </a:rPr>
            </a:br>
            <a:r>
              <a:rPr lang="fr-FR" sz="3200" dirty="0">
                <a:latin typeface="+mn-lt"/>
              </a:rPr>
              <a:t>des cœurs de pauvres et d'affamés? </a:t>
            </a:r>
            <a:r>
              <a:rPr lang="fr-FR" sz="3200" b="1" dirty="0"/>
              <a:t/>
            </a:r>
            <a:br>
              <a:rPr lang="fr-FR" sz="3200" b="1" dirty="0"/>
            </a:br>
            <a:r>
              <a:rPr lang="fr-FR" sz="3200" b="1" dirty="0"/>
              <a:t> </a:t>
            </a:r>
            <a:br>
              <a:rPr lang="fr-FR" sz="3200" b="1" dirty="0"/>
            </a:br>
            <a:r>
              <a:rPr lang="fr-FR" sz="3200" b="1" dirty="0" smtClean="0"/>
              <a:t>Ne laissons pas mourir la terre, </a:t>
            </a:r>
            <a:br>
              <a:rPr lang="fr-FR" sz="3200" b="1" dirty="0" smtClean="0"/>
            </a:br>
            <a:r>
              <a:rPr lang="fr-FR" sz="3200" b="1" dirty="0" smtClean="0"/>
              <a:t>ne laissons pas mourir le feu.</a:t>
            </a:r>
            <a:r>
              <a:rPr lang="en-GB" sz="3200" dirty="0" smtClean="0"/>
              <a:t/>
            </a:r>
            <a:br>
              <a:rPr lang="en-GB" sz="3200" dirty="0" smtClean="0"/>
            </a:br>
            <a:r>
              <a:rPr lang="fr-FR" sz="3200" b="1" dirty="0" smtClean="0"/>
              <a:t>Tendons nos mains vers la lumière </a:t>
            </a:r>
            <a:br>
              <a:rPr lang="fr-FR" sz="3200" b="1" dirty="0" smtClean="0"/>
            </a:br>
            <a:r>
              <a:rPr lang="fr-FR" sz="3200" b="1" dirty="0" smtClean="0"/>
              <a:t>pour accueillir le don de Dieu,</a:t>
            </a:r>
            <a:r>
              <a:rPr lang="en-GB" sz="3200" dirty="0" smtClean="0"/>
              <a:t/>
            </a:r>
            <a:br>
              <a:rPr lang="en-GB" sz="3200" dirty="0" smtClean="0"/>
            </a:br>
            <a:r>
              <a:rPr lang="fr-FR" sz="3200" b="1" dirty="0" smtClean="0"/>
              <a:t>pour accueillir le don de Dieu.</a:t>
            </a:r>
            <a:r>
              <a:rPr lang="en-GB" sz="3200" dirty="0" smtClean="0"/>
              <a:t/>
            </a:r>
            <a:br>
              <a:rPr lang="en-GB" sz="3200" dirty="0" smtClean="0"/>
            </a:br>
            <a:r>
              <a:rPr lang="fr-FR" sz="3200" dirty="0" smtClean="0"/>
              <a:t> </a:t>
            </a:r>
            <a:r>
              <a:rPr lang="fr-FR" sz="3200" b="1" dirty="0"/>
              <a:t> </a:t>
            </a:r>
            <a:r>
              <a:rPr lang="en-GB" sz="3200" dirty="0"/>
              <a:t/>
            </a:r>
            <a:br>
              <a:rPr lang="en-GB" sz="3200" dirty="0"/>
            </a:br>
            <a:r>
              <a:rPr lang="fr-FR" sz="3200" dirty="0"/>
              <a:t/>
            </a:r>
            <a:br>
              <a:rPr lang="fr-FR" sz="3200" dirty="0"/>
            </a:br>
            <a:r>
              <a:rPr lang="en-GB" sz="3200" dirty="0"/>
              <a:t> </a:t>
            </a:r>
            <a:r>
              <a:rPr lang="fr-FR" sz="3200" b="1" dirty="0"/>
              <a:t> </a:t>
            </a:r>
          </a:p>
        </p:txBody>
      </p:sp>
      <p:sp>
        <p:nvSpPr>
          <p:cNvPr id="4" name="Text Box 3"/>
          <p:cNvSpPr txBox="1">
            <a:spLocks noChangeArrowheads="1"/>
          </p:cNvSpPr>
          <p:nvPr/>
        </p:nvSpPr>
        <p:spPr bwMode="auto">
          <a:xfrm>
            <a:off x="250825" y="300038"/>
            <a:ext cx="8893175" cy="6080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fr-FR" b="1" dirty="0">
                <a:solidFill>
                  <a:srgbClr val="D63800"/>
                </a:solidFill>
              </a:rPr>
              <a:t>Communion:</a:t>
            </a:r>
            <a:r>
              <a:rPr lang="" b="1">
                <a:solidFill>
                  <a:srgbClr val="D63800"/>
                </a:solidFill>
              </a:rPr>
              <a:t>   </a:t>
            </a:r>
            <a:r>
              <a:rPr lang="fr-FR" b="1" dirty="0">
                <a:solidFill>
                  <a:srgbClr val="D63800"/>
                </a:solidFill>
              </a:rPr>
              <a:t>Laisserons-nous à notre table</a:t>
            </a:r>
            <a:r>
              <a:rPr lang="" b="1">
                <a:solidFill>
                  <a:srgbClr val="D63800"/>
                </a:solidFill>
              </a:rPr>
              <a:t> (3/3)</a:t>
            </a:r>
            <a:endParaRPr lang="fr-FR" b="1"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908050"/>
            <a:ext cx="8676456" cy="542448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000" dirty="0" smtClean="0">
                <a:solidFill>
                  <a:srgbClr val="000000"/>
                </a:solidFill>
              </a:rPr>
              <a:t>1 - Par les cieux devant toi, splendeur et majesté</a:t>
            </a:r>
          </a:p>
          <a:p>
            <a:pPr algn="ctr"/>
            <a:r>
              <a:rPr lang="fr-FR" sz="3000" dirty="0" smtClean="0">
                <a:solidFill>
                  <a:srgbClr val="000000"/>
                </a:solidFill>
              </a:rPr>
              <a:t>Par l'infiniment grand, l'infiniment petit</a:t>
            </a:r>
          </a:p>
          <a:p>
            <a:pPr algn="ctr"/>
            <a:r>
              <a:rPr lang="fr-FR" sz="3000" dirty="0" smtClean="0">
                <a:solidFill>
                  <a:srgbClr val="000000"/>
                </a:solidFill>
              </a:rPr>
              <a:t>Et par le firmament, ton manteau étoilé</a:t>
            </a:r>
          </a:p>
          <a:p>
            <a:pPr algn="ctr"/>
            <a:r>
              <a:rPr lang="fr-FR" sz="3000" dirty="0" smtClean="0">
                <a:solidFill>
                  <a:srgbClr val="000000"/>
                </a:solidFill>
              </a:rPr>
              <a:t>Et par frère soleil, je veux crier:</a:t>
            </a:r>
          </a:p>
          <a:p>
            <a:pPr algn="ctr"/>
            <a:endParaRPr lang="fr-FR" sz="3000" dirty="0" smtClean="0">
              <a:solidFill>
                <a:srgbClr val="000000"/>
              </a:solidFill>
            </a:endParaRPr>
          </a:p>
          <a:p>
            <a:pPr algn="ctr"/>
            <a:r>
              <a:rPr lang="fr-FR" sz="3000" b="1" dirty="0" smtClean="0">
                <a:solidFill>
                  <a:srgbClr val="000000"/>
                </a:solidFill>
              </a:rPr>
              <a:t>Mon Dieu, tu es grand, tu es beau,</a:t>
            </a:r>
          </a:p>
          <a:p>
            <a:pPr algn="ctr"/>
            <a:r>
              <a:rPr lang="fr-FR" sz="3000" b="1" dirty="0" smtClean="0">
                <a:solidFill>
                  <a:srgbClr val="000000"/>
                </a:solidFill>
              </a:rPr>
              <a:t>Dieu vivant, Dieu très haut,</a:t>
            </a:r>
          </a:p>
          <a:p>
            <a:pPr algn="ctr"/>
            <a:r>
              <a:rPr lang="fr-FR" sz="3000" b="1" dirty="0" smtClean="0">
                <a:solidFill>
                  <a:srgbClr val="000000"/>
                </a:solidFill>
              </a:rPr>
              <a:t>Tu es le Dieu d’amour.</a:t>
            </a:r>
          </a:p>
          <a:p>
            <a:pPr algn="ctr"/>
            <a:r>
              <a:rPr lang="fr-FR" sz="3000" b="1" dirty="0" smtClean="0">
                <a:solidFill>
                  <a:srgbClr val="000000"/>
                </a:solidFill>
              </a:rPr>
              <a:t>Mon Dieu, tu es grand, tu es beau,</a:t>
            </a:r>
          </a:p>
          <a:p>
            <a:pPr algn="ctr"/>
            <a:r>
              <a:rPr lang="fr-FR" sz="3000" b="1" dirty="0" smtClean="0">
                <a:solidFill>
                  <a:srgbClr val="000000"/>
                </a:solidFill>
              </a:rPr>
              <a:t>Dieu vivant, Dieu très haut,</a:t>
            </a:r>
          </a:p>
          <a:p>
            <a:pPr algn="ctr"/>
            <a:r>
              <a:rPr lang="fr-FR" sz="3000" b="1" dirty="0" smtClean="0">
                <a:solidFill>
                  <a:srgbClr val="000000"/>
                </a:solidFill>
              </a:rPr>
              <a:t>Dieu présent, en toute création. </a:t>
            </a:r>
            <a:r>
              <a:rPr lang="en-US" sz="3000" dirty="0">
                <a:solidFill>
                  <a:schemeClr val="tx1"/>
                </a:solidFill>
              </a:rPr>
              <a:t/>
            </a:r>
            <a:br>
              <a:rPr lang="en-US" sz="3000" dirty="0">
                <a:solidFill>
                  <a:schemeClr val="tx1"/>
                </a:solidFill>
              </a:rPr>
            </a:br>
            <a:endParaRPr lang="en-US" sz="3000" dirty="0">
              <a:solidFill>
                <a:schemeClr val="tx1"/>
              </a:solidFill>
            </a:endParaRPr>
          </a:p>
        </p:txBody>
      </p:sp>
      <p:sp>
        <p:nvSpPr>
          <p:cNvPr id="6" name="Rectangle 1"/>
          <p:cNvSpPr txBox="1">
            <a:spLocks noChangeArrowheads="1"/>
          </p:cNvSpPr>
          <p:nvPr/>
        </p:nvSpPr>
        <p:spPr bwMode="auto">
          <a:xfrm>
            <a:off x="457200" y="350838"/>
            <a:ext cx="7570788" cy="6397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lIns="90000" tIns="45000" rIns="90000" bIns="45000"/>
          <a:lstStyle/>
          <a:p>
            <a:pP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dirty="0">
                <a:solidFill>
                  <a:srgbClr val="D2533C"/>
                </a:solidFill>
              </a:rPr>
              <a:t>Sortie: </a:t>
            </a:r>
            <a:r>
              <a:rPr lang="fr-FR" sz="2800" dirty="0">
                <a:solidFill>
                  <a:srgbClr val="D2533C"/>
                </a:solidFill>
              </a:rPr>
              <a:t>La première en chemin (1/3)</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27384"/>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
        <p:nvSpPr>
          <p:cNvPr id="4" name="Rectangle 3"/>
          <p:cNvSpPr/>
          <p:nvPr/>
        </p:nvSpPr>
        <p:spPr>
          <a:xfrm>
            <a:off x="2286000" y="3013502"/>
            <a:ext cx="4572000" cy="830997"/>
          </a:xfrm>
          <a:prstGeom prst="rect">
            <a:avLst/>
          </a:prstGeom>
        </p:spPr>
        <p:txBody>
          <a:bodyPr>
            <a:spAutoFit/>
          </a:bodyPr>
          <a:lstStyle/>
          <a:p>
            <a:pPr algn="ctr"/>
            <a:r>
              <a:rPr lang="fr-FR" dirty="0">
                <a:solidFill>
                  <a:schemeClr val="tx1"/>
                </a:solidFill>
              </a:rPr>
              <a:t>Hosanna, </a:t>
            </a:r>
            <a:r>
              <a:rPr lang="" dirty="0" smtClean="0">
                <a:solidFill>
                  <a:schemeClr val="tx1"/>
                </a:solidFill>
              </a:rPr>
              <a:t>H</a:t>
            </a:r>
            <a:r>
              <a:rPr lang="fr-FR" dirty="0" smtClean="0">
                <a:solidFill>
                  <a:schemeClr val="tx1"/>
                </a:solidFill>
              </a:rPr>
              <a:t> au </a:t>
            </a:r>
            <a:r>
              <a:rPr lang="fr-FR" dirty="0">
                <a:solidFill>
                  <a:schemeClr val="tx1"/>
                </a:solidFill>
              </a:rPr>
              <a:t>plus haut des cieux !</a:t>
            </a: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55" y="66869"/>
            <a:ext cx="8229600" cy="990600"/>
          </a:xfrm>
        </p:spPr>
        <p:txBody>
          <a:bodyPr>
            <a:normAutofit/>
          </a:bodyPr>
          <a:lstStyle/>
          <a:p>
            <a:r>
              <a:rPr lang="fr-FR" sz="2800" b="1" dirty="0" smtClean="0"/>
              <a:t>Venez du fond des temps</a:t>
            </a:r>
            <a:endParaRPr lang="fr-FR" sz="2800" b="1" dirty="0"/>
          </a:p>
        </p:txBody>
      </p:sp>
      <p:sp>
        <p:nvSpPr>
          <p:cNvPr id="5" name="Espace réservé du contenu 4"/>
          <p:cNvSpPr>
            <a:spLocks noGrp="1"/>
          </p:cNvSpPr>
          <p:nvPr>
            <p:ph idx="1"/>
          </p:nvPr>
        </p:nvSpPr>
        <p:spPr>
          <a:xfrm>
            <a:off x="179294" y="1057469"/>
            <a:ext cx="8694873" cy="5123539"/>
          </a:xfrm>
        </p:spPr>
        <p:txBody>
          <a:bodyPr lIns="36000" rIns="36000">
            <a:noAutofit/>
          </a:bodyPr>
          <a:lstStyle/>
          <a:p>
            <a:pPr algn="ctr">
              <a:buNone/>
            </a:pPr>
            <a:r>
              <a:rPr lang="fr-FR" sz="3000" dirty="0" smtClean="0"/>
              <a:t>3 - Pourquoi creuser les puits des eaux dormantes</a:t>
            </a:r>
          </a:p>
          <a:p>
            <a:pPr algn="ctr">
              <a:buNone/>
            </a:pPr>
            <a:r>
              <a:rPr lang="fr-FR" sz="3000" dirty="0" smtClean="0"/>
              <a:t>Dans le désert où vous marches en vain ?</a:t>
            </a:r>
          </a:p>
          <a:p>
            <a:pPr algn="ctr">
              <a:buNone/>
            </a:pPr>
            <a:r>
              <a:rPr lang="fr-FR" sz="3000" dirty="0" smtClean="0"/>
              <a:t>Entrez dans le jardin des eaux qui chantent, </a:t>
            </a:r>
          </a:p>
          <a:p>
            <a:pPr algn="ctr">
              <a:buNone/>
            </a:pPr>
            <a:r>
              <a:rPr lang="fr-FR" sz="3000" dirty="0" smtClean="0"/>
              <a:t>Dieu a mis son corps entre nos mains. (bis) </a:t>
            </a:r>
          </a:p>
          <a:p>
            <a:pPr algn="ctr">
              <a:buNone/>
            </a:pPr>
            <a:endParaRPr lang="fr-FR" sz="3000" dirty="0" smtClean="0"/>
          </a:p>
          <a:p>
            <a:pPr algn="ctr">
              <a:buNone/>
            </a:pPr>
            <a:endParaRPr lang="fr-FR" sz="3000" dirty="0"/>
          </a:p>
          <a:p>
            <a:endParaRPr lang="fr-FR" sz="3000" dirty="0"/>
          </a:p>
        </p:txBody>
      </p:sp>
    </p:spTree>
    <p:extLst>
      <p:ext uri="{BB962C8B-B14F-4D97-AF65-F5344CB8AC3E}">
        <p14:creationId xmlns="" xmlns:p14="http://schemas.microsoft.com/office/powerpoint/2010/main" val="413972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908050"/>
            <a:ext cx="8676456" cy="542448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000" dirty="0" smtClean="0">
                <a:solidFill>
                  <a:srgbClr val="000000"/>
                </a:solidFill>
              </a:rPr>
              <a:t>2 - Par tous les océans, et par toutes les mers</a:t>
            </a:r>
          </a:p>
          <a:p>
            <a:pPr algn="ctr"/>
            <a:r>
              <a:rPr lang="fr-FR" sz="3000" dirty="0" smtClean="0">
                <a:solidFill>
                  <a:srgbClr val="000000"/>
                </a:solidFill>
              </a:rPr>
              <a:t>Par tous les continents, et par l'eau des rivières</a:t>
            </a:r>
          </a:p>
          <a:p>
            <a:pPr algn="ctr"/>
            <a:r>
              <a:rPr lang="fr-FR" sz="3000" dirty="0" smtClean="0">
                <a:solidFill>
                  <a:srgbClr val="000000"/>
                </a:solidFill>
              </a:rPr>
              <a:t>Par le feu qui te dit comme un buisson ardent</a:t>
            </a:r>
          </a:p>
          <a:p>
            <a:pPr algn="ctr"/>
            <a:r>
              <a:rPr lang="fr-FR" sz="3000" dirty="0" smtClean="0">
                <a:solidFill>
                  <a:srgbClr val="000000"/>
                </a:solidFill>
              </a:rPr>
              <a:t>Et par l'aile du vent, je veux crier :</a:t>
            </a:r>
          </a:p>
          <a:p>
            <a:pPr algn="ctr"/>
            <a:endParaRPr lang="fr-FR" sz="3000" dirty="0" smtClean="0">
              <a:solidFill>
                <a:srgbClr val="000000"/>
              </a:solidFill>
            </a:endParaRPr>
          </a:p>
          <a:p>
            <a:pPr algn="ctr"/>
            <a:r>
              <a:rPr lang="fr-FR" sz="3000" b="1" dirty="0" smtClean="0">
                <a:solidFill>
                  <a:srgbClr val="000000"/>
                </a:solidFill>
              </a:rPr>
              <a:t>Mon Dieu, tu es grand, tu es beau,</a:t>
            </a:r>
          </a:p>
          <a:p>
            <a:pPr algn="ctr"/>
            <a:r>
              <a:rPr lang="fr-FR" sz="3000" b="1" dirty="0" smtClean="0">
                <a:solidFill>
                  <a:srgbClr val="000000"/>
                </a:solidFill>
              </a:rPr>
              <a:t>Dieu vivant, Dieu très haut,</a:t>
            </a:r>
          </a:p>
          <a:p>
            <a:pPr algn="ctr"/>
            <a:r>
              <a:rPr lang="fr-FR" sz="3000" b="1" dirty="0" smtClean="0">
                <a:solidFill>
                  <a:srgbClr val="000000"/>
                </a:solidFill>
              </a:rPr>
              <a:t>Tu es le Dieu d’amour.</a:t>
            </a:r>
          </a:p>
          <a:p>
            <a:pPr algn="ctr"/>
            <a:r>
              <a:rPr lang="fr-FR" sz="3000" b="1" dirty="0" smtClean="0">
                <a:solidFill>
                  <a:srgbClr val="000000"/>
                </a:solidFill>
              </a:rPr>
              <a:t>Mon Dieu, tu es grand, tu es beau,</a:t>
            </a:r>
          </a:p>
          <a:p>
            <a:pPr algn="ctr"/>
            <a:r>
              <a:rPr lang="fr-FR" sz="3000" b="1" dirty="0" smtClean="0">
                <a:solidFill>
                  <a:srgbClr val="000000"/>
                </a:solidFill>
              </a:rPr>
              <a:t>Dieu vivant, Dieu très haut,</a:t>
            </a:r>
          </a:p>
          <a:p>
            <a:pPr algn="ctr"/>
            <a:r>
              <a:rPr lang="fr-FR" sz="3000" b="1" dirty="0" smtClean="0">
                <a:solidFill>
                  <a:srgbClr val="000000"/>
                </a:solidFill>
              </a:rPr>
              <a:t>Dieu présent, en toute création. </a:t>
            </a:r>
            <a:r>
              <a:rPr lang="en-US" sz="3000" dirty="0">
                <a:solidFill>
                  <a:schemeClr val="tx1"/>
                </a:solidFill>
              </a:rPr>
              <a:t/>
            </a:r>
            <a:br>
              <a:rPr lang="en-US" sz="3000" dirty="0">
                <a:solidFill>
                  <a:schemeClr val="tx1"/>
                </a:solidFill>
              </a:rPr>
            </a:br>
            <a:endParaRPr lang="en-US" sz="3000" dirty="0">
              <a:solidFill>
                <a:schemeClr val="tx1"/>
              </a:solidFill>
            </a:endParaRPr>
          </a:p>
        </p:txBody>
      </p:sp>
      <p:sp>
        <p:nvSpPr>
          <p:cNvPr id="6" name="Rectangle 1"/>
          <p:cNvSpPr txBox="1">
            <a:spLocks noChangeArrowheads="1"/>
          </p:cNvSpPr>
          <p:nvPr/>
        </p:nvSpPr>
        <p:spPr bwMode="auto">
          <a:xfrm>
            <a:off x="457200" y="350838"/>
            <a:ext cx="7570788" cy="6397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lIns="90000" tIns="45000" rIns="90000" bIns="45000"/>
          <a:lstStyle/>
          <a:p>
            <a:pP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dirty="0">
                <a:solidFill>
                  <a:srgbClr val="D2533C"/>
                </a:solidFill>
              </a:rPr>
              <a:t>Sortie: </a:t>
            </a:r>
            <a:r>
              <a:rPr lang="fr-FR" sz="2800" dirty="0">
                <a:solidFill>
                  <a:srgbClr val="D2533C"/>
                </a:solidFill>
              </a:rPr>
              <a:t>La première en chemin (1/3)</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204864"/>
            <a:ext cx="7772400" cy="1470025"/>
          </a:xfrm>
        </p:spPr>
        <p:txBody>
          <a:bodyPr/>
          <a:lstStyle/>
          <a:p>
            <a:pPr algn="ctr" eaLnBrk="1" hangingPunct="1"/>
            <a:r>
              <a:rPr lang="en-GB" sz="4000" i="1" cap="none" dirty="0" smtClean="0">
                <a:ea typeface="ＭＳ Ｐゴシック" pitchFamily="34" charset="-128"/>
              </a:rPr>
              <a:t>Bon </a:t>
            </a:r>
            <a:r>
              <a:rPr lang="en-GB" sz="4000" i="1" cap="none" dirty="0" err="1" smtClean="0">
                <a:ea typeface="ＭＳ Ｐゴシック" pitchFamily="34" charset="-128"/>
              </a:rPr>
              <a:t>dimanche</a:t>
            </a:r>
            <a:r>
              <a:rPr lang="en-GB" sz="4000" i="1" cap="none" dirty="0" smtClean="0">
                <a:ea typeface="ＭＳ Ｐゴシック" pitchFamily="34" charset="-128"/>
              </a:rPr>
              <a:t> à </a:t>
            </a:r>
            <a:r>
              <a:rPr lang="en-GB" sz="4000" i="1" cap="none" dirty="0" err="1" smtClean="0">
                <a:ea typeface="ＭＳ Ｐゴシック" pitchFamily="34" charset="-128"/>
              </a:rPr>
              <a:t>tous</a:t>
            </a:r>
            <a:r>
              <a:rPr lang="en-GB" sz="4000" i="1" cap="none" dirty="0" smtClean="0">
                <a:ea typeface="ＭＳ Ｐゴシック" pitchFamily="34" charset="-128"/>
              </a:rPr>
              <a:t> !</a:t>
            </a:r>
            <a:endParaRPr lang="en-US" sz="4000" b="1" cap="none" dirty="0">
              <a:latin typeface="Arial Narrow" pitchFamily="34" charset="0"/>
              <a:ea typeface="ＭＳ Ｐゴシック" pitchFamily="34" charset="-128"/>
            </a:endParaRPr>
          </a:p>
        </p:txBody>
      </p:sp>
      <p:sp>
        <p:nvSpPr>
          <p:cNvPr id="3" name="Subtitle 2"/>
          <p:cNvSpPr>
            <a:spLocks noGrp="1"/>
          </p:cNvSpPr>
          <p:nvPr>
            <p:ph type="subTitle" idx="1"/>
          </p:nvPr>
        </p:nvSpPr>
        <p:spPr>
          <a:xfrm>
            <a:off x="0" y="3405188"/>
            <a:ext cx="9144000" cy="1852612"/>
          </a:xfrm>
        </p:spPr>
        <p:txBody>
          <a:bodyPr>
            <a:normAutofit/>
          </a:bodyPr>
          <a:lstStyle/>
          <a:p>
            <a:pPr algn="ctr" eaLnBrk="1" hangingPunct="1"/>
            <a:r>
              <a:rPr lang="fr-FR" sz="3600" b="1" dirty="0" smtClean="0"/>
              <a:t> </a:t>
            </a:r>
            <a:r>
              <a:rPr lang="fr-FR" sz="3600" dirty="0"/>
              <a:t/>
            </a:r>
            <a:br>
              <a:rPr lang="fr-FR" sz="3600" dirty="0"/>
            </a:br>
            <a:endParaRPr lang="en-US" sz="3600" dirty="0">
              <a:solidFill>
                <a:srgbClr val="57576E"/>
              </a:solidFill>
              <a:ea typeface="ＭＳ Ｐゴシック" pitchFamily="34" charset="-128"/>
            </a:endParaRPr>
          </a:p>
        </p:txBody>
      </p:sp>
      <p:pic>
        <p:nvPicPr>
          <p:cNvPr id="6" name="Picture 4"/>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740650" y="5195888"/>
            <a:ext cx="812800" cy="101600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pic>
      <p:sp>
        <p:nvSpPr>
          <p:cNvPr id="7" name="Rectangle 3"/>
          <p:cNvSpPr>
            <a:spLocks noChangeArrowheads="1"/>
          </p:cNvSpPr>
          <p:nvPr/>
        </p:nvSpPr>
        <p:spPr bwMode="auto">
          <a:xfrm>
            <a:off x="7031038" y="6308725"/>
            <a:ext cx="2112962" cy="3651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spAutoFit/>
          </a:bodyPr>
          <a:lstStyle/>
          <a:p>
            <a: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err="1">
                <a:solidFill>
                  <a:srgbClr val="292934"/>
                </a:solidFill>
                <a:latin typeface="Arial" charset="0"/>
                <a:ea typeface="ＭＳ Ｐゴシック" charset="0"/>
                <a:cs typeface="Arial Unicode MS" charset="0"/>
              </a:rPr>
              <a:t>Paroisse</a:t>
            </a:r>
            <a:r>
              <a:rPr lang="en-US" sz="1800" dirty="0">
                <a:solidFill>
                  <a:srgbClr val="292934"/>
                </a:solidFill>
                <a:latin typeface="Arial" charset="0"/>
                <a:ea typeface="ＭＳ Ｐゴシック" charset="0"/>
                <a:cs typeface="Arial Unicode MS" charset="0"/>
              </a:rPr>
              <a:t> St Michel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1913" y="1484784"/>
            <a:ext cx="854233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en-GB" sz="3200" dirty="0" smtClean="0">
                <a:solidFill>
                  <a:schemeClr val="tx1"/>
                </a:solidFill>
              </a:rPr>
              <a:t>Kyrie </a:t>
            </a:r>
            <a:r>
              <a:rPr lang="en-GB" sz="3200" dirty="0" err="1" smtClean="0">
                <a:solidFill>
                  <a:schemeClr val="tx1"/>
                </a:solidFill>
              </a:rPr>
              <a:t>eleison</a:t>
            </a:r>
            <a:r>
              <a:rPr lang="en-GB" sz="3200" dirty="0" smtClean="0">
                <a:solidFill>
                  <a:schemeClr val="tx1"/>
                </a:solidFill>
              </a:rPr>
              <a:t>, </a:t>
            </a:r>
            <a:r>
              <a:rPr lang="en-GB" sz="3200" dirty="0" err="1" smtClean="0">
                <a:solidFill>
                  <a:schemeClr val="tx1"/>
                </a:solidFill>
              </a:rPr>
              <a:t>eleison</a:t>
            </a:r>
            <a:r>
              <a:rPr lang="en-GB" sz="3200" dirty="0" smtClean="0">
                <a:solidFill>
                  <a:schemeClr val="tx1"/>
                </a:solidFill>
              </a:rPr>
              <a:t> ! </a:t>
            </a:r>
          </a:p>
          <a:p>
            <a:pPr algn="ctr"/>
            <a:endParaRPr lang="en-GB" sz="3200" dirty="0" smtClean="0">
              <a:solidFill>
                <a:schemeClr val="tx1"/>
              </a:solidFill>
            </a:endParaRPr>
          </a:p>
          <a:p>
            <a:pPr algn="ctr"/>
            <a:r>
              <a:rPr lang="en-GB" sz="3200" dirty="0" err="1" smtClean="0">
                <a:solidFill>
                  <a:schemeClr val="tx1"/>
                </a:solidFill>
              </a:rPr>
              <a:t>Christe</a:t>
            </a:r>
            <a:r>
              <a:rPr lang="en-GB" sz="3200" dirty="0" smtClean="0">
                <a:solidFill>
                  <a:schemeClr val="tx1"/>
                </a:solidFill>
              </a:rPr>
              <a:t> </a:t>
            </a:r>
            <a:r>
              <a:rPr lang="en-GB" sz="3200" dirty="0" err="1" smtClean="0">
                <a:solidFill>
                  <a:schemeClr val="tx1"/>
                </a:solidFill>
              </a:rPr>
              <a:t>eleison</a:t>
            </a:r>
            <a:r>
              <a:rPr lang="en-GB" sz="3200" dirty="0" smtClean="0">
                <a:solidFill>
                  <a:schemeClr val="tx1"/>
                </a:solidFill>
              </a:rPr>
              <a:t>, </a:t>
            </a:r>
            <a:r>
              <a:rPr lang="en-GB" sz="3200" dirty="0" err="1" smtClean="0">
                <a:solidFill>
                  <a:schemeClr val="tx1"/>
                </a:solidFill>
              </a:rPr>
              <a:t>eleison</a:t>
            </a:r>
            <a:r>
              <a:rPr lang="en-GB" sz="3200" dirty="0" smtClean="0">
                <a:solidFill>
                  <a:schemeClr val="tx1"/>
                </a:solidFill>
              </a:rPr>
              <a:t> ! </a:t>
            </a:r>
          </a:p>
          <a:p>
            <a:pPr algn="ctr"/>
            <a:endParaRPr lang="en-GB" sz="3200" dirty="0" smtClean="0">
              <a:solidFill>
                <a:schemeClr val="tx1"/>
              </a:solidFill>
            </a:endParaRPr>
          </a:p>
          <a:p>
            <a:pPr algn="ctr"/>
            <a:r>
              <a:rPr lang="en-GB" sz="3200" dirty="0" smtClean="0">
                <a:solidFill>
                  <a:schemeClr val="tx1"/>
                </a:solidFill>
              </a:rPr>
              <a:t>Kyrie </a:t>
            </a:r>
            <a:r>
              <a:rPr lang="en-GB" sz="3200" dirty="0" err="1" smtClean="0">
                <a:solidFill>
                  <a:schemeClr val="tx1"/>
                </a:solidFill>
              </a:rPr>
              <a:t>eleison</a:t>
            </a:r>
            <a:r>
              <a:rPr lang="en-GB" sz="3200" dirty="0" smtClean="0">
                <a:solidFill>
                  <a:schemeClr val="tx1"/>
                </a:solidFill>
              </a:rPr>
              <a:t>, </a:t>
            </a:r>
            <a:r>
              <a:rPr lang="en-GB" sz="3200" dirty="0" err="1" smtClean="0">
                <a:solidFill>
                  <a:schemeClr val="tx1"/>
                </a:solidFill>
              </a:rPr>
              <a:t>eleison</a:t>
            </a:r>
            <a:r>
              <a:rPr lang="en-GB" sz="3200" dirty="0" smtClean="0">
                <a:solidFill>
                  <a:schemeClr val="tx1"/>
                </a:solidFill>
              </a:rPr>
              <a:t> ! </a:t>
            </a:r>
          </a:p>
          <a:p>
            <a:pPr algn="ctr"/>
            <a:endParaRPr lang="en-GB" sz="3200" dirty="0" smtClean="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
        <p:nvSpPr>
          <p:cNvPr id="7" name="TextBox 6"/>
          <p:cNvSpPr txBox="1"/>
          <p:nvPr/>
        </p:nvSpPr>
        <p:spPr>
          <a:xfrm>
            <a:off x="323528" y="476672"/>
            <a:ext cx="8208912" cy="584775"/>
          </a:xfrm>
          <a:prstGeom prst="rect">
            <a:avLst/>
          </a:prstGeom>
          <a:noFill/>
        </p:spPr>
        <p:txBody>
          <a:bodyPr wrap="square" rtlCol="0">
            <a:spAutoFit/>
          </a:bodyPr>
          <a:lstStyle/>
          <a:p>
            <a:r>
              <a:rPr lang="" sz="3200" b="1" dirty="0">
                <a:solidFill>
                  <a:srgbClr val="D63800"/>
                </a:solidFill>
              </a:rPr>
              <a:t>KYRIE </a:t>
            </a:r>
            <a:r>
              <a:rPr lang="" sz="3200" dirty="0">
                <a:solidFill>
                  <a:srgbClr val="D63800"/>
                </a:solidFill>
              </a:rPr>
              <a:t>(Messe de </a:t>
            </a:r>
            <a:r>
              <a:rPr lang="" sz="3200" dirty="0" smtClean="0">
                <a:solidFill>
                  <a:srgbClr val="D63800"/>
                </a:solidFill>
              </a:rPr>
              <a:t>St Jean)</a:t>
            </a:r>
            <a:endParaRPr lang="en-GB" sz="3200"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9512" y="1124744"/>
            <a:ext cx="8964488" cy="532859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r>
              <a:rPr lang="fr-FR" sz="3000" b="1" dirty="0" smtClean="0">
                <a:solidFill>
                  <a:schemeClr val="tx1"/>
                </a:solidFill>
              </a:rPr>
              <a:t>Gloria, gloria, in </a:t>
            </a:r>
            <a:r>
              <a:rPr lang="fr-FR" sz="3000" b="1" dirty="0" err="1" smtClean="0">
                <a:solidFill>
                  <a:schemeClr val="tx1"/>
                </a:solidFill>
              </a:rPr>
              <a:t>excelsis</a:t>
            </a:r>
            <a:r>
              <a:rPr lang="fr-FR" sz="3000" b="1" dirty="0" smtClean="0">
                <a:solidFill>
                  <a:schemeClr val="tx1"/>
                </a:solidFill>
              </a:rPr>
              <a:t> Deo ! (bis</a:t>
            </a:r>
            <a:r>
              <a:rPr lang="fr-FR" sz="3000" b="1" dirty="0">
                <a:solidFill>
                  <a:schemeClr val="tx1"/>
                </a:solidFill>
              </a:rPr>
              <a:t>)</a:t>
            </a:r>
            <a:endParaRPr lang="en-GB" sz="3000" dirty="0">
              <a:solidFill>
                <a:schemeClr val="tx1"/>
              </a:solidFill>
            </a:endParaRPr>
          </a:p>
          <a:p>
            <a:r>
              <a:rPr lang="fr-FR" sz="3000" b="1" dirty="0">
                <a:solidFill>
                  <a:schemeClr val="tx1"/>
                </a:solidFill>
              </a:rPr>
              <a:t> </a:t>
            </a:r>
            <a:endParaRPr lang="en-GB" sz="3000" dirty="0">
              <a:solidFill>
                <a:schemeClr val="tx1"/>
              </a:solidFill>
            </a:endParaRPr>
          </a:p>
          <a:p>
            <a:r>
              <a:rPr lang="fr-FR" sz="2700" dirty="0" smtClean="0">
                <a:solidFill>
                  <a:schemeClr val="tx1"/>
                </a:solidFill>
              </a:rPr>
              <a:t>Et paix sur la Terre aux hommes qu’il aime </a:t>
            </a:r>
            <a:br>
              <a:rPr lang="fr-FR" sz="2700" dirty="0" smtClean="0">
                <a:solidFill>
                  <a:schemeClr val="tx1"/>
                </a:solidFill>
              </a:rPr>
            </a:br>
            <a:r>
              <a:rPr lang="fr-FR" sz="2700" dirty="0" smtClean="0">
                <a:solidFill>
                  <a:schemeClr val="tx1"/>
                </a:solidFill>
              </a:rPr>
              <a:t>Nous te louons, nous te bénissons, </a:t>
            </a:r>
          </a:p>
          <a:p>
            <a:r>
              <a:rPr lang="fr-FR" sz="2700" dirty="0" smtClean="0">
                <a:solidFill>
                  <a:schemeClr val="tx1"/>
                </a:solidFill>
              </a:rPr>
              <a:t>nous t’adorons, nous te glorifions, </a:t>
            </a:r>
            <a:br>
              <a:rPr lang="fr-FR" sz="2700" dirty="0" smtClean="0">
                <a:solidFill>
                  <a:schemeClr val="tx1"/>
                </a:solidFill>
              </a:rPr>
            </a:br>
            <a:r>
              <a:rPr lang="fr-FR" sz="2700" dirty="0" smtClean="0">
                <a:solidFill>
                  <a:schemeClr val="tx1"/>
                </a:solidFill>
              </a:rPr>
              <a:t>nous te rendons grâce pour ton immense gloire. </a:t>
            </a:r>
          </a:p>
          <a:p>
            <a:r>
              <a:rPr lang="fr-FR" sz="2700" dirty="0" smtClean="0">
                <a:solidFill>
                  <a:schemeClr val="tx1"/>
                </a:solidFill>
              </a:rPr>
              <a:t>Seigneur Dieu, Roi du ciel, </a:t>
            </a:r>
          </a:p>
          <a:p>
            <a:endParaRPr lang="fr-FR" sz="3000" dirty="0" smtClean="0">
              <a:solidFill>
                <a:schemeClr val="tx1"/>
              </a:solidFill>
            </a:endParaRPr>
          </a:p>
          <a:p>
            <a:endParaRPr lang="en-GB" sz="3000" dirty="0"/>
          </a:p>
          <a:p>
            <a:endParaRPr lang="en-US" sz="3000" i="1" dirty="0">
              <a:solidFill>
                <a:schemeClr val="tx1"/>
              </a:solidFill>
              <a:latin typeface="Baskerville Old Face" pitchFamily="18" charset="0"/>
            </a:endParaRPr>
          </a:p>
        </p:txBody>
      </p:sp>
      <p:sp>
        <p:nvSpPr>
          <p:cNvPr id="6" name="TextBox 5"/>
          <p:cNvSpPr txBox="1"/>
          <p:nvPr/>
        </p:nvSpPr>
        <p:spPr>
          <a:xfrm>
            <a:off x="158984" y="404664"/>
            <a:ext cx="5256584" cy="584775"/>
          </a:xfrm>
          <a:prstGeom prst="rect">
            <a:avLst/>
          </a:prstGeom>
          <a:noFill/>
        </p:spPr>
        <p:txBody>
          <a:bodyPr wrap="square" rtlCol="0">
            <a:spAutoFit/>
          </a:bodyPr>
          <a:lstStyle/>
          <a:p>
            <a:r>
              <a:rPr lang="" sz="3200" b="1" dirty="0">
                <a:solidFill>
                  <a:srgbClr val="D63800"/>
                </a:solidFill>
              </a:rPr>
              <a:t>GLORIA</a:t>
            </a:r>
            <a:endParaRPr lang="en-GB" sz="3200" b="1"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9512" y="1124744"/>
            <a:ext cx="8964488" cy="532859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r>
              <a:rPr lang="fr-FR" sz="3000" b="1" dirty="0" smtClean="0">
                <a:solidFill>
                  <a:schemeClr val="tx1"/>
                </a:solidFill>
              </a:rPr>
              <a:t>Gloria, gloria, in </a:t>
            </a:r>
            <a:r>
              <a:rPr lang="fr-FR" sz="3000" b="1" dirty="0" err="1" smtClean="0">
                <a:solidFill>
                  <a:schemeClr val="tx1"/>
                </a:solidFill>
              </a:rPr>
              <a:t>excelsis</a:t>
            </a:r>
            <a:r>
              <a:rPr lang="fr-FR" sz="3000" b="1" dirty="0" smtClean="0">
                <a:solidFill>
                  <a:schemeClr val="tx1"/>
                </a:solidFill>
              </a:rPr>
              <a:t> Deo ! (bis</a:t>
            </a:r>
            <a:r>
              <a:rPr lang="fr-FR" sz="3000" b="1" dirty="0">
                <a:solidFill>
                  <a:schemeClr val="tx1"/>
                </a:solidFill>
              </a:rPr>
              <a:t>)</a:t>
            </a:r>
            <a:endParaRPr lang="en-GB" sz="3000" dirty="0">
              <a:solidFill>
                <a:schemeClr val="tx1"/>
              </a:solidFill>
            </a:endParaRPr>
          </a:p>
          <a:p>
            <a:r>
              <a:rPr lang="fr-FR" sz="3000" b="1" dirty="0">
                <a:solidFill>
                  <a:schemeClr val="tx1"/>
                </a:solidFill>
              </a:rPr>
              <a:t> </a:t>
            </a:r>
            <a:endParaRPr lang="en-GB" sz="3000" dirty="0">
              <a:solidFill>
                <a:schemeClr val="tx1"/>
              </a:solidFill>
            </a:endParaRPr>
          </a:p>
          <a:p>
            <a:r>
              <a:rPr lang="fr-FR" sz="2700" dirty="0" smtClean="0">
                <a:solidFill>
                  <a:schemeClr val="tx1"/>
                </a:solidFill>
              </a:rPr>
              <a:t>Dieu le Père tout-puissant. </a:t>
            </a:r>
            <a:br>
              <a:rPr lang="fr-FR" sz="2700" dirty="0" smtClean="0">
                <a:solidFill>
                  <a:schemeClr val="tx1"/>
                </a:solidFill>
              </a:rPr>
            </a:br>
            <a:r>
              <a:rPr lang="fr-FR" sz="2700" dirty="0" smtClean="0">
                <a:solidFill>
                  <a:schemeClr val="tx1"/>
                </a:solidFill>
              </a:rPr>
              <a:t>Seigneur, Fils unique, Jésus-Christ, </a:t>
            </a:r>
          </a:p>
          <a:p>
            <a:r>
              <a:rPr lang="fr-FR" sz="2700" dirty="0" smtClean="0">
                <a:solidFill>
                  <a:schemeClr val="tx1"/>
                </a:solidFill>
              </a:rPr>
              <a:t>Seigneur Dieu, Agneau de Dieu, le Fils du Père.  </a:t>
            </a:r>
          </a:p>
          <a:p>
            <a:r>
              <a:rPr lang="fr-FR" sz="2700" dirty="0" smtClean="0">
                <a:solidFill>
                  <a:schemeClr val="tx1"/>
                </a:solidFill>
              </a:rPr>
              <a:t>Toi qui enlèves le péché du monde, prends pitié de nous. </a:t>
            </a:r>
          </a:p>
          <a:p>
            <a:r>
              <a:rPr lang="fr-FR" sz="2700" dirty="0" smtClean="0">
                <a:solidFill>
                  <a:schemeClr val="tx1"/>
                </a:solidFill>
              </a:rPr>
              <a:t>Toi qui enlèves le péché du monde, reçois notre prière. </a:t>
            </a:r>
          </a:p>
          <a:p>
            <a:r>
              <a:rPr lang="fr-FR" sz="2700" dirty="0" smtClean="0">
                <a:solidFill>
                  <a:schemeClr val="tx1"/>
                </a:solidFill>
              </a:rPr>
              <a:t>Toi qui es assis à la droite du Père, prends pitié de nous. </a:t>
            </a:r>
          </a:p>
          <a:p>
            <a:endParaRPr lang="fr-FR" sz="2700" dirty="0" smtClean="0">
              <a:solidFill>
                <a:schemeClr val="tx1"/>
              </a:solidFill>
            </a:endParaRPr>
          </a:p>
          <a:p>
            <a:r>
              <a:rPr lang="fr-FR" sz="2700" dirty="0" smtClean="0">
                <a:solidFill>
                  <a:schemeClr val="tx1"/>
                </a:solidFill>
              </a:rPr>
              <a:t>Car Toi seul es saint, Toi seul es Seigneur, </a:t>
            </a:r>
            <a:br>
              <a:rPr lang="fr-FR" sz="2700" dirty="0" smtClean="0">
                <a:solidFill>
                  <a:schemeClr val="tx1"/>
                </a:solidFill>
              </a:rPr>
            </a:br>
            <a:r>
              <a:rPr lang="fr-FR" sz="2700" dirty="0" smtClean="0">
                <a:solidFill>
                  <a:schemeClr val="tx1"/>
                </a:solidFill>
              </a:rPr>
              <a:t>Toi seul es le Très-Haut : </a:t>
            </a:r>
          </a:p>
          <a:p>
            <a:r>
              <a:rPr lang="fr-FR" sz="2700" dirty="0" smtClean="0">
                <a:solidFill>
                  <a:schemeClr val="tx1"/>
                </a:solidFill>
              </a:rPr>
              <a:t>Jésus-Christ, avec le  Saint-Esprit </a:t>
            </a:r>
            <a:br>
              <a:rPr lang="fr-FR" sz="2700" dirty="0" smtClean="0">
                <a:solidFill>
                  <a:schemeClr val="tx1"/>
                </a:solidFill>
              </a:rPr>
            </a:br>
            <a:r>
              <a:rPr lang="fr-FR" sz="2700" dirty="0" smtClean="0">
                <a:solidFill>
                  <a:schemeClr val="tx1"/>
                </a:solidFill>
              </a:rPr>
              <a:t>dans la gloire de Dieu le Père. Amen. </a:t>
            </a:r>
          </a:p>
          <a:p>
            <a:r>
              <a:rPr lang="fr-FR" sz="3000" dirty="0"/>
              <a:t> </a:t>
            </a:r>
            <a:endParaRPr lang="en-GB" sz="3000" dirty="0"/>
          </a:p>
          <a:p>
            <a:endParaRPr lang="en-US" sz="3000" i="1" dirty="0">
              <a:solidFill>
                <a:schemeClr val="tx1"/>
              </a:solidFill>
              <a:latin typeface="Baskerville Old Face" pitchFamily="18" charset="0"/>
            </a:endParaRPr>
          </a:p>
        </p:txBody>
      </p:sp>
      <p:sp>
        <p:nvSpPr>
          <p:cNvPr id="6" name="TextBox 5"/>
          <p:cNvSpPr txBox="1"/>
          <p:nvPr/>
        </p:nvSpPr>
        <p:spPr>
          <a:xfrm>
            <a:off x="158984" y="404664"/>
            <a:ext cx="5256584" cy="584775"/>
          </a:xfrm>
          <a:prstGeom prst="rect">
            <a:avLst/>
          </a:prstGeom>
          <a:noFill/>
        </p:spPr>
        <p:txBody>
          <a:bodyPr wrap="square" rtlCol="0">
            <a:spAutoFit/>
          </a:bodyPr>
          <a:lstStyle/>
          <a:p>
            <a:r>
              <a:rPr lang="" sz="3200" b="1" dirty="0">
                <a:solidFill>
                  <a:srgbClr val="D63800"/>
                </a:solidFill>
              </a:rPr>
              <a:t>GLORIA</a:t>
            </a:r>
            <a:endParaRPr lang="en-GB" sz="3200" b="1"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39149</TotalTime>
  <Words>540</Words>
  <Application>Microsoft Office PowerPoint</Application>
  <PresentationFormat>On-screen Show (4:3)</PresentationFormat>
  <Paragraphs>166</Paragraphs>
  <Slides>31</Slides>
  <Notes>14</Notes>
  <HiddenSlides>0</HiddenSlides>
  <MMClips>0</MMClips>
  <ScaleCrop>false</ScaleCrop>
  <HeadingPairs>
    <vt:vector size="4" baseType="variant">
      <vt:variant>
        <vt:lpstr>Theme</vt:lpstr>
      </vt:variant>
      <vt:variant>
        <vt:i4>2</vt:i4>
      </vt:variant>
      <vt:variant>
        <vt:lpstr>Slide Titles</vt:lpstr>
      </vt:variant>
      <vt:variant>
        <vt:i4>31</vt:i4>
      </vt:variant>
    </vt:vector>
  </HeadingPairs>
  <TitlesOfParts>
    <vt:vector size="33" baseType="lpstr">
      <vt:lpstr>1_Office Theme</vt:lpstr>
      <vt:lpstr>Clarity</vt:lpstr>
      <vt:lpstr> Dimanche 27 Aout 2023</vt:lpstr>
      <vt:lpstr>Venez du fond des temps</vt:lpstr>
      <vt:lpstr>Venez du fond des temps</vt:lpstr>
      <vt:lpstr>Slide 4</vt:lpstr>
      <vt:lpstr>Slide 5</vt:lpstr>
      <vt:lpstr>Slide 6</vt:lpstr>
      <vt:lpstr>Slide 7</vt:lpstr>
      <vt:lpstr>Slide 8</vt:lpstr>
      <vt:lpstr>Slide 9</vt:lpstr>
      <vt:lpstr>LITURGIE DE LA PAROLE  </vt:lpstr>
      <vt:lpstr>LITURGIE DE LA PAROLE   </vt:lpstr>
      <vt:lpstr>Slide 12</vt:lpstr>
      <vt:lpstr>Slide 13</vt:lpstr>
      <vt:lpstr>Slide 14</vt:lpstr>
      <vt:lpstr>Prière Universelle</vt:lpstr>
      <vt:lpstr>Slide 16</vt:lpstr>
      <vt:lpstr>Offertoire</vt:lpstr>
      <vt:lpstr>Slide 18</vt:lpstr>
      <vt:lpstr>Slide 19</vt:lpstr>
      <vt:lpstr>Slide 20</vt:lpstr>
      <vt:lpstr>Slide 21</vt:lpstr>
      <vt:lpstr>Slide 22</vt:lpstr>
      <vt:lpstr>Slide 23</vt:lpstr>
      <vt:lpstr>Slide 24</vt:lpstr>
      <vt:lpstr> 1. Laisserons-nous à notre table  un peu de place à l'étranger?  Trouvera-t-il quand il viendra  un peu de pain et d'amitié?    Ne laissons pas mourir la terre,  ne laissons pas mourir le feu. Tendons nos mains vers la lumière  pour accueillir le don de Dieu, pour accueillir le don de Dieu.   </vt:lpstr>
      <vt:lpstr> 2. Laisserons-nous à nos paroles  un peu de temps à l'étranger? Trouvera-t-il quand il viendra  un cœur ouvert pour l'écouter?    Ne laissons pas mourir la terre,  ne laissons pas mourir le feu. Tendons nos mains vers la lumière  pour accueillir le don de Dieu, pour accueillir le don de Dieu.  </vt:lpstr>
      <vt:lpstr>  3. Laisserons-nous à nos églises  un peu d'espace à l'étranger? Trouvera-t-il quand il viendra  des cœurs de pauvres et d'affamés?    Ne laissons pas mourir la terre,  ne laissons pas mourir le feu. Tendons nos mains vers la lumière  pour accueillir le don de Dieu, pour accueillir le don de Dieu.       </vt:lpstr>
      <vt:lpstr>Slide 28</vt:lpstr>
      <vt:lpstr>Slide 29</vt:lpstr>
      <vt:lpstr>Slide 30</vt:lpstr>
      <vt:lpstr>Bon dimanche à tous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du 20 NOV 2016</dc:title>
  <dc:creator>Stéphanie Pintrand</dc:creator>
  <cp:lastModifiedBy>Matthieu .</cp:lastModifiedBy>
  <cp:revision>229</cp:revision>
  <cp:lastPrinted>2018-05-13T00:38:21Z</cp:lastPrinted>
  <dcterms:created xsi:type="dcterms:W3CDTF">1601-01-01T00:00:00Z</dcterms:created>
  <dcterms:modified xsi:type="dcterms:W3CDTF">2023-08-26T05:22:18Z</dcterms:modified>
</cp:coreProperties>
</file>