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2"/>
  </p:notesMasterIdLst>
  <p:sldIdLst>
    <p:sldId id="617" r:id="rId2"/>
    <p:sldId id="614" r:id="rId3"/>
    <p:sldId id="681" r:id="rId4"/>
    <p:sldId id="460" r:id="rId5"/>
    <p:sldId id="652" r:id="rId6"/>
    <p:sldId id="653" r:id="rId7"/>
    <p:sldId id="655" r:id="rId8"/>
    <p:sldId id="684" r:id="rId9"/>
    <p:sldId id="685" r:id="rId10"/>
    <p:sldId id="686" r:id="rId11"/>
    <p:sldId id="701" r:id="rId12"/>
    <p:sldId id="457" r:id="rId13"/>
    <p:sldId id="694" r:id="rId14"/>
    <p:sldId id="400" r:id="rId15"/>
    <p:sldId id="696" r:id="rId16"/>
    <p:sldId id="678" r:id="rId17"/>
    <p:sldId id="267" r:id="rId18"/>
    <p:sldId id="673" r:id="rId19"/>
    <p:sldId id="697" r:id="rId20"/>
    <p:sldId id="677" r:id="rId21"/>
    <p:sldId id="471" r:id="rId22"/>
    <p:sldId id="698" r:id="rId23"/>
    <p:sldId id="674" r:id="rId24"/>
    <p:sldId id="699" r:id="rId25"/>
    <p:sldId id="601" r:id="rId26"/>
    <p:sldId id="662" r:id="rId27"/>
    <p:sldId id="663" r:id="rId28"/>
    <p:sldId id="700" r:id="rId29"/>
    <p:sldId id="679" r:id="rId30"/>
    <p:sldId id="680" r:id="rId31"/>
  </p:sldIdLst>
  <p:sldSz cx="9144000" cy="6858000" type="screen4x3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8BB2820B-0842-2148-BFD2-8841B28375AB}" type="datetimeFigureOut">
              <a:rPr lang="fr-FR" smtClean="0"/>
              <a:pPr/>
              <a:t>26/08/2023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46B1725-74BF-6347-8242-CA107353125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05962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993775" y="776288"/>
            <a:ext cx="5116513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10987" y="4860474"/>
            <a:ext cx="5683541" cy="460525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03631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993775" y="776288"/>
            <a:ext cx="5116513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10987" y="4860474"/>
            <a:ext cx="5683541" cy="460525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sz="1300" b="1" i="1" dirty="0" smtClean="0">
              <a:solidFill>
                <a:srgbClr val="D2533C"/>
              </a:solidFill>
            </a:endParaRPr>
          </a:p>
          <a:p>
            <a:r>
              <a:rPr lang="fr-FR" sz="1300" b="1" i="1" dirty="0" smtClean="0">
                <a:solidFill>
                  <a:srgbClr val="D2533C"/>
                </a:solidFill>
              </a:rPr>
              <a:t>Nous te</a:t>
            </a:r>
            <a:r>
              <a:rPr lang="fr-FR" sz="1300" i="1" dirty="0" smtClean="0">
                <a:solidFill>
                  <a:srgbClr val="D2533C"/>
                </a:solidFill>
              </a:rPr>
              <a:t> saluons, ô toi, Notre Dam</a:t>
            </a:r>
            <a:r>
              <a:rPr lang="" b="1" dirty="0" smtClean="0"/>
              <a:t>e</a:t>
            </a:r>
            <a:r>
              <a:rPr lang="fr-FR" b="1" dirty="0" smtClean="0"/>
              <a:t>,</a:t>
            </a:r>
          </a:p>
          <a:p>
            <a:r>
              <a:rPr lang="fr-FR" b="1" dirty="0" smtClean="0"/>
              <a:t>Marie Vierge Sainte que drape le </a:t>
            </a:r>
            <a:r>
              <a:rPr lang="fr-FR" dirty="0" smtClean="0"/>
              <a:t>s</a:t>
            </a:r>
            <a:r>
              <a:rPr lang="fr-FR" b="1" dirty="0" smtClean="0"/>
              <a:t>oleil,</a:t>
            </a:r>
          </a:p>
          <a:p>
            <a:r>
              <a:rPr lang="fr-FR" b="1" dirty="0" smtClean="0"/>
              <a:t>Couronnée d’étoiles, la lune est </a:t>
            </a:r>
            <a:r>
              <a:rPr lang="fr-FR" dirty="0" smtClean="0"/>
              <a:t>s</a:t>
            </a:r>
            <a:r>
              <a:rPr lang="fr-FR" b="1" dirty="0" smtClean="0"/>
              <a:t>ous tes pas,</a:t>
            </a:r>
          </a:p>
          <a:p>
            <a:r>
              <a:rPr lang="fr-FR" b="1" dirty="0" smtClean="0"/>
              <a:t>En toi nous est donnée l’aurore d</a:t>
            </a:r>
            <a:r>
              <a:rPr lang="fr-FR" dirty="0" smtClean="0"/>
              <a:t>u</a:t>
            </a:r>
            <a:r>
              <a:rPr lang="fr-FR" b="1" dirty="0" smtClean="0"/>
              <a:t> Salut.</a:t>
            </a:r>
          </a:p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Marie, Ève nouvelle et joie de t</a:t>
            </a:r>
            <a:r>
              <a:rPr lang="fr-FR" dirty="0" smtClean="0"/>
              <a:t>on Seigneur,</a:t>
            </a:r>
          </a:p>
          <a:p>
            <a:r>
              <a:rPr lang="fr-FR" dirty="0" smtClean="0"/>
              <a:t>Tu as donné naissance à Jésus le Sauveur.</a:t>
            </a:r>
          </a:p>
          <a:p>
            <a:r>
              <a:rPr lang="fr-FR" dirty="0" smtClean="0"/>
              <a:t>Par toi nous sont ouvertes, les portes du jardin.</a:t>
            </a:r>
          </a:p>
          <a:p>
            <a:r>
              <a:rPr lang="fr-FR" dirty="0" smtClean="0"/>
              <a:t>Guide-nous en chemin, Étoile du matin.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xmlns="" val="20009657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993775" y="776288"/>
            <a:ext cx="5116513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10987" y="4860474"/>
            <a:ext cx="5683541" cy="460525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r-FR" b="1" dirty="0" smtClean="0"/>
              <a:t>Nous te saluons, ô toi, Notre Dame,</a:t>
            </a:r>
            <a:endParaRPr lang="fr-FR" dirty="0" smtClean="0"/>
          </a:p>
          <a:p>
            <a:r>
              <a:rPr lang="fr-FR" b="1" dirty="0" smtClean="0"/>
              <a:t>Marie Vierge Sainte que drape le soleil,</a:t>
            </a:r>
            <a:endParaRPr lang="fr-FR" dirty="0" smtClean="0"/>
          </a:p>
          <a:p>
            <a:r>
              <a:rPr lang="fr-FR" b="1" dirty="0" smtClean="0"/>
              <a:t>Couronnée d’étoiles, la lune est sous tes pas,</a:t>
            </a:r>
            <a:endParaRPr lang="fr-FR" dirty="0" smtClean="0"/>
          </a:p>
          <a:p>
            <a:r>
              <a:rPr lang="fr-FR" b="1" dirty="0" smtClean="0"/>
              <a:t>En toi nous est donnée l’aurore du Salut.</a:t>
            </a:r>
            <a:endParaRPr lang="fr-FR" dirty="0" smtClean="0"/>
          </a:p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Marie, Ève nouvelle et joie de ton Seigneur,</a:t>
            </a:r>
          </a:p>
          <a:p>
            <a:r>
              <a:rPr lang="fr-FR" dirty="0" smtClean="0"/>
              <a:t>Tu as donné naissance à Jésus le Sauveur.</a:t>
            </a:r>
          </a:p>
          <a:p>
            <a:r>
              <a:rPr lang="fr-FR" dirty="0" smtClean="0"/>
              <a:t>Par toi nous sont ouvertes, les portes du jardin.</a:t>
            </a:r>
          </a:p>
          <a:p>
            <a:r>
              <a:rPr lang="fr-FR" dirty="0" smtClean="0"/>
              <a:t>Guide-nous en chemin, Étoile du matin.</a:t>
            </a:r>
          </a:p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7585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993775" y="776288"/>
            <a:ext cx="5116513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10987" y="4860474"/>
            <a:ext cx="5683541" cy="460525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0193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993775" y="776288"/>
            <a:ext cx="5116513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10987" y="4860474"/>
            <a:ext cx="5683541" cy="460525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0332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993775" y="776288"/>
            <a:ext cx="5116513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10987" y="4860474"/>
            <a:ext cx="5683541" cy="460525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5660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993775" y="776288"/>
            <a:ext cx="5116513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10987" y="4860474"/>
            <a:ext cx="5683541" cy="460525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670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993775" y="776288"/>
            <a:ext cx="5116513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10987" y="4860474"/>
            <a:ext cx="5683541" cy="460525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3406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993775" y="776288"/>
            <a:ext cx="5116513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10987" y="4860474"/>
            <a:ext cx="5683541" cy="460525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844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EE9E079-2CF1-2C43-9B20-E1B4393468DB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993775" y="776288"/>
            <a:ext cx="5116513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10987" y="4860474"/>
            <a:ext cx="5683541" cy="460525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1250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993775" y="776288"/>
            <a:ext cx="5116513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10987" y="4860474"/>
            <a:ext cx="5683541" cy="460525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3424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Saturday, August 26,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Saturday, August 26,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Saturday, August 26,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Saturday, August 26,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pPr/>
              <a:t>Saturday, August 26,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Saturday, August 26,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Saturday, August 26, 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Saturday, August 26,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Saturday, August 26,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Saturday, August 26,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Saturday, August 26,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pPr/>
              <a:t>Saturday, August 26,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sz="4000" i="1" cap="small" dirty="0"/>
              <a:t/>
            </a:r>
            <a:br>
              <a:rPr lang="fr-FR" sz="4000" i="1" cap="small" dirty="0"/>
            </a:br>
            <a:r>
              <a:rPr lang="fr-FR" sz="4000" b="1" cap="small" dirty="0" smtClean="0">
                <a:latin typeface="Arial Narrow" panose="020B0606020202030204" pitchFamily="34" charset="0"/>
              </a:rPr>
              <a:t>Dimanche </a:t>
            </a:r>
            <a:r>
              <a:rPr lang="" sz="4000" b="1" cap="small" dirty="0" smtClean="0">
                <a:latin typeface="Arial Narrow" panose="020B0606020202030204" pitchFamily="34" charset="0"/>
              </a:rPr>
              <a:t>30</a:t>
            </a:r>
            <a:r>
              <a:rPr lang="fr-FR" sz="4000" b="1" cap="small" dirty="0" smtClean="0">
                <a:latin typeface="Arial Narrow" panose="020B0606020202030204" pitchFamily="34" charset="0"/>
              </a:rPr>
              <a:t> Avril 20</a:t>
            </a:r>
            <a:r>
              <a:rPr lang="" sz="4000" b="1" cap="small" dirty="0" smtClean="0">
                <a:latin typeface="Arial Narrow" panose="020B0606020202030204" pitchFamily="34" charset="0"/>
              </a:rPr>
              <a:t>23</a:t>
            </a:r>
            <a:endParaRPr lang="en-US" sz="4000" b="1" cap="small" dirty="0">
              <a:latin typeface="Arial Narrow" panose="020B060602020203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436096" y="6211888"/>
            <a:ext cx="3250704" cy="367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/>
          <a:p>
            <a:pPr algn="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dirty="0" err="1">
                <a:solidFill>
                  <a:srgbClr val="292934"/>
                </a:solidFill>
                <a:cs typeface="Arial Unicode MS" charset="0"/>
              </a:rPr>
              <a:t>Paroisse</a:t>
            </a:r>
            <a:r>
              <a:rPr lang="en-US" dirty="0">
                <a:solidFill>
                  <a:srgbClr val="292934"/>
                </a:solidFill>
                <a:cs typeface="Arial Unicode MS" charset="0"/>
              </a:rPr>
              <a:t> St </a:t>
            </a:r>
            <a:r>
              <a:rPr lang="en-US" dirty="0" smtClean="0">
                <a:solidFill>
                  <a:srgbClr val="292934"/>
                </a:solidFill>
                <a:cs typeface="Arial Unicode MS" charset="0"/>
              </a:rPr>
              <a:t>Michel Shanghai</a:t>
            </a:r>
            <a:endParaRPr lang="en-US" dirty="0">
              <a:solidFill>
                <a:srgbClr val="292934"/>
              </a:solidFill>
              <a:cs typeface="Arial Unicode MS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38223" y="3505200"/>
            <a:ext cx="6400800" cy="1752600"/>
          </a:xfrm>
        </p:spPr>
        <p:txBody>
          <a:bodyPr/>
          <a:lstStyle/>
          <a:p>
            <a:pPr algn="ctr"/>
            <a:r>
              <a:rPr lang="fr-FR" b="1" dirty="0" smtClean="0"/>
              <a:t>dimanche, 4ème Semaine du Temps Pascal — Année 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82770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253774" y="593725"/>
            <a:ext cx="8229600" cy="485775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dirty="0"/>
              <a:t>Gloria </a:t>
            </a:r>
            <a:r>
              <a:rPr lang="fr-FR" sz="2400" b="1" dirty="0" smtClean="0"/>
              <a:t>: GLOIRE </a:t>
            </a:r>
            <a:r>
              <a:rPr lang="fr-FR" sz="2400" b="1" dirty="0"/>
              <a:t>A DIEU ET PAIX SUR LA </a:t>
            </a:r>
            <a:r>
              <a:rPr lang="fr-FR" sz="2400" b="1" dirty="0" smtClean="0"/>
              <a:t>TERRE (3/3)</a:t>
            </a:r>
            <a:r>
              <a:rPr lang="fr-FR" sz="2400" b="1" dirty="0"/>
              <a:t/>
            </a:r>
            <a:br>
              <a:rPr lang="fr-FR" sz="2400" b="1" dirty="0"/>
            </a:br>
            <a:endParaRPr lang="en-US" sz="2400" i="1" dirty="0" smtClean="0">
              <a:solidFill>
                <a:srgbClr val="D2533C"/>
              </a:solidFill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79603" y="593725"/>
            <a:ext cx="8786842" cy="5878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sz="3200" dirty="0"/>
          </a:p>
          <a:p>
            <a:r>
              <a:rPr lang="fr-FR" sz="3200" b="1" dirty="0" smtClean="0"/>
              <a:t>R. Gloire </a:t>
            </a:r>
            <a:r>
              <a:rPr lang="fr-FR" sz="3200" b="1" dirty="0"/>
              <a:t>a Dieu et Paix sur la terre, </a:t>
            </a:r>
            <a:endParaRPr lang="fr-FR" sz="3200" b="1" dirty="0" smtClean="0"/>
          </a:p>
          <a:p>
            <a:r>
              <a:rPr lang="fr-FR" sz="3200" b="1" dirty="0" smtClean="0"/>
              <a:t>aux </a:t>
            </a:r>
            <a:r>
              <a:rPr lang="fr-FR" sz="3200" b="1" dirty="0"/>
              <a:t>hommes qu’il aime,</a:t>
            </a:r>
            <a:br>
              <a:rPr lang="fr-FR" sz="3200" b="1" dirty="0"/>
            </a:br>
            <a:r>
              <a:rPr lang="fr-FR" sz="3200" b="1" dirty="0"/>
              <a:t>Gloire a Dieu merveille pour l’homme, ALLELUIA</a:t>
            </a:r>
            <a:r>
              <a:rPr lang="fr-FR" sz="3200" b="1" dirty="0" smtClean="0"/>
              <a:t>.</a:t>
            </a:r>
          </a:p>
          <a:p>
            <a:r>
              <a:rPr lang="fr-FR" sz="3200" dirty="0"/>
              <a:t/>
            </a:r>
            <a:br>
              <a:rPr lang="fr-FR" sz="3200" dirty="0"/>
            </a:br>
            <a:r>
              <a:rPr lang="fr-FR" sz="3200" dirty="0"/>
              <a:t>5. Toi seul es saint, toi seul es grand.</a:t>
            </a:r>
            <a:br>
              <a:rPr lang="fr-FR" sz="3200" dirty="0"/>
            </a:br>
            <a:r>
              <a:rPr lang="fr-FR" sz="3200" dirty="0"/>
              <a:t>Tu es Seigneur, tu es </a:t>
            </a:r>
            <a:r>
              <a:rPr lang="fr-FR" sz="3200" dirty="0" smtClean="0"/>
              <a:t>vivant.</a:t>
            </a:r>
            <a:endParaRPr lang="fr-FR" sz="3200" dirty="0"/>
          </a:p>
          <a:p>
            <a:r>
              <a:rPr lang="fr-FR" sz="3200" dirty="0"/>
              <a:t/>
            </a:r>
            <a:br>
              <a:rPr lang="fr-FR" sz="3200" dirty="0"/>
            </a:b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xmlns="" val="18983326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37657" y="1393371"/>
            <a:ext cx="4953000" cy="408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4169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79294" y="385502"/>
            <a:ext cx="8860118" cy="637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i="1" dirty="0" smtClean="0">
                <a:solidFill>
                  <a:schemeClr val="tx2"/>
                </a:solidFill>
                <a:latin typeface="Arial Narrow"/>
                <a:cs typeface="Arial Narrow"/>
              </a:rPr>
              <a:t>Première lecture: </a:t>
            </a:r>
            <a:r>
              <a:rPr lang="fr-FR" sz="3200" dirty="0" smtClean="0">
                <a:latin typeface="Arial Narrow"/>
                <a:cs typeface="Arial Narrow"/>
              </a:rPr>
              <a:t>du livre des Actes des Apôtres (</a:t>
            </a:r>
            <a:r>
              <a:rPr lang="en-US" sz="3200" dirty="0">
                <a:latin typeface="Arial Narrow"/>
                <a:cs typeface="Arial Narrow"/>
              </a:rPr>
              <a:t>Ac 2, 14a.36-41</a:t>
            </a:r>
            <a:r>
              <a:rPr lang="fr-FR" sz="3200" dirty="0" smtClean="0">
                <a:latin typeface="Arial Narrow"/>
                <a:cs typeface="Arial Narrow"/>
              </a:rPr>
              <a:t>)</a:t>
            </a:r>
          </a:p>
          <a:p>
            <a:pPr marL="0" indent="0">
              <a:buNone/>
            </a:pPr>
            <a:endParaRPr lang="fr-FR" sz="3200" dirty="0" smtClean="0"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fr-FR" sz="3200" i="1" dirty="0" smtClean="0">
                <a:solidFill>
                  <a:schemeClr val="tx2"/>
                </a:solidFill>
                <a:latin typeface="Arial Narrow"/>
                <a:cs typeface="Arial Narrow"/>
              </a:rPr>
              <a:t>Psaume </a:t>
            </a:r>
            <a:r>
              <a:rPr lang="" sz="3200" i="1" dirty="0" smtClean="0">
                <a:solidFill>
                  <a:schemeClr val="tx2"/>
                </a:solidFill>
                <a:latin typeface="Arial Narrow"/>
                <a:cs typeface="Arial Narrow"/>
              </a:rPr>
              <a:t>22</a:t>
            </a:r>
            <a:r>
              <a:rPr lang="fr-FR" sz="3200" i="1" dirty="0" smtClean="0">
                <a:solidFill>
                  <a:schemeClr val="tx2"/>
                </a:solidFill>
                <a:latin typeface="Arial Narrow"/>
                <a:cs typeface="Arial Narrow"/>
              </a:rPr>
              <a:t> : 	</a:t>
            </a:r>
            <a:endParaRPr lang="fr-FR" sz="3200" b="1" dirty="0"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fr-FR" sz="3200" b="1" dirty="0" smtClean="0">
                <a:latin typeface="Arial Narrow"/>
                <a:cs typeface="Arial Narrow"/>
              </a:rPr>
              <a:t>R:</a:t>
            </a:r>
            <a:r>
              <a:rPr lang="fr-FR" sz="3400" b="1" dirty="0" smtClean="0">
                <a:latin typeface="Arial Narrow"/>
                <a:cs typeface="Arial Narrow"/>
              </a:rPr>
              <a:t> </a:t>
            </a:r>
            <a:r>
              <a:rPr lang="fr-FR" sz="3400" b="1" dirty="0">
                <a:latin typeface="Arial Narrow"/>
                <a:cs typeface="Arial Narrow"/>
              </a:rPr>
              <a:t>Le Seigneur est mon berger </a:t>
            </a:r>
            <a:r>
              <a:rPr lang="fr-FR" sz="3400" b="1" dirty="0" smtClean="0">
                <a:latin typeface="Arial Narrow"/>
                <a:cs typeface="Arial Narrow"/>
              </a:rPr>
              <a:t>:rien </a:t>
            </a:r>
            <a:r>
              <a:rPr lang="fr-FR" sz="3400" b="1" dirty="0">
                <a:latin typeface="Arial Narrow"/>
                <a:cs typeface="Arial Narrow"/>
              </a:rPr>
              <a:t>ne saurait me manquer.</a:t>
            </a:r>
            <a:endParaRPr lang="fr-FR" sz="3400" dirty="0" smtClean="0"/>
          </a:p>
          <a:p>
            <a:pPr marL="0" indent="0" algn="ctr">
              <a:buNone/>
            </a:pPr>
            <a:r>
              <a:rPr lang="fr-FR" sz="3600" b="1" dirty="0" smtClean="0">
                <a:latin typeface="Arial Narrow"/>
                <a:cs typeface="Arial Narrow"/>
              </a:rPr>
              <a:t> </a:t>
            </a:r>
            <a:endParaRPr lang="fr-FR" sz="3200" b="1" dirty="0" smtClean="0"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fr-FR" sz="3200" i="1" dirty="0">
                <a:solidFill>
                  <a:schemeClr val="tx2"/>
                </a:solidFill>
                <a:latin typeface="Arial Narrow"/>
                <a:cs typeface="Arial Narrow"/>
              </a:rPr>
              <a:t>Deuxième </a:t>
            </a:r>
            <a:r>
              <a:rPr lang="fr-FR" sz="3200" i="1" dirty="0" smtClean="0">
                <a:solidFill>
                  <a:schemeClr val="tx2"/>
                </a:solidFill>
                <a:latin typeface="Arial Narrow"/>
                <a:cs typeface="Arial Narrow"/>
              </a:rPr>
              <a:t>lecture :</a:t>
            </a:r>
            <a:r>
              <a:rPr lang="fr-FR" sz="3200" dirty="0" smtClean="0">
                <a:latin typeface="Arial Narrow"/>
                <a:cs typeface="Arial Narrow"/>
              </a:rPr>
              <a:t> </a:t>
            </a:r>
            <a:r>
              <a:rPr lang="fr-FR" sz="3200" dirty="0">
                <a:latin typeface="Arial Narrow"/>
                <a:cs typeface="Arial Narrow"/>
              </a:rPr>
              <a:t>de la première lettre de saint </a:t>
            </a:r>
            <a:r>
              <a:rPr lang="" sz="3200" dirty="0" smtClean="0">
                <a:latin typeface="Arial Narrow"/>
                <a:cs typeface="Arial Narrow"/>
              </a:rPr>
              <a:t>Pierre apotre </a:t>
            </a:r>
            <a:r>
              <a:rPr lang="fr-FR" sz="3200" dirty="0" smtClean="0">
                <a:latin typeface="Arial Narrow"/>
                <a:cs typeface="Arial Narrow"/>
              </a:rPr>
              <a:t>(</a:t>
            </a:r>
            <a:r>
              <a:rPr lang="en-US" sz="3200" dirty="0">
                <a:latin typeface="Arial Narrow"/>
                <a:cs typeface="Arial Narrow"/>
              </a:rPr>
              <a:t>1 P 2, 20b-25</a:t>
            </a:r>
            <a:r>
              <a:rPr lang="fr-FR" sz="3200" dirty="0" smtClean="0">
                <a:latin typeface="Arial Narrow"/>
                <a:cs typeface="Arial Narrow"/>
              </a:rPr>
              <a:t>) </a:t>
            </a:r>
            <a:endParaRPr lang="fr-FR" sz="3200" dirty="0">
              <a:latin typeface="Arial Narrow"/>
              <a:cs typeface="Arial Narrow"/>
            </a:endParaRPr>
          </a:p>
          <a:p>
            <a:pPr marL="0" indent="0">
              <a:buNone/>
            </a:pPr>
            <a:endParaRPr lang="fr-FR" sz="3200" b="1" dirty="0" smtClean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926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37657" y="1393371"/>
            <a:ext cx="4953000" cy="408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0176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88189" y="385502"/>
            <a:ext cx="8471139" cy="637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3200" b="1" dirty="0"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fr-FR" sz="3200" b="1" dirty="0"/>
              <a:t>Alléluia. Alléluia.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dirty="0"/>
              <a:t>Je suis le bon Pasteur, dit le Seigneur ;</a:t>
            </a:r>
            <a:br>
              <a:rPr lang="fr-FR" sz="3200" dirty="0"/>
            </a:br>
            <a:r>
              <a:rPr lang="fr-FR" sz="3200" dirty="0"/>
              <a:t>je connais mes </a:t>
            </a:r>
            <a:r>
              <a:rPr lang="fr-FR" sz="3200" dirty="0" smtClean="0"/>
              <a:t>brebis et </a:t>
            </a:r>
            <a:r>
              <a:rPr lang="fr-FR" sz="3200" dirty="0"/>
              <a:t>mes brebis me connaissent.</a:t>
            </a:r>
            <a:br>
              <a:rPr lang="fr-FR" sz="3200" dirty="0"/>
            </a:br>
            <a:r>
              <a:rPr lang="fr-FR" sz="3200" b="1" dirty="0"/>
              <a:t>Alléluia.</a:t>
            </a:r>
            <a:r>
              <a:rPr lang="fr-FR" sz="3200" dirty="0"/>
              <a:t> (</a:t>
            </a:r>
            <a:r>
              <a:rPr lang="fr-FR" sz="3200" dirty="0" err="1"/>
              <a:t>Jn</a:t>
            </a:r>
            <a:r>
              <a:rPr lang="fr-FR" sz="3200" dirty="0"/>
              <a:t> 10, 14</a:t>
            </a:r>
            <a:r>
              <a:rPr lang="fr-FR" sz="3200" dirty="0" smtClean="0"/>
              <a:t>)</a:t>
            </a:r>
          </a:p>
          <a:p>
            <a:pPr marL="0" indent="0">
              <a:buNone/>
            </a:pPr>
            <a:endParaRPr lang="fr-FR" sz="3200" i="1" dirty="0">
              <a:solidFill>
                <a:schemeClr val="tx2"/>
              </a:solidFill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fr-FR" sz="3200" b="1" dirty="0" smtClean="0">
                <a:solidFill>
                  <a:srgbClr val="D2533C"/>
                </a:solidFill>
                <a:latin typeface="Arial Narrow"/>
                <a:cs typeface="Arial Narrow"/>
              </a:rPr>
              <a:t>Evangile de Jésus </a:t>
            </a:r>
            <a:r>
              <a:rPr lang="fr-FR" sz="3200" b="1" dirty="0">
                <a:solidFill>
                  <a:srgbClr val="D2533C"/>
                </a:solidFill>
                <a:latin typeface="Arial Narrow"/>
                <a:cs typeface="Arial Narrow"/>
              </a:rPr>
              <a:t>Christ </a:t>
            </a:r>
            <a:r>
              <a:rPr lang="fr-FR" sz="3200" dirty="0">
                <a:latin typeface="Arial Narrow"/>
                <a:cs typeface="Arial Narrow"/>
              </a:rPr>
              <a:t>selon saint </a:t>
            </a:r>
            <a:r>
              <a:rPr lang="fr-FR" sz="3200" dirty="0" smtClean="0">
                <a:latin typeface="Arial Narrow"/>
                <a:cs typeface="Arial Narrow"/>
              </a:rPr>
              <a:t>Jean </a:t>
            </a:r>
            <a:r>
              <a:rPr lang="fr-FR" sz="3200" dirty="0">
                <a:latin typeface="Arial Narrow"/>
                <a:cs typeface="Arial Narrow"/>
              </a:rPr>
              <a:t>(</a:t>
            </a:r>
            <a:r>
              <a:rPr lang="fr-FR" sz="3200" dirty="0" err="1">
                <a:latin typeface="Arial Narrow"/>
                <a:cs typeface="Arial Narrow"/>
              </a:rPr>
              <a:t>Jn</a:t>
            </a:r>
            <a:r>
              <a:rPr lang="fr-FR" sz="3200" dirty="0">
                <a:latin typeface="Arial Narrow"/>
                <a:cs typeface="Arial Narrow"/>
              </a:rPr>
              <a:t> 10, 1-10)</a:t>
            </a:r>
            <a:endParaRPr lang="" sz="3200" dirty="0" smtClean="0"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fr-FR" sz="3200" b="1" dirty="0" smtClean="0"/>
              <a:t>« </a:t>
            </a:r>
            <a:r>
              <a:rPr lang="fr-FR" sz="3200" b="1" dirty="0"/>
              <a:t> Je suis la porte des brebis»</a:t>
            </a:r>
            <a:r>
              <a:rPr lang="fr-FR" sz="3200" b="1" dirty="0" smtClean="0"/>
              <a:t> </a:t>
            </a:r>
          </a:p>
          <a:p>
            <a:pPr marL="0" indent="0">
              <a:buNone/>
            </a:pPr>
            <a:r>
              <a:rPr lang="fr-FR" sz="3200" dirty="0" smtClean="0">
                <a:latin typeface="Arial Narrow"/>
                <a:cs typeface="Arial Narrow"/>
              </a:rPr>
              <a:t> </a:t>
            </a:r>
            <a:endParaRPr lang="en-US" sz="3200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176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37657" y="1393371"/>
            <a:ext cx="4953000" cy="408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120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45233" y="301925"/>
            <a:ext cx="8445084" cy="65560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Credo</a:t>
            </a:r>
            <a:endParaRPr lang="fr-FR" sz="2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fr-FR" sz="2800" dirty="0">
                <a:latin typeface="+mj-lt"/>
              </a:rPr>
              <a:t>Je crois en Dieu, le Père tout-puissant, </a:t>
            </a:r>
            <a:r>
              <a:rPr lang="fr-FR" sz="2800" dirty="0" smtClean="0">
                <a:latin typeface="+mj-lt"/>
              </a:rPr>
              <a:t/>
            </a:r>
            <a:br>
              <a:rPr lang="fr-FR" sz="2800" dirty="0" smtClean="0">
                <a:latin typeface="+mj-lt"/>
              </a:rPr>
            </a:br>
            <a:r>
              <a:rPr lang="fr-FR" sz="2800" dirty="0" smtClean="0">
                <a:latin typeface="+mj-lt"/>
              </a:rPr>
              <a:t>créateur </a:t>
            </a:r>
            <a:r>
              <a:rPr lang="fr-FR" sz="2800" dirty="0">
                <a:latin typeface="+mj-lt"/>
              </a:rPr>
              <a:t>du ciel et de la terre </a:t>
            </a:r>
            <a:r>
              <a:rPr lang="fr-FR" sz="2800" dirty="0" smtClean="0">
                <a:latin typeface="+mj-lt"/>
              </a:rPr>
              <a:t>; et </a:t>
            </a:r>
            <a:r>
              <a:rPr lang="fr-FR" sz="2800" dirty="0">
                <a:latin typeface="+mj-lt"/>
              </a:rPr>
              <a:t>en Jésus-Christ, son Fils unique, notre Seigneur, qui a été conçu du Saint-Esprit, est né de la Vierge Marie, a souffert sous Ponce Pilate, a été crucifié, est mort et a été enseveli, est descendu aux enfers, le troisième jour est ressuscité des morts, est monté aux cieux, est assis à la droite de Dieu le Père tout-puissant, d’où il viendra juger les vivants et les morts.</a:t>
            </a:r>
          </a:p>
          <a:p>
            <a:pPr marL="0" indent="0">
              <a:buNone/>
            </a:pPr>
            <a:r>
              <a:rPr lang="fr-FR" sz="2800" dirty="0">
                <a:latin typeface="+mj-lt"/>
              </a:rPr>
              <a:t>Je crois en l’Esprit-Saint, à la sainte Église catholique, à la communion des saints, à la rémission des péchés, à la résurrection de la chair, à la vie éternelle. Amen.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8030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32052" y="362944"/>
            <a:ext cx="8876633" cy="2894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i="1" dirty="0">
                <a:solidFill>
                  <a:schemeClr val="tx2"/>
                </a:solidFill>
                <a:latin typeface="Arial Narrow"/>
                <a:cs typeface="Arial Narrow"/>
              </a:rPr>
              <a:t>Prière universelle</a:t>
            </a:r>
            <a:r>
              <a:rPr lang="fr-FR" sz="3200" b="1" i="1" dirty="0">
                <a:solidFill>
                  <a:srgbClr val="D2533C"/>
                </a:solidFill>
                <a:latin typeface="Arial Narrow"/>
                <a:cs typeface="Arial Narrow"/>
              </a:rPr>
              <a:t> </a:t>
            </a:r>
            <a:r>
              <a:rPr lang="fr-FR" sz="3200" b="1" dirty="0">
                <a:solidFill>
                  <a:srgbClr val="D2533C"/>
                </a:solidFill>
                <a:latin typeface="Arial Narrow"/>
                <a:cs typeface="Arial Narrow"/>
              </a:rPr>
              <a:t>: </a:t>
            </a:r>
            <a:endParaRPr lang="fr-FR" sz="3200" b="1" dirty="0" smtClean="0">
              <a:solidFill>
                <a:srgbClr val="D2533C"/>
              </a:solidFill>
              <a:latin typeface="Arial Narrow"/>
              <a:cs typeface="Arial Narrow"/>
            </a:endParaRPr>
          </a:p>
          <a:p>
            <a:pPr marL="0" indent="0">
              <a:buNone/>
            </a:pPr>
            <a:endParaRPr lang="fr-FR" sz="3600" b="1" dirty="0">
              <a:solidFill>
                <a:srgbClr val="D2533C"/>
              </a:solidFill>
              <a:latin typeface="Arial Narrow"/>
              <a:cs typeface="Arial Narrow"/>
            </a:endParaRPr>
          </a:p>
          <a:p>
            <a:pPr marL="0" indent="0">
              <a:buNone/>
            </a:pPr>
            <a:endParaRPr lang="fr-FR" sz="3600" b="1" dirty="0" smtClean="0">
              <a:solidFill>
                <a:srgbClr val="D2533C"/>
              </a:solidFill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fr-FR" sz="3600" b="1" i="1" dirty="0" smtClean="0">
                <a:latin typeface="Arial Narrow"/>
                <a:cs typeface="Arial Narrow"/>
              </a:rPr>
              <a:t>O Christ, ressuscité, exauce-nous ! </a:t>
            </a:r>
            <a:endParaRPr lang="fr-FR" sz="3600" b="1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335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064128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r>
              <a:rPr lang="fr-FR" sz="2400" b="1" dirty="0" smtClean="0">
                <a:solidFill>
                  <a:srgbClr val="D2533C"/>
                </a:solidFill>
              </a:rPr>
              <a:t>Offertoire: </a:t>
            </a:r>
            <a:r>
              <a:rPr lang="fr-FR" sz="2400" dirty="0"/>
              <a:t>Jésus le Christ, lumière intérieure</a:t>
            </a:r>
            <a:endParaRPr lang="fr-FR" sz="2400" dirty="0" smtClean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23453" y="83569"/>
            <a:ext cx="9129404" cy="4950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fr-FR" sz="40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sz="2800" b="1" dirty="0" smtClean="0"/>
              <a:t>R. Jésus </a:t>
            </a:r>
            <a:r>
              <a:rPr lang="fr-FR" sz="2800" b="1" dirty="0"/>
              <a:t>le Christ, lumière intérieure, Ne laisse pas mes ténèbres me parler. Jésus le Christ, lumière intérieure, Donne-moi d'accueillir </a:t>
            </a:r>
            <a:r>
              <a:rPr lang="fr-FR" sz="2800" b="1" dirty="0" smtClean="0"/>
              <a:t>ton amour</a:t>
            </a:r>
            <a:r>
              <a:rPr lang="fr-FR" sz="2800" b="1" dirty="0"/>
              <a:t>. </a:t>
            </a:r>
            <a:endParaRPr lang="fr-FR" sz="2800" b="1" dirty="0" smtClean="0"/>
          </a:p>
          <a:p>
            <a:endParaRPr lang="fr-FR" sz="2800" b="1" dirty="0" smtClean="0"/>
          </a:p>
          <a:p>
            <a:r>
              <a:rPr lang="fr-FR" sz="2800" dirty="0" smtClean="0"/>
              <a:t>1 </a:t>
            </a:r>
            <a:r>
              <a:rPr lang="fr-FR" sz="2800" dirty="0"/>
              <a:t>- Seigneur, tu me sondes et me connais ; Que je me lève ou m'assoie, tu le sais. Tu me devances et me poursuis, tu m'enserres, Tu as mis sur moi ta main</a:t>
            </a:r>
            <a:r>
              <a:rPr lang="fr-FR" sz="2800" dirty="0" smtClean="0"/>
              <a:t>.</a:t>
            </a:r>
          </a:p>
          <a:p>
            <a:r>
              <a:rPr lang="fr-FR" sz="2800" dirty="0" smtClean="0"/>
              <a:t> </a:t>
            </a:r>
          </a:p>
          <a:p>
            <a:r>
              <a:rPr lang="fr-FR" sz="2800" dirty="0" smtClean="0"/>
              <a:t>2 </a:t>
            </a:r>
            <a:r>
              <a:rPr lang="fr-FR" sz="2800" dirty="0"/>
              <a:t>- Je prends les ailes de l'aurore, Je me loge au-delà des mers, Même là ta main me conduit </a:t>
            </a:r>
            <a:endParaRPr lang="fr-FR" sz="2800" dirty="0" smtClean="0"/>
          </a:p>
          <a:p>
            <a:r>
              <a:rPr lang="fr-FR" sz="2800" dirty="0" smtClean="0"/>
              <a:t>Ta </a:t>
            </a:r>
            <a:r>
              <a:rPr lang="fr-FR" sz="2800" dirty="0"/>
              <a:t>droite me saisit. </a:t>
            </a:r>
            <a:endParaRPr lang="fr-FR" sz="2800" dirty="0" smtClean="0"/>
          </a:p>
          <a:p>
            <a:endParaRPr lang="fr-FR" sz="2800" dirty="0" smtClean="0"/>
          </a:p>
          <a:p>
            <a:r>
              <a:rPr lang="fr-FR" sz="2800" dirty="0" smtClean="0"/>
              <a:t>3 </a:t>
            </a:r>
            <a:r>
              <a:rPr lang="fr-FR" sz="2800" dirty="0"/>
              <a:t>- Je dirai : que me couvre la </a:t>
            </a:r>
            <a:r>
              <a:rPr lang="fr-FR" sz="2800" dirty="0" err="1"/>
              <a:t>ténèbre</a:t>
            </a:r>
            <a:r>
              <a:rPr lang="fr-FR" sz="2800" dirty="0"/>
              <a:t> La </a:t>
            </a:r>
            <a:r>
              <a:rPr lang="fr-FR" sz="2800" dirty="0" err="1"/>
              <a:t>ténèbre</a:t>
            </a:r>
            <a:r>
              <a:rPr lang="fr-FR" sz="2800" dirty="0"/>
              <a:t> </a:t>
            </a:r>
            <a:r>
              <a:rPr lang="fr-FR" sz="2800" dirty="0" smtClean="0"/>
              <a:t>n'est point </a:t>
            </a:r>
            <a:r>
              <a:rPr lang="fr-FR" sz="2800" dirty="0" err="1"/>
              <a:t>ténèbre</a:t>
            </a:r>
            <a:r>
              <a:rPr lang="fr-FR" sz="2800" dirty="0"/>
              <a:t> devant toi ; La nuit comme le jour illumine</a:t>
            </a:r>
            <a:r>
              <a:rPr lang="fr-FR" sz="4000" dirty="0"/>
              <a:t>. </a:t>
            </a:r>
            <a:endParaRPr lang="fr-FR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50563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37657" y="1393371"/>
            <a:ext cx="4953000" cy="408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7424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 smtClean="0">
                <a:latin typeface="Arial Narrow" panose="020B0606020202030204" pitchFamily="34" charset="0"/>
              </a:rPr>
              <a:t>Entrée : </a:t>
            </a:r>
            <a:r>
              <a:rPr lang="fr-FR" sz="2800" b="1" i="1" dirty="0">
                <a:latin typeface="Arial Narrow" panose="020B0606020202030204" pitchFamily="34" charset="0"/>
              </a:rPr>
              <a:t>Bénissez </a:t>
            </a:r>
            <a:r>
              <a:rPr lang="fr-FR" sz="2800" b="1" i="1" dirty="0" smtClean="0">
                <a:latin typeface="Arial Narrow" panose="020B0606020202030204" pitchFamily="34" charset="0"/>
              </a:rPr>
              <a:t>Dieu1/2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0" y="806932"/>
            <a:ext cx="9144000" cy="54949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 smtClean="0"/>
              <a:t>R</a:t>
            </a:r>
            <a:r>
              <a:rPr lang="fr-FR" sz="3200" b="1" dirty="0"/>
              <a:t>. Bénissez Dieu, vous serviteurs de Dieu,</a:t>
            </a:r>
            <a:br>
              <a:rPr lang="fr-FR" sz="3200" b="1" dirty="0"/>
            </a:br>
            <a:r>
              <a:rPr lang="fr-FR" sz="3200" b="1" dirty="0"/>
              <a:t>Vous tous qui demeurez dans la maison de Dieu.</a:t>
            </a:r>
            <a:br>
              <a:rPr lang="fr-FR" sz="3200" b="1" dirty="0"/>
            </a:br>
            <a:r>
              <a:rPr lang="fr-FR" sz="3200" b="1" dirty="0"/>
              <a:t>Levez les mains vers le Dieu trois fois Saint,</a:t>
            </a:r>
            <a:br>
              <a:rPr lang="fr-FR" sz="3200" b="1" dirty="0"/>
            </a:br>
            <a:r>
              <a:rPr lang="fr-FR" sz="3200" b="1" dirty="0"/>
              <a:t>Proclamez qu’il est grand, que son Nom est puissant.</a:t>
            </a:r>
            <a:br>
              <a:rPr lang="fr-FR" sz="3200" b="1" dirty="0"/>
            </a:br>
            <a:r>
              <a:rPr lang="fr-FR" sz="3200" dirty="0"/>
              <a:t/>
            </a:r>
            <a:br>
              <a:rPr lang="fr-FR" sz="3200" dirty="0"/>
            </a:br>
            <a:r>
              <a:rPr lang="fr-FR" sz="3200" dirty="0"/>
              <a:t>1. Oui je le sais, notre Seigneur est grand,</a:t>
            </a:r>
            <a:br>
              <a:rPr lang="fr-FR" sz="3200" dirty="0"/>
            </a:br>
            <a:r>
              <a:rPr lang="fr-FR" sz="3200" dirty="0"/>
              <a:t>Tout ce qu’il veut, sa main peut l’accomplir ;</a:t>
            </a:r>
            <a:br>
              <a:rPr lang="fr-FR" sz="3200" dirty="0"/>
            </a:br>
            <a:r>
              <a:rPr lang="fr-FR" sz="3200" dirty="0"/>
              <a:t>Du fond des mers, jusqu’au fond des abîmes,</a:t>
            </a:r>
            <a:br>
              <a:rPr lang="fr-FR" sz="3200" dirty="0"/>
            </a:br>
            <a:r>
              <a:rPr lang="fr-FR" sz="3200" dirty="0"/>
              <a:t>Depuis la terre jusqu’au plus haut du ciel !</a:t>
            </a:r>
            <a:r>
              <a:rPr lang="fr-FR" sz="3400" dirty="0" smtClean="0">
                <a:latin typeface="Arial Narrow"/>
                <a:cs typeface="Arial Narrow"/>
              </a:rPr>
              <a:t>. </a:t>
            </a:r>
            <a:br>
              <a:rPr lang="fr-FR" sz="3400" dirty="0" smtClean="0">
                <a:latin typeface="Arial Narrow"/>
                <a:cs typeface="Arial Narrow"/>
              </a:rPr>
            </a:br>
            <a:endParaRPr lang="en-US" sz="3400" kern="0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22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41540" y="692150"/>
            <a:ext cx="8375410" cy="6265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700" b="1" i="1" dirty="0">
                <a:solidFill>
                  <a:srgbClr val="D63800"/>
                </a:solidFill>
                <a:cs typeface="Arial Unicode MS" charset="0"/>
              </a:rPr>
              <a:t>Sanctus</a:t>
            </a:r>
            <a:r>
              <a:rPr lang="en-US" sz="2700" i="1" dirty="0">
                <a:solidFill>
                  <a:srgbClr val="D63800"/>
                </a:solidFill>
                <a:cs typeface="Arial Unicode MS" charset="0"/>
              </a:rPr>
              <a:t> (</a:t>
            </a:r>
            <a:r>
              <a:rPr lang="en-US" sz="2700" i="1" dirty="0" err="1">
                <a:solidFill>
                  <a:srgbClr val="D63800"/>
                </a:solidFill>
                <a:cs typeface="Arial Unicode MS" charset="0"/>
              </a:rPr>
              <a:t>Messe</a:t>
            </a:r>
            <a:r>
              <a:rPr lang="en-US" sz="2700" i="1" dirty="0">
                <a:solidFill>
                  <a:srgbClr val="D63800"/>
                </a:solidFill>
                <a:cs typeface="Arial Unicode MS" charset="0"/>
              </a:rPr>
              <a:t> </a:t>
            </a:r>
            <a:r>
              <a:rPr lang="en-US" sz="2700" i="1" dirty="0" smtClean="0">
                <a:solidFill>
                  <a:srgbClr val="D63800"/>
                </a:solidFill>
                <a:cs typeface="Arial Unicode MS" charset="0"/>
              </a:rPr>
              <a:t>du </a:t>
            </a:r>
            <a:r>
              <a:rPr lang="en-US" sz="2700" i="1" dirty="0" err="1" smtClean="0">
                <a:solidFill>
                  <a:srgbClr val="D63800"/>
                </a:solidFill>
                <a:cs typeface="Arial Unicode MS" charset="0"/>
              </a:rPr>
              <a:t>Peuple</a:t>
            </a:r>
            <a:r>
              <a:rPr lang="en-US" sz="2700" i="1" dirty="0" smtClean="0">
                <a:solidFill>
                  <a:srgbClr val="D63800"/>
                </a:solidFill>
                <a:cs typeface="Arial Unicode MS" charset="0"/>
              </a:rPr>
              <a:t>)</a:t>
            </a: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b="1" i="1" dirty="0" smtClean="0">
              <a:solidFill>
                <a:schemeClr val="tx1"/>
              </a:solidFill>
              <a:cs typeface="Arial Unicode MS" charset="0"/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Saint ! Saint ! Saint le Seigneur, 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Dieu de l’univers ! (bis)</a:t>
            </a:r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Le ciel et la terre sont remplis de ta Gloire.</a:t>
            </a:r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Hosanna,  au plus haut des cieux !</a:t>
            </a:r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Béni soit celui qui vient au nom du Seigneur,</a:t>
            </a:r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Hosanna au plus haut des cieux !</a:t>
            </a:r>
            <a:endParaRPr lang="en-US" sz="3200" dirty="0" smtClean="0">
              <a:solidFill>
                <a:schemeClr val="tx1"/>
              </a:solidFill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b="1" dirty="0" smtClean="0">
              <a:solidFill>
                <a:schemeClr val="tx1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b="1" dirty="0" smtClean="0">
              <a:solidFill>
                <a:schemeClr val="tx1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 smtClean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 smtClean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68313" y="0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u="sng" dirty="0">
                <a:solidFill>
                  <a:srgbClr val="D63800"/>
                </a:solidFill>
                <a:cs typeface="Arial Unicode MS" charset="0"/>
              </a:rPr>
              <a:t>LITURGIE EUCHARISTIQUE</a:t>
            </a:r>
            <a:r>
              <a:rPr lang="en-US" sz="2400" b="1" dirty="0">
                <a:solidFill>
                  <a:srgbClr val="D63800"/>
                </a:solidFill>
                <a:cs typeface="Arial Unicode MS" charset="0"/>
              </a:rPr>
              <a:t>  </a:t>
            </a:r>
          </a:p>
        </p:txBody>
      </p:sp>
    </p:spTree>
    <p:extLst>
      <p:ext uri="{BB962C8B-B14F-4D97-AF65-F5344CB8AC3E}">
        <p14:creationId xmlns:p14="http://schemas.microsoft.com/office/powerpoint/2010/main" xmlns="" val="567271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658761" y="-29497"/>
            <a:ext cx="7973962" cy="41492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fr-FR" sz="3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fr-FR" sz="3200" dirty="0">
                <a:solidFill>
                  <a:schemeClr val="tx1"/>
                </a:solidFill>
                <a:latin typeface="Arial Narrow" panose="020B0606020202030204" pitchFamily="34" charset="0"/>
              </a:rPr>
              <a:t>Notre Père qui es aux cieux, que ton Nom soit sanctifié, que ton règne vienne;</a:t>
            </a:r>
          </a:p>
          <a:p>
            <a:pPr algn="just"/>
            <a:r>
              <a:rPr lang="fr-FR" sz="3200" dirty="0">
                <a:solidFill>
                  <a:schemeClr val="tx1"/>
                </a:solidFill>
                <a:latin typeface="Arial Narrow" panose="020B0606020202030204" pitchFamily="34" charset="0"/>
              </a:rPr>
              <a:t>Que ta volonté soit faite, sur la terre comme au ciel. Donne-nous aujourd’hui notre pain de ce jour, pardonne-nous nos offenses, comme nous pardonnons aussi à ceux qui nous ont offensés. </a:t>
            </a:r>
          </a:p>
          <a:p>
            <a:pPr algn="just"/>
            <a:r>
              <a:rPr lang="fr-FR" sz="3200" b="1" cap="small" dirty="0">
                <a:latin typeface="Arial Narrow" panose="020B0606020202030204" pitchFamily="34" charset="0"/>
              </a:rPr>
              <a:t>Et</a:t>
            </a:r>
            <a:r>
              <a:rPr lang="fr-FR" sz="3200" b="1" cap="small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fr-FR" sz="3200" b="1" cap="small" dirty="0">
                <a:latin typeface="Arial Narrow" panose="020B0606020202030204" pitchFamily="34" charset="0"/>
              </a:rPr>
              <a:t>ne nous laisse pas entrer en tentation</a:t>
            </a:r>
            <a:r>
              <a:rPr lang="fr-FR" sz="3200" cap="small" dirty="0">
                <a:latin typeface="Arial Narrow" panose="020B0606020202030204" pitchFamily="34" charset="0"/>
              </a:rPr>
              <a:t>, </a:t>
            </a:r>
            <a:r>
              <a:rPr lang="fr-FR" sz="3200" dirty="0">
                <a:solidFill>
                  <a:schemeClr val="tx1"/>
                </a:solidFill>
                <a:latin typeface="Arial Narrow" panose="020B0606020202030204" pitchFamily="34" charset="0"/>
              </a:rPr>
              <a:t>mais délivre-nous du mal.</a:t>
            </a:r>
          </a:p>
        </p:txBody>
      </p:sp>
    </p:spTree>
    <p:extLst>
      <p:ext uri="{BB962C8B-B14F-4D97-AF65-F5344CB8AC3E}">
        <p14:creationId xmlns:p14="http://schemas.microsoft.com/office/powerpoint/2010/main" xmlns="" val="62810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37657" y="1393371"/>
            <a:ext cx="4953000" cy="408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694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855662"/>
            <a:ext cx="8331200" cy="61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 smtClean="0"/>
          </a:p>
          <a:p>
            <a:pPr algn="ctr"/>
            <a:r>
              <a:rPr lang="fr-FR" sz="3200" dirty="0" smtClean="0"/>
              <a:t>Agneau de Dieu qui enlève le péché du monde, prends pitié de nous. (bis)</a:t>
            </a:r>
          </a:p>
          <a:p>
            <a:pPr algn="ctr"/>
            <a:endParaRPr lang="fr-FR" sz="3200" dirty="0" smtClean="0"/>
          </a:p>
          <a:p>
            <a:pPr algn="ctr"/>
            <a:r>
              <a:rPr lang="fr-FR" sz="3200" dirty="0" smtClean="0"/>
              <a:t>Agneau de Dieu qui enlève le péché du monde, donne-nous la paix.</a:t>
            </a:r>
            <a:endParaRPr lang="fr-FR" sz="3200" b="1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 smtClean="0">
                <a:solidFill>
                  <a:srgbClr val="D63800"/>
                </a:solidFill>
                <a:cs typeface="Arial Unicode MS" charset="0"/>
              </a:rPr>
              <a:t>Agneau de Dieu:</a:t>
            </a:r>
            <a:endParaRPr lang="fr-FR" sz="2400" i="1" dirty="0">
              <a:solidFill>
                <a:srgbClr val="D638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74060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37657" y="1393371"/>
            <a:ext cx="4953000" cy="408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5306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Chant de communion : </a:t>
            </a:r>
            <a:r>
              <a:rPr lang="en-US" sz="2800" dirty="0"/>
              <a:t>Anima Christi</a:t>
            </a:r>
            <a:r>
              <a:rPr lang="fr-FR" sz="2800" b="1" i="1" dirty="0" smtClean="0">
                <a:latin typeface="Arial Narrow" panose="020B0606020202030204" pitchFamily="34" charset="0"/>
              </a:rPr>
              <a:t>(1/3)</a:t>
            </a:r>
            <a:endParaRPr lang="en-US" sz="2800" b="1" i="1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9883" y="998500"/>
            <a:ext cx="9039412" cy="46373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/>
              <a:t>R. Anima </a:t>
            </a:r>
            <a:r>
              <a:rPr lang="en-US" sz="3200" b="1" dirty="0"/>
              <a:t>Christi, </a:t>
            </a:r>
            <a:r>
              <a:rPr lang="en-US" sz="3200" b="1" dirty="0" err="1"/>
              <a:t>sanctifica</a:t>
            </a:r>
            <a:r>
              <a:rPr lang="en-US" sz="3200" b="1" dirty="0"/>
              <a:t> me</a:t>
            </a:r>
            <a:br>
              <a:rPr lang="en-US" sz="3200" b="1" dirty="0"/>
            </a:br>
            <a:r>
              <a:rPr lang="en-US" sz="3200" b="1" dirty="0"/>
              <a:t>Corpus Christi, </a:t>
            </a:r>
            <a:r>
              <a:rPr lang="en-US" sz="3200" b="1" dirty="0" err="1"/>
              <a:t>salva</a:t>
            </a:r>
            <a:r>
              <a:rPr lang="en-US" sz="3200" b="1" dirty="0"/>
              <a:t> me</a:t>
            </a:r>
            <a:br>
              <a:rPr lang="en-US" sz="3200" b="1" dirty="0"/>
            </a:br>
            <a:r>
              <a:rPr lang="en-US" sz="3200" b="1" dirty="0" err="1"/>
              <a:t>Sanguis</a:t>
            </a:r>
            <a:r>
              <a:rPr lang="en-US" sz="3200" b="1" dirty="0"/>
              <a:t> Christi, </a:t>
            </a:r>
            <a:r>
              <a:rPr lang="en-US" sz="3200" b="1" dirty="0" err="1"/>
              <a:t>inebria</a:t>
            </a:r>
            <a:r>
              <a:rPr lang="en-US" sz="3200" b="1" dirty="0"/>
              <a:t> me</a:t>
            </a:r>
            <a:br>
              <a:rPr lang="en-US" sz="3200" b="1" dirty="0"/>
            </a:br>
            <a:r>
              <a:rPr lang="en-US" sz="3200" b="1" dirty="0"/>
              <a:t>Aqua </a:t>
            </a:r>
            <a:r>
              <a:rPr lang="en-US" sz="3200" b="1" dirty="0" err="1"/>
              <a:t>lateris</a:t>
            </a:r>
            <a:r>
              <a:rPr lang="en-US" sz="3200" b="1" dirty="0"/>
              <a:t> Christi, lava me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1. </a:t>
            </a:r>
            <a:r>
              <a:rPr lang="en-US" sz="3200" dirty="0" err="1" smtClean="0"/>
              <a:t>Passio</a:t>
            </a:r>
            <a:r>
              <a:rPr lang="en-US" sz="3200" dirty="0" smtClean="0"/>
              <a:t> </a:t>
            </a:r>
            <a:r>
              <a:rPr lang="en-US" sz="3200" dirty="0"/>
              <a:t>Christi, </a:t>
            </a:r>
            <a:r>
              <a:rPr lang="en-US" sz="3200" dirty="0" err="1"/>
              <a:t>conforta</a:t>
            </a:r>
            <a:r>
              <a:rPr lang="en-US" sz="3200" dirty="0"/>
              <a:t> me</a:t>
            </a:r>
            <a:br>
              <a:rPr lang="en-US" sz="3200" dirty="0"/>
            </a:br>
            <a:r>
              <a:rPr lang="en-US" sz="3200" dirty="0"/>
              <a:t>O bone </a:t>
            </a:r>
            <a:r>
              <a:rPr lang="en-US" sz="3200" dirty="0" err="1"/>
              <a:t>l</a:t>
            </a:r>
            <a:r>
              <a:rPr lang="en-US" sz="3200" dirty="0" err="1" smtClean="0"/>
              <a:t>esu</a:t>
            </a:r>
            <a:r>
              <a:rPr lang="en-US" sz="3200" dirty="0"/>
              <a:t>, </a:t>
            </a:r>
            <a:r>
              <a:rPr lang="en-US" sz="3200" dirty="0" err="1"/>
              <a:t>exaudi</a:t>
            </a:r>
            <a:r>
              <a:rPr lang="en-US" sz="3200" dirty="0"/>
              <a:t> me</a:t>
            </a:r>
            <a:br>
              <a:rPr lang="en-US" sz="3200" dirty="0"/>
            </a:br>
            <a:r>
              <a:rPr lang="en-US" sz="3200" dirty="0"/>
              <a:t>Intra </a:t>
            </a:r>
            <a:r>
              <a:rPr lang="en-US" sz="3200" dirty="0" err="1"/>
              <a:t>vulnera</a:t>
            </a:r>
            <a:r>
              <a:rPr lang="en-US" sz="3200" dirty="0"/>
              <a:t>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absconde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err="1"/>
              <a:t>Absconde</a:t>
            </a:r>
            <a:r>
              <a:rPr lang="en-US" sz="3200" dirty="0"/>
              <a:t> me</a:t>
            </a:r>
          </a:p>
          <a:p>
            <a:pPr marL="0" indent="0">
              <a:buNone/>
            </a:pPr>
            <a:r>
              <a:rPr lang="fr-FR" sz="3200" dirty="0">
                <a:latin typeface="Arial Narrow"/>
                <a:cs typeface="Arial Narrow"/>
              </a:rPr>
              <a:t/>
            </a:r>
            <a:br>
              <a:rPr lang="fr-FR" sz="3200" dirty="0">
                <a:latin typeface="Arial Narrow"/>
                <a:cs typeface="Arial Narrow"/>
              </a:rPr>
            </a:br>
            <a:endParaRPr lang="fr-FR" sz="3200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57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Chant de communion : </a:t>
            </a:r>
            <a:r>
              <a:rPr lang="en-US" sz="2800" dirty="0"/>
              <a:t>Anima Christi</a:t>
            </a:r>
            <a:r>
              <a:rPr lang="fr-FR" sz="2800" b="1" i="1" dirty="0" smtClean="0">
                <a:latin typeface="Arial Narrow" panose="020B0606020202030204" pitchFamily="34" charset="0"/>
              </a:rPr>
              <a:t>(2/3)</a:t>
            </a:r>
            <a:endParaRPr lang="en-US" sz="2800" b="1" i="1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0" y="998500"/>
            <a:ext cx="9144000" cy="46373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/>
              <a:t>R. Anima </a:t>
            </a:r>
            <a:r>
              <a:rPr lang="en-US" sz="3200" b="1" dirty="0"/>
              <a:t>Christi, </a:t>
            </a:r>
            <a:r>
              <a:rPr lang="en-US" sz="3200" b="1" dirty="0" err="1"/>
              <a:t>sanctifica</a:t>
            </a:r>
            <a:r>
              <a:rPr lang="en-US" sz="3200" b="1" dirty="0"/>
              <a:t> me</a:t>
            </a:r>
            <a:br>
              <a:rPr lang="en-US" sz="3200" b="1" dirty="0"/>
            </a:br>
            <a:r>
              <a:rPr lang="en-US" sz="3200" b="1" dirty="0"/>
              <a:t>Corpus Christi, </a:t>
            </a:r>
            <a:r>
              <a:rPr lang="en-US" sz="3200" b="1" dirty="0" err="1"/>
              <a:t>salva</a:t>
            </a:r>
            <a:r>
              <a:rPr lang="en-US" sz="3200" b="1" dirty="0"/>
              <a:t> me</a:t>
            </a:r>
            <a:br>
              <a:rPr lang="en-US" sz="3200" b="1" dirty="0"/>
            </a:br>
            <a:r>
              <a:rPr lang="en-US" sz="3200" b="1" dirty="0" err="1"/>
              <a:t>Sanguis</a:t>
            </a:r>
            <a:r>
              <a:rPr lang="en-US" sz="3200" b="1" dirty="0"/>
              <a:t> Christi, </a:t>
            </a:r>
            <a:r>
              <a:rPr lang="en-US" sz="3200" b="1" dirty="0" err="1"/>
              <a:t>inebria</a:t>
            </a:r>
            <a:r>
              <a:rPr lang="en-US" sz="3200" b="1" dirty="0"/>
              <a:t> me</a:t>
            </a:r>
            <a:br>
              <a:rPr lang="en-US" sz="3200" b="1" dirty="0"/>
            </a:br>
            <a:r>
              <a:rPr lang="en-US" sz="3200" b="1" dirty="0"/>
              <a:t>Aqua </a:t>
            </a:r>
            <a:r>
              <a:rPr lang="en-US" sz="3200" b="1" dirty="0" err="1"/>
              <a:t>lateris</a:t>
            </a:r>
            <a:r>
              <a:rPr lang="en-US" sz="3200" b="1" dirty="0"/>
              <a:t> Christi, lava me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2. Ne </a:t>
            </a:r>
            <a:r>
              <a:rPr lang="en-US" sz="3200" dirty="0" err="1"/>
              <a:t>permittas</a:t>
            </a:r>
            <a:r>
              <a:rPr lang="en-US" sz="3200" dirty="0"/>
              <a:t> a </a:t>
            </a:r>
            <a:r>
              <a:rPr lang="en-US" sz="3200" dirty="0" err="1"/>
              <a:t>te</a:t>
            </a:r>
            <a:r>
              <a:rPr lang="en-US" sz="3200" dirty="0"/>
              <a:t> me </a:t>
            </a:r>
            <a:r>
              <a:rPr lang="en-US" sz="3200" dirty="0" err="1"/>
              <a:t>separari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err="1"/>
              <a:t>Ab</a:t>
            </a:r>
            <a:r>
              <a:rPr lang="en-US" sz="3200" dirty="0"/>
              <a:t> </a:t>
            </a:r>
            <a:r>
              <a:rPr lang="en-US" sz="3200" dirty="0" err="1"/>
              <a:t>hoste</a:t>
            </a:r>
            <a:r>
              <a:rPr lang="en-US" sz="3200" dirty="0"/>
              <a:t> </a:t>
            </a:r>
            <a:r>
              <a:rPr lang="en-US" sz="3200" dirty="0" err="1"/>
              <a:t>maligno</a:t>
            </a:r>
            <a:r>
              <a:rPr lang="en-US" sz="3200" dirty="0"/>
              <a:t> </a:t>
            </a:r>
            <a:r>
              <a:rPr lang="en-US" sz="3200" dirty="0" err="1"/>
              <a:t>defende</a:t>
            </a:r>
            <a:r>
              <a:rPr lang="en-US" sz="3200" dirty="0"/>
              <a:t> me</a:t>
            </a:r>
            <a:br>
              <a:rPr lang="en-US" sz="3200" dirty="0"/>
            </a:br>
            <a:r>
              <a:rPr lang="en-US" sz="3200" dirty="0"/>
              <a:t>In </a:t>
            </a:r>
            <a:r>
              <a:rPr lang="en-US" sz="3200" dirty="0" err="1"/>
              <a:t>hora</a:t>
            </a:r>
            <a:r>
              <a:rPr lang="en-US" sz="3200" dirty="0"/>
              <a:t> mortis </a:t>
            </a:r>
            <a:r>
              <a:rPr lang="en-US" sz="3200" dirty="0" err="1"/>
              <a:t>meae</a:t>
            </a:r>
            <a:r>
              <a:rPr lang="en-US" sz="3200" dirty="0"/>
              <a:t> </a:t>
            </a:r>
            <a:r>
              <a:rPr lang="en-US" sz="3200" dirty="0" err="1"/>
              <a:t>voca</a:t>
            </a:r>
            <a:r>
              <a:rPr lang="en-US" sz="3200" dirty="0"/>
              <a:t> me</a:t>
            </a:r>
            <a:br>
              <a:rPr lang="en-US" sz="3200" dirty="0"/>
            </a:br>
            <a:r>
              <a:rPr lang="en-US" sz="3200" dirty="0" err="1"/>
              <a:t>Voca</a:t>
            </a:r>
            <a:r>
              <a:rPr lang="en-US" sz="3200" dirty="0"/>
              <a:t> me</a:t>
            </a:r>
          </a:p>
          <a:p>
            <a:pPr marL="0" indent="0">
              <a:buNone/>
            </a:pPr>
            <a:r>
              <a:rPr lang="fr-FR" sz="3200" dirty="0">
                <a:latin typeface="Arial Narrow"/>
                <a:cs typeface="Arial Narrow"/>
              </a:rPr>
              <a:t/>
            </a:r>
            <a:br>
              <a:rPr lang="fr-FR" sz="3200" dirty="0">
                <a:latin typeface="Arial Narrow"/>
                <a:cs typeface="Arial Narrow"/>
              </a:rPr>
            </a:br>
            <a:endParaRPr lang="fr-FR" sz="3200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512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Chant de communion : </a:t>
            </a:r>
            <a:r>
              <a:rPr lang="en-US" sz="2800" dirty="0"/>
              <a:t>Anima Christi</a:t>
            </a:r>
            <a:r>
              <a:rPr lang="fr-FR" sz="2800" b="1" i="1" dirty="0" smtClean="0">
                <a:latin typeface="Arial Narrow" panose="020B0606020202030204" pitchFamily="34" charset="0"/>
              </a:rPr>
              <a:t>(3/3)</a:t>
            </a:r>
            <a:endParaRPr lang="en-US" sz="2800" b="1" i="1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0976" y="998500"/>
            <a:ext cx="9144000" cy="46373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/>
              <a:t>R. Anima </a:t>
            </a:r>
            <a:r>
              <a:rPr lang="en-US" sz="3200" b="1" dirty="0"/>
              <a:t>Christi, </a:t>
            </a:r>
            <a:r>
              <a:rPr lang="en-US" sz="3200" b="1" dirty="0" err="1"/>
              <a:t>sanctifica</a:t>
            </a:r>
            <a:r>
              <a:rPr lang="en-US" sz="3200" b="1" dirty="0"/>
              <a:t> me</a:t>
            </a:r>
            <a:br>
              <a:rPr lang="en-US" sz="3200" b="1" dirty="0"/>
            </a:br>
            <a:r>
              <a:rPr lang="en-US" sz="3200" b="1" dirty="0"/>
              <a:t>Corpus Christi, </a:t>
            </a:r>
            <a:r>
              <a:rPr lang="en-US" sz="3200" b="1" dirty="0" err="1"/>
              <a:t>salva</a:t>
            </a:r>
            <a:r>
              <a:rPr lang="en-US" sz="3200" b="1" dirty="0"/>
              <a:t> me</a:t>
            </a:r>
            <a:br>
              <a:rPr lang="en-US" sz="3200" b="1" dirty="0"/>
            </a:br>
            <a:r>
              <a:rPr lang="en-US" sz="3200" b="1" dirty="0" err="1"/>
              <a:t>Sanguis</a:t>
            </a:r>
            <a:r>
              <a:rPr lang="en-US" sz="3200" b="1" dirty="0"/>
              <a:t> Christi, </a:t>
            </a:r>
            <a:r>
              <a:rPr lang="en-US" sz="3200" b="1" dirty="0" err="1"/>
              <a:t>inebria</a:t>
            </a:r>
            <a:r>
              <a:rPr lang="en-US" sz="3200" b="1" dirty="0"/>
              <a:t> me</a:t>
            </a:r>
            <a:br>
              <a:rPr lang="en-US" sz="3200" b="1" dirty="0"/>
            </a:br>
            <a:r>
              <a:rPr lang="en-US" sz="3200" b="1" dirty="0"/>
              <a:t>Aqua </a:t>
            </a:r>
            <a:r>
              <a:rPr lang="en-US" sz="3200" b="1" dirty="0" err="1"/>
              <a:t>lateris</a:t>
            </a:r>
            <a:r>
              <a:rPr lang="en-US" sz="3200" b="1" dirty="0"/>
              <a:t> Christi, lava me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3. Et </a:t>
            </a:r>
            <a:r>
              <a:rPr lang="en-US" sz="3200" dirty="0" err="1"/>
              <a:t>iube</a:t>
            </a:r>
            <a:r>
              <a:rPr lang="en-US" sz="3200" dirty="0"/>
              <a:t> me venire ad </a:t>
            </a:r>
            <a:r>
              <a:rPr lang="en-US" sz="3200" dirty="0" err="1"/>
              <a:t>te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err="1"/>
              <a:t>Ut</a:t>
            </a:r>
            <a:r>
              <a:rPr lang="en-US" sz="3200" dirty="0"/>
              <a:t> cum </a:t>
            </a:r>
            <a:r>
              <a:rPr lang="en-US" sz="3200" dirty="0" err="1"/>
              <a:t>Sanctis</a:t>
            </a:r>
            <a:r>
              <a:rPr lang="en-US" sz="3200" dirty="0"/>
              <a:t> </a:t>
            </a:r>
            <a:r>
              <a:rPr lang="en-US" sz="3200" dirty="0" err="1"/>
              <a:t>tuis</a:t>
            </a:r>
            <a:r>
              <a:rPr lang="en-US" sz="3200" dirty="0"/>
              <a:t> </a:t>
            </a:r>
            <a:r>
              <a:rPr lang="en-US" sz="3200" dirty="0" err="1"/>
              <a:t>laudem</a:t>
            </a:r>
            <a:r>
              <a:rPr lang="en-US" sz="3200" dirty="0"/>
              <a:t> </a:t>
            </a:r>
            <a:r>
              <a:rPr lang="en-US" sz="3200" dirty="0" err="1"/>
              <a:t>te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In </a:t>
            </a:r>
            <a:r>
              <a:rPr lang="en-US" sz="3200" dirty="0" err="1"/>
              <a:t>infinita</a:t>
            </a:r>
            <a:r>
              <a:rPr lang="en-US" sz="3200" dirty="0"/>
              <a:t> </a:t>
            </a:r>
            <a:r>
              <a:rPr lang="en-US" sz="3200" dirty="0" err="1"/>
              <a:t>saecula</a:t>
            </a:r>
            <a:r>
              <a:rPr lang="en-US" sz="3200" dirty="0"/>
              <a:t> </a:t>
            </a:r>
            <a:r>
              <a:rPr lang="en-US" sz="3200" dirty="0" err="1"/>
              <a:t>saeculorum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Amen</a:t>
            </a:r>
          </a:p>
        </p:txBody>
      </p:sp>
    </p:spTree>
    <p:extLst>
      <p:ext uri="{BB962C8B-B14F-4D97-AF65-F5344CB8AC3E}">
        <p14:creationId xmlns:p14="http://schemas.microsoft.com/office/powerpoint/2010/main" xmlns="" val="81588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37657" y="1393371"/>
            <a:ext cx="4953000" cy="408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8151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b="1" i="1" dirty="0" smtClean="0">
                <a:solidFill>
                  <a:srgbClr val="D2533C"/>
                </a:solidFill>
              </a:rPr>
              <a:t>Sortie: </a:t>
            </a:r>
            <a:r>
              <a:rPr lang="fr-FR" sz="3200" i="1" dirty="0" smtClean="0">
                <a:solidFill>
                  <a:srgbClr val="D2533C"/>
                </a:solidFill>
              </a:rPr>
              <a:t>Couronnée d'étoiles (1</a:t>
            </a:r>
            <a:r>
              <a:rPr lang="" sz="3200" i="1" dirty="0" smtClean="0">
                <a:solidFill>
                  <a:srgbClr val="D2533C"/>
                </a:solidFill>
              </a:rPr>
              <a:t>)</a:t>
            </a:r>
            <a:r>
              <a:rPr lang="fr-FR" sz="3200" i="1" dirty="0" smtClean="0">
                <a:solidFill>
                  <a:srgbClr val="D2533C"/>
                </a:solidFill>
              </a:rPr>
              <a:t>: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1080000"/>
            <a:ext cx="9144000" cy="542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" sz="3200" b="1" dirty="0" smtClean="0">
                <a:solidFill>
                  <a:schemeClr val="tx1"/>
                </a:solidFill>
              </a:rPr>
              <a:t>R. N</a:t>
            </a:r>
            <a:r>
              <a:rPr lang="fr-FR" sz="3200" b="1" dirty="0" err="1" smtClean="0">
                <a:solidFill>
                  <a:schemeClr val="tx1"/>
                </a:solidFill>
              </a:rPr>
              <a:t>ous</a:t>
            </a:r>
            <a:r>
              <a:rPr lang="fr-FR" sz="3200" b="1" dirty="0" smtClean="0">
                <a:solidFill>
                  <a:schemeClr val="tx1"/>
                </a:solidFill>
              </a:rPr>
              <a:t> t</a:t>
            </a:r>
            <a:r>
              <a:rPr lang="fr-FR" sz="3200" b="1" dirty="0">
                <a:solidFill>
                  <a:schemeClr val="tx1"/>
                </a:solidFill>
              </a:rPr>
              <a:t>e saluons, ô toi, Notre Dame,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Marie Vierge Sainte que drape le soleil,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Couronnée d’étoiles, la lune est sous tes pas,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En toi nous est donnée l’aurore du Salut.</a:t>
            </a:r>
          </a:p>
          <a:p>
            <a:pPr algn="ctr"/>
            <a:endParaRPr lang="fr-FR" sz="3200" b="1" dirty="0">
              <a:solidFill>
                <a:schemeClr val="tx1"/>
              </a:solidFill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Marie </a:t>
            </a:r>
            <a:r>
              <a:rPr lang="fr-FR" sz="3200" dirty="0">
                <a:solidFill>
                  <a:schemeClr val="tx1"/>
                </a:solidFill>
              </a:rPr>
              <a:t>Ève nouvelle et joie de ton Seigneur,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Tu as donné naissance à Jésus le Sauveur.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Par toi nous sont ouvertes, les portes du jardin.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Guide-nous en chemin, Étoile du matin.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 </a:t>
            </a:r>
            <a:endParaRPr lang="fr-FR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6912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 smtClean="0">
                <a:latin typeface="Arial Narrow" panose="020B0606020202030204" pitchFamily="34" charset="0"/>
              </a:rPr>
              <a:t>Entrée : </a:t>
            </a:r>
            <a:r>
              <a:rPr lang="fr-FR" sz="2800" b="1" i="1" dirty="0">
                <a:latin typeface="Arial Narrow" panose="020B0606020202030204" pitchFamily="34" charset="0"/>
              </a:rPr>
              <a:t>Bénissez </a:t>
            </a:r>
            <a:r>
              <a:rPr lang="fr-FR" sz="2800" b="1" i="1" dirty="0" smtClean="0">
                <a:latin typeface="Arial Narrow" panose="020B0606020202030204" pitchFamily="34" charset="0"/>
              </a:rPr>
              <a:t>Dieu2/2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0" y="806932"/>
            <a:ext cx="9144000" cy="54949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 smtClean="0"/>
              <a:t>R</a:t>
            </a:r>
            <a:r>
              <a:rPr lang="fr-FR" sz="3200" b="1" dirty="0"/>
              <a:t>. Bénissez Dieu, vous serviteurs de Dieu,</a:t>
            </a:r>
            <a:br>
              <a:rPr lang="fr-FR" sz="3200" b="1" dirty="0"/>
            </a:br>
            <a:r>
              <a:rPr lang="fr-FR" sz="3200" b="1" dirty="0"/>
              <a:t>Vous tous qui demeurez dans la maison de Dieu.</a:t>
            </a:r>
            <a:br>
              <a:rPr lang="fr-FR" sz="3200" b="1" dirty="0"/>
            </a:br>
            <a:r>
              <a:rPr lang="fr-FR" sz="3200" b="1" dirty="0"/>
              <a:t>Levez les mains vers le Dieu trois fois Saint,</a:t>
            </a:r>
            <a:br>
              <a:rPr lang="fr-FR" sz="3200" b="1" dirty="0"/>
            </a:br>
            <a:r>
              <a:rPr lang="fr-FR" sz="3200" b="1" dirty="0"/>
              <a:t>Proclamez qu’il est grand, que son Nom est puissant.</a:t>
            </a:r>
            <a:br>
              <a:rPr lang="fr-FR" sz="3200" b="1" dirty="0"/>
            </a:br>
            <a:r>
              <a:rPr lang="fr-FR" sz="3200" dirty="0"/>
              <a:t/>
            </a:r>
            <a:br>
              <a:rPr lang="fr-FR" sz="3200" dirty="0"/>
            </a:br>
            <a:r>
              <a:rPr lang="fr-FR" sz="3200" dirty="0"/>
              <a:t>2. Reconnaissez que le Seigneur est bon !</a:t>
            </a:r>
            <a:br>
              <a:rPr lang="fr-FR" sz="3200" dirty="0"/>
            </a:br>
            <a:r>
              <a:rPr lang="fr-FR" sz="3200" dirty="0"/>
              <a:t>Il est fidèle en tout ce qu’il a fait.</a:t>
            </a:r>
            <a:br>
              <a:rPr lang="fr-FR" sz="3200" dirty="0"/>
            </a:br>
            <a:r>
              <a:rPr lang="fr-FR" sz="3200" dirty="0"/>
              <a:t>Je veux chanter la douceur de son Nom.</a:t>
            </a:r>
            <a:br>
              <a:rPr lang="fr-FR" sz="3200" dirty="0"/>
            </a:br>
            <a:r>
              <a:rPr lang="fr-FR" sz="3200" dirty="0"/>
              <a:t>Béni soit Dieu par toutes les nations </a:t>
            </a:r>
            <a:r>
              <a:rPr lang="fr-FR" sz="3400" dirty="0" smtClean="0">
                <a:latin typeface="Arial Narrow"/>
                <a:cs typeface="Arial Narrow"/>
              </a:rPr>
              <a:t/>
            </a:r>
            <a:br>
              <a:rPr lang="fr-FR" sz="3400" dirty="0" smtClean="0">
                <a:latin typeface="Arial Narrow"/>
                <a:cs typeface="Arial Narrow"/>
              </a:rPr>
            </a:br>
            <a:endParaRPr lang="en-US" sz="3400" kern="0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54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b="1" i="1" dirty="0" smtClean="0">
                <a:solidFill>
                  <a:srgbClr val="D2533C"/>
                </a:solidFill>
              </a:rPr>
              <a:t>Sortie: </a:t>
            </a:r>
            <a:r>
              <a:rPr lang="fr-FR" sz="3200" i="1" dirty="0" smtClean="0">
                <a:solidFill>
                  <a:srgbClr val="D2533C"/>
                </a:solidFill>
              </a:rPr>
              <a:t>Couronnée d'étoiles (2):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1080000"/>
            <a:ext cx="9144000" cy="487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R. Nous </a:t>
            </a:r>
            <a:r>
              <a:rPr lang="fr-FR" sz="3200" b="1" dirty="0">
                <a:solidFill>
                  <a:schemeClr val="tx1"/>
                </a:solidFill>
              </a:rPr>
              <a:t>te saluons, ô toi, Notre Dame,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Marie Vierge Sainte que drape le soleil,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Couronnée d’étoiles, la lune est sous tes pas,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En toi nous est donnée l’aurore du Salut.</a:t>
            </a:r>
          </a:p>
          <a:p>
            <a:pPr algn="ctr"/>
            <a:endParaRPr lang="fr-FR" sz="3200" b="1" dirty="0">
              <a:solidFill>
                <a:schemeClr val="tx1"/>
              </a:solidFill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Tu es restée fidèle, mère au pied de la croix,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Soutiens </a:t>
            </a:r>
            <a:r>
              <a:rPr lang="fr-FR" sz="3200" dirty="0">
                <a:solidFill>
                  <a:schemeClr val="tx1"/>
                </a:solidFill>
              </a:rPr>
              <a:t>notre espérance et garde notre foi.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Du </a:t>
            </a:r>
            <a:r>
              <a:rPr lang="fr-FR" sz="3200" dirty="0">
                <a:solidFill>
                  <a:schemeClr val="tx1"/>
                </a:solidFill>
              </a:rPr>
              <a:t>côté de ton Fils, tu as puisé pour nous,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L’eau </a:t>
            </a:r>
            <a:r>
              <a:rPr lang="fr-FR" sz="3200" dirty="0">
                <a:solidFill>
                  <a:schemeClr val="tx1"/>
                </a:solidFill>
              </a:rPr>
              <a:t>et le sang versés qui sauvent du péché.</a:t>
            </a:r>
            <a:r>
              <a:rPr lang="fr-FR" sz="3200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636624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37657" y="1393371"/>
            <a:ext cx="4953000" cy="408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3613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b="1" i="1" dirty="0">
                <a:solidFill>
                  <a:srgbClr val="D2533C"/>
                </a:solidFill>
              </a:rPr>
              <a:t>Aspersion: </a:t>
            </a:r>
            <a:r>
              <a:rPr lang="fr-FR" sz="2800" i="1" dirty="0">
                <a:solidFill>
                  <a:srgbClr val="D2533C"/>
                </a:solidFill>
              </a:rPr>
              <a:t>J’ai vu l’eau vive (</a:t>
            </a:r>
            <a:r>
              <a:rPr lang="fr-FR" sz="2800" i="1" dirty="0" smtClean="0">
                <a:solidFill>
                  <a:srgbClr val="D2533C"/>
                </a:solidFill>
              </a:rPr>
              <a:t>1/</a:t>
            </a:r>
            <a:r>
              <a:rPr lang="" sz="2800" i="1" smtClean="0">
                <a:solidFill>
                  <a:srgbClr val="D2533C"/>
                </a:solidFill>
              </a:rPr>
              <a:t>4</a:t>
            </a:r>
            <a:r>
              <a:rPr lang="fr-FR" sz="2800" i="1" dirty="0" smtClean="0">
                <a:solidFill>
                  <a:srgbClr val="D2533C"/>
                </a:solidFill>
              </a:rPr>
              <a:t>)</a:t>
            </a:r>
            <a:endParaRPr lang="fr-FR" sz="2800" i="1" dirty="0">
              <a:solidFill>
                <a:srgbClr val="D2533C"/>
              </a:solidFill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44357" y="1138822"/>
            <a:ext cx="8256587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4000" dirty="0" smtClean="0">
                <a:solidFill>
                  <a:schemeClr val="tx1"/>
                </a:solidFill>
                <a:latin typeface="Arial Narrow"/>
                <a:cs typeface="Arial Narrow"/>
              </a:rPr>
              <a:t>1</a:t>
            </a:r>
            <a:r>
              <a:rPr lang="fr-FR" sz="4000" dirty="0">
                <a:solidFill>
                  <a:schemeClr val="tx1"/>
                </a:solidFill>
                <a:latin typeface="Arial Narrow"/>
                <a:cs typeface="Arial Narrow"/>
              </a:rPr>
              <a:t>- J'ai vu l'eau vive</a:t>
            </a:r>
            <a:endParaRPr lang="en-US" sz="4000" dirty="0">
              <a:solidFill>
                <a:schemeClr val="tx1"/>
              </a:solidFill>
              <a:latin typeface="Arial Narrow"/>
              <a:cs typeface="Arial Narrow"/>
            </a:endParaRPr>
          </a:p>
          <a:p>
            <a:pPr algn="ctr"/>
            <a:r>
              <a:rPr lang="fr-FR" sz="4000" dirty="0">
                <a:solidFill>
                  <a:schemeClr val="tx1"/>
                </a:solidFill>
                <a:latin typeface="Arial Narrow"/>
                <a:cs typeface="Arial Narrow"/>
              </a:rPr>
              <a:t>Jaillissant du cœur du Christ</a:t>
            </a:r>
            <a:endParaRPr lang="en-US" sz="4000" dirty="0">
              <a:solidFill>
                <a:schemeClr val="tx1"/>
              </a:solidFill>
              <a:latin typeface="Arial Narrow"/>
              <a:cs typeface="Arial Narrow"/>
            </a:endParaRPr>
          </a:p>
          <a:p>
            <a:pPr algn="ctr"/>
            <a:r>
              <a:rPr lang="fr-FR" sz="4000" b="1" dirty="0" smtClean="0">
                <a:solidFill>
                  <a:schemeClr val="tx1"/>
                </a:solidFill>
                <a:latin typeface="Arial Narrow"/>
                <a:cs typeface="Arial Narrow"/>
              </a:rPr>
              <a:t>Alléluia!</a:t>
            </a:r>
            <a:endParaRPr lang="en-US" sz="4000" b="1" dirty="0">
              <a:solidFill>
                <a:schemeClr val="tx1"/>
              </a:solidFill>
              <a:latin typeface="Arial Narrow"/>
              <a:cs typeface="Arial Narrow"/>
            </a:endParaRPr>
          </a:p>
          <a:p>
            <a:pPr algn="ctr"/>
            <a:r>
              <a:rPr lang="fr-FR" sz="4000" dirty="0">
                <a:solidFill>
                  <a:schemeClr val="tx1"/>
                </a:solidFill>
                <a:latin typeface="Arial Narrow"/>
                <a:cs typeface="Arial Narrow"/>
              </a:rPr>
              <a:t>Tous ceux que lave cette eau</a:t>
            </a:r>
            <a:endParaRPr lang="en-US" sz="4000" dirty="0">
              <a:solidFill>
                <a:schemeClr val="tx1"/>
              </a:solidFill>
              <a:latin typeface="Arial Narrow"/>
              <a:cs typeface="Arial Narrow"/>
            </a:endParaRPr>
          </a:p>
          <a:p>
            <a:pPr algn="ctr"/>
            <a:r>
              <a:rPr lang="fr-FR" sz="4000" dirty="0">
                <a:solidFill>
                  <a:schemeClr val="tx1"/>
                </a:solidFill>
                <a:latin typeface="Arial Narrow"/>
                <a:cs typeface="Arial Narrow"/>
              </a:rPr>
              <a:t>Seront sauvés et chanteront </a:t>
            </a:r>
            <a:endParaRPr lang="en-US" sz="4000" dirty="0">
              <a:solidFill>
                <a:schemeClr val="tx1"/>
              </a:solidFill>
              <a:latin typeface="Arial Narrow"/>
              <a:cs typeface="Arial Narrow"/>
            </a:endParaRPr>
          </a:p>
          <a:p>
            <a:pPr algn="ctr"/>
            <a:r>
              <a:rPr lang="fr-FR" sz="4000" b="1" dirty="0">
                <a:solidFill>
                  <a:schemeClr val="tx1"/>
                </a:solidFill>
                <a:latin typeface="Arial Narrow"/>
                <a:cs typeface="Arial Narrow"/>
              </a:rPr>
              <a:t>Alléluia, alléluia, </a:t>
            </a:r>
            <a:r>
              <a:rPr lang="fr-FR" sz="4000" b="1" dirty="0" smtClean="0">
                <a:solidFill>
                  <a:schemeClr val="tx1"/>
                </a:solidFill>
                <a:latin typeface="Arial Narrow"/>
                <a:cs typeface="Arial Narrow"/>
              </a:rPr>
              <a:t>alléluia</a:t>
            </a:r>
            <a:r>
              <a:rPr lang="fr-FR" sz="4000" b="1" dirty="0">
                <a:latin typeface="Arial Narrow"/>
                <a:cs typeface="Arial Narrow"/>
              </a:rPr>
              <a:t>, alléluia, alléluia  </a:t>
            </a:r>
            <a:r>
              <a:rPr lang="fr-FR" sz="4000" dirty="0">
                <a:solidFill>
                  <a:schemeClr val="tx1"/>
                </a:solidFill>
                <a:latin typeface="Arial Narrow"/>
                <a:cs typeface="Arial Narrow"/>
              </a:rPr>
              <a:t>!</a:t>
            </a:r>
            <a:endParaRPr lang="en-US" sz="4000" dirty="0">
              <a:solidFill>
                <a:schemeClr val="tx1"/>
              </a:solidFill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54189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b="1" i="1" dirty="0">
                <a:solidFill>
                  <a:srgbClr val="D2533C"/>
                </a:solidFill>
              </a:rPr>
              <a:t>Aspersion: </a:t>
            </a:r>
            <a:r>
              <a:rPr lang="fr-FR" sz="2800" i="1" dirty="0">
                <a:solidFill>
                  <a:srgbClr val="D2533C"/>
                </a:solidFill>
              </a:rPr>
              <a:t>J’ai vu l’eau vive (2/4)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04121" y="1108940"/>
            <a:ext cx="8256587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4000" dirty="0" smtClean="0">
                <a:solidFill>
                  <a:schemeClr val="tx1"/>
                </a:solidFill>
                <a:latin typeface="Arial Narrow"/>
                <a:cs typeface="Arial Narrow"/>
              </a:rPr>
              <a:t>2</a:t>
            </a:r>
            <a:r>
              <a:rPr lang="fr-FR" sz="4000" dirty="0">
                <a:solidFill>
                  <a:schemeClr val="tx1"/>
                </a:solidFill>
                <a:latin typeface="Arial Narrow"/>
                <a:cs typeface="Arial Narrow"/>
              </a:rPr>
              <a:t>- J'ai vu la source</a:t>
            </a:r>
            <a:endParaRPr lang="en-US" sz="4000" dirty="0">
              <a:solidFill>
                <a:schemeClr val="tx1"/>
              </a:solidFill>
              <a:latin typeface="Arial Narrow"/>
              <a:cs typeface="Arial Narrow"/>
            </a:endParaRPr>
          </a:p>
          <a:p>
            <a:pPr algn="ctr"/>
            <a:r>
              <a:rPr lang="fr-FR" sz="4000" dirty="0">
                <a:solidFill>
                  <a:schemeClr val="tx1"/>
                </a:solidFill>
                <a:latin typeface="Arial Narrow"/>
                <a:cs typeface="Arial Narrow"/>
              </a:rPr>
              <a:t>Devenir un fleuve immense</a:t>
            </a:r>
            <a:endParaRPr lang="en-US" sz="4000" dirty="0">
              <a:solidFill>
                <a:schemeClr val="tx1"/>
              </a:solidFill>
              <a:latin typeface="Arial Narrow"/>
              <a:cs typeface="Arial Narrow"/>
            </a:endParaRPr>
          </a:p>
          <a:p>
            <a:pPr algn="ctr"/>
            <a:r>
              <a:rPr lang="fr-FR" sz="4000" b="1" dirty="0" smtClean="0">
                <a:solidFill>
                  <a:schemeClr val="tx1"/>
                </a:solidFill>
                <a:latin typeface="Arial Narrow"/>
                <a:cs typeface="Arial Narrow"/>
              </a:rPr>
              <a:t>Alléluia!</a:t>
            </a:r>
            <a:endParaRPr lang="en-US" sz="4000" b="1" dirty="0">
              <a:solidFill>
                <a:schemeClr val="tx1"/>
              </a:solidFill>
              <a:latin typeface="Arial Narrow"/>
              <a:cs typeface="Arial Narrow"/>
            </a:endParaRPr>
          </a:p>
          <a:p>
            <a:pPr algn="ctr"/>
            <a:r>
              <a:rPr lang="fr-FR" sz="4000" dirty="0">
                <a:solidFill>
                  <a:schemeClr val="tx1"/>
                </a:solidFill>
                <a:latin typeface="Arial Narrow"/>
                <a:cs typeface="Arial Narrow"/>
              </a:rPr>
              <a:t>Les fils de Dieu rassemblés</a:t>
            </a:r>
            <a:endParaRPr lang="en-US" sz="4000" dirty="0">
              <a:solidFill>
                <a:schemeClr val="tx1"/>
              </a:solidFill>
              <a:latin typeface="Arial Narrow"/>
              <a:cs typeface="Arial Narrow"/>
            </a:endParaRPr>
          </a:p>
          <a:p>
            <a:pPr algn="ctr"/>
            <a:r>
              <a:rPr lang="fr-FR" sz="4000" dirty="0">
                <a:solidFill>
                  <a:schemeClr val="tx1"/>
                </a:solidFill>
                <a:latin typeface="Arial Narrow"/>
                <a:cs typeface="Arial Narrow"/>
              </a:rPr>
              <a:t>Chantaient leur joie d'être sauvés,</a:t>
            </a:r>
            <a:endParaRPr lang="en-US" sz="4000" dirty="0">
              <a:solidFill>
                <a:schemeClr val="tx1"/>
              </a:solidFill>
              <a:latin typeface="Arial Narrow"/>
              <a:cs typeface="Arial Narrow"/>
            </a:endParaRPr>
          </a:p>
          <a:p>
            <a:pPr algn="ctr"/>
            <a:r>
              <a:rPr lang="fr-FR" sz="4000" b="1" dirty="0">
                <a:latin typeface="Arial Narrow"/>
                <a:cs typeface="Arial Narrow"/>
              </a:rPr>
              <a:t>Alléluia, alléluia, alléluia, alléluia, alléluia  </a:t>
            </a:r>
            <a:r>
              <a:rPr lang="fr-FR" sz="4000" dirty="0">
                <a:latin typeface="Arial Narrow"/>
                <a:cs typeface="Arial Narrow"/>
              </a:rPr>
              <a:t>!</a:t>
            </a:r>
            <a:endParaRPr lang="en-US" sz="4000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26132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b="1" i="1" dirty="0">
                <a:solidFill>
                  <a:srgbClr val="D2533C"/>
                </a:solidFill>
              </a:rPr>
              <a:t>Aspersion: </a:t>
            </a:r>
            <a:r>
              <a:rPr lang="fr-FR" sz="2800" i="1" dirty="0">
                <a:solidFill>
                  <a:srgbClr val="D2533C"/>
                </a:solidFill>
              </a:rPr>
              <a:t>J’ai vu l’eau vive (4/4)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89180" y="1064117"/>
            <a:ext cx="8256587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4000" dirty="0" smtClean="0">
                <a:solidFill>
                  <a:schemeClr val="tx1"/>
                </a:solidFill>
                <a:latin typeface="Arial Narrow"/>
                <a:cs typeface="Arial Narrow"/>
              </a:rPr>
              <a:t>4</a:t>
            </a:r>
            <a:r>
              <a:rPr lang="fr-FR" sz="4000" dirty="0">
                <a:solidFill>
                  <a:schemeClr val="tx1"/>
                </a:solidFill>
                <a:latin typeface="Arial Narrow"/>
                <a:cs typeface="Arial Narrow"/>
              </a:rPr>
              <a:t>- J'ai vu le Verbe</a:t>
            </a:r>
            <a:endParaRPr lang="en-US" sz="4000" dirty="0">
              <a:solidFill>
                <a:schemeClr val="tx1"/>
              </a:solidFill>
              <a:latin typeface="Arial Narrow"/>
              <a:cs typeface="Arial Narrow"/>
            </a:endParaRPr>
          </a:p>
          <a:p>
            <a:pPr algn="ctr"/>
            <a:r>
              <a:rPr lang="fr-FR" sz="4000" dirty="0">
                <a:solidFill>
                  <a:schemeClr val="tx1"/>
                </a:solidFill>
                <a:latin typeface="Arial Narrow"/>
                <a:cs typeface="Arial Narrow"/>
              </a:rPr>
              <a:t>Nous donner la paix de Dieu</a:t>
            </a:r>
            <a:endParaRPr lang="en-US" sz="4000" dirty="0">
              <a:solidFill>
                <a:schemeClr val="tx1"/>
              </a:solidFill>
              <a:latin typeface="Arial Narrow"/>
              <a:cs typeface="Arial Narrow"/>
            </a:endParaRPr>
          </a:p>
          <a:p>
            <a:pPr algn="ctr"/>
            <a:r>
              <a:rPr lang="fr-FR" sz="4000" b="1" dirty="0" smtClean="0">
                <a:solidFill>
                  <a:schemeClr val="tx1"/>
                </a:solidFill>
                <a:latin typeface="Arial Narrow"/>
                <a:cs typeface="Arial Narrow"/>
              </a:rPr>
              <a:t>Alléluia!</a:t>
            </a:r>
            <a:endParaRPr lang="en-US" sz="4000" b="1" dirty="0">
              <a:solidFill>
                <a:schemeClr val="tx1"/>
              </a:solidFill>
              <a:latin typeface="Arial Narrow"/>
              <a:cs typeface="Arial Narrow"/>
            </a:endParaRPr>
          </a:p>
          <a:p>
            <a:pPr algn="ctr"/>
            <a:r>
              <a:rPr lang="fr-FR" sz="4000" dirty="0">
                <a:solidFill>
                  <a:schemeClr val="tx1"/>
                </a:solidFill>
                <a:latin typeface="Arial Narrow"/>
                <a:cs typeface="Arial Narrow"/>
              </a:rPr>
              <a:t>Tous ceux qui croient en son nom</a:t>
            </a:r>
            <a:endParaRPr lang="en-US" sz="4000" dirty="0">
              <a:solidFill>
                <a:schemeClr val="tx1"/>
              </a:solidFill>
              <a:latin typeface="Arial Narrow"/>
              <a:cs typeface="Arial Narrow"/>
            </a:endParaRPr>
          </a:p>
          <a:p>
            <a:pPr algn="ctr"/>
            <a:r>
              <a:rPr lang="fr-FR" sz="4000" dirty="0">
                <a:solidFill>
                  <a:schemeClr val="tx1"/>
                </a:solidFill>
                <a:latin typeface="Arial Narrow"/>
                <a:cs typeface="Arial Narrow"/>
              </a:rPr>
              <a:t>Seront sauvés et chanteront </a:t>
            </a:r>
            <a:endParaRPr lang="en-US" sz="4000" dirty="0">
              <a:solidFill>
                <a:schemeClr val="tx1"/>
              </a:solidFill>
              <a:latin typeface="Arial Narrow"/>
              <a:cs typeface="Arial Narrow"/>
            </a:endParaRPr>
          </a:p>
          <a:p>
            <a:pPr algn="ctr"/>
            <a:r>
              <a:rPr lang="fr-FR" sz="4000" b="1" dirty="0">
                <a:latin typeface="Arial Narrow"/>
                <a:cs typeface="Arial Narrow"/>
              </a:rPr>
              <a:t>Alléluia, alléluia, alléluia, alléluia, alléluia  </a:t>
            </a:r>
            <a:r>
              <a:rPr lang="fr-FR" sz="4000" dirty="0">
                <a:latin typeface="Arial Narrow"/>
                <a:cs typeface="Arial Narrow"/>
              </a:rPr>
              <a:t>!</a:t>
            </a:r>
            <a:endParaRPr lang="en-US" sz="4000" dirty="0">
              <a:latin typeface="Arial Narrow"/>
              <a:cs typeface="Arial Narrow"/>
            </a:endParaRPr>
          </a:p>
          <a:p>
            <a:pPr algn="ctr"/>
            <a:endParaRPr lang="en-US" sz="4000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96967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253774" y="593725"/>
            <a:ext cx="8229600" cy="485775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dirty="0"/>
              <a:t>Gloria </a:t>
            </a:r>
            <a:r>
              <a:rPr lang="fr-FR" sz="2400" b="1" dirty="0" smtClean="0"/>
              <a:t>: GLOIRE </a:t>
            </a:r>
            <a:r>
              <a:rPr lang="fr-FR" sz="2400" b="1" dirty="0"/>
              <a:t>A DIEU ET PAIX SUR LA </a:t>
            </a:r>
            <a:r>
              <a:rPr lang="fr-FR" sz="2400" b="1" dirty="0" smtClean="0"/>
              <a:t>TERRE (1/3)</a:t>
            </a:r>
            <a:r>
              <a:rPr lang="fr-FR" sz="2400" b="1" dirty="0"/>
              <a:t/>
            </a:r>
            <a:br>
              <a:rPr lang="fr-FR" sz="2400" b="1" dirty="0"/>
            </a:br>
            <a:endParaRPr lang="en-US" sz="2400" i="1" dirty="0" smtClean="0">
              <a:solidFill>
                <a:srgbClr val="D2533C"/>
              </a:solidFill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30629" y="593725"/>
            <a:ext cx="8786842" cy="5878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3200" dirty="0"/>
              <a:t/>
            </a:r>
            <a:br>
              <a:rPr lang="fr-FR" sz="3200" dirty="0"/>
            </a:br>
            <a:r>
              <a:rPr lang="fr-FR" sz="3200" b="1" dirty="0" smtClean="0"/>
              <a:t>R. Gloire </a:t>
            </a:r>
            <a:r>
              <a:rPr lang="fr-FR" sz="3200" b="1" dirty="0"/>
              <a:t>a Dieu et Paix sur la terre, </a:t>
            </a:r>
            <a:endParaRPr lang="fr-FR" sz="3200" b="1" dirty="0" smtClean="0"/>
          </a:p>
          <a:p>
            <a:r>
              <a:rPr lang="fr-FR" sz="3200" b="1" dirty="0" smtClean="0"/>
              <a:t>aux </a:t>
            </a:r>
            <a:r>
              <a:rPr lang="fr-FR" sz="3200" b="1" dirty="0"/>
              <a:t>hommes qu’il aime,</a:t>
            </a:r>
            <a:br>
              <a:rPr lang="fr-FR" sz="3200" b="1" dirty="0"/>
            </a:br>
            <a:r>
              <a:rPr lang="fr-FR" sz="3200" b="1" dirty="0"/>
              <a:t>Gloire a Dieu merveille pour l’homme, ALLELUIA</a:t>
            </a:r>
            <a:r>
              <a:rPr lang="fr-FR" sz="3200" b="1" dirty="0" smtClean="0"/>
              <a:t>.</a:t>
            </a:r>
          </a:p>
          <a:p>
            <a:endParaRPr lang="fr-FR" sz="3200" dirty="0"/>
          </a:p>
          <a:p>
            <a:pPr marL="514350" indent="-514350">
              <a:buAutoNum type="arabicPeriod"/>
            </a:pPr>
            <a:r>
              <a:rPr lang="fr-FR" sz="3200" dirty="0" smtClean="0"/>
              <a:t>Nous </a:t>
            </a:r>
            <a:r>
              <a:rPr lang="fr-FR" sz="3200" dirty="0"/>
              <a:t>te louons, nous te louons</a:t>
            </a:r>
            <a:br>
              <a:rPr lang="fr-FR" sz="3200" dirty="0"/>
            </a:br>
            <a:r>
              <a:rPr lang="fr-FR" sz="3200" dirty="0"/>
              <a:t>Nous t’acclamons, nous </a:t>
            </a:r>
            <a:r>
              <a:rPr lang="fr-FR" sz="3200" dirty="0" smtClean="0"/>
              <a:t>t’acclamons</a:t>
            </a:r>
          </a:p>
          <a:p>
            <a:r>
              <a:rPr lang="fr-FR" sz="3200" dirty="0"/>
              <a:t/>
            </a:r>
            <a:br>
              <a:rPr lang="fr-FR" sz="3200" dirty="0"/>
            </a:br>
            <a:r>
              <a:rPr lang="fr-FR" sz="3200" dirty="0"/>
              <a:t>2. Nous t’adorons, nous t’adorons</a:t>
            </a:r>
            <a:br>
              <a:rPr lang="fr-FR" sz="3200" dirty="0"/>
            </a:br>
            <a:r>
              <a:rPr lang="fr-FR" sz="3200" dirty="0" smtClean="0"/>
              <a:t>    Nous </a:t>
            </a:r>
            <a:r>
              <a:rPr lang="fr-FR" sz="3200" dirty="0"/>
              <a:t>te prions, nous t’adorons</a:t>
            </a:r>
            <a:br>
              <a:rPr lang="fr-FR" sz="3200" dirty="0"/>
            </a:b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xmlns="" val="205159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253774" y="593725"/>
            <a:ext cx="8229600" cy="485775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dirty="0"/>
              <a:t>Gloria </a:t>
            </a:r>
            <a:r>
              <a:rPr lang="fr-FR" sz="2400" b="1" dirty="0" smtClean="0"/>
              <a:t>: GLOIRE </a:t>
            </a:r>
            <a:r>
              <a:rPr lang="fr-FR" sz="2400" b="1" dirty="0"/>
              <a:t>A DIEU ET PAIX SUR LA </a:t>
            </a:r>
            <a:r>
              <a:rPr lang="fr-FR" sz="2400" b="1" dirty="0" smtClean="0"/>
              <a:t>TERRE (2/2)</a:t>
            </a:r>
            <a:r>
              <a:rPr lang="fr-FR" sz="2400" b="1" dirty="0"/>
              <a:t/>
            </a:r>
            <a:br>
              <a:rPr lang="fr-FR" sz="2400" b="1" dirty="0"/>
            </a:br>
            <a:endParaRPr lang="en-US" sz="2400" i="1" dirty="0" smtClean="0">
              <a:solidFill>
                <a:srgbClr val="D2533C"/>
              </a:solidFill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494165"/>
            <a:ext cx="8786842" cy="5878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sz="3200" dirty="0" smtClean="0"/>
          </a:p>
          <a:p>
            <a:r>
              <a:rPr lang="fr-FR" sz="3200" b="1" dirty="0" smtClean="0"/>
              <a:t>R.</a:t>
            </a:r>
            <a:r>
              <a:rPr lang="fr-FR" sz="3200" b="1" dirty="0"/>
              <a:t> </a:t>
            </a:r>
            <a:r>
              <a:rPr lang="fr-FR" sz="3200" b="1" dirty="0" smtClean="0"/>
              <a:t>Gloire </a:t>
            </a:r>
            <a:r>
              <a:rPr lang="fr-FR" sz="3200" b="1" dirty="0"/>
              <a:t>a Dieu et Paix sur la terre, </a:t>
            </a:r>
            <a:endParaRPr lang="fr-FR" sz="3200" b="1" dirty="0" smtClean="0"/>
          </a:p>
          <a:p>
            <a:r>
              <a:rPr lang="fr-FR" sz="3200" b="1" dirty="0" smtClean="0"/>
              <a:t>aux </a:t>
            </a:r>
            <a:r>
              <a:rPr lang="fr-FR" sz="3200" b="1" dirty="0"/>
              <a:t>hommes qu’il aime,</a:t>
            </a:r>
            <a:br>
              <a:rPr lang="fr-FR" sz="3200" b="1" dirty="0"/>
            </a:br>
            <a:r>
              <a:rPr lang="fr-FR" sz="3200" b="1" dirty="0"/>
              <a:t>Gloire a Dieu merveille pour l’homme, ALLELUIA</a:t>
            </a:r>
            <a:r>
              <a:rPr lang="fr-FR" sz="3200" b="1" dirty="0" smtClean="0"/>
              <a:t>.</a:t>
            </a:r>
          </a:p>
          <a:p>
            <a:endParaRPr lang="fr-FR" sz="3200" dirty="0"/>
          </a:p>
          <a:p>
            <a:r>
              <a:rPr lang="fr-FR" sz="3200" dirty="0"/>
              <a:t>3. Agneau de Dieu, agneau de Dieu</a:t>
            </a:r>
            <a:br>
              <a:rPr lang="fr-FR" sz="3200" dirty="0"/>
            </a:br>
            <a:r>
              <a:rPr lang="fr-FR" sz="3200" dirty="0"/>
              <a:t>Tu es la paix, tu es la paix</a:t>
            </a:r>
          </a:p>
          <a:p>
            <a:r>
              <a:rPr lang="fr-FR" sz="3200" dirty="0"/>
              <a:t/>
            </a:r>
            <a:br>
              <a:rPr lang="fr-FR" sz="3200" dirty="0"/>
            </a:br>
            <a:r>
              <a:rPr lang="fr-FR" sz="3200" dirty="0"/>
              <a:t>4. Tu es vivant, tu es vivant</a:t>
            </a:r>
            <a:br>
              <a:rPr lang="fr-FR" sz="3200" dirty="0"/>
            </a:br>
            <a:r>
              <a:rPr lang="fr-FR" sz="3200" dirty="0"/>
              <a:t>Tu es l’amour, tu es l’amour</a:t>
            </a:r>
          </a:p>
          <a:p>
            <a:r>
              <a:rPr lang="fr-FR" sz="3200" dirty="0"/>
              <a:t/>
            </a:r>
            <a:br>
              <a:rPr lang="fr-FR" sz="3200" dirty="0"/>
            </a:br>
            <a:r>
              <a:rPr lang="fr-FR" sz="3200" dirty="0"/>
              <a:t/>
            </a:r>
            <a:br>
              <a:rPr lang="fr-FR" sz="3200" dirty="0"/>
            </a:b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xmlns="" val="30696261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6071</TotalTime>
  <Words>806</Words>
  <Application>Microsoft Office PowerPoint</Application>
  <PresentationFormat>On-screen Show (4:3)</PresentationFormat>
  <Paragraphs>159</Paragraphs>
  <Slides>30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Clarity</vt:lpstr>
      <vt:lpstr> Dimanche 30 Avril 2023</vt:lpstr>
      <vt:lpstr>Entrée : Bénissez Dieu1/2</vt:lpstr>
      <vt:lpstr>Entrée : Bénissez Dieu2/2</vt:lpstr>
      <vt:lpstr>Slide 4</vt:lpstr>
      <vt:lpstr>Aspersion: J’ai vu l’eau vive (1/4)</vt:lpstr>
      <vt:lpstr>Aspersion: J’ai vu l’eau vive (2/4)</vt:lpstr>
      <vt:lpstr>Aspersion: J’ai vu l’eau vive (4/4)</vt:lpstr>
      <vt:lpstr>Gloria : GLOIRE A DIEU ET PAIX SUR LA TERRE (1/3) </vt:lpstr>
      <vt:lpstr>Gloria : GLOIRE A DIEU ET PAIX SUR LA TERRE (2/2) </vt:lpstr>
      <vt:lpstr>Gloria : GLOIRE A DIEU ET PAIX SUR LA TERRE (3/3) 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Chant de communion : Anima Christi(1/3)</vt:lpstr>
      <vt:lpstr>Chant de communion : Anima Christi(2/3)</vt:lpstr>
      <vt:lpstr>Chant de communion : Anima Christi(3/3)</vt:lpstr>
      <vt:lpstr>Slide 28</vt:lpstr>
      <vt:lpstr>Sortie: Couronnée d'étoiles (1):</vt:lpstr>
      <vt:lpstr>Sortie: Couronnée d'étoiles (2):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Chants de Messe  25 Sept 2016</dc:title>
  <dc:creator>Sati Sai</dc:creator>
  <cp:lastModifiedBy>Matthieu .</cp:lastModifiedBy>
  <cp:revision>310</cp:revision>
  <dcterms:created xsi:type="dcterms:W3CDTF">2016-09-24T10:23:28Z</dcterms:created>
  <dcterms:modified xsi:type="dcterms:W3CDTF">2023-08-26T04:27:29Z</dcterms:modified>
</cp:coreProperties>
</file>